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handoutMasterIdLst>
    <p:handoutMasterId r:id="rId27"/>
  </p:handoutMasterIdLst>
  <p:sldIdLst>
    <p:sldId id="298" r:id="rId2"/>
    <p:sldId id="312" r:id="rId3"/>
    <p:sldId id="307" r:id="rId4"/>
    <p:sldId id="326" r:id="rId5"/>
    <p:sldId id="320" r:id="rId6"/>
    <p:sldId id="308" r:id="rId7"/>
    <p:sldId id="352" r:id="rId8"/>
    <p:sldId id="382" r:id="rId9"/>
    <p:sldId id="393" r:id="rId10"/>
    <p:sldId id="370" r:id="rId11"/>
    <p:sldId id="389" r:id="rId12"/>
    <p:sldId id="392" r:id="rId13"/>
    <p:sldId id="368" r:id="rId14"/>
    <p:sldId id="371" r:id="rId15"/>
    <p:sldId id="373" r:id="rId16"/>
    <p:sldId id="394" r:id="rId17"/>
    <p:sldId id="376" r:id="rId18"/>
    <p:sldId id="375" r:id="rId19"/>
    <p:sldId id="372" r:id="rId20"/>
    <p:sldId id="386" r:id="rId21"/>
    <p:sldId id="387" r:id="rId22"/>
    <p:sldId id="395" r:id="rId23"/>
    <p:sldId id="388" r:id="rId24"/>
    <p:sldId id="299" r:id="rId25"/>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210" userDrawn="1">
          <p15:clr>
            <a:srgbClr val="A4A3A4"/>
          </p15:clr>
        </p15:guide>
        <p15:guide id="8" pos="574" userDrawn="1">
          <p15:clr>
            <a:srgbClr val="A4A3A4"/>
          </p15:clr>
        </p15:guide>
        <p15:guide id="9" pos="4498" userDrawn="1">
          <p15:clr>
            <a:srgbClr val="A4A3A4"/>
          </p15:clr>
        </p15:guide>
        <p15:guide id="11" orient="horz" pos="1117" userDrawn="1">
          <p15:clr>
            <a:srgbClr val="A4A3A4"/>
          </p15:clr>
        </p15:guide>
        <p15:guide id="12" pos="1980" userDrawn="1">
          <p15:clr>
            <a:srgbClr val="A4A3A4"/>
          </p15:clr>
        </p15:guide>
        <p15:guide id="14" pos="6630" userDrawn="1">
          <p15:clr>
            <a:srgbClr val="A4A3A4"/>
          </p15:clr>
        </p15:guide>
        <p15:guide id="15" pos="8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051" autoAdjust="0"/>
    <p:restoredTop sz="95921" autoAdjust="0"/>
  </p:normalViewPr>
  <p:slideViewPr>
    <p:cSldViewPr snapToGrid="0" showGuides="1">
      <p:cViewPr varScale="1">
        <p:scale>
          <a:sx n="68" d="100"/>
          <a:sy n="68" d="100"/>
        </p:scale>
        <p:origin x="125" y="58"/>
      </p:cViewPr>
      <p:guideLst>
        <p:guide orient="horz" pos="210"/>
        <p:guide pos="574"/>
        <p:guide pos="4498"/>
        <p:guide orient="horz" pos="1117"/>
        <p:guide pos="1980"/>
        <p:guide pos="6630"/>
        <p:guide pos="824"/>
      </p:guideLst>
    </p:cSldViewPr>
  </p:slideViewPr>
  <p:notesTextViewPr>
    <p:cViewPr>
      <p:scale>
        <a:sx n="20" d="100"/>
        <a:sy n="20" d="100"/>
      </p:scale>
      <p:origin x="0" y="0"/>
    </p:cViewPr>
  </p:notesTextViewPr>
  <p:sorterViewPr>
    <p:cViewPr>
      <p:scale>
        <a:sx n="100" d="100"/>
        <a:sy n="100" d="100"/>
      </p:scale>
      <p:origin x="0" y="-3485"/>
    </p:cViewPr>
  </p:sorterViewPr>
  <p:notesViewPr>
    <p:cSldViewPr snapToGrid="0">
      <p:cViewPr varScale="1">
        <p:scale>
          <a:sx n="120" d="100"/>
          <a:sy n="120" d="100"/>
        </p:scale>
        <p:origin x="459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数据 1</c:v>
                </c:pt>
              </c:strCache>
            </c:strRef>
          </c:tx>
          <c:spPr>
            <a:gradFill>
              <a:gsLst>
                <a:gs pos="0">
                  <a:schemeClr val="accent1">
                    <a:alpha val="0"/>
                  </a:schemeClr>
                </a:gs>
                <a:gs pos="100000">
                  <a:schemeClr val="accent1"/>
                </a:gs>
              </a:gsLst>
              <a:lin ang="0" scaled="1"/>
            </a:gradFill>
            <a:ln>
              <a:noFill/>
            </a:ln>
            <a:effectLst/>
          </c:spPr>
          <c:invertIfNegative val="0"/>
          <c:dLbls>
            <c:spPr>
              <a:noFill/>
              <a:ln>
                <a:noFill/>
              </a:ln>
              <a:effectLst/>
            </c:spPr>
            <c:txPr>
              <a:bodyPr rot="0" spcFirstLastPara="1" vertOverflow="ellipsis" vert="horz" wrap="square" anchor="ctr" anchorCtr="1"/>
              <a:lstStyle/>
              <a:p>
                <a:pPr>
                  <a:defRPr lang="zh-CN" sz="1195" b="0" i="0" u="none" strike="noStrike" kern="1200" baseline="0">
                    <a:solidFill>
                      <a:schemeClr val="tx1">
                        <a:lumMod val="75000"/>
                        <a:lumOff val="2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114C-4225-A90C-BBE5613CC8F2}"/>
            </c:ext>
          </c:extLst>
        </c:ser>
        <c:ser>
          <c:idx val="1"/>
          <c:order val="1"/>
          <c:tx>
            <c:strRef>
              <c:f>Sheet1!$C$1</c:f>
              <c:strCache>
                <c:ptCount val="1"/>
                <c:pt idx="0">
                  <c:v>数据 2</c:v>
                </c:pt>
              </c:strCache>
            </c:strRef>
          </c:tx>
          <c:spPr>
            <a:gradFill flip="none" rotWithShape="1">
              <a:gsLst>
                <a:gs pos="0">
                  <a:schemeClr val="accent1">
                    <a:alpha val="0"/>
                  </a:schemeClr>
                </a:gs>
                <a:gs pos="100000">
                  <a:schemeClr val="accent1">
                    <a:alpha val="60000"/>
                  </a:schemeClr>
                </a:gs>
              </a:gsLst>
              <a:lin ang="0" scaled="1"/>
              <a:tileRect/>
            </a:gradFill>
            <a:ln>
              <a:noFill/>
            </a:ln>
            <a:effectLst/>
          </c:spPr>
          <c:invertIfNegative val="0"/>
          <c:dLbls>
            <c:spPr>
              <a:noFill/>
              <a:ln>
                <a:noFill/>
              </a:ln>
              <a:effectLst/>
            </c:spPr>
            <c:txPr>
              <a:bodyPr rot="0" spcFirstLastPara="1" vertOverflow="ellipsis" vert="horz" wrap="square" anchor="ctr" anchorCtr="1"/>
              <a:lstStyle/>
              <a:p>
                <a:pPr>
                  <a:defRPr lang="zh-CN" sz="1195" b="0" i="0" u="none" strike="noStrike" kern="1200" baseline="0">
                    <a:solidFill>
                      <a:schemeClr val="tx1">
                        <a:lumMod val="75000"/>
                        <a:lumOff val="2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类别 1</c:v>
                </c:pt>
                <c:pt idx="1">
                  <c:v>类别 2</c:v>
                </c:pt>
                <c:pt idx="2">
                  <c:v>类别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114C-4225-A90C-BBE5613CC8F2}"/>
            </c:ext>
          </c:extLst>
        </c:ser>
        <c:ser>
          <c:idx val="2"/>
          <c:order val="2"/>
          <c:tx>
            <c:strRef>
              <c:f>Sheet1!$D$1</c:f>
              <c:strCache>
                <c:ptCount val="1"/>
                <c:pt idx="0">
                  <c:v>数据 3</c:v>
                </c:pt>
              </c:strCache>
            </c:strRef>
          </c:tx>
          <c:spPr>
            <a:gradFill>
              <a:gsLst>
                <a:gs pos="0">
                  <a:schemeClr val="accent1">
                    <a:alpha val="0"/>
                  </a:schemeClr>
                </a:gs>
                <a:gs pos="100000">
                  <a:schemeClr val="accent1">
                    <a:alpha val="20000"/>
                  </a:schemeClr>
                </a:gs>
              </a:gsLst>
              <a:lin ang="0" scaled="1"/>
            </a:gradFill>
            <a:ln>
              <a:noFill/>
            </a:ln>
            <a:effectLst/>
          </c:spPr>
          <c:invertIfNegative val="0"/>
          <c:dLbls>
            <c:spPr>
              <a:noFill/>
              <a:ln>
                <a:noFill/>
              </a:ln>
              <a:effectLst/>
            </c:spPr>
            <c:txPr>
              <a:bodyPr rot="0" spcFirstLastPara="1" vertOverflow="ellipsis" vert="horz" wrap="square" anchor="ctr" anchorCtr="1"/>
              <a:lstStyle/>
              <a:p>
                <a:pPr>
                  <a:defRPr lang="zh-CN" sz="1195" b="0" i="0" u="none" strike="noStrike" kern="1200" baseline="0">
                    <a:solidFill>
                      <a:schemeClr val="tx1">
                        <a:lumMod val="75000"/>
                        <a:lumOff val="2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类别 1</c:v>
                </c:pt>
                <c:pt idx="1">
                  <c:v>类别 2</c:v>
                </c:pt>
                <c:pt idx="2">
                  <c:v>类别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114C-4225-A90C-BBE5613CC8F2}"/>
            </c:ext>
          </c:extLst>
        </c:ser>
        <c:dLbls>
          <c:showLegendKey val="0"/>
          <c:showVal val="1"/>
          <c:showCatName val="0"/>
          <c:showSerName val="0"/>
          <c:showPercent val="0"/>
          <c:showBubbleSize val="0"/>
        </c:dLbls>
        <c:gapWidth val="182"/>
        <c:axId val="240910815"/>
        <c:axId val="240910095"/>
      </c:barChart>
      <c:catAx>
        <c:axId val="240910815"/>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240910095"/>
        <c:crosses val="autoZero"/>
        <c:auto val="1"/>
        <c:lblAlgn val="ctr"/>
        <c:lblOffset val="100"/>
        <c:noMultiLvlLbl val="0"/>
      </c:catAx>
      <c:valAx>
        <c:axId val="240910095"/>
        <c:scaling>
          <c:orientation val="minMax"/>
        </c:scaling>
        <c:delete val="1"/>
        <c:axPos val="b"/>
        <c:numFmt formatCode="General" sourceLinked="1"/>
        <c:majorTickMark val="out"/>
        <c:minorTickMark val="none"/>
        <c:tickLblPos val="nextTo"/>
        <c:crossAx val="240910815"/>
        <c:crosses val="autoZero"/>
        <c:crossBetween val="between"/>
      </c:valAx>
      <c:spPr>
        <a:noFill/>
        <a:ln>
          <a:noFill/>
        </a:ln>
        <a:effectLst/>
      </c:spPr>
    </c:plotArea>
    <c:legend>
      <c:legendPos val="b"/>
      <c:layout>
        <c:manualLayout>
          <c:xMode val="edge"/>
          <c:yMode val="edge"/>
          <c:x val="8.5858395283855998E-2"/>
          <c:y val="0.88735785098866504"/>
          <c:w val="0.77859814781325098"/>
          <c:h val="8.9359318845831606E-2"/>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legend>
    <c:plotVisOnly val="1"/>
    <c:dispBlanksAs val="gap"/>
    <c:showDLblsOverMax val="0"/>
  </c:chart>
  <c:spPr>
    <a:noFill/>
    <a:ln>
      <a:noFill/>
    </a:ln>
    <a:effectLst/>
  </c:spPr>
  <c:txPr>
    <a:bodyPr/>
    <a:lstStyle/>
    <a:p>
      <a:pPr>
        <a:defRPr lang="zh-CN">
          <a:latin typeface="Arial" panose="020B0604020202020204" pitchFamily="34" charset="0"/>
          <a:ea typeface="微软雅黑" panose="020B0503020204020204" pitchFamily="34" charset="-122"/>
          <a:sym typeface="Arial" panose="020B0604020202020204"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CN Light" panose="02020300000000000000" charset="-122"/>
              <a:ea typeface="思源宋体 CN Light" panose="02020300000000000000" charset="-122"/>
              <a:cs typeface="思源宋体 CN Light" panose="020203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宋体 CN Light" panose="02020300000000000000" charset="-122"/>
                <a:ea typeface="思源宋体 CN Light" panose="02020300000000000000" charset="-122"/>
                <a:cs typeface="思源宋体 CN Light" panose="02020300000000000000" charset="-122"/>
              </a:rPr>
              <a:t>2024-09-15</a:t>
            </a:fld>
            <a:endParaRPr lang="zh-CN" altLang="en-US">
              <a:latin typeface="思源宋体 CN Light" panose="02020300000000000000" charset="-122"/>
              <a:ea typeface="思源宋体 CN Light" panose="02020300000000000000" charset="-122"/>
              <a:cs typeface="思源宋体 CN Light" panose="020203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CN Light" panose="02020300000000000000" charset="-122"/>
              <a:ea typeface="思源宋体 CN Light" panose="02020300000000000000" charset="-122"/>
              <a:cs typeface="思源宋体 CN Light" panose="020203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宋体 CN Light" panose="02020300000000000000" charset="-122"/>
                <a:ea typeface="思源宋体 CN Light" panose="02020300000000000000" charset="-122"/>
                <a:cs typeface="思源宋体 CN Light" panose="02020300000000000000" charset="-122"/>
              </a:rPr>
              <a:t>‹#›</a:t>
            </a:fld>
            <a:endParaRPr lang="zh-CN" altLang="en-US">
              <a:latin typeface="思源宋体 CN Light" panose="02020300000000000000" charset="-122"/>
              <a:ea typeface="思源宋体 CN Light" panose="02020300000000000000" charset="-122"/>
              <a:cs typeface="思源宋体 CN Light" panose="020203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CN Light" panose="02020300000000000000" charset="-122"/>
                <a:ea typeface="思源宋体 CN Light" panose="02020300000000000000" charset="-122"/>
                <a:cs typeface="思源宋体 CN Light" panose="020203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CN Light" panose="02020300000000000000" charset="-122"/>
                <a:ea typeface="思源宋体 CN Light" panose="02020300000000000000" charset="-122"/>
                <a:cs typeface="思源宋体 CN Light" panose="02020300000000000000" charset="-122"/>
              </a:defRPr>
            </a:lvl1pPr>
          </a:lstStyle>
          <a:p>
            <a:fld id="{B859DDDD-5182-4D66-BDFA-F304AB889569}" type="datetimeFigureOut">
              <a:rPr lang="zh-CN" altLang="en-US" smtClean="0"/>
              <a:t>2024-09-15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CN Light" panose="02020300000000000000" charset="-122"/>
                <a:ea typeface="思源宋体 CN Light" panose="02020300000000000000" charset="-122"/>
                <a:cs typeface="思源宋体 CN Light" panose="020203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CN Light" panose="02020300000000000000" charset="-122"/>
                <a:ea typeface="思源宋体 CN Light" panose="02020300000000000000" charset="-122"/>
                <a:cs typeface="思源宋体 CN Light" panose="02020300000000000000" charset="-122"/>
              </a:defRPr>
            </a:lvl1pPr>
          </a:lstStyle>
          <a:p>
            <a:fld id="{1882D418-1212-4B48-B0C2-5BE7442FA07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CN Light" panose="02020300000000000000" charset="-122"/>
        <a:ea typeface="思源宋体 CN Light" panose="02020300000000000000" charset="-122"/>
        <a:cs typeface="思源宋体 CN Light" panose="02020300000000000000" charset="-122"/>
      </a:defRPr>
    </a:lvl1pPr>
    <a:lvl2pPr marL="457200" algn="l" defTabSz="914400" rtl="0" eaLnBrk="1" latinLnBrk="0" hangingPunct="1">
      <a:defRPr sz="1200" kern="1200">
        <a:solidFill>
          <a:schemeClr val="tx1"/>
        </a:solidFill>
        <a:latin typeface="思源宋体 CN Light" panose="02020300000000000000" charset="-122"/>
        <a:ea typeface="思源宋体 CN Light" panose="02020300000000000000" charset="-122"/>
        <a:cs typeface="思源宋体 CN Light" panose="02020300000000000000" charset="-122"/>
      </a:defRPr>
    </a:lvl2pPr>
    <a:lvl3pPr marL="914400" algn="l" defTabSz="914400" rtl="0" eaLnBrk="1" latinLnBrk="0" hangingPunct="1">
      <a:defRPr sz="1200" kern="1200">
        <a:solidFill>
          <a:schemeClr val="tx1"/>
        </a:solidFill>
        <a:latin typeface="思源宋体 CN Light" panose="02020300000000000000" charset="-122"/>
        <a:ea typeface="思源宋体 CN Light" panose="02020300000000000000" charset="-122"/>
        <a:cs typeface="思源宋体 CN Light" panose="02020300000000000000" charset="-122"/>
      </a:defRPr>
    </a:lvl3pPr>
    <a:lvl4pPr marL="1371600" algn="l" defTabSz="914400" rtl="0" eaLnBrk="1" latinLnBrk="0" hangingPunct="1">
      <a:defRPr sz="1200" kern="1200">
        <a:solidFill>
          <a:schemeClr val="tx1"/>
        </a:solidFill>
        <a:latin typeface="思源宋体 CN Light" panose="02020300000000000000" charset="-122"/>
        <a:ea typeface="思源宋体 CN Light" panose="02020300000000000000" charset="-122"/>
        <a:cs typeface="思源宋体 CN Light" panose="02020300000000000000" charset="-122"/>
      </a:defRPr>
    </a:lvl4pPr>
    <a:lvl5pPr marL="1828800" algn="l" defTabSz="914400" rtl="0" eaLnBrk="1" latinLnBrk="0" hangingPunct="1">
      <a:defRPr sz="1200" kern="1200">
        <a:solidFill>
          <a:schemeClr val="tx1"/>
        </a:solidFill>
        <a:latin typeface="思源宋体 CN Light" panose="02020300000000000000" charset="-122"/>
        <a:ea typeface="思源宋体 CN Light" panose="02020300000000000000" charset="-122"/>
        <a:cs typeface="思源宋体 CN Light" panose="020203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1882D418-1212-4B48-B0C2-5BE7442FA078}" type="slidenum">
              <a:rPr lang="zh-CN" altLang="en-US" smtClean="0"/>
              <a:t>8</a:t>
            </a:fld>
            <a:endParaRPr lang="zh-CN" altLang="en-US"/>
          </a:p>
        </p:txBody>
      </p:sp>
    </p:spTree>
    <p:extLst>
      <p:ext uri="{BB962C8B-B14F-4D97-AF65-F5344CB8AC3E}">
        <p14:creationId xmlns:p14="http://schemas.microsoft.com/office/powerpoint/2010/main" val="2637103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1882D418-1212-4B48-B0C2-5BE7442FA078}" type="slidenum">
              <a:rPr lang="zh-CN" altLang="en-US" smtClean="0"/>
              <a:t>24</a:t>
            </a:fld>
            <a:endParaRPr lang="zh-CN" altLang="en-US"/>
          </a:p>
        </p:txBody>
      </p:sp>
    </p:spTree>
    <p:extLst>
      <p:ext uri="{BB962C8B-B14F-4D97-AF65-F5344CB8AC3E}">
        <p14:creationId xmlns:p14="http://schemas.microsoft.com/office/powerpoint/2010/main" val="12419808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bg>
      <p:bgPr>
        <a:blipFill dpi="0" rotWithShape="1">
          <a:blip r:embed="rId2" cstate="email">
            <a:lum/>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r="-1000" b="-1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目录">
    <p:bg>
      <p:bgPr>
        <a:blipFill dpi="0" rotWithShape="1">
          <a:blip r:embed="rId2" cstate="email">
            <a:lum/>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r="-1000" b="-1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过渡">
    <p:bg>
      <p:bgPr>
        <a:blipFill dpi="0" rotWithShape="1">
          <a:blip r:embed="rId2" cstate="email">
            <a:lum/>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r="-1000" b="-1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小芋泥5"/>
          <p:cNvSpPr/>
          <p:nvPr userDrawn="1"/>
        </p:nvSpPr>
        <p:spPr>
          <a:xfrm>
            <a:off x="0" y="637343"/>
            <a:ext cx="2530469" cy="97624"/>
          </a:xfrm>
          <a:prstGeom prst="parallelogram">
            <a:avLst/>
          </a:prstGeom>
          <a:gradFill>
            <a:gsLst>
              <a:gs pos="100000">
                <a:schemeClr val="accent1">
                  <a:alpha val="0"/>
                </a:schemeClr>
              </a:gs>
              <a:gs pos="3000">
                <a:schemeClr val="accent1">
                  <a:alpha val="40000"/>
                </a:schemeClr>
              </a:gs>
            </a:gsLst>
            <a:lin ang="108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cs typeface="思源宋体 CN Light" panose="02020300000000000000" charset="-122"/>
            </a:endParaRPr>
          </a:p>
        </p:txBody>
      </p:sp>
      <p:sp>
        <p:nvSpPr>
          <p:cNvPr id="6" name="小芋泥6"/>
          <p:cNvSpPr/>
          <p:nvPr userDrawn="1"/>
        </p:nvSpPr>
        <p:spPr>
          <a:xfrm>
            <a:off x="1231899" y="686155"/>
            <a:ext cx="1589089" cy="149690"/>
          </a:xfrm>
          <a:prstGeom prst="parallelogram">
            <a:avLst/>
          </a:prstGeom>
          <a:gradFill>
            <a:gsLst>
              <a:gs pos="100000">
                <a:schemeClr val="accent1">
                  <a:alpha val="0"/>
                </a:schemeClr>
              </a:gs>
              <a:gs pos="3000">
                <a:schemeClr val="accent1">
                  <a:alpha val="40000"/>
                </a:schemeClr>
              </a:gs>
            </a:gsLst>
            <a:lin ang="108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cs typeface="思源宋体 CN Light" panose="02020300000000000000" charset="-122"/>
            </a:endParaRPr>
          </a:p>
        </p:txBody>
      </p:sp>
      <p:sp>
        <p:nvSpPr>
          <p:cNvPr id="8" name="标题 7"/>
          <p:cNvSpPr>
            <a:spLocks noGrp="1"/>
          </p:cNvSpPr>
          <p:nvPr>
            <p:ph type="title" hasCustomPrompt="1"/>
          </p:nvPr>
        </p:nvSpPr>
        <p:spPr>
          <a:xfrm>
            <a:off x="690562" y="241024"/>
            <a:ext cx="2154436" cy="430887"/>
          </a:xfrm>
          <a:prstGeom prst="rect">
            <a:avLst/>
          </a:prstGeom>
        </p:spPr>
        <p:txBody>
          <a:bodyPr wrap="none" lIns="0" tIns="0" rIns="0" bIns="0" anchor="ctr">
            <a:spAutoFit/>
          </a:bodyPr>
          <a:lstStyle>
            <a:lvl1pPr marL="0" algn="l" defTabSz="914400" rtl="0" eaLnBrk="1" latinLnBrk="0" hangingPunct="1">
              <a:lnSpc>
                <a:spcPct val="100000"/>
              </a:lnSpc>
              <a:defRPr lang="zh-CN" altLang="en-US" sz="2800" kern="1200" dirty="0" smtClean="0">
                <a:solidFill>
                  <a:schemeClr val="accent1"/>
                </a:solidFill>
                <a:effectLst>
                  <a:outerShdw blurRad="190500" dist="101600" dir="5400000" algn="ctr" rotWithShape="0">
                    <a:schemeClr val="accent1">
                      <a:lumMod val="75000"/>
                      <a:alpha val="20000"/>
                    </a:schemeClr>
                  </a:outerShdw>
                </a:effectLst>
                <a:latin typeface="+mj-ea"/>
                <a:ea typeface="+mj-ea"/>
                <a:cs typeface="思源宋体 CN Light" panose="02020300000000000000" charset="-122"/>
              </a:defRPr>
            </a:lvl1pPr>
          </a:lstStyle>
          <a:p>
            <a:r>
              <a:rPr lang="zh-CN" altLang="en-US" dirty="0"/>
              <a:t>输入你的标题</a:t>
            </a:r>
          </a:p>
        </p:txBody>
      </p:sp>
      <p:pic>
        <p:nvPicPr>
          <p:cNvPr id="4" name="小芋泥4"/>
          <p:cNvPicPr>
            <a:picLocks noChangeAspect="1"/>
          </p:cNvPicPr>
          <p:nvPr userDrawn="1"/>
        </p:nvPicPr>
        <p:blipFill rotWithShape="1">
          <a:blip r:embed="rId3"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a:xfrm>
            <a:off x="9330309" y="243407"/>
            <a:ext cx="2166366" cy="384824"/>
          </a:xfrm>
          <a:prstGeom prst="rect">
            <a:avLst/>
          </a:prstGeom>
        </p:spPr>
      </p:pic>
      <p:sp>
        <p:nvSpPr>
          <p:cNvPr id="11" name="矩形 10"/>
          <p:cNvSpPr/>
          <p:nvPr userDrawn="1"/>
        </p:nvSpPr>
        <p:spPr>
          <a:xfrm>
            <a:off x="0" y="6751637"/>
            <a:ext cx="12192000" cy="106363"/>
          </a:xfrm>
          <a:prstGeom prst="rect">
            <a:avLst/>
          </a:prstGeom>
          <a:gradFill>
            <a:gsLst>
              <a:gs pos="100000">
                <a:schemeClr val="accent1">
                  <a:alpha val="0"/>
                </a:schemeClr>
              </a:gs>
              <a:gs pos="3000">
                <a:schemeClr val="accent1">
                  <a:alpha val="50000"/>
                </a:schemeClr>
              </a:gs>
            </a:gsLst>
            <a:lin ang="108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cs typeface="思源宋体 CN Light" panose="02020300000000000000"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尾">
    <p:bg>
      <p:bgPr>
        <a:blipFill dpi="0" rotWithShape="1">
          <a:blip r:embed="rId2" cstate="email">
            <a:lum/>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r="-1000" b="-1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面-上"/>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15000"/>
                  </a:schemeClr>
                </a:solidFill>
                <a:prstDash val="solid"/>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CN Light" panose="02020300000000000000" charset="-122"/>
            </a:endParaRPr>
          </a:p>
        </p:txBody>
      </p:sp>
      <p:sp>
        <p:nvSpPr>
          <p:cNvPr id="3" name="页面-下"/>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12700">
                <a:solidFill>
                  <a:schemeClr val="accent1">
                    <a:shade val="15000"/>
                  </a:schemeClr>
                </a:solidFill>
                <a:prstDash val="solid"/>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CN Light" panose="02020300000000000000"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1.png"/><Relationship Id="rId18" Type="http://schemas.microsoft.com/office/2007/relationships/hdphoto" Target="../media/hdphoto8.wdp"/><Relationship Id="rId3" Type="http://schemas.openxmlformats.org/officeDocument/2006/relationships/image" Target="../media/image6.png"/><Relationship Id="rId7" Type="http://schemas.openxmlformats.org/officeDocument/2006/relationships/image" Target="../media/image8.png"/><Relationship Id="rId12" Type="http://schemas.microsoft.com/office/2007/relationships/hdphoto" Target="../media/hdphoto5.wdp"/><Relationship Id="rId17" Type="http://schemas.openxmlformats.org/officeDocument/2006/relationships/image" Target="../media/image13.png"/><Relationship Id="rId2" Type="http://schemas.openxmlformats.org/officeDocument/2006/relationships/image" Target="../media/image5.png"/><Relationship Id="rId16" Type="http://schemas.microsoft.com/office/2007/relationships/hdphoto" Target="../media/hdphoto7.wdp"/><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10.png"/><Relationship Id="rId5" Type="http://schemas.openxmlformats.org/officeDocument/2006/relationships/image" Target="../media/image7.png"/><Relationship Id="rId15" Type="http://schemas.openxmlformats.org/officeDocument/2006/relationships/image" Target="../media/image12.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9.png"/><Relationship Id="rId14" Type="http://schemas.microsoft.com/office/2007/relationships/hdphoto" Target="../media/hdphoto6.wdp"/></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4.wdp"/><Relationship Id="rId18" Type="http://schemas.openxmlformats.org/officeDocument/2006/relationships/image" Target="../media/image12.png"/><Relationship Id="rId3" Type="http://schemas.openxmlformats.org/officeDocument/2006/relationships/tags" Target="../tags/tag24.xml"/><Relationship Id="rId21" Type="http://schemas.microsoft.com/office/2007/relationships/hdphoto" Target="../media/hdphoto8.wdp"/><Relationship Id="rId7" Type="http://schemas.openxmlformats.org/officeDocument/2006/relationships/image" Target="../media/image4.png"/><Relationship Id="rId12" Type="http://schemas.openxmlformats.org/officeDocument/2006/relationships/image" Target="../media/image9.png"/><Relationship Id="rId17" Type="http://schemas.microsoft.com/office/2007/relationships/hdphoto" Target="../media/hdphoto6.wdp"/><Relationship Id="rId2" Type="http://schemas.openxmlformats.org/officeDocument/2006/relationships/tags" Target="../tags/tag23.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tags" Target="../tags/tag22.xml"/><Relationship Id="rId6" Type="http://schemas.openxmlformats.org/officeDocument/2006/relationships/image" Target="../media/image14.png"/><Relationship Id="rId11" Type="http://schemas.microsoft.com/office/2007/relationships/hdphoto" Target="../media/hdphoto3.wdp"/><Relationship Id="rId5" Type="http://schemas.openxmlformats.org/officeDocument/2006/relationships/slideLayout" Target="../slideLayouts/slideLayout3.xml"/><Relationship Id="rId15" Type="http://schemas.microsoft.com/office/2007/relationships/hdphoto" Target="../media/hdphoto5.wdp"/><Relationship Id="rId10" Type="http://schemas.openxmlformats.org/officeDocument/2006/relationships/image" Target="../media/image8.png"/><Relationship Id="rId19" Type="http://schemas.microsoft.com/office/2007/relationships/hdphoto" Target="../media/hdphoto7.wdp"/><Relationship Id="rId4" Type="http://schemas.openxmlformats.org/officeDocument/2006/relationships/tags" Target="../tags/tag25.xml"/><Relationship Id="rId9" Type="http://schemas.microsoft.com/office/2007/relationships/hdphoto" Target="../media/hdphoto2.wdp"/><Relationship Id="rId1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image" Target="../media/image22.jpeg"/><Relationship Id="rId18" Type="http://schemas.openxmlformats.org/officeDocument/2006/relationships/image" Target="../media/image10.png"/><Relationship Id="rId3" Type="http://schemas.openxmlformats.org/officeDocument/2006/relationships/tags" Target="../tags/tag28.xml"/><Relationship Id="rId21" Type="http://schemas.microsoft.com/office/2007/relationships/hdphoto" Target="../media/hdphoto11.wdp"/><Relationship Id="rId7" Type="http://schemas.openxmlformats.org/officeDocument/2006/relationships/tags" Target="../tags/tag32.xml"/><Relationship Id="rId12" Type="http://schemas.openxmlformats.org/officeDocument/2006/relationships/image" Target="../media/image21.jpeg"/><Relationship Id="rId17" Type="http://schemas.microsoft.com/office/2007/relationships/hdphoto" Target="../media/hdphoto10.wdp"/><Relationship Id="rId2" Type="http://schemas.openxmlformats.org/officeDocument/2006/relationships/tags" Target="../tags/tag27.xml"/><Relationship Id="rId16" Type="http://schemas.openxmlformats.org/officeDocument/2006/relationships/image" Target="../media/image24.png"/><Relationship Id="rId20" Type="http://schemas.openxmlformats.org/officeDocument/2006/relationships/image" Target="../media/image25.png"/><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20.png"/><Relationship Id="rId24" Type="http://schemas.openxmlformats.org/officeDocument/2006/relationships/image" Target="../media/image27.png"/><Relationship Id="rId5" Type="http://schemas.openxmlformats.org/officeDocument/2006/relationships/tags" Target="../tags/tag30.xml"/><Relationship Id="rId15" Type="http://schemas.microsoft.com/office/2007/relationships/hdphoto" Target="../media/hdphoto9.wdp"/><Relationship Id="rId23" Type="http://schemas.microsoft.com/office/2007/relationships/hdphoto" Target="../media/hdphoto12.wdp"/><Relationship Id="rId10" Type="http://schemas.openxmlformats.org/officeDocument/2006/relationships/slideLayout" Target="../slideLayouts/slideLayout4.xml"/><Relationship Id="rId19" Type="http://schemas.microsoft.com/office/2007/relationships/hdphoto" Target="../media/hdphoto5.wdp"/><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image" Target="../media/image23.png"/><Relationship Id="rId22"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3.wdp"/><Relationship Id="rId7" Type="http://schemas.microsoft.com/office/2007/relationships/hdphoto" Target="../media/hdphoto5.wdp"/><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10.png"/><Relationship Id="rId11" Type="http://schemas.microsoft.com/office/2007/relationships/hdphoto" Target="../media/hdphoto15.wdp"/><Relationship Id="rId5" Type="http://schemas.microsoft.com/office/2007/relationships/hdphoto" Target="../media/hdphoto14.wdp"/><Relationship Id="rId10" Type="http://schemas.openxmlformats.org/officeDocument/2006/relationships/image" Target="../media/image30.png"/><Relationship Id="rId4" Type="http://schemas.openxmlformats.org/officeDocument/2006/relationships/image" Target="../media/image29.png"/><Relationship Id="rId9" Type="http://schemas.microsoft.com/office/2007/relationships/hdphoto" Target="../media/hdphoto7.wdp"/></Relationships>
</file>

<file path=ppt/slides/_rels/slide13.xml.rels><?xml version="1.0" encoding="UTF-8" standalone="yes"?>
<Relationships xmlns="http://schemas.openxmlformats.org/package/2006/relationships"><Relationship Id="rId8" Type="http://schemas.openxmlformats.org/officeDocument/2006/relationships/tags" Target="../tags/tag42.xml"/><Relationship Id="rId3" Type="http://schemas.openxmlformats.org/officeDocument/2006/relationships/tags" Target="../tags/tag37.xml"/><Relationship Id="rId7" Type="http://schemas.openxmlformats.org/officeDocument/2006/relationships/tags" Target="../tags/tag41.xml"/><Relationship Id="rId12" Type="http://schemas.microsoft.com/office/2007/relationships/hdphoto" Target="../media/hdphoto5.wdp"/><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image" Target="../media/image27.png"/><Relationship Id="rId5" Type="http://schemas.openxmlformats.org/officeDocument/2006/relationships/tags" Target="../tags/tag39.xml"/><Relationship Id="rId10" Type="http://schemas.openxmlformats.org/officeDocument/2006/relationships/image" Target="../media/image31.jpeg"/><Relationship Id="rId4" Type="http://schemas.openxmlformats.org/officeDocument/2006/relationships/tags" Target="../tags/tag38.xml"/><Relationship Id="rId9"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4.wdp"/><Relationship Id="rId18" Type="http://schemas.openxmlformats.org/officeDocument/2006/relationships/image" Target="../media/image12.png"/><Relationship Id="rId3" Type="http://schemas.openxmlformats.org/officeDocument/2006/relationships/tags" Target="../tags/tag45.xml"/><Relationship Id="rId21" Type="http://schemas.microsoft.com/office/2007/relationships/hdphoto" Target="../media/hdphoto8.wdp"/><Relationship Id="rId7" Type="http://schemas.openxmlformats.org/officeDocument/2006/relationships/image" Target="../media/image4.png"/><Relationship Id="rId12" Type="http://schemas.openxmlformats.org/officeDocument/2006/relationships/image" Target="../media/image9.png"/><Relationship Id="rId17" Type="http://schemas.microsoft.com/office/2007/relationships/hdphoto" Target="../media/hdphoto6.wdp"/><Relationship Id="rId2" Type="http://schemas.openxmlformats.org/officeDocument/2006/relationships/tags" Target="../tags/tag44.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tags" Target="../tags/tag43.xml"/><Relationship Id="rId6" Type="http://schemas.openxmlformats.org/officeDocument/2006/relationships/image" Target="../media/image14.png"/><Relationship Id="rId11" Type="http://schemas.microsoft.com/office/2007/relationships/hdphoto" Target="../media/hdphoto3.wdp"/><Relationship Id="rId5" Type="http://schemas.openxmlformats.org/officeDocument/2006/relationships/slideLayout" Target="../slideLayouts/slideLayout3.xml"/><Relationship Id="rId15" Type="http://schemas.microsoft.com/office/2007/relationships/hdphoto" Target="../media/hdphoto5.wdp"/><Relationship Id="rId10" Type="http://schemas.openxmlformats.org/officeDocument/2006/relationships/image" Target="../media/image8.png"/><Relationship Id="rId19" Type="http://schemas.microsoft.com/office/2007/relationships/hdphoto" Target="../media/hdphoto7.wdp"/><Relationship Id="rId4" Type="http://schemas.openxmlformats.org/officeDocument/2006/relationships/tags" Target="../tags/tag46.xml"/><Relationship Id="rId9" Type="http://schemas.microsoft.com/office/2007/relationships/hdphoto" Target="../media/hdphoto2.wdp"/><Relationship Id="rId1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7.wdp"/><Relationship Id="rId3" Type="http://schemas.openxmlformats.org/officeDocument/2006/relationships/image" Target="../media/image33.png"/><Relationship Id="rId7" Type="http://schemas.microsoft.com/office/2007/relationships/hdphoto" Target="../media/hdphoto4.wdp"/><Relationship Id="rId12" Type="http://schemas.openxmlformats.org/officeDocument/2006/relationships/image" Target="../media/image12.png"/><Relationship Id="rId2" Type="http://schemas.openxmlformats.org/officeDocument/2006/relationships/image" Target="../media/image32.jpeg"/><Relationship Id="rId1" Type="http://schemas.openxmlformats.org/officeDocument/2006/relationships/slideLayout" Target="../slideLayouts/slideLayout4.xml"/><Relationship Id="rId6" Type="http://schemas.openxmlformats.org/officeDocument/2006/relationships/image" Target="../media/image9.pn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11.png"/><Relationship Id="rId4" Type="http://schemas.openxmlformats.org/officeDocument/2006/relationships/image" Target="../media/image8.png"/><Relationship Id="rId9" Type="http://schemas.microsoft.com/office/2007/relationships/hdphoto" Target="../media/hdphoto5.wdp"/><Relationship Id="rId1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10.png"/><Relationship Id="rId12" Type="http://schemas.microsoft.com/office/2007/relationships/hdphoto" Target="../media/hdphoto7.wdp"/><Relationship Id="rId2" Type="http://schemas.openxmlformats.org/officeDocument/2006/relationships/chart" Target="../charts/chart1.xml"/><Relationship Id="rId1" Type="http://schemas.openxmlformats.org/officeDocument/2006/relationships/slideLayout" Target="../slideLayouts/slideLayout4.xml"/><Relationship Id="rId6" Type="http://schemas.microsoft.com/office/2007/relationships/hdphoto" Target="../media/hdphoto4.wdp"/><Relationship Id="rId11" Type="http://schemas.openxmlformats.org/officeDocument/2006/relationships/image" Target="../media/image12.png"/><Relationship Id="rId5" Type="http://schemas.openxmlformats.org/officeDocument/2006/relationships/image" Target="../media/image9.png"/><Relationship Id="rId10" Type="http://schemas.microsoft.com/office/2007/relationships/hdphoto" Target="../media/hdphoto6.wdp"/><Relationship Id="rId4" Type="http://schemas.microsoft.com/office/2007/relationships/hdphoto" Target="../media/hdphoto3.wdp"/><Relationship Id="rId9" Type="http://schemas.openxmlformats.org/officeDocument/2006/relationships/image" Target="../media/image11.png"/><Relationship Id="rId14" Type="http://schemas.microsoft.com/office/2007/relationships/hdphoto" Target="../media/hdphoto16.wdp"/></Relationships>
</file>

<file path=ppt/slides/_rels/slide18.xml.rels><?xml version="1.0" encoding="UTF-8" standalone="yes"?>
<Relationships xmlns="http://schemas.openxmlformats.org/package/2006/relationships"><Relationship Id="rId8" Type="http://schemas.openxmlformats.org/officeDocument/2006/relationships/tags" Target="../tags/tag54.xml"/><Relationship Id="rId13" Type="http://schemas.microsoft.com/office/2007/relationships/hdphoto" Target="../media/hdphoto3.wdp"/><Relationship Id="rId18" Type="http://schemas.openxmlformats.org/officeDocument/2006/relationships/image" Target="../media/image11.png"/><Relationship Id="rId3" Type="http://schemas.openxmlformats.org/officeDocument/2006/relationships/tags" Target="../tags/tag49.xml"/><Relationship Id="rId21" Type="http://schemas.microsoft.com/office/2007/relationships/hdphoto" Target="../media/hdphoto7.wdp"/><Relationship Id="rId7" Type="http://schemas.openxmlformats.org/officeDocument/2006/relationships/tags" Target="../tags/tag53.xml"/><Relationship Id="rId12" Type="http://schemas.openxmlformats.org/officeDocument/2006/relationships/image" Target="../media/image8.png"/><Relationship Id="rId17" Type="http://schemas.microsoft.com/office/2007/relationships/hdphoto" Target="../media/hdphoto5.wdp"/><Relationship Id="rId2" Type="http://schemas.openxmlformats.org/officeDocument/2006/relationships/tags" Target="../tags/tag48.xml"/><Relationship Id="rId16" Type="http://schemas.openxmlformats.org/officeDocument/2006/relationships/image" Target="../media/image10.png"/><Relationship Id="rId20" Type="http://schemas.openxmlformats.org/officeDocument/2006/relationships/image" Target="../media/image12.png"/><Relationship Id="rId1" Type="http://schemas.openxmlformats.org/officeDocument/2006/relationships/tags" Target="../tags/tag47.xml"/><Relationship Id="rId6" Type="http://schemas.openxmlformats.org/officeDocument/2006/relationships/tags" Target="../tags/tag52.xml"/><Relationship Id="rId11" Type="http://schemas.microsoft.com/office/2007/relationships/hdphoto" Target="../media/hdphoto17.wdp"/><Relationship Id="rId5" Type="http://schemas.openxmlformats.org/officeDocument/2006/relationships/tags" Target="../tags/tag51.xml"/><Relationship Id="rId15" Type="http://schemas.microsoft.com/office/2007/relationships/hdphoto" Target="../media/hdphoto4.wdp"/><Relationship Id="rId10" Type="http://schemas.openxmlformats.org/officeDocument/2006/relationships/image" Target="../media/image35.png"/><Relationship Id="rId19" Type="http://schemas.microsoft.com/office/2007/relationships/hdphoto" Target="../media/hdphoto6.wdp"/><Relationship Id="rId4" Type="http://schemas.openxmlformats.org/officeDocument/2006/relationships/tags" Target="../tags/tag50.xml"/><Relationship Id="rId9" Type="http://schemas.openxmlformats.org/officeDocument/2006/relationships/slideLayout" Target="../slideLayouts/slideLayout4.xml"/><Relationship Id="rId1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4.wdp"/><Relationship Id="rId18" Type="http://schemas.openxmlformats.org/officeDocument/2006/relationships/image" Target="../media/image12.png"/><Relationship Id="rId3" Type="http://schemas.openxmlformats.org/officeDocument/2006/relationships/tags" Target="../tags/tag57.xml"/><Relationship Id="rId21" Type="http://schemas.microsoft.com/office/2007/relationships/hdphoto" Target="../media/hdphoto8.wdp"/><Relationship Id="rId7" Type="http://schemas.openxmlformats.org/officeDocument/2006/relationships/image" Target="../media/image4.png"/><Relationship Id="rId12" Type="http://schemas.openxmlformats.org/officeDocument/2006/relationships/image" Target="../media/image9.png"/><Relationship Id="rId17" Type="http://schemas.microsoft.com/office/2007/relationships/hdphoto" Target="../media/hdphoto6.wdp"/><Relationship Id="rId2" Type="http://schemas.openxmlformats.org/officeDocument/2006/relationships/tags" Target="../tags/tag56.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tags" Target="../tags/tag55.xml"/><Relationship Id="rId6" Type="http://schemas.openxmlformats.org/officeDocument/2006/relationships/image" Target="../media/image14.png"/><Relationship Id="rId11" Type="http://schemas.microsoft.com/office/2007/relationships/hdphoto" Target="../media/hdphoto3.wdp"/><Relationship Id="rId5" Type="http://schemas.openxmlformats.org/officeDocument/2006/relationships/slideLayout" Target="../slideLayouts/slideLayout3.xml"/><Relationship Id="rId15" Type="http://schemas.microsoft.com/office/2007/relationships/hdphoto" Target="../media/hdphoto5.wdp"/><Relationship Id="rId10" Type="http://schemas.openxmlformats.org/officeDocument/2006/relationships/image" Target="../media/image8.png"/><Relationship Id="rId19" Type="http://schemas.microsoft.com/office/2007/relationships/hdphoto" Target="../media/hdphoto7.wdp"/><Relationship Id="rId4" Type="http://schemas.openxmlformats.org/officeDocument/2006/relationships/tags" Target="../tags/tag58.xml"/><Relationship Id="rId9" Type="http://schemas.microsoft.com/office/2007/relationships/hdphoto" Target="../media/hdphoto2.wdp"/><Relationship Id="rId1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9.png"/><Relationship Id="rId12" Type="http://schemas.microsoft.com/office/2007/relationships/hdphoto" Target="../media/hdphoto6.wdp"/><Relationship Id="rId2" Type="http://schemas.openxmlformats.org/officeDocument/2006/relationships/image" Target="../media/image4.png"/><Relationship Id="rId16" Type="http://schemas.microsoft.com/office/2007/relationships/hdphoto" Target="../media/hdphoto8.wdp"/><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11.png"/><Relationship Id="rId5" Type="http://schemas.openxmlformats.org/officeDocument/2006/relationships/image" Target="../media/image8.png"/><Relationship Id="rId15" Type="http://schemas.openxmlformats.org/officeDocument/2006/relationships/image" Target="../media/image13.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10.png"/><Relationship Id="rId14" Type="http://schemas.microsoft.com/office/2007/relationships/hdphoto" Target="../media/hdphoto7.wdp"/></Relationships>
</file>

<file path=ppt/slides/_rels/slide20.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0.png"/><Relationship Id="rId11" Type="http://schemas.microsoft.com/office/2007/relationships/hdphoto" Target="../media/hdphoto7.wdp"/><Relationship Id="rId5" Type="http://schemas.microsoft.com/office/2007/relationships/hdphoto" Target="../media/hdphoto4.wdp"/><Relationship Id="rId10" Type="http://schemas.openxmlformats.org/officeDocument/2006/relationships/image" Target="../media/image12.png"/><Relationship Id="rId4" Type="http://schemas.openxmlformats.org/officeDocument/2006/relationships/image" Target="../media/image9.png"/><Relationship Id="rId9" Type="http://schemas.microsoft.com/office/2007/relationships/hdphoto" Target="../media/hdphoto6.wdp"/></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0.png"/><Relationship Id="rId11" Type="http://schemas.microsoft.com/office/2007/relationships/hdphoto" Target="../media/hdphoto7.wdp"/><Relationship Id="rId5" Type="http://schemas.microsoft.com/office/2007/relationships/hdphoto" Target="../media/hdphoto4.wdp"/><Relationship Id="rId10" Type="http://schemas.openxmlformats.org/officeDocument/2006/relationships/image" Target="../media/image12.png"/><Relationship Id="rId4" Type="http://schemas.openxmlformats.org/officeDocument/2006/relationships/image" Target="../media/image9.png"/><Relationship Id="rId9" Type="http://schemas.microsoft.com/office/2007/relationships/hdphoto" Target="../media/hdphoto6.wdp"/></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7.wdp"/><Relationship Id="rId3" Type="http://schemas.openxmlformats.org/officeDocument/2006/relationships/image" Target="../media/image37.jpeg"/><Relationship Id="rId7" Type="http://schemas.microsoft.com/office/2007/relationships/hdphoto" Target="../media/hdphoto4.wdp"/><Relationship Id="rId12" Type="http://schemas.openxmlformats.org/officeDocument/2006/relationships/image" Target="../media/image12.png"/><Relationship Id="rId2" Type="http://schemas.openxmlformats.org/officeDocument/2006/relationships/image" Target="../media/image36.jpeg"/><Relationship Id="rId1" Type="http://schemas.openxmlformats.org/officeDocument/2006/relationships/slideLayout" Target="../slideLayouts/slideLayout4.xml"/><Relationship Id="rId6" Type="http://schemas.openxmlformats.org/officeDocument/2006/relationships/image" Target="../media/image9.pn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11.png"/><Relationship Id="rId4" Type="http://schemas.openxmlformats.org/officeDocument/2006/relationships/image" Target="../media/image8.png"/><Relationship Id="rId9" Type="http://schemas.microsoft.com/office/2007/relationships/hdphoto" Target="../media/hdphoto5.wdp"/></Relationships>
</file>

<file path=ppt/slides/_rels/slide23.xml.rels><?xml version="1.0" encoding="UTF-8" standalone="yes"?>
<Relationships xmlns="http://schemas.openxmlformats.org/package/2006/relationships"><Relationship Id="rId8" Type="http://schemas.microsoft.com/office/2007/relationships/hdphoto" Target="../media/hdphoto18.wdp"/><Relationship Id="rId13" Type="http://schemas.openxmlformats.org/officeDocument/2006/relationships/image" Target="../media/image41.png"/><Relationship Id="rId3" Type="http://schemas.openxmlformats.org/officeDocument/2006/relationships/image" Target="../media/image13.png"/><Relationship Id="rId7" Type="http://schemas.openxmlformats.org/officeDocument/2006/relationships/image" Target="../media/image39.png"/><Relationship Id="rId12" Type="http://schemas.microsoft.com/office/2007/relationships/hdphoto" Target="../media/hdphoto19.wdp"/><Relationship Id="rId2" Type="http://schemas.openxmlformats.org/officeDocument/2006/relationships/image" Target="../media/image38.png"/><Relationship Id="rId1" Type="http://schemas.openxmlformats.org/officeDocument/2006/relationships/slideLayout" Target="../slideLayouts/slideLayout4.xml"/><Relationship Id="rId6" Type="http://schemas.microsoft.com/office/2007/relationships/hdphoto" Target="../media/hdphoto11.wdp"/><Relationship Id="rId11" Type="http://schemas.openxmlformats.org/officeDocument/2006/relationships/image" Target="../media/image40.png"/><Relationship Id="rId5" Type="http://schemas.openxmlformats.org/officeDocument/2006/relationships/image" Target="../media/image25.png"/><Relationship Id="rId10" Type="http://schemas.microsoft.com/office/2007/relationships/hdphoto" Target="../media/hdphoto5.wdp"/><Relationship Id="rId4" Type="http://schemas.microsoft.com/office/2007/relationships/hdphoto" Target="../media/hdphoto8.wdp"/><Relationship Id="rId9" Type="http://schemas.openxmlformats.org/officeDocument/2006/relationships/image" Target="../media/image10.png"/><Relationship Id="rId14" Type="http://schemas.microsoft.com/office/2007/relationships/hdphoto" Target="../media/hdphoto20.wdp"/></Relationships>
</file>

<file path=ppt/slides/_rels/slide24.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image" Target="../media/image7.png"/><Relationship Id="rId18" Type="http://schemas.microsoft.com/office/2007/relationships/hdphoto" Target="../media/hdphoto4.wdp"/><Relationship Id="rId26" Type="http://schemas.microsoft.com/office/2007/relationships/hdphoto" Target="../media/hdphoto8.wdp"/><Relationship Id="rId3" Type="http://schemas.openxmlformats.org/officeDocument/2006/relationships/tags" Target="../tags/tag61.xml"/><Relationship Id="rId21" Type="http://schemas.openxmlformats.org/officeDocument/2006/relationships/image" Target="../media/image11.png"/><Relationship Id="rId7" Type="http://schemas.openxmlformats.org/officeDocument/2006/relationships/tags" Target="../tags/tag65.xml"/><Relationship Id="rId12" Type="http://schemas.openxmlformats.org/officeDocument/2006/relationships/image" Target="../media/image5.png"/><Relationship Id="rId17" Type="http://schemas.openxmlformats.org/officeDocument/2006/relationships/image" Target="../media/image9.png"/><Relationship Id="rId25" Type="http://schemas.openxmlformats.org/officeDocument/2006/relationships/image" Target="../media/image13.png"/><Relationship Id="rId2" Type="http://schemas.openxmlformats.org/officeDocument/2006/relationships/tags" Target="../tags/tag60.xml"/><Relationship Id="rId16" Type="http://schemas.microsoft.com/office/2007/relationships/hdphoto" Target="../media/hdphoto3.wdp"/><Relationship Id="rId20" Type="http://schemas.microsoft.com/office/2007/relationships/hdphoto" Target="../media/hdphoto5.wdp"/><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42.png"/><Relationship Id="rId24" Type="http://schemas.microsoft.com/office/2007/relationships/hdphoto" Target="../media/hdphoto7.wdp"/><Relationship Id="rId5" Type="http://schemas.openxmlformats.org/officeDocument/2006/relationships/tags" Target="../tags/tag63.xml"/><Relationship Id="rId15" Type="http://schemas.openxmlformats.org/officeDocument/2006/relationships/image" Target="../media/image8.png"/><Relationship Id="rId23" Type="http://schemas.openxmlformats.org/officeDocument/2006/relationships/image" Target="../media/image12.png"/><Relationship Id="rId10" Type="http://schemas.openxmlformats.org/officeDocument/2006/relationships/notesSlide" Target="../notesSlides/notesSlide2.xml"/><Relationship Id="rId19" Type="http://schemas.openxmlformats.org/officeDocument/2006/relationships/image" Target="../media/image10.png"/><Relationship Id="rId4" Type="http://schemas.openxmlformats.org/officeDocument/2006/relationships/tags" Target="../tags/tag62.xml"/><Relationship Id="rId9" Type="http://schemas.openxmlformats.org/officeDocument/2006/relationships/slideLayout" Target="../slideLayouts/slideLayout5.xml"/><Relationship Id="rId14" Type="http://schemas.microsoft.com/office/2007/relationships/hdphoto" Target="../media/hdphoto2.wdp"/><Relationship Id="rId22" Type="http://schemas.microsoft.com/office/2007/relationships/hdphoto" Target="../media/hdphoto6.wdp"/></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4.wdp"/><Relationship Id="rId18" Type="http://schemas.openxmlformats.org/officeDocument/2006/relationships/image" Target="../media/image12.png"/><Relationship Id="rId3" Type="http://schemas.openxmlformats.org/officeDocument/2006/relationships/tags" Target="../tags/tag4.xml"/><Relationship Id="rId21" Type="http://schemas.microsoft.com/office/2007/relationships/hdphoto" Target="../media/hdphoto8.wdp"/><Relationship Id="rId7" Type="http://schemas.openxmlformats.org/officeDocument/2006/relationships/image" Target="../media/image4.png"/><Relationship Id="rId12" Type="http://schemas.openxmlformats.org/officeDocument/2006/relationships/image" Target="../media/image9.png"/><Relationship Id="rId17" Type="http://schemas.microsoft.com/office/2007/relationships/hdphoto" Target="../media/hdphoto6.wdp"/><Relationship Id="rId2" Type="http://schemas.openxmlformats.org/officeDocument/2006/relationships/tags" Target="../tags/tag3.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tags" Target="../tags/tag2.xml"/><Relationship Id="rId6" Type="http://schemas.openxmlformats.org/officeDocument/2006/relationships/image" Target="../media/image14.png"/><Relationship Id="rId11" Type="http://schemas.microsoft.com/office/2007/relationships/hdphoto" Target="../media/hdphoto3.wdp"/><Relationship Id="rId5" Type="http://schemas.openxmlformats.org/officeDocument/2006/relationships/slideLayout" Target="../slideLayouts/slideLayout3.xml"/><Relationship Id="rId15" Type="http://schemas.microsoft.com/office/2007/relationships/hdphoto" Target="../media/hdphoto5.wdp"/><Relationship Id="rId10" Type="http://schemas.openxmlformats.org/officeDocument/2006/relationships/image" Target="../media/image8.png"/><Relationship Id="rId19" Type="http://schemas.microsoft.com/office/2007/relationships/hdphoto" Target="../media/hdphoto7.wdp"/><Relationship Id="rId4" Type="http://schemas.openxmlformats.org/officeDocument/2006/relationships/tags" Target="../tags/tag5.xml"/><Relationship Id="rId9" Type="http://schemas.microsoft.com/office/2007/relationships/hdphoto" Target="../media/hdphoto2.wdp"/><Relationship Id="rId1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4.wdp"/><Relationship Id="rId18" Type="http://schemas.openxmlformats.org/officeDocument/2006/relationships/image" Target="../media/image12.png"/><Relationship Id="rId3" Type="http://schemas.openxmlformats.org/officeDocument/2006/relationships/tags" Target="../tags/tag8.xml"/><Relationship Id="rId21" Type="http://schemas.microsoft.com/office/2007/relationships/hdphoto" Target="../media/hdphoto8.wdp"/><Relationship Id="rId7" Type="http://schemas.openxmlformats.org/officeDocument/2006/relationships/image" Target="../media/image4.png"/><Relationship Id="rId12" Type="http://schemas.openxmlformats.org/officeDocument/2006/relationships/image" Target="../media/image9.png"/><Relationship Id="rId17" Type="http://schemas.microsoft.com/office/2007/relationships/hdphoto" Target="../media/hdphoto6.wdp"/><Relationship Id="rId2" Type="http://schemas.openxmlformats.org/officeDocument/2006/relationships/tags" Target="../tags/tag7.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tags" Target="../tags/tag6.xml"/><Relationship Id="rId6" Type="http://schemas.openxmlformats.org/officeDocument/2006/relationships/image" Target="../media/image14.png"/><Relationship Id="rId11" Type="http://schemas.microsoft.com/office/2007/relationships/hdphoto" Target="../media/hdphoto3.wdp"/><Relationship Id="rId5" Type="http://schemas.openxmlformats.org/officeDocument/2006/relationships/slideLayout" Target="../slideLayouts/slideLayout3.xml"/><Relationship Id="rId15" Type="http://schemas.microsoft.com/office/2007/relationships/hdphoto" Target="../media/hdphoto5.wdp"/><Relationship Id="rId10" Type="http://schemas.openxmlformats.org/officeDocument/2006/relationships/image" Target="../media/image8.png"/><Relationship Id="rId19" Type="http://schemas.microsoft.com/office/2007/relationships/hdphoto" Target="../media/hdphoto7.wdp"/><Relationship Id="rId4" Type="http://schemas.openxmlformats.org/officeDocument/2006/relationships/tags" Target="../tags/tag9.xml"/><Relationship Id="rId9" Type="http://schemas.microsoft.com/office/2007/relationships/hdphoto" Target="../media/hdphoto2.wdp"/><Relationship Id="rId1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slideLayout" Target="../slideLayouts/slideLayout4.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tags" Target="../tags/tag2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5" Type="http://schemas.openxmlformats.org/officeDocument/2006/relationships/tags" Target="../tags/tag14.xml"/><Relationship Id="rId10" Type="http://schemas.openxmlformats.org/officeDocument/2006/relationships/tags" Target="../tags/tag19.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0.png"/><Relationship Id="rId11" Type="http://schemas.microsoft.com/office/2007/relationships/hdphoto" Target="../media/hdphoto7.wdp"/><Relationship Id="rId5" Type="http://schemas.microsoft.com/office/2007/relationships/hdphoto" Target="../media/hdphoto4.wdp"/><Relationship Id="rId10" Type="http://schemas.openxmlformats.org/officeDocument/2006/relationships/image" Target="../media/image12.png"/><Relationship Id="rId4" Type="http://schemas.openxmlformats.org/officeDocument/2006/relationships/image" Target="../media/image9.png"/><Relationship Id="rId9"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小芋泥6"/>
          <p:cNvSpPr txBox="1"/>
          <p:nvPr/>
        </p:nvSpPr>
        <p:spPr>
          <a:xfrm>
            <a:off x="4243570" y="2967335"/>
            <a:ext cx="3852337" cy="430887"/>
          </a:xfrm>
          <a:prstGeom prst="rect">
            <a:avLst/>
          </a:prstGeom>
          <a:noFill/>
        </p:spPr>
        <p:txBody>
          <a:bodyPr wrap="none" rtlCol="0">
            <a:spAutoFit/>
          </a:bodyPr>
          <a:lstStyle/>
          <a:p>
            <a:r>
              <a:rPr lang="zh-CN" altLang="en-US" sz="2200" dirty="0">
                <a:solidFill>
                  <a:schemeClr val="accent1">
                    <a:alpha val="90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硕士学位研究生论文答辩材料</a:t>
            </a:r>
          </a:p>
        </p:txBody>
      </p:sp>
      <p:sp>
        <p:nvSpPr>
          <p:cNvPr id="13" name="文本框 12">
            <a:extLst>
              <a:ext uri="{FF2B5EF4-FFF2-40B4-BE49-F238E27FC236}">
                <a16:creationId xmlns:a16="http://schemas.microsoft.com/office/drawing/2014/main" id="{E3AECCAD-D5D1-3DF2-D4AE-14E5F3E48DB2}"/>
              </a:ext>
            </a:extLst>
          </p:cNvPr>
          <p:cNvSpPr txBox="1"/>
          <p:nvPr/>
        </p:nvSpPr>
        <p:spPr>
          <a:xfrm>
            <a:off x="2796632" y="1621418"/>
            <a:ext cx="848300" cy="1137037"/>
          </a:xfrm>
          <a:custGeom>
            <a:avLst/>
            <a:gdLst/>
            <a:ahLst/>
            <a:cxnLst/>
            <a:rect l="l" t="t" r="r" b="b"/>
            <a:pathLst>
              <a:path w="848300" h="1137037">
                <a:moveTo>
                  <a:pt x="167907" y="716171"/>
                </a:moveTo>
                <a:cubicBezTo>
                  <a:pt x="163647" y="716329"/>
                  <a:pt x="159790" y="717091"/>
                  <a:pt x="156336" y="718459"/>
                </a:cubicBezTo>
                <a:cubicBezTo>
                  <a:pt x="152883" y="719826"/>
                  <a:pt x="149565" y="720858"/>
                  <a:pt x="146381" y="721553"/>
                </a:cubicBezTo>
                <a:cubicBezTo>
                  <a:pt x="150103" y="721463"/>
                  <a:pt x="153691" y="720836"/>
                  <a:pt x="157144" y="719670"/>
                </a:cubicBezTo>
                <a:cubicBezTo>
                  <a:pt x="160597" y="718504"/>
                  <a:pt x="164185" y="717337"/>
                  <a:pt x="167907" y="716171"/>
                </a:cubicBezTo>
                <a:close/>
                <a:moveTo>
                  <a:pt x="199793" y="701266"/>
                </a:moveTo>
                <a:cubicBezTo>
                  <a:pt x="198246" y="702485"/>
                  <a:pt x="196228" y="703507"/>
                  <a:pt x="193739" y="704332"/>
                </a:cubicBezTo>
                <a:cubicBezTo>
                  <a:pt x="196295" y="705184"/>
                  <a:pt x="198448" y="705094"/>
                  <a:pt x="200197" y="704063"/>
                </a:cubicBezTo>
                <a:cubicBezTo>
                  <a:pt x="201946" y="703031"/>
                  <a:pt x="204098" y="702404"/>
                  <a:pt x="206655" y="702179"/>
                </a:cubicBezTo>
                <a:cubicBezTo>
                  <a:pt x="203628" y="700352"/>
                  <a:pt x="201340" y="700047"/>
                  <a:pt x="199793" y="701266"/>
                </a:cubicBezTo>
                <a:close/>
                <a:moveTo>
                  <a:pt x="231410" y="692612"/>
                </a:moveTo>
                <a:cubicBezTo>
                  <a:pt x="228293" y="692206"/>
                  <a:pt x="225647" y="692476"/>
                  <a:pt x="223472" y="693421"/>
                </a:cubicBezTo>
                <a:cubicBezTo>
                  <a:pt x="221297" y="694367"/>
                  <a:pt x="218920" y="695172"/>
                  <a:pt x="216342" y="695837"/>
                </a:cubicBezTo>
                <a:cubicBezTo>
                  <a:pt x="218180" y="696366"/>
                  <a:pt x="220692" y="696364"/>
                  <a:pt x="223876" y="695830"/>
                </a:cubicBezTo>
                <a:cubicBezTo>
                  <a:pt x="227060" y="695296"/>
                  <a:pt x="229571" y="694223"/>
                  <a:pt x="231410" y="692612"/>
                </a:cubicBezTo>
                <a:close/>
                <a:moveTo>
                  <a:pt x="359363" y="651609"/>
                </a:moveTo>
                <a:lnTo>
                  <a:pt x="345501" y="655948"/>
                </a:lnTo>
                <a:cubicBezTo>
                  <a:pt x="341173" y="657484"/>
                  <a:pt x="336913" y="658750"/>
                  <a:pt x="332719" y="659744"/>
                </a:cubicBezTo>
                <a:cubicBezTo>
                  <a:pt x="328526" y="660739"/>
                  <a:pt x="324535" y="662004"/>
                  <a:pt x="320745" y="663541"/>
                </a:cubicBezTo>
                <a:lnTo>
                  <a:pt x="297066" y="669974"/>
                </a:lnTo>
                <a:cubicBezTo>
                  <a:pt x="292783" y="670921"/>
                  <a:pt x="288702" y="671940"/>
                  <a:pt x="284823" y="673029"/>
                </a:cubicBezTo>
                <a:cubicBezTo>
                  <a:pt x="280944" y="674118"/>
                  <a:pt x="277132" y="675949"/>
                  <a:pt x="273387" y="678523"/>
                </a:cubicBezTo>
                <a:lnTo>
                  <a:pt x="260471" y="682858"/>
                </a:lnTo>
                <a:cubicBezTo>
                  <a:pt x="255650" y="683422"/>
                  <a:pt x="251031" y="684461"/>
                  <a:pt x="246613" y="685974"/>
                </a:cubicBezTo>
                <a:cubicBezTo>
                  <a:pt x="242196" y="687487"/>
                  <a:pt x="237846" y="689338"/>
                  <a:pt x="233563" y="691528"/>
                </a:cubicBezTo>
                <a:cubicBezTo>
                  <a:pt x="234706" y="692047"/>
                  <a:pt x="235917" y="692363"/>
                  <a:pt x="237195" y="692476"/>
                </a:cubicBezTo>
                <a:cubicBezTo>
                  <a:pt x="238474" y="692589"/>
                  <a:pt x="239415" y="692634"/>
                  <a:pt x="240021" y="692612"/>
                </a:cubicBezTo>
                <a:cubicBezTo>
                  <a:pt x="242689" y="692047"/>
                  <a:pt x="245156" y="691280"/>
                  <a:pt x="247421" y="690309"/>
                </a:cubicBezTo>
                <a:cubicBezTo>
                  <a:pt x="249685" y="689338"/>
                  <a:pt x="251883" y="688299"/>
                  <a:pt x="254013" y="687193"/>
                </a:cubicBezTo>
                <a:cubicBezTo>
                  <a:pt x="255224" y="686809"/>
                  <a:pt x="256569" y="686493"/>
                  <a:pt x="258049" y="686245"/>
                </a:cubicBezTo>
                <a:cubicBezTo>
                  <a:pt x="259529" y="685996"/>
                  <a:pt x="260336" y="684867"/>
                  <a:pt x="260471" y="682858"/>
                </a:cubicBezTo>
                <a:cubicBezTo>
                  <a:pt x="262553" y="683400"/>
                  <a:pt x="264569" y="683400"/>
                  <a:pt x="266517" y="682858"/>
                </a:cubicBezTo>
                <a:cubicBezTo>
                  <a:pt x="268466" y="682316"/>
                  <a:pt x="270750" y="681232"/>
                  <a:pt x="273370" y="679606"/>
                </a:cubicBezTo>
                <a:cubicBezTo>
                  <a:pt x="276595" y="679131"/>
                  <a:pt x="280088" y="678456"/>
                  <a:pt x="283850" y="677580"/>
                </a:cubicBezTo>
                <a:cubicBezTo>
                  <a:pt x="287613" y="676705"/>
                  <a:pt x="291643" y="675229"/>
                  <a:pt x="295943" y="673152"/>
                </a:cubicBezTo>
                <a:cubicBezTo>
                  <a:pt x="299257" y="672534"/>
                  <a:pt x="303109" y="671651"/>
                  <a:pt x="307498" y="670503"/>
                </a:cubicBezTo>
                <a:cubicBezTo>
                  <a:pt x="311888" y="669355"/>
                  <a:pt x="316277" y="668473"/>
                  <a:pt x="320666" y="667855"/>
                </a:cubicBezTo>
                <a:cubicBezTo>
                  <a:pt x="328446" y="665887"/>
                  <a:pt x="336724" y="663364"/>
                  <a:pt x="345501" y="660287"/>
                </a:cubicBezTo>
                <a:cubicBezTo>
                  <a:pt x="347224" y="659812"/>
                  <a:pt x="349149" y="659405"/>
                  <a:pt x="351275" y="659066"/>
                </a:cubicBezTo>
                <a:cubicBezTo>
                  <a:pt x="353402" y="658728"/>
                  <a:pt x="355058" y="658049"/>
                  <a:pt x="356244" y="657032"/>
                </a:cubicBezTo>
                <a:cubicBezTo>
                  <a:pt x="357739" y="657010"/>
                  <a:pt x="358917" y="656513"/>
                  <a:pt x="359779" y="655541"/>
                </a:cubicBezTo>
                <a:cubicBezTo>
                  <a:pt x="360642" y="654569"/>
                  <a:pt x="361578" y="653258"/>
                  <a:pt x="362587" y="651609"/>
                </a:cubicBezTo>
                <a:close/>
                <a:moveTo>
                  <a:pt x="601613" y="618335"/>
                </a:moveTo>
                <a:cubicBezTo>
                  <a:pt x="584452" y="618782"/>
                  <a:pt x="567413" y="619496"/>
                  <a:pt x="550496" y="620480"/>
                </a:cubicBezTo>
                <a:cubicBezTo>
                  <a:pt x="533579" y="621463"/>
                  <a:pt x="516546" y="623250"/>
                  <a:pt x="499397" y="625843"/>
                </a:cubicBezTo>
                <a:cubicBezTo>
                  <a:pt x="498795" y="625865"/>
                  <a:pt x="498126" y="626088"/>
                  <a:pt x="497390" y="626513"/>
                </a:cubicBezTo>
                <a:cubicBezTo>
                  <a:pt x="496654" y="626937"/>
                  <a:pt x="496253" y="627429"/>
                  <a:pt x="496186" y="627988"/>
                </a:cubicBezTo>
                <a:cubicBezTo>
                  <a:pt x="496275" y="629597"/>
                  <a:pt x="496900" y="630669"/>
                  <a:pt x="498059" y="631206"/>
                </a:cubicBezTo>
                <a:cubicBezTo>
                  <a:pt x="499218" y="631742"/>
                  <a:pt x="500378" y="631742"/>
                  <a:pt x="501537" y="631206"/>
                </a:cubicBezTo>
                <a:lnTo>
                  <a:pt x="509029" y="631206"/>
                </a:lnTo>
                <a:cubicBezTo>
                  <a:pt x="515980" y="629105"/>
                  <a:pt x="522747" y="627675"/>
                  <a:pt x="529331" y="626915"/>
                </a:cubicBezTo>
                <a:cubicBezTo>
                  <a:pt x="535915" y="626155"/>
                  <a:pt x="542437" y="625798"/>
                  <a:pt x="548898" y="625843"/>
                </a:cubicBezTo>
                <a:cubicBezTo>
                  <a:pt x="557472" y="625865"/>
                  <a:pt x="565366" y="625820"/>
                  <a:pt x="572582" y="625708"/>
                </a:cubicBezTo>
                <a:cubicBezTo>
                  <a:pt x="579797" y="625597"/>
                  <a:pt x="586607" y="625284"/>
                  <a:pt x="593012" y="624770"/>
                </a:cubicBezTo>
                <a:cubicBezTo>
                  <a:pt x="595678" y="624815"/>
                  <a:pt x="598141" y="624457"/>
                  <a:pt x="600403" y="623697"/>
                </a:cubicBezTo>
                <a:cubicBezTo>
                  <a:pt x="602666" y="622938"/>
                  <a:pt x="604860" y="621508"/>
                  <a:pt x="606988" y="619407"/>
                </a:cubicBezTo>
                <a:close/>
                <a:moveTo>
                  <a:pt x="226029" y="550420"/>
                </a:moveTo>
                <a:cubicBezTo>
                  <a:pt x="224975" y="550510"/>
                  <a:pt x="224123" y="550870"/>
                  <a:pt x="223472" y="551500"/>
                </a:cubicBezTo>
                <a:cubicBezTo>
                  <a:pt x="222822" y="552129"/>
                  <a:pt x="222239" y="552489"/>
                  <a:pt x="221723" y="552579"/>
                </a:cubicBezTo>
                <a:cubicBezTo>
                  <a:pt x="222239" y="553838"/>
                  <a:pt x="222822" y="555367"/>
                  <a:pt x="223472" y="557166"/>
                </a:cubicBezTo>
                <a:cubicBezTo>
                  <a:pt x="224123" y="558964"/>
                  <a:pt x="224975" y="559954"/>
                  <a:pt x="226029" y="560134"/>
                </a:cubicBezTo>
                <a:cubicBezTo>
                  <a:pt x="237689" y="560134"/>
                  <a:pt x="246658" y="556896"/>
                  <a:pt x="252937" y="550420"/>
                </a:cubicBezTo>
                <a:lnTo>
                  <a:pt x="249708" y="550420"/>
                </a:lnTo>
                <a:cubicBezTo>
                  <a:pt x="246030" y="551972"/>
                  <a:pt x="242353" y="552647"/>
                  <a:pt x="238675" y="552444"/>
                </a:cubicBezTo>
                <a:cubicBezTo>
                  <a:pt x="234998" y="552242"/>
                  <a:pt x="230782" y="551567"/>
                  <a:pt x="226029" y="550420"/>
                </a:cubicBezTo>
                <a:close/>
                <a:moveTo>
                  <a:pt x="716698" y="512780"/>
                </a:moveTo>
                <a:cubicBezTo>
                  <a:pt x="706114" y="514016"/>
                  <a:pt x="696069" y="514722"/>
                  <a:pt x="686561" y="514899"/>
                </a:cubicBezTo>
                <a:lnTo>
                  <a:pt x="589787" y="518258"/>
                </a:lnTo>
                <a:cubicBezTo>
                  <a:pt x="584345" y="518165"/>
                  <a:pt x="578566" y="517796"/>
                  <a:pt x="572451" y="517150"/>
                </a:cubicBezTo>
                <a:cubicBezTo>
                  <a:pt x="566335" y="516504"/>
                  <a:pt x="560285" y="516135"/>
                  <a:pt x="554300" y="516042"/>
                </a:cubicBezTo>
                <a:lnTo>
                  <a:pt x="546738" y="516042"/>
                </a:lnTo>
                <a:lnTo>
                  <a:pt x="546738" y="518258"/>
                </a:lnTo>
                <a:cubicBezTo>
                  <a:pt x="556458" y="519977"/>
                  <a:pt x="566103" y="521630"/>
                  <a:pt x="575671" y="523215"/>
                </a:cubicBezTo>
                <a:cubicBezTo>
                  <a:pt x="585240" y="524800"/>
                  <a:pt x="594604" y="525649"/>
                  <a:pt x="603763" y="525761"/>
                </a:cubicBezTo>
                <a:lnTo>
                  <a:pt x="649991" y="525761"/>
                </a:lnTo>
                <a:cubicBezTo>
                  <a:pt x="660271" y="525091"/>
                  <a:pt x="670624" y="524019"/>
                  <a:pt x="681048" y="522545"/>
                </a:cubicBezTo>
                <a:cubicBezTo>
                  <a:pt x="691472" y="521071"/>
                  <a:pt x="701562" y="519999"/>
                  <a:pt x="711317" y="519330"/>
                </a:cubicBezTo>
                <a:cubicBezTo>
                  <a:pt x="716519" y="518436"/>
                  <a:pt x="721183" y="518079"/>
                  <a:pt x="725309" y="518258"/>
                </a:cubicBezTo>
                <a:cubicBezTo>
                  <a:pt x="724210" y="516096"/>
                  <a:pt x="722909" y="514631"/>
                  <a:pt x="721407" y="513862"/>
                </a:cubicBezTo>
                <a:cubicBezTo>
                  <a:pt x="719905" y="513092"/>
                  <a:pt x="718335" y="512732"/>
                  <a:pt x="716698" y="512780"/>
                </a:cubicBezTo>
                <a:close/>
                <a:moveTo>
                  <a:pt x="378787" y="493468"/>
                </a:moveTo>
                <a:lnTo>
                  <a:pt x="383106" y="493468"/>
                </a:lnTo>
                <a:cubicBezTo>
                  <a:pt x="384771" y="494957"/>
                  <a:pt x="386571" y="496246"/>
                  <a:pt x="388506" y="497335"/>
                </a:cubicBezTo>
                <a:cubicBezTo>
                  <a:pt x="390441" y="498424"/>
                  <a:pt x="392241" y="499980"/>
                  <a:pt x="393906" y="502002"/>
                </a:cubicBezTo>
                <a:cubicBezTo>
                  <a:pt x="397618" y="503142"/>
                  <a:pt x="400984" y="504366"/>
                  <a:pt x="404005" y="505675"/>
                </a:cubicBezTo>
                <a:cubicBezTo>
                  <a:pt x="407026" y="506983"/>
                  <a:pt x="410109" y="507939"/>
                  <a:pt x="413253" y="508542"/>
                </a:cubicBezTo>
                <a:cubicBezTo>
                  <a:pt x="417467" y="510083"/>
                  <a:pt x="421085" y="511503"/>
                  <a:pt x="424104" y="512801"/>
                </a:cubicBezTo>
                <a:cubicBezTo>
                  <a:pt x="427124" y="514099"/>
                  <a:pt x="429959" y="515560"/>
                  <a:pt x="432608" y="517186"/>
                </a:cubicBezTo>
                <a:lnTo>
                  <a:pt x="446592" y="535407"/>
                </a:lnTo>
                <a:cubicBezTo>
                  <a:pt x="447170" y="533889"/>
                  <a:pt x="447880" y="532906"/>
                  <a:pt x="448724" y="532460"/>
                </a:cubicBezTo>
                <a:cubicBezTo>
                  <a:pt x="449568" y="532013"/>
                  <a:pt x="450279" y="531567"/>
                  <a:pt x="450856" y="531120"/>
                </a:cubicBezTo>
                <a:lnTo>
                  <a:pt x="453002" y="535407"/>
                </a:lnTo>
                <a:cubicBezTo>
                  <a:pt x="453519" y="535340"/>
                  <a:pt x="454104" y="534938"/>
                  <a:pt x="454756" y="534201"/>
                </a:cubicBezTo>
                <a:cubicBezTo>
                  <a:pt x="455409" y="533464"/>
                  <a:pt x="456263" y="532795"/>
                  <a:pt x="457320" y="532192"/>
                </a:cubicBezTo>
                <a:cubicBezTo>
                  <a:pt x="460379" y="529021"/>
                  <a:pt x="462898" y="527592"/>
                  <a:pt x="464878" y="527904"/>
                </a:cubicBezTo>
                <a:cubicBezTo>
                  <a:pt x="466857" y="528217"/>
                  <a:pt x="469376" y="530003"/>
                  <a:pt x="472435" y="533264"/>
                </a:cubicBezTo>
                <a:cubicBezTo>
                  <a:pt x="478170" y="538623"/>
                  <a:pt x="482084" y="544261"/>
                  <a:pt x="484176" y="550178"/>
                </a:cubicBezTo>
                <a:cubicBezTo>
                  <a:pt x="486267" y="556096"/>
                  <a:pt x="487752" y="562292"/>
                  <a:pt x="488629" y="568768"/>
                </a:cubicBezTo>
                <a:cubicBezTo>
                  <a:pt x="489552" y="571938"/>
                  <a:pt x="490675" y="573961"/>
                  <a:pt x="491999" y="574838"/>
                </a:cubicBezTo>
                <a:cubicBezTo>
                  <a:pt x="493323" y="575715"/>
                  <a:pt x="495789" y="575850"/>
                  <a:pt x="499397" y="575243"/>
                </a:cubicBezTo>
                <a:lnTo>
                  <a:pt x="544577" y="568768"/>
                </a:lnTo>
                <a:cubicBezTo>
                  <a:pt x="555288" y="568790"/>
                  <a:pt x="565652" y="568475"/>
                  <a:pt x="575670" y="567823"/>
                </a:cubicBezTo>
                <a:cubicBezTo>
                  <a:pt x="585687" y="567171"/>
                  <a:pt x="595768" y="566047"/>
                  <a:pt x="605913" y="564451"/>
                </a:cubicBezTo>
                <a:lnTo>
                  <a:pt x="619889" y="564451"/>
                </a:lnTo>
                <a:cubicBezTo>
                  <a:pt x="635567" y="564406"/>
                  <a:pt x="651518" y="564226"/>
                  <a:pt x="667742" y="563911"/>
                </a:cubicBezTo>
                <a:cubicBezTo>
                  <a:pt x="683966" y="563596"/>
                  <a:pt x="699926" y="563416"/>
                  <a:pt x="715622" y="563371"/>
                </a:cubicBezTo>
                <a:cubicBezTo>
                  <a:pt x="725286" y="563304"/>
                  <a:pt x="735018" y="562899"/>
                  <a:pt x="744817" y="562157"/>
                </a:cubicBezTo>
                <a:cubicBezTo>
                  <a:pt x="754616" y="561415"/>
                  <a:pt x="764617" y="560741"/>
                  <a:pt x="774820" y="560134"/>
                </a:cubicBezTo>
                <a:lnTo>
                  <a:pt x="774820" y="560140"/>
                </a:lnTo>
                <a:lnTo>
                  <a:pt x="796346" y="560140"/>
                </a:lnTo>
                <a:cubicBezTo>
                  <a:pt x="801414" y="561062"/>
                  <a:pt x="805002" y="563265"/>
                  <a:pt x="807110" y="566749"/>
                </a:cubicBezTo>
                <a:cubicBezTo>
                  <a:pt x="809217" y="570234"/>
                  <a:pt x="811729" y="572707"/>
                  <a:pt x="814644" y="574168"/>
                </a:cubicBezTo>
                <a:lnTo>
                  <a:pt x="827560" y="583880"/>
                </a:lnTo>
                <a:cubicBezTo>
                  <a:pt x="830206" y="584936"/>
                  <a:pt x="831641" y="586060"/>
                  <a:pt x="831865" y="587252"/>
                </a:cubicBezTo>
                <a:cubicBezTo>
                  <a:pt x="832089" y="588443"/>
                  <a:pt x="831372" y="589837"/>
                  <a:pt x="829712" y="591433"/>
                </a:cubicBezTo>
                <a:cubicBezTo>
                  <a:pt x="828546" y="594621"/>
                  <a:pt x="826842" y="597665"/>
                  <a:pt x="824600" y="600565"/>
                </a:cubicBezTo>
                <a:cubicBezTo>
                  <a:pt x="822358" y="603464"/>
                  <a:pt x="820115" y="606515"/>
                  <a:pt x="817873" y="609716"/>
                </a:cubicBezTo>
                <a:cubicBezTo>
                  <a:pt x="816841" y="610293"/>
                  <a:pt x="816213" y="610795"/>
                  <a:pt x="815989" y="611224"/>
                </a:cubicBezTo>
                <a:cubicBezTo>
                  <a:pt x="815765" y="611652"/>
                  <a:pt x="815675" y="611878"/>
                  <a:pt x="815720" y="611899"/>
                </a:cubicBezTo>
                <a:cubicBezTo>
                  <a:pt x="815182" y="613016"/>
                  <a:pt x="814644" y="614000"/>
                  <a:pt x="814106" y="614849"/>
                </a:cubicBezTo>
                <a:cubicBezTo>
                  <a:pt x="813568" y="615698"/>
                  <a:pt x="813029" y="616145"/>
                  <a:pt x="812491" y="616190"/>
                </a:cubicBezTo>
                <a:cubicBezTo>
                  <a:pt x="808903" y="619005"/>
                  <a:pt x="806123" y="622223"/>
                  <a:pt x="804150" y="625843"/>
                </a:cubicBezTo>
                <a:cubicBezTo>
                  <a:pt x="802176" y="629463"/>
                  <a:pt x="799934" y="632680"/>
                  <a:pt x="797423" y="635496"/>
                </a:cubicBezTo>
                <a:cubicBezTo>
                  <a:pt x="796750" y="636613"/>
                  <a:pt x="795405" y="637596"/>
                  <a:pt x="793386" y="638445"/>
                </a:cubicBezTo>
                <a:cubicBezTo>
                  <a:pt x="791368" y="639294"/>
                  <a:pt x="789485" y="639742"/>
                  <a:pt x="787736" y="639786"/>
                </a:cubicBezTo>
                <a:cubicBezTo>
                  <a:pt x="785605" y="641350"/>
                  <a:pt x="783677" y="642512"/>
                  <a:pt x="781950" y="643272"/>
                </a:cubicBezTo>
                <a:cubicBezTo>
                  <a:pt x="780224" y="644032"/>
                  <a:pt x="778565" y="644657"/>
                  <a:pt x="776972" y="645149"/>
                </a:cubicBezTo>
                <a:cubicBezTo>
                  <a:pt x="776928" y="645216"/>
                  <a:pt x="776748" y="645350"/>
                  <a:pt x="776434" y="645551"/>
                </a:cubicBezTo>
                <a:cubicBezTo>
                  <a:pt x="776120" y="645752"/>
                  <a:pt x="775941" y="645618"/>
                  <a:pt x="775896" y="645149"/>
                </a:cubicBezTo>
                <a:cubicBezTo>
                  <a:pt x="772107" y="643630"/>
                  <a:pt x="768115" y="642914"/>
                  <a:pt x="763922" y="643004"/>
                </a:cubicBezTo>
                <a:cubicBezTo>
                  <a:pt x="759729" y="643093"/>
                  <a:pt x="755468" y="643451"/>
                  <a:pt x="751140" y="644077"/>
                </a:cubicBezTo>
                <a:cubicBezTo>
                  <a:pt x="741969" y="644568"/>
                  <a:pt x="732866" y="644925"/>
                  <a:pt x="723829" y="645149"/>
                </a:cubicBezTo>
                <a:cubicBezTo>
                  <a:pt x="714792" y="645373"/>
                  <a:pt x="705957" y="645730"/>
                  <a:pt x="697324" y="646222"/>
                </a:cubicBezTo>
                <a:cubicBezTo>
                  <a:pt x="692324" y="646132"/>
                  <a:pt x="686987" y="646043"/>
                  <a:pt x="681315" y="645953"/>
                </a:cubicBezTo>
                <a:cubicBezTo>
                  <a:pt x="675642" y="645864"/>
                  <a:pt x="670576" y="646311"/>
                  <a:pt x="666116" y="647294"/>
                </a:cubicBezTo>
                <a:cubicBezTo>
                  <a:pt x="660271" y="647361"/>
                  <a:pt x="654761" y="647764"/>
                  <a:pt x="649587" y="648502"/>
                </a:cubicBezTo>
                <a:cubicBezTo>
                  <a:pt x="644414" y="649241"/>
                  <a:pt x="639173" y="649915"/>
                  <a:pt x="633865" y="650524"/>
                </a:cubicBezTo>
                <a:lnTo>
                  <a:pt x="616664" y="650524"/>
                </a:lnTo>
                <a:cubicBezTo>
                  <a:pt x="615499" y="650976"/>
                  <a:pt x="614066" y="651428"/>
                  <a:pt x="612364" y="651880"/>
                </a:cubicBezTo>
                <a:cubicBezTo>
                  <a:pt x="610661" y="652332"/>
                  <a:pt x="609228" y="653326"/>
                  <a:pt x="608063" y="654863"/>
                </a:cubicBezTo>
                <a:lnTo>
                  <a:pt x="605913" y="654863"/>
                </a:lnTo>
                <a:lnTo>
                  <a:pt x="567211" y="661372"/>
                </a:lnTo>
                <a:cubicBezTo>
                  <a:pt x="563426" y="661982"/>
                  <a:pt x="559703" y="662930"/>
                  <a:pt x="556043" y="664216"/>
                </a:cubicBezTo>
                <a:cubicBezTo>
                  <a:pt x="552383" y="665501"/>
                  <a:pt x="548921" y="666714"/>
                  <a:pt x="545658" y="667855"/>
                </a:cubicBezTo>
                <a:cubicBezTo>
                  <a:pt x="544037" y="667899"/>
                  <a:pt x="542687" y="668075"/>
                  <a:pt x="541606" y="668384"/>
                </a:cubicBezTo>
                <a:cubicBezTo>
                  <a:pt x="540526" y="668693"/>
                  <a:pt x="539716" y="668870"/>
                  <a:pt x="539176" y="668914"/>
                </a:cubicBezTo>
                <a:cubicBezTo>
                  <a:pt x="536452" y="668958"/>
                  <a:pt x="533797" y="669400"/>
                  <a:pt x="531209" y="670238"/>
                </a:cubicBezTo>
                <a:cubicBezTo>
                  <a:pt x="528621" y="671077"/>
                  <a:pt x="526235" y="672048"/>
                  <a:pt x="524052" y="673152"/>
                </a:cubicBezTo>
                <a:lnTo>
                  <a:pt x="519731" y="673152"/>
                </a:lnTo>
                <a:cubicBezTo>
                  <a:pt x="531253" y="665787"/>
                  <a:pt x="543302" y="658481"/>
                  <a:pt x="555875" y="651233"/>
                </a:cubicBezTo>
                <a:cubicBezTo>
                  <a:pt x="568449" y="643985"/>
                  <a:pt x="580470" y="635879"/>
                  <a:pt x="591937" y="626915"/>
                </a:cubicBezTo>
                <a:cubicBezTo>
                  <a:pt x="590414" y="627049"/>
                  <a:pt x="588891" y="627585"/>
                  <a:pt x="587368" y="628524"/>
                </a:cubicBezTo>
                <a:cubicBezTo>
                  <a:pt x="585845" y="629463"/>
                  <a:pt x="583785" y="629999"/>
                  <a:pt x="581187" y="630133"/>
                </a:cubicBezTo>
                <a:cubicBezTo>
                  <a:pt x="560924" y="631027"/>
                  <a:pt x="539012" y="631384"/>
                  <a:pt x="515450" y="631206"/>
                </a:cubicBezTo>
                <a:cubicBezTo>
                  <a:pt x="513778" y="631764"/>
                  <a:pt x="511771" y="632256"/>
                  <a:pt x="509430" y="632680"/>
                </a:cubicBezTo>
                <a:cubicBezTo>
                  <a:pt x="507089" y="633105"/>
                  <a:pt x="504815" y="633328"/>
                  <a:pt x="502607" y="633351"/>
                </a:cubicBezTo>
                <a:cubicBezTo>
                  <a:pt x="498327" y="633529"/>
                  <a:pt x="496186" y="635317"/>
                  <a:pt x="496186" y="638713"/>
                </a:cubicBezTo>
                <a:lnTo>
                  <a:pt x="496186" y="666795"/>
                </a:lnTo>
                <a:cubicBezTo>
                  <a:pt x="496253" y="683938"/>
                  <a:pt x="496387" y="700898"/>
                  <a:pt x="496588" y="717676"/>
                </a:cubicBezTo>
                <a:cubicBezTo>
                  <a:pt x="496788" y="734453"/>
                  <a:pt x="496654" y="751173"/>
                  <a:pt x="496186" y="767835"/>
                </a:cubicBezTo>
                <a:cubicBezTo>
                  <a:pt x="496654" y="782298"/>
                  <a:pt x="496788" y="796694"/>
                  <a:pt x="496588" y="811023"/>
                </a:cubicBezTo>
                <a:cubicBezTo>
                  <a:pt x="496387" y="825351"/>
                  <a:pt x="496253" y="840016"/>
                  <a:pt x="496186" y="855017"/>
                </a:cubicBezTo>
                <a:cubicBezTo>
                  <a:pt x="496096" y="858291"/>
                  <a:pt x="495466" y="861969"/>
                  <a:pt x="494297" y="866050"/>
                </a:cubicBezTo>
                <a:cubicBezTo>
                  <a:pt x="493127" y="870131"/>
                  <a:pt x="491958" y="874346"/>
                  <a:pt x="490788" y="878697"/>
                </a:cubicBezTo>
                <a:cubicBezTo>
                  <a:pt x="490338" y="881903"/>
                  <a:pt x="489889" y="885177"/>
                  <a:pt x="489439" y="888518"/>
                </a:cubicBezTo>
                <a:cubicBezTo>
                  <a:pt x="488989" y="891859"/>
                  <a:pt x="487999" y="895402"/>
                  <a:pt x="486470" y="899147"/>
                </a:cubicBezTo>
                <a:lnTo>
                  <a:pt x="483231" y="922826"/>
                </a:lnTo>
                <a:lnTo>
                  <a:pt x="476753" y="956192"/>
                </a:lnTo>
                <a:lnTo>
                  <a:pt x="467037" y="993863"/>
                </a:lnTo>
                <a:cubicBezTo>
                  <a:pt x="466520" y="997541"/>
                  <a:pt x="466205" y="1000680"/>
                  <a:pt x="466092" y="1003281"/>
                </a:cubicBezTo>
                <a:cubicBezTo>
                  <a:pt x="465980" y="1005882"/>
                  <a:pt x="465935" y="1008483"/>
                  <a:pt x="465957" y="1011085"/>
                </a:cubicBezTo>
                <a:cubicBezTo>
                  <a:pt x="465350" y="1017498"/>
                  <a:pt x="464405" y="1023776"/>
                  <a:pt x="463123" y="1029920"/>
                </a:cubicBezTo>
                <a:cubicBezTo>
                  <a:pt x="461841" y="1036064"/>
                  <a:pt x="460627" y="1042343"/>
                  <a:pt x="459480" y="1048756"/>
                </a:cubicBezTo>
                <a:cubicBezTo>
                  <a:pt x="458288" y="1053599"/>
                  <a:pt x="456893" y="1058443"/>
                  <a:pt x="455296" y="1063286"/>
                </a:cubicBezTo>
                <a:cubicBezTo>
                  <a:pt x="453699" y="1068130"/>
                  <a:pt x="452575" y="1072973"/>
                  <a:pt x="451922" y="1077817"/>
                </a:cubicBezTo>
                <a:cubicBezTo>
                  <a:pt x="451345" y="1081001"/>
                  <a:pt x="450634" y="1084050"/>
                  <a:pt x="449790" y="1086966"/>
                </a:cubicBezTo>
                <a:cubicBezTo>
                  <a:pt x="448946" y="1089880"/>
                  <a:pt x="448236" y="1092930"/>
                  <a:pt x="447658" y="1096114"/>
                </a:cubicBezTo>
                <a:lnTo>
                  <a:pt x="442328" y="1119794"/>
                </a:lnTo>
                <a:cubicBezTo>
                  <a:pt x="441862" y="1121475"/>
                  <a:pt x="441462" y="1123493"/>
                  <a:pt x="441129" y="1125848"/>
                </a:cubicBezTo>
                <a:cubicBezTo>
                  <a:pt x="440796" y="1128202"/>
                  <a:pt x="440130" y="1130489"/>
                  <a:pt x="439131" y="1132709"/>
                </a:cubicBezTo>
                <a:cubicBezTo>
                  <a:pt x="438006" y="1133360"/>
                  <a:pt x="436740" y="1134212"/>
                  <a:pt x="435333" y="1135266"/>
                </a:cubicBezTo>
                <a:cubicBezTo>
                  <a:pt x="433926" y="1136320"/>
                  <a:pt x="432654" y="1136903"/>
                  <a:pt x="431517" y="1137015"/>
                </a:cubicBezTo>
                <a:cubicBezTo>
                  <a:pt x="428804" y="1137104"/>
                  <a:pt x="426422" y="1136925"/>
                  <a:pt x="424371" y="1136476"/>
                </a:cubicBezTo>
                <a:cubicBezTo>
                  <a:pt x="422320" y="1136028"/>
                  <a:pt x="420740" y="1134772"/>
                  <a:pt x="419633" y="1132709"/>
                </a:cubicBezTo>
                <a:cubicBezTo>
                  <a:pt x="419006" y="1130489"/>
                  <a:pt x="418110" y="1127664"/>
                  <a:pt x="416946" y="1124233"/>
                </a:cubicBezTo>
                <a:cubicBezTo>
                  <a:pt x="415782" y="1120802"/>
                  <a:pt x="414887" y="1117170"/>
                  <a:pt x="414260" y="1113335"/>
                </a:cubicBezTo>
                <a:cubicBezTo>
                  <a:pt x="413119" y="1107438"/>
                  <a:pt x="411642" y="1101474"/>
                  <a:pt x="409828" y="1095442"/>
                </a:cubicBezTo>
                <a:cubicBezTo>
                  <a:pt x="408016" y="1089410"/>
                  <a:pt x="406270" y="1083176"/>
                  <a:pt x="404591" y="1076740"/>
                </a:cubicBezTo>
                <a:lnTo>
                  <a:pt x="398145" y="1042298"/>
                </a:lnTo>
                <a:cubicBezTo>
                  <a:pt x="396600" y="1039069"/>
                  <a:pt x="395392" y="1035840"/>
                  <a:pt x="394519" y="1032611"/>
                </a:cubicBezTo>
                <a:cubicBezTo>
                  <a:pt x="393646" y="1029382"/>
                  <a:pt x="392706" y="1026153"/>
                  <a:pt x="391699" y="1022924"/>
                </a:cubicBezTo>
                <a:cubicBezTo>
                  <a:pt x="390557" y="1017004"/>
                  <a:pt x="389348" y="1011354"/>
                  <a:pt x="388073" y="1005972"/>
                </a:cubicBezTo>
                <a:cubicBezTo>
                  <a:pt x="386797" y="1000590"/>
                  <a:pt x="385857" y="995478"/>
                  <a:pt x="385252" y="990634"/>
                </a:cubicBezTo>
                <a:lnTo>
                  <a:pt x="376657" y="946505"/>
                </a:lnTo>
                <a:cubicBezTo>
                  <a:pt x="375605" y="943769"/>
                  <a:pt x="374755" y="940899"/>
                  <a:pt x="374106" y="937894"/>
                </a:cubicBezTo>
                <a:cubicBezTo>
                  <a:pt x="373457" y="934890"/>
                  <a:pt x="372875" y="932019"/>
                  <a:pt x="372360" y="929284"/>
                </a:cubicBezTo>
                <a:cubicBezTo>
                  <a:pt x="371308" y="924508"/>
                  <a:pt x="370457" y="919799"/>
                  <a:pt x="369808" y="915157"/>
                </a:cubicBezTo>
                <a:cubicBezTo>
                  <a:pt x="369159" y="910515"/>
                  <a:pt x="368577" y="905538"/>
                  <a:pt x="368062" y="900223"/>
                </a:cubicBezTo>
                <a:cubicBezTo>
                  <a:pt x="366969" y="898138"/>
                  <a:pt x="366092" y="895851"/>
                  <a:pt x="365431" y="893362"/>
                </a:cubicBezTo>
                <a:cubicBezTo>
                  <a:pt x="364771" y="890873"/>
                  <a:pt x="364183" y="887778"/>
                  <a:pt x="363667" y="884078"/>
                </a:cubicBezTo>
                <a:cubicBezTo>
                  <a:pt x="362680" y="878159"/>
                  <a:pt x="362230" y="872239"/>
                  <a:pt x="362319" y="866319"/>
                </a:cubicBezTo>
                <a:cubicBezTo>
                  <a:pt x="362408" y="860399"/>
                  <a:pt x="362498" y="854479"/>
                  <a:pt x="362587" y="848559"/>
                </a:cubicBezTo>
                <a:lnTo>
                  <a:pt x="362587" y="817346"/>
                </a:lnTo>
                <a:cubicBezTo>
                  <a:pt x="362766" y="802277"/>
                  <a:pt x="362408" y="787209"/>
                  <a:pt x="361513" y="772140"/>
                </a:cubicBezTo>
                <a:cubicBezTo>
                  <a:pt x="362028" y="755321"/>
                  <a:pt x="362341" y="738104"/>
                  <a:pt x="362453" y="720489"/>
                </a:cubicBezTo>
                <a:cubicBezTo>
                  <a:pt x="362565" y="702875"/>
                  <a:pt x="362610" y="685683"/>
                  <a:pt x="362587" y="668914"/>
                </a:cubicBezTo>
                <a:lnTo>
                  <a:pt x="362587" y="665710"/>
                </a:lnTo>
                <a:cubicBezTo>
                  <a:pt x="362655" y="662592"/>
                  <a:pt x="362252" y="660693"/>
                  <a:pt x="361378" y="660015"/>
                </a:cubicBezTo>
                <a:cubicBezTo>
                  <a:pt x="360505" y="659337"/>
                  <a:pt x="358758" y="659066"/>
                  <a:pt x="356138" y="659202"/>
                </a:cubicBezTo>
                <a:cubicBezTo>
                  <a:pt x="350204" y="661417"/>
                  <a:pt x="344336" y="663489"/>
                  <a:pt x="338536" y="665420"/>
                </a:cubicBezTo>
                <a:cubicBezTo>
                  <a:pt x="332736" y="667351"/>
                  <a:pt x="327138" y="668869"/>
                  <a:pt x="321741" y="669974"/>
                </a:cubicBezTo>
                <a:lnTo>
                  <a:pt x="287344" y="678523"/>
                </a:lnTo>
                <a:lnTo>
                  <a:pt x="255089" y="691528"/>
                </a:lnTo>
                <a:cubicBezTo>
                  <a:pt x="251322" y="692026"/>
                  <a:pt x="247555" y="692656"/>
                  <a:pt x="243788" y="693418"/>
                </a:cubicBezTo>
                <a:cubicBezTo>
                  <a:pt x="240021" y="694180"/>
                  <a:pt x="236253" y="695339"/>
                  <a:pt x="232487" y="696894"/>
                </a:cubicBezTo>
                <a:cubicBezTo>
                  <a:pt x="223383" y="699538"/>
                  <a:pt x="214413" y="702470"/>
                  <a:pt x="205578" y="705689"/>
                </a:cubicBezTo>
                <a:cubicBezTo>
                  <a:pt x="196744" y="708908"/>
                  <a:pt x="187774" y="712402"/>
                  <a:pt x="178670" y="716171"/>
                </a:cubicBezTo>
                <a:cubicBezTo>
                  <a:pt x="169006" y="718952"/>
                  <a:pt x="159274" y="722002"/>
                  <a:pt x="149475" y="725320"/>
                </a:cubicBezTo>
                <a:cubicBezTo>
                  <a:pt x="139676" y="728639"/>
                  <a:pt x="129675" y="731689"/>
                  <a:pt x="119472" y="734469"/>
                </a:cubicBezTo>
                <a:lnTo>
                  <a:pt x="110862" y="734469"/>
                </a:lnTo>
                <a:cubicBezTo>
                  <a:pt x="110929" y="733864"/>
                  <a:pt x="111333" y="733191"/>
                  <a:pt x="112073" y="732451"/>
                </a:cubicBezTo>
                <a:cubicBezTo>
                  <a:pt x="112813" y="731711"/>
                  <a:pt x="113485" y="731307"/>
                  <a:pt x="114091" y="731240"/>
                </a:cubicBezTo>
                <a:lnTo>
                  <a:pt x="119472" y="731240"/>
                </a:lnTo>
                <a:cubicBezTo>
                  <a:pt x="126110" y="730343"/>
                  <a:pt x="132209" y="728908"/>
                  <a:pt x="137770" y="726935"/>
                </a:cubicBezTo>
                <a:lnTo>
                  <a:pt x="143152" y="724782"/>
                </a:lnTo>
                <a:lnTo>
                  <a:pt x="143152" y="722629"/>
                </a:lnTo>
                <a:lnTo>
                  <a:pt x="138846" y="722629"/>
                </a:lnTo>
                <a:cubicBezTo>
                  <a:pt x="135528" y="723706"/>
                  <a:pt x="131940" y="724513"/>
                  <a:pt x="128083" y="725051"/>
                </a:cubicBezTo>
                <a:cubicBezTo>
                  <a:pt x="124226" y="725589"/>
                  <a:pt x="120638" y="725858"/>
                  <a:pt x="117320" y="725858"/>
                </a:cubicBezTo>
                <a:cubicBezTo>
                  <a:pt x="114023" y="726329"/>
                  <a:pt x="110391" y="726464"/>
                  <a:pt x="106422" y="726262"/>
                </a:cubicBezTo>
                <a:cubicBezTo>
                  <a:pt x="102453" y="726060"/>
                  <a:pt x="98551" y="725926"/>
                  <a:pt x="94717" y="725858"/>
                </a:cubicBezTo>
                <a:cubicBezTo>
                  <a:pt x="89380" y="726778"/>
                  <a:pt x="84716" y="726284"/>
                  <a:pt x="80725" y="724379"/>
                </a:cubicBezTo>
                <a:cubicBezTo>
                  <a:pt x="76733" y="722473"/>
                  <a:pt x="73146" y="720096"/>
                  <a:pt x="69962" y="717248"/>
                </a:cubicBezTo>
                <a:cubicBezTo>
                  <a:pt x="68952" y="715588"/>
                  <a:pt x="68010" y="714064"/>
                  <a:pt x="67136" y="712674"/>
                </a:cubicBezTo>
                <a:cubicBezTo>
                  <a:pt x="66262" y="711283"/>
                  <a:pt x="65051" y="710297"/>
                  <a:pt x="63504" y="709714"/>
                </a:cubicBezTo>
                <a:cubicBezTo>
                  <a:pt x="62965" y="708682"/>
                  <a:pt x="62158" y="708054"/>
                  <a:pt x="61082" y="707830"/>
                </a:cubicBezTo>
                <a:cubicBezTo>
                  <a:pt x="60006" y="707606"/>
                  <a:pt x="58660" y="707516"/>
                  <a:pt x="57046" y="707561"/>
                </a:cubicBezTo>
                <a:cubicBezTo>
                  <a:pt x="54691" y="708501"/>
                  <a:pt x="52135" y="707966"/>
                  <a:pt x="49377" y="705956"/>
                </a:cubicBezTo>
                <a:cubicBezTo>
                  <a:pt x="46619" y="703946"/>
                  <a:pt x="44870" y="701277"/>
                  <a:pt x="44130" y="697951"/>
                </a:cubicBezTo>
                <a:lnTo>
                  <a:pt x="44130" y="696894"/>
                </a:lnTo>
                <a:cubicBezTo>
                  <a:pt x="46574" y="694707"/>
                  <a:pt x="47067" y="692374"/>
                  <a:pt x="45610" y="689896"/>
                </a:cubicBezTo>
                <a:cubicBezTo>
                  <a:pt x="44152" y="687418"/>
                  <a:pt x="42224" y="685072"/>
                  <a:pt x="39824" y="682858"/>
                </a:cubicBezTo>
                <a:cubicBezTo>
                  <a:pt x="34891" y="678189"/>
                  <a:pt x="29958" y="674070"/>
                  <a:pt x="25025" y="670499"/>
                </a:cubicBezTo>
                <a:cubicBezTo>
                  <a:pt x="20092" y="666929"/>
                  <a:pt x="15697" y="662802"/>
                  <a:pt x="11840" y="658117"/>
                </a:cubicBezTo>
                <a:cubicBezTo>
                  <a:pt x="9127" y="656421"/>
                  <a:pt x="6750" y="654389"/>
                  <a:pt x="4709" y="652022"/>
                </a:cubicBezTo>
                <a:cubicBezTo>
                  <a:pt x="2669" y="649654"/>
                  <a:pt x="1099" y="647363"/>
                  <a:pt x="0" y="645149"/>
                </a:cubicBezTo>
                <a:cubicBezTo>
                  <a:pt x="1144" y="645685"/>
                  <a:pt x="2624" y="646222"/>
                  <a:pt x="4440" y="646758"/>
                </a:cubicBezTo>
                <a:cubicBezTo>
                  <a:pt x="6257" y="647294"/>
                  <a:pt x="8006" y="647830"/>
                  <a:pt x="9687" y="648367"/>
                </a:cubicBezTo>
                <a:cubicBezTo>
                  <a:pt x="12401" y="649039"/>
                  <a:pt x="15315" y="650120"/>
                  <a:pt x="18432" y="651610"/>
                </a:cubicBezTo>
                <a:cubicBezTo>
                  <a:pt x="21549" y="653101"/>
                  <a:pt x="24733" y="654185"/>
                  <a:pt x="27985" y="654863"/>
                </a:cubicBezTo>
                <a:lnTo>
                  <a:pt x="45206" y="661372"/>
                </a:lnTo>
                <a:cubicBezTo>
                  <a:pt x="52202" y="664036"/>
                  <a:pt x="59198" y="666281"/>
                  <a:pt x="66194" y="668104"/>
                </a:cubicBezTo>
                <a:cubicBezTo>
                  <a:pt x="73191" y="669927"/>
                  <a:pt x="80187" y="671610"/>
                  <a:pt x="87183" y="673152"/>
                </a:cubicBezTo>
                <a:cubicBezTo>
                  <a:pt x="90591" y="672975"/>
                  <a:pt x="94538" y="672269"/>
                  <a:pt x="99022" y="671033"/>
                </a:cubicBezTo>
                <a:cubicBezTo>
                  <a:pt x="104314" y="669376"/>
                  <a:pt x="109606" y="667368"/>
                  <a:pt x="114898" y="665010"/>
                </a:cubicBezTo>
                <a:cubicBezTo>
                  <a:pt x="120190" y="662653"/>
                  <a:pt x="126020" y="660355"/>
                  <a:pt x="132388" y="658117"/>
                </a:cubicBezTo>
                <a:cubicBezTo>
                  <a:pt x="137299" y="656422"/>
                  <a:pt x="142277" y="654660"/>
                  <a:pt x="147322" y="652831"/>
                </a:cubicBezTo>
                <a:cubicBezTo>
                  <a:pt x="152368" y="651001"/>
                  <a:pt x="157077" y="649513"/>
                  <a:pt x="161449" y="648367"/>
                </a:cubicBezTo>
                <a:cubicBezTo>
                  <a:pt x="166741" y="646847"/>
                  <a:pt x="171764" y="645328"/>
                  <a:pt x="176517" y="643808"/>
                </a:cubicBezTo>
                <a:cubicBezTo>
                  <a:pt x="181271" y="642289"/>
                  <a:pt x="186294" y="640233"/>
                  <a:pt x="191586" y="637641"/>
                </a:cubicBezTo>
                <a:lnTo>
                  <a:pt x="222800" y="627988"/>
                </a:lnTo>
                <a:lnTo>
                  <a:pt x="246479" y="621552"/>
                </a:lnTo>
                <a:lnTo>
                  <a:pt x="269070" y="615117"/>
                </a:lnTo>
                <a:cubicBezTo>
                  <a:pt x="274333" y="613530"/>
                  <a:pt x="279394" y="612135"/>
                  <a:pt x="284253" y="610932"/>
                </a:cubicBezTo>
                <a:cubicBezTo>
                  <a:pt x="289113" y="609729"/>
                  <a:pt x="294443" y="608584"/>
                  <a:pt x="300243" y="607496"/>
                </a:cubicBezTo>
                <a:cubicBezTo>
                  <a:pt x="304117" y="605423"/>
                  <a:pt x="308461" y="603954"/>
                  <a:pt x="313276" y="603089"/>
                </a:cubicBezTo>
                <a:cubicBezTo>
                  <a:pt x="318091" y="602225"/>
                  <a:pt x="322704" y="601562"/>
                  <a:pt x="327116" y="601101"/>
                </a:cubicBezTo>
                <a:lnTo>
                  <a:pt x="362587" y="591433"/>
                </a:lnTo>
                <a:cubicBezTo>
                  <a:pt x="363645" y="591366"/>
                  <a:pt x="364500" y="590961"/>
                  <a:pt x="365152" y="590219"/>
                </a:cubicBezTo>
                <a:cubicBezTo>
                  <a:pt x="365805" y="589477"/>
                  <a:pt x="366390" y="588803"/>
                  <a:pt x="366907" y="588196"/>
                </a:cubicBezTo>
                <a:cubicBezTo>
                  <a:pt x="368077" y="583318"/>
                  <a:pt x="369517" y="578507"/>
                  <a:pt x="371227" y="573764"/>
                </a:cubicBezTo>
                <a:cubicBezTo>
                  <a:pt x="372937" y="569020"/>
                  <a:pt x="374377" y="564479"/>
                  <a:pt x="375547" y="560140"/>
                </a:cubicBezTo>
                <a:cubicBezTo>
                  <a:pt x="376559" y="557442"/>
                  <a:pt x="377234" y="555015"/>
                  <a:pt x="377572" y="552857"/>
                </a:cubicBezTo>
                <a:cubicBezTo>
                  <a:pt x="377909" y="550698"/>
                  <a:pt x="378314" y="548810"/>
                  <a:pt x="378787" y="547192"/>
                </a:cubicBezTo>
                <a:cubicBezTo>
                  <a:pt x="379372" y="544026"/>
                  <a:pt x="380362" y="541320"/>
                  <a:pt x="381757" y="539075"/>
                </a:cubicBezTo>
                <a:cubicBezTo>
                  <a:pt x="383151" y="536830"/>
                  <a:pt x="384681" y="534906"/>
                  <a:pt x="386346" y="533305"/>
                </a:cubicBezTo>
                <a:cubicBezTo>
                  <a:pt x="386999" y="532719"/>
                  <a:pt x="387584" y="531997"/>
                  <a:pt x="388101" y="531140"/>
                </a:cubicBezTo>
                <a:cubicBezTo>
                  <a:pt x="388619" y="530282"/>
                  <a:pt x="388394" y="529561"/>
                  <a:pt x="387426" y="528974"/>
                </a:cubicBezTo>
                <a:lnTo>
                  <a:pt x="383106" y="521395"/>
                </a:lnTo>
                <a:cubicBezTo>
                  <a:pt x="380947" y="519278"/>
                  <a:pt x="379327" y="516763"/>
                  <a:pt x="378247" y="513852"/>
                </a:cubicBezTo>
                <a:cubicBezTo>
                  <a:pt x="377167" y="510941"/>
                  <a:pt x="376627" y="507347"/>
                  <a:pt x="376627" y="503069"/>
                </a:cubicBezTo>
                <a:cubicBezTo>
                  <a:pt x="376649" y="501469"/>
                  <a:pt x="376874" y="499869"/>
                  <a:pt x="377302" y="498268"/>
                </a:cubicBezTo>
                <a:cubicBezTo>
                  <a:pt x="377729" y="496669"/>
                  <a:pt x="378224" y="495068"/>
                  <a:pt x="378787" y="493468"/>
                </a:cubicBezTo>
                <a:close/>
                <a:moveTo>
                  <a:pt x="452907" y="2568"/>
                </a:moveTo>
                <a:cubicBezTo>
                  <a:pt x="458391" y="2590"/>
                  <a:pt x="463821" y="4429"/>
                  <a:pt x="469196" y="8084"/>
                </a:cubicBezTo>
                <a:cubicBezTo>
                  <a:pt x="472975" y="10192"/>
                  <a:pt x="476483" y="12165"/>
                  <a:pt x="479722" y="14004"/>
                </a:cubicBezTo>
                <a:cubicBezTo>
                  <a:pt x="482961" y="15843"/>
                  <a:pt x="485930" y="17816"/>
                  <a:pt x="488629" y="19924"/>
                </a:cubicBezTo>
                <a:cubicBezTo>
                  <a:pt x="497154" y="25126"/>
                  <a:pt x="504534" y="30328"/>
                  <a:pt x="510768" y="35530"/>
                </a:cubicBezTo>
                <a:cubicBezTo>
                  <a:pt x="517003" y="40733"/>
                  <a:pt x="522511" y="47011"/>
                  <a:pt x="527293" y="54366"/>
                </a:cubicBezTo>
                <a:cubicBezTo>
                  <a:pt x="532087" y="60824"/>
                  <a:pt x="536003" y="67282"/>
                  <a:pt x="539041" y="73740"/>
                </a:cubicBezTo>
                <a:cubicBezTo>
                  <a:pt x="542079" y="80198"/>
                  <a:pt x="544645" y="86656"/>
                  <a:pt x="546738" y="93114"/>
                </a:cubicBezTo>
                <a:cubicBezTo>
                  <a:pt x="547886" y="97980"/>
                  <a:pt x="549101" y="103047"/>
                  <a:pt x="550384" y="108317"/>
                </a:cubicBezTo>
                <a:cubicBezTo>
                  <a:pt x="551666" y="113586"/>
                  <a:pt x="552612" y="118923"/>
                  <a:pt x="553220" y="124327"/>
                </a:cubicBezTo>
                <a:cubicBezTo>
                  <a:pt x="554367" y="132445"/>
                  <a:pt x="555580" y="140696"/>
                  <a:pt x="556859" y="149083"/>
                </a:cubicBezTo>
                <a:cubicBezTo>
                  <a:pt x="558139" y="157469"/>
                  <a:pt x="559081" y="165721"/>
                  <a:pt x="559686" y="173838"/>
                </a:cubicBezTo>
                <a:cubicBezTo>
                  <a:pt x="560201" y="180341"/>
                  <a:pt x="560514" y="187247"/>
                  <a:pt x="560626" y="194557"/>
                </a:cubicBezTo>
                <a:cubicBezTo>
                  <a:pt x="560738" y="201868"/>
                  <a:pt x="560783" y="209312"/>
                  <a:pt x="560761" y="216891"/>
                </a:cubicBezTo>
                <a:lnTo>
                  <a:pt x="560761" y="223349"/>
                </a:lnTo>
                <a:cubicBezTo>
                  <a:pt x="561791" y="221757"/>
                  <a:pt x="562687" y="220636"/>
                  <a:pt x="563448" y="219986"/>
                </a:cubicBezTo>
                <a:cubicBezTo>
                  <a:pt x="564210" y="219335"/>
                  <a:pt x="565106" y="219021"/>
                  <a:pt x="566136" y="219044"/>
                </a:cubicBezTo>
                <a:cubicBezTo>
                  <a:pt x="573034" y="212025"/>
                  <a:pt x="579126" y="204536"/>
                  <a:pt x="584412" y="196576"/>
                </a:cubicBezTo>
                <a:cubicBezTo>
                  <a:pt x="589698" y="188615"/>
                  <a:pt x="594715" y="180319"/>
                  <a:pt x="599463" y="171686"/>
                </a:cubicBezTo>
                <a:cubicBezTo>
                  <a:pt x="602598" y="166775"/>
                  <a:pt x="605197" y="161528"/>
                  <a:pt x="607257" y="155944"/>
                </a:cubicBezTo>
                <a:cubicBezTo>
                  <a:pt x="609317" y="150361"/>
                  <a:pt x="611378" y="144845"/>
                  <a:pt x="613439" y="139396"/>
                </a:cubicBezTo>
                <a:lnTo>
                  <a:pt x="620964" y="124327"/>
                </a:lnTo>
                <a:cubicBezTo>
                  <a:pt x="621569" y="123767"/>
                  <a:pt x="622509" y="123273"/>
                  <a:pt x="623786" y="122847"/>
                </a:cubicBezTo>
                <a:cubicBezTo>
                  <a:pt x="625063" y="122421"/>
                  <a:pt x="626272" y="122197"/>
                  <a:pt x="627414" y="122175"/>
                </a:cubicBezTo>
                <a:cubicBezTo>
                  <a:pt x="630124" y="120740"/>
                  <a:pt x="632767" y="120650"/>
                  <a:pt x="635343" y="121906"/>
                </a:cubicBezTo>
                <a:cubicBezTo>
                  <a:pt x="637918" y="123161"/>
                  <a:pt x="640293" y="124686"/>
                  <a:pt x="642465" y="126480"/>
                </a:cubicBezTo>
                <a:cubicBezTo>
                  <a:pt x="651670" y="132848"/>
                  <a:pt x="659062" y="140024"/>
                  <a:pt x="664640" y="148006"/>
                </a:cubicBezTo>
                <a:cubicBezTo>
                  <a:pt x="670217" y="155989"/>
                  <a:pt x="673578" y="165317"/>
                  <a:pt x="674722" y="175991"/>
                </a:cubicBezTo>
                <a:cubicBezTo>
                  <a:pt x="675192" y="180902"/>
                  <a:pt x="674789" y="185611"/>
                  <a:pt x="673511" y="190118"/>
                </a:cubicBezTo>
                <a:cubicBezTo>
                  <a:pt x="672233" y="194625"/>
                  <a:pt x="670485" y="198526"/>
                  <a:pt x="668267" y="201823"/>
                </a:cubicBezTo>
                <a:cubicBezTo>
                  <a:pt x="662936" y="210366"/>
                  <a:pt x="657740" y="218304"/>
                  <a:pt x="652678" y="225636"/>
                </a:cubicBezTo>
                <a:cubicBezTo>
                  <a:pt x="647616" y="232969"/>
                  <a:pt x="642420" y="240099"/>
                  <a:pt x="637090" y="247028"/>
                </a:cubicBezTo>
                <a:cubicBezTo>
                  <a:pt x="630057" y="256693"/>
                  <a:pt x="622084" y="265886"/>
                  <a:pt x="613170" y="274609"/>
                </a:cubicBezTo>
                <a:cubicBezTo>
                  <a:pt x="604256" y="283332"/>
                  <a:pt x="594670" y="291718"/>
                  <a:pt x="584412" y="299768"/>
                </a:cubicBezTo>
                <a:lnTo>
                  <a:pt x="562911" y="308379"/>
                </a:lnTo>
                <a:cubicBezTo>
                  <a:pt x="558610" y="311608"/>
                  <a:pt x="556460" y="314837"/>
                  <a:pt x="556460" y="318066"/>
                </a:cubicBezTo>
                <a:lnTo>
                  <a:pt x="556460" y="340669"/>
                </a:lnTo>
                <a:cubicBezTo>
                  <a:pt x="556438" y="348270"/>
                  <a:pt x="556483" y="356208"/>
                  <a:pt x="556595" y="364482"/>
                </a:cubicBezTo>
                <a:cubicBezTo>
                  <a:pt x="556707" y="372757"/>
                  <a:pt x="557020" y="380963"/>
                  <a:pt x="557535" y="389103"/>
                </a:cubicBezTo>
                <a:cubicBezTo>
                  <a:pt x="557535" y="393274"/>
                  <a:pt x="557804" y="397041"/>
                  <a:pt x="558342" y="400405"/>
                </a:cubicBezTo>
                <a:cubicBezTo>
                  <a:pt x="558879" y="403768"/>
                  <a:pt x="559686" y="407535"/>
                  <a:pt x="560761" y="411706"/>
                </a:cubicBezTo>
                <a:cubicBezTo>
                  <a:pt x="561768" y="414890"/>
                  <a:pt x="562978" y="417671"/>
                  <a:pt x="564389" y="420048"/>
                </a:cubicBezTo>
                <a:cubicBezTo>
                  <a:pt x="565800" y="422424"/>
                  <a:pt x="567816" y="424667"/>
                  <a:pt x="570436" y="426775"/>
                </a:cubicBezTo>
                <a:cubicBezTo>
                  <a:pt x="577894" y="432044"/>
                  <a:pt x="585285" y="436035"/>
                  <a:pt x="592609" y="438749"/>
                </a:cubicBezTo>
                <a:cubicBezTo>
                  <a:pt x="599933" y="441462"/>
                  <a:pt x="607593" y="443570"/>
                  <a:pt x="615589" y="445072"/>
                </a:cubicBezTo>
                <a:cubicBezTo>
                  <a:pt x="621479" y="445521"/>
                  <a:pt x="627168" y="445969"/>
                  <a:pt x="632655" y="446417"/>
                </a:cubicBezTo>
                <a:cubicBezTo>
                  <a:pt x="638142" y="446866"/>
                  <a:pt x="643563" y="447853"/>
                  <a:pt x="648916" y="449377"/>
                </a:cubicBezTo>
                <a:cubicBezTo>
                  <a:pt x="652029" y="449355"/>
                  <a:pt x="654134" y="448862"/>
                  <a:pt x="655232" y="447897"/>
                </a:cubicBezTo>
                <a:cubicBezTo>
                  <a:pt x="656329" y="446933"/>
                  <a:pt x="657090" y="445633"/>
                  <a:pt x="657516" y="443996"/>
                </a:cubicBezTo>
                <a:cubicBezTo>
                  <a:pt x="658054" y="440139"/>
                  <a:pt x="658860" y="436282"/>
                  <a:pt x="659935" y="432425"/>
                </a:cubicBezTo>
                <a:cubicBezTo>
                  <a:pt x="661010" y="428568"/>
                  <a:pt x="662354" y="425250"/>
                  <a:pt x="663966" y="422469"/>
                </a:cubicBezTo>
                <a:cubicBezTo>
                  <a:pt x="664997" y="420294"/>
                  <a:pt x="665893" y="417917"/>
                  <a:pt x="666654" y="415339"/>
                </a:cubicBezTo>
                <a:cubicBezTo>
                  <a:pt x="667416" y="412760"/>
                  <a:pt x="668311" y="410114"/>
                  <a:pt x="669342" y="407401"/>
                </a:cubicBezTo>
                <a:lnTo>
                  <a:pt x="671493" y="391256"/>
                </a:lnTo>
                <a:cubicBezTo>
                  <a:pt x="671964" y="389148"/>
                  <a:pt x="672098" y="387175"/>
                  <a:pt x="671896" y="385336"/>
                </a:cubicBezTo>
                <a:cubicBezTo>
                  <a:pt x="671694" y="383497"/>
                  <a:pt x="671560" y="381524"/>
                  <a:pt x="671493" y="379416"/>
                </a:cubicBezTo>
                <a:lnTo>
                  <a:pt x="668267" y="347127"/>
                </a:lnTo>
                <a:cubicBezTo>
                  <a:pt x="667684" y="342776"/>
                  <a:pt x="666699" y="338292"/>
                  <a:pt x="665310" y="333672"/>
                </a:cubicBezTo>
                <a:cubicBezTo>
                  <a:pt x="663922" y="329053"/>
                  <a:pt x="662399" y="324569"/>
                  <a:pt x="660741" y="320218"/>
                </a:cubicBezTo>
                <a:cubicBezTo>
                  <a:pt x="658591" y="319142"/>
                  <a:pt x="658591" y="318066"/>
                  <a:pt x="660741" y="316989"/>
                </a:cubicBezTo>
                <a:cubicBezTo>
                  <a:pt x="662421" y="320174"/>
                  <a:pt x="664168" y="323223"/>
                  <a:pt x="665982" y="326138"/>
                </a:cubicBezTo>
                <a:cubicBezTo>
                  <a:pt x="667796" y="329053"/>
                  <a:pt x="669274" y="332103"/>
                  <a:pt x="670417" y="335287"/>
                </a:cubicBezTo>
                <a:cubicBezTo>
                  <a:pt x="672502" y="337597"/>
                  <a:pt x="674520" y="340243"/>
                  <a:pt x="676471" y="343225"/>
                </a:cubicBezTo>
                <a:cubicBezTo>
                  <a:pt x="678421" y="346207"/>
                  <a:pt x="680709" y="348584"/>
                  <a:pt x="683332" y="350355"/>
                </a:cubicBezTo>
                <a:cubicBezTo>
                  <a:pt x="687548" y="355177"/>
                  <a:pt x="691763" y="359796"/>
                  <a:pt x="695979" y="364213"/>
                </a:cubicBezTo>
                <a:cubicBezTo>
                  <a:pt x="700194" y="368631"/>
                  <a:pt x="704948" y="372981"/>
                  <a:pt x="710240" y="377264"/>
                </a:cubicBezTo>
                <a:cubicBezTo>
                  <a:pt x="714590" y="381928"/>
                  <a:pt x="719613" y="385515"/>
                  <a:pt x="725309" y="388027"/>
                </a:cubicBezTo>
                <a:cubicBezTo>
                  <a:pt x="731004" y="390538"/>
                  <a:pt x="737104" y="393050"/>
                  <a:pt x="743606" y="395561"/>
                </a:cubicBezTo>
                <a:cubicBezTo>
                  <a:pt x="748024" y="397131"/>
                  <a:pt x="752912" y="398566"/>
                  <a:pt x="758271" y="399866"/>
                </a:cubicBezTo>
                <a:cubicBezTo>
                  <a:pt x="763631" y="401167"/>
                  <a:pt x="768788" y="402602"/>
                  <a:pt x="773743" y="404172"/>
                </a:cubicBezTo>
                <a:cubicBezTo>
                  <a:pt x="776502" y="405697"/>
                  <a:pt x="779596" y="406952"/>
                  <a:pt x="783027" y="407939"/>
                </a:cubicBezTo>
                <a:cubicBezTo>
                  <a:pt x="786458" y="408926"/>
                  <a:pt x="789821" y="410181"/>
                  <a:pt x="793117" y="411706"/>
                </a:cubicBezTo>
                <a:cubicBezTo>
                  <a:pt x="797445" y="412917"/>
                  <a:pt x="801706" y="414531"/>
                  <a:pt x="805899" y="416549"/>
                </a:cubicBezTo>
                <a:cubicBezTo>
                  <a:pt x="810092" y="418568"/>
                  <a:pt x="814083" y="420182"/>
                  <a:pt x="817873" y="421393"/>
                </a:cubicBezTo>
                <a:cubicBezTo>
                  <a:pt x="824084" y="424218"/>
                  <a:pt x="829152" y="427716"/>
                  <a:pt x="833076" y="431887"/>
                </a:cubicBezTo>
                <a:cubicBezTo>
                  <a:pt x="837000" y="436058"/>
                  <a:pt x="841260" y="440094"/>
                  <a:pt x="845857" y="443996"/>
                </a:cubicBezTo>
                <a:cubicBezTo>
                  <a:pt x="847898" y="445812"/>
                  <a:pt x="848660" y="448368"/>
                  <a:pt x="848144" y="451665"/>
                </a:cubicBezTo>
                <a:cubicBezTo>
                  <a:pt x="847629" y="454961"/>
                  <a:pt x="846507" y="457786"/>
                  <a:pt x="844781" y="460141"/>
                </a:cubicBezTo>
                <a:cubicBezTo>
                  <a:pt x="842651" y="463280"/>
                  <a:pt x="840722" y="466150"/>
                  <a:pt x="838996" y="468751"/>
                </a:cubicBezTo>
                <a:cubicBezTo>
                  <a:pt x="837269" y="471352"/>
                  <a:pt x="835610" y="474223"/>
                  <a:pt x="834018" y="477362"/>
                </a:cubicBezTo>
                <a:cubicBezTo>
                  <a:pt x="833502" y="478371"/>
                  <a:pt x="833188" y="479044"/>
                  <a:pt x="833076" y="479380"/>
                </a:cubicBezTo>
                <a:cubicBezTo>
                  <a:pt x="832964" y="479716"/>
                  <a:pt x="832919" y="480120"/>
                  <a:pt x="832941" y="480591"/>
                </a:cubicBezTo>
                <a:cubicBezTo>
                  <a:pt x="832314" y="481151"/>
                  <a:pt x="831416" y="481914"/>
                  <a:pt x="830250" y="482878"/>
                </a:cubicBezTo>
                <a:cubicBezTo>
                  <a:pt x="829084" y="483842"/>
                  <a:pt x="828188" y="484874"/>
                  <a:pt x="827560" y="485972"/>
                </a:cubicBezTo>
                <a:cubicBezTo>
                  <a:pt x="827560" y="489098"/>
                  <a:pt x="826752" y="491417"/>
                  <a:pt x="825138" y="492931"/>
                </a:cubicBezTo>
                <a:cubicBezTo>
                  <a:pt x="823524" y="494446"/>
                  <a:pt x="821102" y="495691"/>
                  <a:pt x="817873" y="496669"/>
                </a:cubicBezTo>
                <a:cubicBezTo>
                  <a:pt x="817357" y="496713"/>
                  <a:pt x="817043" y="496891"/>
                  <a:pt x="816931" y="497202"/>
                </a:cubicBezTo>
                <a:cubicBezTo>
                  <a:pt x="816819" y="497513"/>
                  <a:pt x="816774" y="497691"/>
                  <a:pt x="816796" y="497735"/>
                </a:cubicBezTo>
                <a:cubicBezTo>
                  <a:pt x="814733" y="500408"/>
                  <a:pt x="812940" y="503097"/>
                  <a:pt x="811415" y="505801"/>
                </a:cubicBezTo>
                <a:cubicBezTo>
                  <a:pt x="809890" y="508505"/>
                  <a:pt x="808096" y="511184"/>
                  <a:pt x="806033" y="513839"/>
                </a:cubicBezTo>
                <a:cubicBezTo>
                  <a:pt x="806056" y="513979"/>
                  <a:pt x="806011" y="514537"/>
                  <a:pt x="805899" y="515513"/>
                </a:cubicBezTo>
                <a:cubicBezTo>
                  <a:pt x="805787" y="516489"/>
                  <a:pt x="805473" y="517046"/>
                  <a:pt x="804957" y="517186"/>
                </a:cubicBezTo>
                <a:cubicBezTo>
                  <a:pt x="804307" y="517208"/>
                  <a:pt x="803455" y="517432"/>
                  <a:pt x="802401" y="517856"/>
                </a:cubicBezTo>
                <a:cubicBezTo>
                  <a:pt x="801347" y="518280"/>
                  <a:pt x="800764" y="518771"/>
                  <a:pt x="800652" y="519330"/>
                </a:cubicBezTo>
                <a:cubicBezTo>
                  <a:pt x="797019" y="519888"/>
                  <a:pt x="793790" y="521183"/>
                  <a:pt x="790965" y="523215"/>
                </a:cubicBezTo>
                <a:cubicBezTo>
                  <a:pt x="788139" y="525247"/>
                  <a:pt x="784910" y="524667"/>
                  <a:pt x="781278" y="521473"/>
                </a:cubicBezTo>
                <a:cubicBezTo>
                  <a:pt x="780179" y="521295"/>
                  <a:pt x="779148" y="521116"/>
                  <a:pt x="778183" y="520937"/>
                </a:cubicBezTo>
                <a:cubicBezTo>
                  <a:pt x="777219" y="520759"/>
                  <a:pt x="776457" y="521652"/>
                  <a:pt x="775896" y="523617"/>
                </a:cubicBezTo>
                <a:cubicBezTo>
                  <a:pt x="775919" y="523662"/>
                  <a:pt x="775874" y="523840"/>
                  <a:pt x="775762" y="524153"/>
                </a:cubicBezTo>
                <a:cubicBezTo>
                  <a:pt x="775649" y="524465"/>
                  <a:pt x="775336" y="524644"/>
                  <a:pt x="774820" y="524689"/>
                </a:cubicBezTo>
                <a:cubicBezTo>
                  <a:pt x="773205" y="526163"/>
                  <a:pt x="772398" y="527234"/>
                  <a:pt x="772398" y="527904"/>
                </a:cubicBezTo>
                <a:cubicBezTo>
                  <a:pt x="772398" y="528574"/>
                  <a:pt x="773205" y="529646"/>
                  <a:pt x="774820" y="531120"/>
                </a:cubicBezTo>
                <a:cubicBezTo>
                  <a:pt x="776031" y="533205"/>
                  <a:pt x="777107" y="534744"/>
                  <a:pt x="778049" y="535736"/>
                </a:cubicBezTo>
                <a:cubicBezTo>
                  <a:pt x="778991" y="536728"/>
                  <a:pt x="778991" y="537715"/>
                  <a:pt x="778049" y="538696"/>
                </a:cubicBezTo>
                <a:cubicBezTo>
                  <a:pt x="776502" y="539601"/>
                  <a:pt x="775291" y="539644"/>
                  <a:pt x="774416" y="538825"/>
                </a:cubicBezTo>
                <a:cubicBezTo>
                  <a:pt x="773542" y="538006"/>
                  <a:pt x="772600" y="537249"/>
                  <a:pt x="771591" y="536554"/>
                </a:cubicBezTo>
                <a:cubicBezTo>
                  <a:pt x="770044" y="533892"/>
                  <a:pt x="768563" y="531636"/>
                  <a:pt x="767151" y="529786"/>
                </a:cubicBezTo>
                <a:cubicBezTo>
                  <a:pt x="765738" y="527937"/>
                  <a:pt x="763989" y="526222"/>
                  <a:pt x="761904" y="524643"/>
                </a:cubicBezTo>
                <a:cubicBezTo>
                  <a:pt x="759639" y="522974"/>
                  <a:pt x="757173" y="521982"/>
                  <a:pt x="754504" y="521666"/>
                </a:cubicBezTo>
                <a:cubicBezTo>
                  <a:pt x="751836" y="521350"/>
                  <a:pt x="749638" y="521982"/>
                  <a:pt x="747912" y="523561"/>
                </a:cubicBezTo>
                <a:cubicBezTo>
                  <a:pt x="746858" y="524080"/>
                  <a:pt x="745737" y="524395"/>
                  <a:pt x="744548" y="524508"/>
                </a:cubicBezTo>
                <a:cubicBezTo>
                  <a:pt x="743360" y="524621"/>
                  <a:pt x="741969" y="524666"/>
                  <a:pt x="740377" y="524643"/>
                </a:cubicBezTo>
                <a:cubicBezTo>
                  <a:pt x="737754" y="524034"/>
                  <a:pt x="735466" y="523358"/>
                  <a:pt x="733516" y="522613"/>
                </a:cubicBezTo>
                <a:cubicBezTo>
                  <a:pt x="731565" y="521869"/>
                  <a:pt x="729547" y="521463"/>
                  <a:pt x="727461" y="521395"/>
                </a:cubicBezTo>
                <a:cubicBezTo>
                  <a:pt x="723156" y="521327"/>
                  <a:pt x="718851" y="521463"/>
                  <a:pt x="714546" y="521801"/>
                </a:cubicBezTo>
                <a:cubicBezTo>
                  <a:pt x="710240" y="522140"/>
                  <a:pt x="705935" y="523087"/>
                  <a:pt x="701630" y="524643"/>
                </a:cubicBezTo>
                <a:cubicBezTo>
                  <a:pt x="690866" y="526673"/>
                  <a:pt x="680107" y="527756"/>
                  <a:pt x="669350" y="527892"/>
                </a:cubicBezTo>
                <a:cubicBezTo>
                  <a:pt x="658594" y="528027"/>
                  <a:pt x="647840" y="528027"/>
                  <a:pt x="637090" y="527892"/>
                </a:cubicBezTo>
                <a:lnTo>
                  <a:pt x="587637" y="527892"/>
                </a:lnTo>
                <a:cubicBezTo>
                  <a:pt x="583270" y="527892"/>
                  <a:pt x="578835" y="527621"/>
                  <a:pt x="574333" y="527079"/>
                </a:cubicBezTo>
                <a:cubicBezTo>
                  <a:pt x="569831" y="526538"/>
                  <a:pt x="565666" y="525726"/>
                  <a:pt x="561836" y="524643"/>
                </a:cubicBezTo>
                <a:cubicBezTo>
                  <a:pt x="554466" y="522996"/>
                  <a:pt x="547902" y="521148"/>
                  <a:pt x="542143" y="519100"/>
                </a:cubicBezTo>
                <a:cubicBezTo>
                  <a:pt x="536385" y="517052"/>
                  <a:pt x="530354" y="514945"/>
                  <a:pt x="524052" y="512780"/>
                </a:cubicBezTo>
                <a:cubicBezTo>
                  <a:pt x="518771" y="510169"/>
                  <a:pt x="513764" y="507932"/>
                  <a:pt x="509031" y="506071"/>
                </a:cubicBezTo>
                <a:cubicBezTo>
                  <a:pt x="504299" y="504210"/>
                  <a:pt x="499297" y="502498"/>
                  <a:pt x="494027" y="500935"/>
                </a:cubicBezTo>
                <a:lnTo>
                  <a:pt x="477833" y="491335"/>
                </a:lnTo>
                <a:cubicBezTo>
                  <a:pt x="474594" y="488093"/>
                  <a:pt x="471355" y="485452"/>
                  <a:pt x="468116" y="483414"/>
                </a:cubicBezTo>
                <a:cubicBezTo>
                  <a:pt x="464878" y="481375"/>
                  <a:pt x="461639" y="480075"/>
                  <a:pt x="458400" y="479515"/>
                </a:cubicBezTo>
                <a:cubicBezTo>
                  <a:pt x="449405" y="475254"/>
                  <a:pt x="442198" y="470321"/>
                  <a:pt x="436778" y="464715"/>
                </a:cubicBezTo>
                <a:cubicBezTo>
                  <a:pt x="431359" y="459109"/>
                  <a:pt x="427086" y="452561"/>
                  <a:pt x="423960" y="445072"/>
                </a:cubicBezTo>
                <a:cubicBezTo>
                  <a:pt x="421842" y="440161"/>
                  <a:pt x="420400" y="435183"/>
                  <a:pt x="419636" y="430138"/>
                </a:cubicBezTo>
                <a:cubicBezTo>
                  <a:pt x="418872" y="425093"/>
                  <a:pt x="418512" y="420384"/>
                  <a:pt x="418558" y="416011"/>
                </a:cubicBezTo>
                <a:cubicBezTo>
                  <a:pt x="418132" y="403095"/>
                  <a:pt x="418177" y="390179"/>
                  <a:pt x="418692" y="377264"/>
                </a:cubicBezTo>
                <a:cubicBezTo>
                  <a:pt x="419207" y="364348"/>
                  <a:pt x="419520" y="351432"/>
                  <a:pt x="419633" y="338516"/>
                </a:cubicBezTo>
                <a:cubicBezTo>
                  <a:pt x="420672" y="335332"/>
                  <a:pt x="421304" y="332551"/>
                  <a:pt x="421530" y="330174"/>
                </a:cubicBezTo>
                <a:cubicBezTo>
                  <a:pt x="421756" y="327798"/>
                  <a:pt x="421846" y="325555"/>
                  <a:pt x="421801" y="323447"/>
                </a:cubicBezTo>
                <a:cubicBezTo>
                  <a:pt x="420002" y="318021"/>
                  <a:pt x="419824" y="312729"/>
                  <a:pt x="421266" y="307572"/>
                </a:cubicBezTo>
                <a:cubicBezTo>
                  <a:pt x="422708" y="302414"/>
                  <a:pt x="423609" y="297660"/>
                  <a:pt x="423970" y="293310"/>
                </a:cubicBezTo>
                <a:cubicBezTo>
                  <a:pt x="423947" y="287951"/>
                  <a:pt x="423992" y="282794"/>
                  <a:pt x="424105" y="277838"/>
                </a:cubicBezTo>
                <a:cubicBezTo>
                  <a:pt x="424218" y="272883"/>
                  <a:pt x="424534" y="267994"/>
                  <a:pt x="425054" y="263173"/>
                </a:cubicBezTo>
                <a:cubicBezTo>
                  <a:pt x="425645" y="256132"/>
                  <a:pt x="426308" y="249226"/>
                  <a:pt x="427042" y="242454"/>
                </a:cubicBezTo>
                <a:cubicBezTo>
                  <a:pt x="427775" y="235682"/>
                  <a:pt x="428176" y="229314"/>
                  <a:pt x="428243" y="223349"/>
                </a:cubicBezTo>
                <a:cubicBezTo>
                  <a:pt x="428220" y="217968"/>
                  <a:pt x="428266" y="212855"/>
                  <a:pt x="428379" y="208012"/>
                </a:cubicBezTo>
                <a:cubicBezTo>
                  <a:pt x="428493" y="203168"/>
                  <a:pt x="428812" y="198594"/>
                  <a:pt x="429334" y="194288"/>
                </a:cubicBezTo>
                <a:cubicBezTo>
                  <a:pt x="430403" y="185274"/>
                  <a:pt x="431267" y="176664"/>
                  <a:pt x="431926" y="168457"/>
                </a:cubicBezTo>
                <a:cubicBezTo>
                  <a:pt x="432586" y="160250"/>
                  <a:pt x="433177" y="151639"/>
                  <a:pt x="433699" y="142625"/>
                </a:cubicBezTo>
                <a:cubicBezTo>
                  <a:pt x="434858" y="135651"/>
                  <a:pt x="436081" y="128341"/>
                  <a:pt x="437367" y="120695"/>
                </a:cubicBezTo>
                <a:cubicBezTo>
                  <a:pt x="438652" y="113048"/>
                  <a:pt x="439596" y="104931"/>
                  <a:pt x="440197" y="96343"/>
                </a:cubicBezTo>
                <a:cubicBezTo>
                  <a:pt x="440818" y="91970"/>
                  <a:pt x="441707" y="87261"/>
                  <a:pt x="442861" y="82216"/>
                </a:cubicBezTo>
                <a:cubicBezTo>
                  <a:pt x="444016" y="77171"/>
                  <a:pt x="444905" y="72193"/>
                  <a:pt x="445527" y="67282"/>
                </a:cubicBezTo>
                <a:cubicBezTo>
                  <a:pt x="446659" y="61856"/>
                  <a:pt x="447858" y="56295"/>
                  <a:pt x="449124" y="50599"/>
                </a:cubicBezTo>
                <a:cubicBezTo>
                  <a:pt x="450390" y="44903"/>
                  <a:pt x="451323" y="39342"/>
                  <a:pt x="451922" y="33916"/>
                </a:cubicBezTo>
                <a:cubicBezTo>
                  <a:pt x="452484" y="31718"/>
                  <a:pt x="452710" y="29386"/>
                  <a:pt x="452599" y="26920"/>
                </a:cubicBezTo>
                <a:cubicBezTo>
                  <a:pt x="452488" y="24453"/>
                  <a:pt x="451907" y="22121"/>
                  <a:pt x="450856" y="19924"/>
                </a:cubicBezTo>
                <a:cubicBezTo>
                  <a:pt x="450856" y="15686"/>
                  <a:pt x="449790" y="12591"/>
                  <a:pt x="447658" y="10640"/>
                </a:cubicBezTo>
                <a:cubicBezTo>
                  <a:pt x="445526" y="8690"/>
                  <a:pt x="442328" y="7479"/>
                  <a:pt x="438065" y="7008"/>
                </a:cubicBezTo>
                <a:cubicBezTo>
                  <a:pt x="438042" y="7030"/>
                  <a:pt x="437815" y="6985"/>
                  <a:pt x="437383" y="6873"/>
                </a:cubicBezTo>
                <a:cubicBezTo>
                  <a:pt x="436951" y="6761"/>
                  <a:pt x="436450" y="6447"/>
                  <a:pt x="435882" y="5931"/>
                </a:cubicBezTo>
                <a:cubicBezTo>
                  <a:pt x="441747" y="3667"/>
                  <a:pt x="447422" y="2546"/>
                  <a:pt x="452907" y="2568"/>
                </a:cubicBezTo>
                <a:close/>
                <a:moveTo>
                  <a:pt x="139923" y="281"/>
                </a:moveTo>
                <a:cubicBezTo>
                  <a:pt x="145304" y="729"/>
                  <a:pt x="150686" y="2254"/>
                  <a:pt x="156067" y="4855"/>
                </a:cubicBezTo>
                <a:cubicBezTo>
                  <a:pt x="163243" y="7299"/>
                  <a:pt x="170688" y="9676"/>
                  <a:pt x="178401" y="11986"/>
                </a:cubicBezTo>
                <a:cubicBezTo>
                  <a:pt x="186115" y="14295"/>
                  <a:pt x="193021" y="18018"/>
                  <a:pt x="199121" y="23153"/>
                </a:cubicBezTo>
                <a:cubicBezTo>
                  <a:pt x="211027" y="32122"/>
                  <a:pt x="221118" y="41899"/>
                  <a:pt x="229392" y="52483"/>
                </a:cubicBezTo>
                <a:cubicBezTo>
                  <a:pt x="237666" y="63066"/>
                  <a:pt x="243721" y="75534"/>
                  <a:pt x="247555" y="89885"/>
                </a:cubicBezTo>
                <a:cubicBezTo>
                  <a:pt x="250672" y="99011"/>
                  <a:pt x="253049" y="108205"/>
                  <a:pt x="254686" y="117466"/>
                </a:cubicBezTo>
                <a:cubicBezTo>
                  <a:pt x="256323" y="126727"/>
                  <a:pt x="257892" y="136189"/>
                  <a:pt x="259395" y="145854"/>
                </a:cubicBezTo>
                <a:cubicBezTo>
                  <a:pt x="259933" y="152940"/>
                  <a:pt x="260739" y="160294"/>
                  <a:pt x="261814" y="167918"/>
                </a:cubicBezTo>
                <a:cubicBezTo>
                  <a:pt x="262890" y="175542"/>
                  <a:pt x="264233" y="182897"/>
                  <a:pt x="265846" y="189983"/>
                </a:cubicBezTo>
                <a:cubicBezTo>
                  <a:pt x="265890" y="192472"/>
                  <a:pt x="266070" y="194221"/>
                  <a:pt x="266383" y="195230"/>
                </a:cubicBezTo>
                <a:cubicBezTo>
                  <a:pt x="266697" y="196239"/>
                  <a:pt x="266876" y="197719"/>
                  <a:pt x="266921" y="199670"/>
                </a:cubicBezTo>
                <a:cubicBezTo>
                  <a:pt x="267436" y="204043"/>
                  <a:pt x="267749" y="208752"/>
                  <a:pt x="267861" y="213797"/>
                </a:cubicBezTo>
                <a:cubicBezTo>
                  <a:pt x="267973" y="218842"/>
                  <a:pt x="268018" y="223820"/>
                  <a:pt x="267995" y="228731"/>
                </a:cubicBezTo>
                <a:cubicBezTo>
                  <a:pt x="268040" y="237924"/>
                  <a:pt x="268219" y="247253"/>
                  <a:pt x="268533" y="256715"/>
                </a:cubicBezTo>
                <a:cubicBezTo>
                  <a:pt x="268846" y="266178"/>
                  <a:pt x="269025" y="275506"/>
                  <a:pt x="269070" y="284700"/>
                </a:cubicBezTo>
                <a:lnTo>
                  <a:pt x="269070" y="290081"/>
                </a:lnTo>
                <a:cubicBezTo>
                  <a:pt x="280312" y="284117"/>
                  <a:pt x="291420" y="278287"/>
                  <a:pt x="302393" y="272591"/>
                </a:cubicBezTo>
                <a:cubicBezTo>
                  <a:pt x="313366" y="266895"/>
                  <a:pt x="324473" y="261603"/>
                  <a:pt x="335715" y="256715"/>
                </a:cubicBezTo>
                <a:cubicBezTo>
                  <a:pt x="346420" y="252163"/>
                  <a:pt x="357276" y="247275"/>
                  <a:pt x="368283" y="242050"/>
                </a:cubicBezTo>
                <a:cubicBezTo>
                  <a:pt x="379289" y="236826"/>
                  <a:pt x="390710" y="232745"/>
                  <a:pt x="402546" y="229807"/>
                </a:cubicBezTo>
                <a:cubicBezTo>
                  <a:pt x="402969" y="232834"/>
                  <a:pt x="402383" y="235121"/>
                  <a:pt x="400787" y="236669"/>
                </a:cubicBezTo>
                <a:cubicBezTo>
                  <a:pt x="399192" y="238216"/>
                  <a:pt x="397258" y="240234"/>
                  <a:pt x="394986" y="242723"/>
                </a:cubicBezTo>
                <a:cubicBezTo>
                  <a:pt x="389181" y="248732"/>
                  <a:pt x="383781" y="254742"/>
                  <a:pt x="378787" y="260751"/>
                </a:cubicBezTo>
                <a:cubicBezTo>
                  <a:pt x="373792" y="266761"/>
                  <a:pt x="368392" y="272232"/>
                  <a:pt x="362587" y="277165"/>
                </a:cubicBezTo>
                <a:cubicBezTo>
                  <a:pt x="356116" y="284655"/>
                  <a:pt x="349442" y="291741"/>
                  <a:pt x="342567" y="298423"/>
                </a:cubicBezTo>
                <a:cubicBezTo>
                  <a:pt x="335692" y="305105"/>
                  <a:pt x="328750" y="311653"/>
                  <a:pt x="321741" y="318066"/>
                </a:cubicBezTo>
                <a:lnTo>
                  <a:pt x="270145" y="355737"/>
                </a:lnTo>
                <a:cubicBezTo>
                  <a:pt x="269025" y="356365"/>
                  <a:pt x="268040" y="357531"/>
                  <a:pt x="267189" y="359235"/>
                </a:cubicBezTo>
                <a:cubicBezTo>
                  <a:pt x="266338" y="360939"/>
                  <a:pt x="265890" y="362644"/>
                  <a:pt x="265846" y="364348"/>
                </a:cubicBezTo>
                <a:cubicBezTo>
                  <a:pt x="265331" y="372510"/>
                  <a:pt x="265017" y="381210"/>
                  <a:pt x="264905" y="390449"/>
                </a:cubicBezTo>
                <a:cubicBezTo>
                  <a:pt x="264793" y="399687"/>
                  <a:pt x="264748" y="408926"/>
                  <a:pt x="264770" y="418164"/>
                </a:cubicBezTo>
                <a:cubicBezTo>
                  <a:pt x="264793" y="420249"/>
                  <a:pt x="264748" y="422268"/>
                  <a:pt x="264636" y="424218"/>
                </a:cubicBezTo>
                <a:cubicBezTo>
                  <a:pt x="264524" y="426169"/>
                  <a:pt x="264211" y="428456"/>
                  <a:pt x="263696" y="431080"/>
                </a:cubicBezTo>
                <a:cubicBezTo>
                  <a:pt x="263875" y="435206"/>
                  <a:pt x="265666" y="435565"/>
                  <a:pt x="269070" y="432156"/>
                </a:cubicBezTo>
                <a:lnTo>
                  <a:pt x="302393" y="409553"/>
                </a:lnTo>
                <a:cubicBezTo>
                  <a:pt x="305080" y="408410"/>
                  <a:pt x="307498" y="406930"/>
                  <a:pt x="309648" y="405114"/>
                </a:cubicBezTo>
                <a:cubicBezTo>
                  <a:pt x="311798" y="403297"/>
                  <a:pt x="313679" y="401548"/>
                  <a:pt x="315292" y="399866"/>
                </a:cubicBezTo>
                <a:cubicBezTo>
                  <a:pt x="318494" y="397646"/>
                  <a:pt x="321495" y="395090"/>
                  <a:pt x="324294" y="392198"/>
                </a:cubicBezTo>
                <a:cubicBezTo>
                  <a:pt x="327093" y="389305"/>
                  <a:pt x="329825" y="386480"/>
                  <a:pt x="332490" y="383722"/>
                </a:cubicBezTo>
                <a:cubicBezTo>
                  <a:pt x="335670" y="380986"/>
                  <a:pt x="338716" y="377847"/>
                  <a:pt x="341627" y="374304"/>
                </a:cubicBezTo>
                <a:cubicBezTo>
                  <a:pt x="344538" y="370761"/>
                  <a:pt x="347584" y="367083"/>
                  <a:pt x="350764" y="363271"/>
                </a:cubicBezTo>
                <a:lnTo>
                  <a:pt x="351839" y="363271"/>
                </a:lnTo>
                <a:cubicBezTo>
                  <a:pt x="350943" y="366680"/>
                  <a:pt x="349509" y="370626"/>
                  <a:pt x="347539" y="375111"/>
                </a:cubicBezTo>
                <a:lnTo>
                  <a:pt x="345501" y="375111"/>
                </a:lnTo>
                <a:cubicBezTo>
                  <a:pt x="343349" y="391077"/>
                  <a:pt x="344423" y="406504"/>
                  <a:pt x="348724" y="421393"/>
                </a:cubicBezTo>
                <a:cubicBezTo>
                  <a:pt x="349865" y="427335"/>
                  <a:pt x="349999" y="433479"/>
                  <a:pt x="349126" y="439825"/>
                </a:cubicBezTo>
                <a:cubicBezTo>
                  <a:pt x="348252" y="446171"/>
                  <a:pt x="345968" y="452584"/>
                  <a:pt x="342272" y="459064"/>
                </a:cubicBezTo>
                <a:cubicBezTo>
                  <a:pt x="337518" y="466153"/>
                  <a:pt x="332764" y="473502"/>
                  <a:pt x="328010" y="481113"/>
                </a:cubicBezTo>
                <a:cubicBezTo>
                  <a:pt x="323257" y="488725"/>
                  <a:pt x="317965" y="496043"/>
                  <a:pt x="312135" y="503069"/>
                </a:cubicBezTo>
                <a:cubicBezTo>
                  <a:pt x="306080" y="511110"/>
                  <a:pt x="299084" y="518748"/>
                  <a:pt x="291146" y="525983"/>
                </a:cubicBezTo>
                <a:cubicBezTo>
                  <a:pt x="283208" y="533218"/>
                  <a:pt x="275136" y="540288"/>
                  <a:pt x="266929" y="547192"/>
                </a:cubicBezTo>
                <a:cubicBezTo>
                  <a:pt x="263139" y="551058"/>
                  <a:pt x="258610" y="554385"/>
                  <a:pt x="253340" y="557173"/>
                </a:cubicBezTo>
                <a:cubicBezTo>
                  <a:pt x="248071" y="559960"/>
                  <a:pt x="242196" y="561669"/>
                  <a:pt x="235716" y="562298"/>
                </a:cubicBezTo>
                <a:cubicBezTo>
                  <a:pt x="234011" y="562321"/>
                  <a:pt x="232038" y="562276"/>
                  <a:pt x="229796" y="562163"/>
                </a:cubicBezTo>
                <a:cubicBezTo>
                  <a:pt x="227553" y="562051"/>
                  <a:pt x="225580" y="561736"/>
                  <a:pt x="223876" y="561219"/>
                </a:cubicBezTo>
                <a:cubicBezTo>
                  <a:pt x="222755" y="560612"/>
                  <a:pt x="221768" y="559668"/>
                  <a:pt x="220916" y="558387"/>
                </a:cubicBezTo>
                <a:cubicBezTo>
                  <a:pt x="220064" y="557105"/>
                  <a:pt x="219616" y="555892"/>
                  <a:pt x="219571" y="554745"/>
                </a:cubicBezTo>
                <a:cubicBezTo>
                  <a:pt x="219055" y="553617"/>
                  <a:pt x="218203" y="552626"/>
                  <a:pt x="217014" y="551771"/>
                </a:cubicBezTo>
                <a:cubicBezTo>
                  <a:pt x="215826" y="550915"/>
                  <a:pt x="214167" y="550465"/>
                  <a:pt x="212036" y="550420"/>
                </a:cubicBezTo>
                <a:cubicBezTo>
                  <a:pt x="208830" y="551522"/>
                  <a:pt x="205556" y="552017"/>
                  <a:pt x="202215" y="551905"/>
                </a:cubicBezTo>
                <a:cubicBezTo>
                  <a:pt x="198874" y="551792"/>
                  <a:pt x="195331" y="550937"/>
                  <a:pt x="191586" y="549341"/>
                </a:cubicBezTo>
                <a:cubicBezTo>
                  <a:pt x="190443" y="548895"/>
                  <a:pt x="189232" y="548449"/>
                  <a:pt x="187954" y="548002"/>
                </a:cubicBezTo>
                <a:cubicBezTo>
                  <a:pt x="186675" y="547555"/>
                  <a:pt x="185734" y="546572"/>
                  <a:pt x="185128" y="545053"/>
                </a:cubicBezTo>
                <a:cubicBezTo>
                  <a:pt x="183065" y="543949"/>
                  <a:pt x="181271" y="542713"/>
                  <a:pt x="179747" y="541344"/>
                </a:cubicBezTo>
                <a:cubicBezTo>
                  <a:pt x="178222" y="539976"/>
                  <a:pt x="176428" y="538740"/>
                  <a:pt x="174365" y="537636"/>
                </a:cubicBezTo>
                <a:cubicBezTo>
                  <a:pt x="173244" y="536982"/>
                  <a:pt x="171988" y="536125"/>
                  <a:pt x="170598" y="535065"/>
                </a:cubicBezTo>
                <a:cubicBezTo>
                  <a:pt x="169208" y="534005"/>
                  <a:pt x="167952" y="533418"/>
                  <a:pt x="166831" y="533305"/>
                </a:cubicBezTo>
                <a:cubicBezTo>
                  <a:pt x="163736" y="533305"/>
                  <a:pt x="161315" y="532764"/>
                  <a:pt x="159566" y="531681"/>
                </a:cubicBezTo>
                <a:cubicBezTo>
                  <a:pt x="157817" y="530598"/>
                  <a:pt x="155933" y="528974"/>
                  <a:pt x="153915" y="526809"/>
                </a:cubicBezTo>
                <a:cubicBezTo>
                  <a:pt x="151762" y="525093"/>
                  <a:pt x="150148" y="522840"/>
                  <a:pt x="149071" y="520050"/>
                </a:cubicBezTo>
                <a:cubicBezTo>
                  <a:pt x="147995" y="517261"/>
                  <a:pt x="147457" y="514484"/>
                  <a:pt x="147457" y="511720"/>
                </a:cubicBezTo>
                <a:cubicBezTo>
                  <a:pt x="147367" y="500526"/>
                  <a:pt x="147008" y="489653"/>
                  <a:pt x="146381" y="479100"/>
                </a:cubicBezTo>
                <a:cubicBezTo>
                  <a:pt x="145753" y="468548"/>
                  <a:pt x="145394" y="457922"/>
                  <a:pt x="145304" y="447225"/>
                </a:cubicBezTo>
                <a:cubicBezTo>
                  <a:pt x="145349" y="440767"/>
                  <a:pt x="145528" y="434309"/>
                  <a:pt x="145842" y="427851"/>
                </a:cubicBezTo>
                <a:cubicBezTo>
                  <a:pt x="146156" y="421393"/>
                  <a:pt x="146336" y="414935"/>
                  <a:pt x="146381" y="408477"/>
                </a:cubicBezTo>
                <a:cubicBezTo>
                  <a:pt x="147636" y="398611"/>
                  <a:pt x="148354" y="388206"/>
                  <a:pt x="148533" y="377264"/>
                </a:cubicBezTo>
                <a:cubicBezTo>
                  <a:pt x="149699" y="366545"/>
                  <a:pt x="150865" y="355961"/>
                  <a:pt x="152031" y="345512"/>
                </a:cubicBezTo>
                <a:cubicBezTo>
                  <a:pt x="153197" y="335063"/>
                  <a:pt x="153825" y="324479"/>
                  <a:pt x="153915" y="313760"/>
                </a:cubicBezTo>
                <a:cubicBezTo>
                  <a:pt x="154408" y="306719"/>
                  <a:pt x="154767" y="299544"/>
                  <a:pt x="154991" y="292234"/>
                </a:cubicBezTo>
                <a:cubicBezTo>
                  <a:pt x="155215" y="284924"/>
                  <a:pt x="155574" y="277748"/>
                  <a:pt x="156067" y="270707"/>
                </a:cubicBezTo>
                <a:cubicBezTo>
                  <a:pt x="156538" y="263196"/>
                  <a:pt x="156942" y="255616"/>
                  <a:pt x="157278" y="247970"/>
                </a:cubicBezTo>
                <a:cubicBezTo>
                  <a:pt x="157615" y="240324"/>
                  <a:pt x="158287" y="232475"/>
                  <a:pt x="159296" y="224425"/>
                </a:cubicBezTo>
                <a:lnTo>
                  <a:pt x="159296" y="222273"/>
                </a:lnTo>
                <a:cubicBezTo>
                  <a:pt x="159341" y="214626"/>
                  <a:pt x="159521" y="206778"/>
                  <a:pt x="159834" y="198728"/>
                </a:cubicBezTo>
                <a:cubicBezTo>
                  <a:pt x="160149" y="190678"/>
                  <a:pt x="160328" y="183099"/>
                  <a:pt x="160373" y="175991"/>
                </a:cubicBezTo>
                <a:cubicBezTo>
                  <a:pt x="160866" y="168995"/>
                  <a:pt x="161225" y="161999"/>
                  <a:pt x="161449" y="155002"/>
                </a:cubicBezTo>
                <a:cubicBezTo>
                  <a:pt x="161673" y="148006"/>
                  <a:pt x="162032" y="141010"/>
                  <a:pt x="162525" y="134014"/>
                </a:cubicBezTo>
                <a:cubicBezTo>
                  <a:pt x="163176" y="120605"/>
                  <a:pt x="163759" y="107330"/>
                  <a:pt x="164274" y="94190"/>
                </a:cubicBezTo>
                <a:cubicBezTo>
                  <a:pt x="164790" y="81050"/>
                  <a:pt x="164566" y="67775"/>
                  <a:pt x="163602" y="54366"/>
                </a:cubicBezTo>
                <a:cubicBezTo>
                  <a:pt x="162592" y="44634"/>
                  <a:pt x="159767" y="35844"/>
                  <a:pt x="155126" y="27996"/>
                </a:cubicBezTo>
                <a:cubicBezTo>
                  <a:pt x="150484" y="20148"/>
                  <a:pt x="143623" y="13511"/>
                  <a:pt x="134541" y="8084"/>
                </a:cubicBezTo>
                <a:cubicBezTo>
                  <a:pt x="132388" y="7097"/>
                  <a:pt x="130236" y="6111"/>
                  <a:pt x="128083" y="5124"/>
                </a:cubicBezTo>
                <a:cubicBezTo>
                  <a:pt x="125930" y="4138"/>
                  <a:pt x="123778" y="2613"/>
                  <a:pt x="121625" y="550"/>
                </a:cubicBezTo>
                <a:lnTo>
                  <a:pt x="123778" y="550"/>
                </a:lnTo>
                <a:cubicBezTo>
                  <a:pt x="129159" y="-78"/>
                  <a:pt x="134541" y="-168"/>
                  <a:pt x="139923" y="281"/>
                </a:cubicBezTo>
                <a:close/>
              </a:path>
            </a:pathLst>
          </a:custGeom>
          <a:solidFill>
            <a:schemeClr val="accent1">
              <a:lumMod val="100000"/>
            </a:schemeClr>
          </a:solidFill>
          <a:ln>
            <a:noFill/>
          </a:ln>
          <a:effectLst>
            <a:outerShdw blurRad="190500" dist="101600" dir="5400000" algn="t"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00" dirty="0">
              <a:solidFill>
                <a:schemeClr val="accent1">
                  <a:lumMod val="100000"/>
                </a:schemeClr>
              </a:solidFill>
              <a:effectLst>
                <a:outerShdw blurRad="190500" dist="101600" dir="5400000" algn="t"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9" name="文本框 18">
            <a:extLst>
              <a:ext uri="{FF2B5EF4-FFF2-40B4-BE49-F238E27FC236}">
                <a16:creationId xmlns:a16="http://schemas.microsoft.com/office/drawing/2014/main" id="{7021012C-8CFD-0688-F8CE-8A6B71BB5D64}"/>
              </a:ext>
            </a:extLst>
          </p:cNvPr>
          <p:cNvSpPr txBox="1"/>
          <p:nvPr/>
        </p:nvSpPr>
        <p:spPr>
          <a:xfrm>
            <a:off x="3680415" y="2016561"/>
            <a:ext cx="736425" cy="689429"/>
          </a:xfrm>
          <a:custGeom>
            <a:avLst/>
            <a:gdLst/>
            <a:ahLst/>
            <a:cxnLst/>
            <a:rect l="l" t="t" r="r" b="b"/>
            <a:pathLst>
              <a:path w="736425" h="689429">
                <a:moveTo>
                  <a:pt x="650630" y="657111"/>
                </a:moveTo>
                <a:cubicBezTo>
                  <a:pt x="645616" y="657622"/>
                  <a:pt x="640602" y="657993"/>
                  <a:pt x="635588" y="658225"/>
                </a:cubicBezTo>
                <a:cubicBezTo>
                  <a:pt x="630574" y="658457"/>
                  <a:pt x="625560" y="658829"/>
                  <a:pt x="620546" y="659340"/>
                </a:cubicBezTo>
                <a:cubicBezTo>
                  <a:pt x="609357" y="662428"/>
                  <a:pt x="597751" y="664053"/>
                  <a:pt x="585726" y="664215"/>
                </a:cubicBezTo>
                <a:cubicBezTo>
                  <a:pt x="573702" y="664378"/>
                  <a:pt x="561538" y="664610"/>
                  <a:pt x="549236" y="664912"/>
                </a:cubicBezTo>
                <a:cubicBezTo>
                  <a:pt x="532569" y="665957"/>
                  <a:pt x="516041" y="667210"/>
                  <a:pt x="499653" y="668673"/>
                </a:cubicBezTo>
                <a:lnTo>
                  <a:pt x="485138" y="670508"/>
                </a:lnTo>
                <a:lnTo>
                  <a:pt x="524165" y="672295"/>
                </a:lnTo>
                <a:cubicBezTo>
                  <a:pt x="537211" y="672829"/>
                  <a:pt x="550396" y="672597"/>
                  <a:pt x="563720" y="671598"/>
                </a:cubicBezTo>
                <a:cubicBezTo>
                  <a:pt x="573748" y="671529"/>
                  <a:pt x="583776" y="671111"/>
                  <a:pt x="593804" y="670345"/>
                </a:cubicBezTo>
                <a:cubicBezTo>
                  <a:pt x="603832" y="669579"/>
                  <a:pt x="613860" y="668882"/>
                  <a:pt x="623888" y="668255"/>
                </a:cubicBezTo>
                <a:lnTo>
                  <a:pt x="660658" y="664912"/>
                </a:lnTo>
                <a:cubicBezTo>
                  <a:pt x="660658" y="659525"/>
                  <a:pt x="657315" y="656925"/>
                  <a:pt x="650630" y="657111"/>
                </a:cubicBezTo>
                <a:close/>
                <a:moveTo>
                  <a:pt x="440042" y="540129"/>
                </a:moveTo>
                <a:lnTo>
                  <a:pt x="409958" y="552374"/>
                </a:lnTo>
                <a:lnTo>
                  <a:pt x="411072" y="553487"/>
                </a:lnTo>
                <a:lnTo>
                  <a:pt x="441156" y="542356"/>
                </a:lnTo>
                <a:cubicBezTo>
                  <a:pt x="441342" y="542170"/>
                  <a:pt x="440971" y="541428"/>
                  <a:pt x="440042" y="540129"/>
                </a:cubicBezTo>
                <a:close/>
                <a:moveTo>
                  <a:pt x="376845" y="449026"/>
                </a:moveTo>
                <a:cubicBezTo>
                  <a:pt x="373502" y="449119"/>
                  <a:pt x="370055" y="449804"/>
                  <a:pt x="366503" y="451082"/>
                </a:cubicBezTo>
                <a:cubicBezTo>
                  <a:pt x="374164" y="456253"/>
                  <a:pt x="381128" y="458989"/>
                  <a:pt x="387395" y="459290"/>
                </a:cubicBezTo>
                <a:cubicBezTo>
                  <a:pt x="393663" y="459592"/>
                  <a:pt x="400069" y="456484"/>
                  <a:pt x="406615" y="449967"/>
                </a:cubicBezTo>
                <a:cubicBezTo>
                  <a:pt x="399512" y="452518"/>
                  <a:pt x="392827" y="452703"/>
                  <a:pt x="386559" y="450522"/>
                </a:cubicBezTo>
                <a:cubicBezTo>
                  <a:pt x="383426" y="449431"/>
                  <a:pt x="380187" y="448933"/>
                  <a:pt x="376845" y="449026"/>
                </a:cubicBezTo>
                <a:close/>
                <a:moveTo>
                  <a:pt x="418872" y="18"/>
                </a:moveTo>
                <a:cubicBezTo>
                  <a:pt x="427739" y="-214"/>
                  <a:pt x="435910" y="1922"/>
                  <a:pt x="443384" y="6426"/>
                </a:cubicBezTo>
                <a:cubicBezTo>
                  <a:pt x="455571" y="14343"/>
                  <a:pt x="465739" y="23862"/>
                  <a:pt x="473886" y="34983"/>
                </a:cubicBezTo>
                <a:cubicBezTo>
                  <a:pt x="482034" y="46104"/>
                  <a:pt x="488580" y="58131"/>
                  <a:pt x="493525" y="71063"/>
                </a:cubicBezTo>
                <a:cubicBezTo>
                  <a:pt x="504922" y="100502"/>
                  <a:pt x="513325" y="130220"/>
                  <a:pt x="518734" y="160217"/>
                </a:cubicBezTo>
                <a:cubicBezTo>
                  <a:pt x="524142" y="190213"/>
                  <a:pt x="525024" y="221046"/>
                  <a:pt x="521380" y="252714"/>
                </a:cubicBezTo>
                <a:cubicBezTo>
                  <a:pt x="519778" y="265553"/>
                  <a:pt x="517411" y="278322"/>
                  <a:pt x="514277" y="291022"/>
                </a:cubicBezTo>
                <a:cubicBezTo>
                  <a:pt x="511143" y="303722"/>
                  <a:pt x="506826" y="316213"/>
                  <a:pt x="501324" y="328495"/>
                </a:cubicBezTo>
                <a:cubicBezTo>
                  <a:pt x="500837" y="330120"/>
                  <a:pt x="500419" y="331606"/>
                  <a:pt x="500071" y="332953"/>
                </a:cubicBezTo>
                <a:cubicBezTo>
                  <a:pt x="499722" y="334299"/>
                  <a:pt x="499026" y="335785"/>
                  <a:pt x="497981" y="337410"/>
                </a:cubicBezTo>
                <a:lnTo>
                  <a:pt x="525837" y="334067"/>
                </a:lnTo>
                <a:cubicBezTo>
                  <a:pt x="530363" y="332929"/>
                  <a:pt x="535238" y="331861"/>
                  <a:pt x="540462" y="330863"/>
                </a:cubicBezTo>
                <a:cubicBezTo>
                  <a:pt x="545684" y="329865"/>
                  <a:pt x="550838" y="329075"/>
                  <a:pt x="555921" y="328495"/>
                </a:cubicBezTo>
                <a:cubicBezTo>
                  <a:pt x="567063" y="327380"/>
                  <a:pt x="578205" y="329609"/>
                  <a:pt x="589348" y="335181"/>
                </a:cubicBezTo>
                <a:cubicBezTo>
                  <a:pt x="595011" y="337921"/>
                  <a:pt x="600954" y="340521"/>
                  <a:pt x="607175" y="342982"/>
                </a:cubicBezTo>
                <a:cubicBezTo>
                  <a:pt x="613396" y="345443"/>
                  <a:pt x="619339" y="348044"/>
                  <a:pt x="625003" y="350783"/>
                </a:cubicBezTo>
                <a:cubicBezTo>
                  <a:pt x="632246" y="355171"/>
                  <a:pt x="636702" y="360047"/>
                  <a:pt x="638373" y="365410"/>
                </a:cubicBezTo>
                <a:cubicBezTo>
                  <a:pt x="640044" y="370773"/>
                  <a:pt x="638930" y="377042"/>
                  <a:pt x="635031" y="384216"/>
                </a:cubicBezTo>
                <a:cubicBezTo>
                  <a:pt x="630690" y="391971"/>
                  <a:pt x="626279" y="399586"/>
                  <a:pt x="621799" y="407062"/>
                </a:cubicBezTo>
                <a:cubicBezTo>
                  <a:pt x="617319" y="414538"/>
                  <a:pt x="612073" y="422153"/>
                  <a:pt x="606061" y="429907"/>
                </a:cubicBezTo>
                <a:cubicBezTo>
                  <a:pt x="586864" y="454149"/>
                  <a:pt x="564533" y="474760"/>
                  <a:pt x="539068" y="491743"/>
                </a:cubicBezTo>
                <a:cubicBezTo>
                  <a:pt x="513604" y="508725"/>
                  <a:pt x="486537" y="523733"/>
                  <a:pt x="457869" y="536769"/>
                </a:cubicBezTo>
                <a:cubicBezTo>
                  <a:pt x="452855" y="540034"/>
                  <a:pt x="447563" y="543020"/>
                  <a:pt x="441992" y="545725"/>
                </a:cubicBezTo>
                <a:cubicBezTo>
                  <a:pt x="436421" y="548431"/>
                  <a:pt x="430571" y="551416"/>
                  <a:pt x="424443" y="554682"/>
                </a:cubicBezTo>
                <a:cubicBezTo>
                  <a:pt x="437256" y="553632"/>
                  <a:pt x="450070" y="552653"/>
                  <a:pt x="462884" y="551743"/>
                </a:cubicBezTo>
                <a:cubicBezTo>
                  <a:pt x="475697" y="550833"/>
                  <a:pt x="488511" y="549574"/>
                  <a:pt x="501324" y="547965"/>
                </a:cubicBezTo>
                <a:cubicBezTo>
                  <a:pt x="520289" y="546239"/>
                  <a:pt x="539463" y="545212"/>
                  <a:pt x="558846" y="544886"/>
                </a:cubicBezTo>
                <a:cubicBezTo>
                  <a:pt x="578228" y="544559"/>
                  <a:pt x="597681" y="545212"/>
                  <a:pt x="617203" y="546845"/>
                </a:cubicBezTo>
                <a:cubicBezTo>
                  <a:pt x="621706" y="547498"/>
                  <a:pt x="626070" y="548711"/>
                  <a:pt x="630295" y="550483"/>
                </a:cubicBezTo>
                <a:cubicBezTo>
                  <a:pt x="634520" y="552256"/>
                  <a:pt x="638327" y="554029"/>
                  <a:pt x="641716" y="555801"/>
                </a:cubicBezTo>
                <a:cubicBezTo>
                  <a:pt x="654994" y="561503"/>
                  <a:pt x="668271" y="566570"/>
                  <a:pt x="681549" y="571002"/>
                </a:cubicBezTo>
                <a:cubicBezTo>
                  <a:pt x="694827" y="575434"/>
                  <a:pt x="708662" y="578541"/>
                  <a:pt x="723054" y="580325"/>
                </a:cubicBezTo>
                <a:cubicBezTo>
                  <a:pt x="726582" y="581252"/>
                  <a:pt x="730668" y="582735"/>
                  <a:pt x="735310" y="584774"/>
                </a:cubicBezTo>
                <a:cubicBezTo>
                  <a:pt x="735842" y="585470"/>
                  <a:pt x="736166" y="586582"/>
                  <a:pt x="736282" y="588112"/>
                </a:cubicBezTo>
                <a:cubicBezTo>
                  <a:pt x="736397" y="589641"/>
                  <a:pt x="736443" y="590754"/>
                  <a:pt x="736420" y="591449"/>
                </a:cubicBezTo>
                <a:lnTo>
                  <a:pt x="720826" y="614809"/>
                </a:lnTo>
                <a:cubicBezTo>
                  <a:pt x="719224" y="617104"/>
                  <a:pt x="717692" y="619467"/>
                  <a:pt x="716229" y="621901"/>
                </a:cubicBezTo>
                <a:cubicBezTo>
                  <a:pt x="714767" y="624334"/>
                  <a:pt x="712956" y="626420"/>
                  <a:pt x="710798" y="628158"/>
                </a:cubicBezTo>
                <a:cubicBezTo>
                  <a:pt x="708430" y="630360"/>
                  <a:pt x="705923" y="632631"/>
                  <a:pt x="703277" y="634972"/>
                </a:cubicBezTo>
                <a:cubicBezTo>
                  <a:pt x="700631" y="637313"/>
                  <a:pt x="698680" y="639864"/>
                  <a:pt x="697427" y="642623"/>
                </a:cubicBezTo>
                <a:cubicBezTo>
                  <a:pt x="695732" y="646408"/>
                  <a:pt x="693550" y="649147"/>
                  <a:pt x="690881" y="650842"/>
                </a:cubicBezTo>
                <a:cubicBezTo>
                  <a:pt x="688211" y="652537"/>
                  <a:pt x="685194" y="653884"/>
                  <a:pt x="681828" y="654882"/>
                </a:cubicBezTo>
                <a:lnTo>
                  <a:pt x="661772" y="658225"/>
                </a:lnTo>
                <a:lnTo>
                  <a:pt x="669571" y="669370"/>
                </a:lnTo>
                <a:cubicBezTo>
                  <a:pt x="664929" y="670298"/>
                  <a:pt x="661957" y="670670"/>
                  <a:pt x="660658" y="670484"/>
                </a:cubicBezTo>
                <a:lnTo>
                  <a:pt x="587119" y="677171"/>
                </a:lnTo>
                <a:cubicBezTo>
                  <a:pt x="582732" y="677681"/>
                  <a:pt x="578693" y="677774"/>
                  <a:pt x="575002" y="677449"/>
                </a:cubicBezTo>
                <a:cubicBezTo>
                  <a:pt x="571311" y="677124"/>
                  <a:pt x="567551" y="676660"/>
                  <a:pt x="563720" y="676056"/>
                </a:cubicBezTo>
                <a:lnTo>
                  <a:pt x="499096" y="673827"/>
                </a:lnTo>
                <a:cubicBezTo>
                  <a:pt x="496403" y="673897"/>
                  <a:pt x="493989" y="673758"/>
                  <a:pt x="491853" y="673409"/>
                </a:cubicBezTo>
                <a:lnTo>
                  <a:pt x="484782" y="670553"/>
                </a:lnTo>
                <a:lnTo>
                  <a:pt x="450070" y="674942"/>
                </a:lnTo>
                <a:cubicBezTo>
                  <a:pt x="440669" y="675592"/>
                  <a:pt x="431616" y="677078"/>
                  <a:pt x="422911" y="679399"/>
                </a:cubicBezTo>
                <a:cubicBezTo>
                  <a:pt x="414206" y="681721"/>
                  <a:pt x="405431" y="684321"/>
                  <a:pt x="396587" y="687200"/>
                </a:cubicBezTo>
                <a:cubicBezTo>
                  <a:pt x="394916" y="687711"/>
                  <a:pt x="393245" y="688083"/>
                  <a:pt x="391573" y="688315"/>
                </a:cubicBezTo>
                <a:cubicBezTo>
                  <a:pt x="389902" y="688547"/>
                  <a:pt x="388231" y="688918"/>
                  <a:pt x="386559" y="689429"/>
                </a:cubicBezTo>
                <a:lnTo>
                  <a:pt x="386559" y="687200"/>
                </a:lnTo>
                <a:cubicBezTo>
                  <a:pt x="389391" y="684484"/>
                  <a:pt x="392641" y="682116"/>
                  <a:pt x="396309" y="680096"/>
                </a:cubicBezTo>
                <a:cubicBezTo>
                  <a:pt x="399977" y="678076"/>
                  <a:pt x="403783" y="675986"/>
                  <a:pt x="407729" y="673827"/>
                </a:cubicBezTo>
                <a:cubicBezTo>
                  <a:pt x="416086" y="666723"/>
                  <a:pt x="424443" y="660315"/>
                  <a:pt x="432800" y="654604"/>
                </a:cubicBezTo>
                <a:cubicBezTo>
                  <a:pt x="441156" y="648893"/>
                  <a:pt x="449513" y="643045"/>
                  <a:pt x="457869" y="637057"/>
                </a:cubicBezTo>
                <a:cubicBezTo>
                  <a:pt x="464601" y="632028"/>
                  <a:pt x="471472" y="627069"/>
                  <a:pt x="478483" y="622179"/>
                </a:cubicBezTo>
                <a:cubicBezTo>
                  <a:pt x="485493" y="617289"/>
                  <a:pt x="492364" y="612608"/>
                  <a:pt x="499096" y="608135"/>
                </a:cubicBezTo>
                <a:cubicBezTo>
                  <a:pt x="502485" y="606466"/>
                  <a:pt x="506013" y="605076"/>
                  <a:pt x="509681" y="603963"/>
                </a:cubicBezTo>
                <a:cubicBezTo>
                  <a:pt x="513348" y="602851"/>
                  <a:pt x="516877" y="602017"/>
                  <a:pt x="520266" y="601460"/>
                </a:cubicBezTo>
                <a:cubicBezTo>
                  <a:pt x="523632" y="599861"/>
                  <a:pt x="526928" y="598610"/>
                  <a:pt x="530154" y="597706"/>
                </a:cubicBezTo>
                <a:cubicBezTo>
                  <a:pt x="533381" y="596802"/>
                  <a:pt x="536399" y="595829"/>
                  <a:pt x="539208" y="594786"/>
                </a:cubicBezTo>
                <a:cubicBezTo>
                  <a:pt x="510284" y="592723"/>
                  <a:pt x="481500" y="592955"/>
                  <a:pt x="452855" y="595481"/>
                </a:cubicBezTo>
                <a:cubicBezTo>
                  <a:pt x="424211" y="598008"/>
                  <a:pt x="395427" y="601854"/>
                  <a:pt x="366503" y="607023"/>
                </a:cubicBezTo>
                <a:cubicBezTo>
                  <a:pt x="399396" y="599328"/>
                  <a:pt x="432498" y="594415"/>
                  <a:pt x="465808" y="592283"/>
                </a:cubicBezTo>
                <a:cubicBezTo>
                  <a:pt x="499119" y="590151"/>
                  <a:pt x="532499" y="590244"/>
                  <a:pt x="565949" y="592561"/>
                </a:cubicBezTo>
                <a:cubicBezTo>
                  <a:pt x="565995" y="592051"/>
                  <a:pt x="566181" y="591681"/>
                  <a:pt x="566506" y="591449"/>
                </a:cubicBezTo>
                <a:cubicBezTo>
                  <a:pt x="566831" y="591217"/>
                  <a:pt x="567017" y="590846"/>
                  <a:pt x="567063" y="590336"/>
                </a:cubicBezTo>
                <a:cubicBezTo>
                  <a:pt x="564232" y="589757"/>
                  <a:pt x="561538" y="589247"/>
                  <a:pt x="558985" y="588807"/>
                </a:cubicBezTo>
                <a:cubicBezTo>
                  <a:pt x="556432" y="588367"/>
                  <a:pt x="554296" y="588135"/>
                  <a:pt x="552579" y="588112"/>
                </a:cubicBezTo>
                <a:cubicBezTo>
                  <a:pt x="525837" y="585470"/>
                  <a:pt x="499374" y="585191"/>
                  <a:pt x="473190" y="587277"/>
                </a:cubicBezTo>
                <a:cubicBezTo>
                  <a:pt x="447006" y="589363"/>
                  <a:pt x="421100" y="592978"/>
                  <a:pt x="395473" y="598123"/>
                </a:cubicBezTo>
                <a:cubicBezTo>
                  <a:pt x="380478" y="601391"/>
                  <a:pt x="365621" y="604589"/>
                  <a:pt x="350904" y="607718"/>
                </a:cubicBezTo>
                <a:cubicBezTo>
                  <a:pt x="336187" y="610846"/>
                  <a:pt x="321331" y="614323"/>
                  <a:pt x="306335" y="618147"/>
                </a:cubicBezTo>
                <a:cubicBezTo>
                  <a:pt x="301275" y="619375"/>
                  <a:pt x="296075" y="621090"/>
                  <a:pt x="290736" y="623291"/>
                </a:cubicBezTo>
                <a:cubicBezTo>
                  <a:pt x="285397" y="625493"/>
                  <a:pt x="280198" y="627486"/>
                  <a:pt x="275137" y="629270"/>
                </a:cubicBezTo>
                <a:lnTo>
                  <a:pt x="255081" y="632608"/>
                </a:lnTo>
                <a:lnTo>
                  <a:pt x="249510" y="637057"/>
                </a:lnTo>
                <a:cubicBezTo>
                  <a:pt x="249000" y="637104"/>
                  <a:pt x="248628" y="637289"/>
                  <a:pt x="248396" y="637614"/>
                </a:cubicBezTo>
                <a:cubicBezTo>
                  <a:pt x="248164" y="637938"/>
                  <a:pt x="247792" y="638123"/>
                  <a:pt x="247282" y="638170"/>
                </a:cubicBezTo>
                <a:cubicBezTo>
                  <a:pt x="236766" y="637938"/>
                  <a:pt x="226599" y="639517"/>
                  <a:pt x="216780" y="642905"/>
                </a:cubicBezTo>
                <a:cubicBezTo>
                  <a:pt x="206961" y="646293"/>
                  <a:pt x="197072" y="649542"/>
                  <a:pt x="187114" y="652653"/>
                </a:cubicBezTo>
                <a:cubicBezTo>
                  <a:pt x="171097" y="657366"/>
                  <a:pt x="155219" y="661592"/>
                  <a:pt x="139481" y="665330"/>
                </a:cubicBezTo>
                <a:cubicBezTo>
                  <a:pt x="123743" y="669068"/>
                  <a:pt x="107308" y="670786"/>
                  <a:pt x="90177" y="670484"/>
                </a:cubicBezTo>
                <a:cubicBezTo>
                  <a:pt x="85047" y="670647"/>
                  <a:pt x="79986" y="670321"/>
                  <a:pt x="74995" y="669509"/>
                </a:cubicBezTo>
                <a:cubicBezTo>
                  <a:pt x="70005" y="668696"/>
                  <a:pt x="65780" y="666421"/>
                  <a:pt x="62321" y="662683"/>
                </a:cubicBezTo>
                <a:cubicBezTo>
                  <a:pt x="62298" y="662195"/>
                  <a:pt x="62066" y="661778"/>
                  <a:pt x="61625" y="661429"/>
                </a:cubicBezTo>
                <a:cubicBezTo>
                  <a:pt x="61184" y="661081"/>
                  <a:pt x="60673" y="660384"/>
                  <a:pt x="60093" y="659340"/>
                </a:cubicBezTo>
                <a:cubicBezTo>
                  <a:pt x="53338" y="656507"/>
                  <a:pt x="49577" y="652978"/>
                  <a:pt x="48811" y="648753"/>
                </a:cubicBezTo>
                <a:cubicBezTo>
                  <a:pt x="48045" y="644527"/>
                  <a:pt x="50691" y="639884"/>
                  <a:pt x="56750" y="634822"/>
                </a:cubicBezTo>
                <a:cubicBezTo>
                  <a:pt x="62321" y="630934"/>
                  <a:pt x="67892" y="627163"/>
                  <a:pt x="73463" y="623509"/>
                </a:cubicBezTo>
                <a:cubicBezTo>
                  <a:pt x="79034" y="619854"/>
                  <a:pt x="84605" y="616608"/>
                  <a:pt x="90177" y="613769"/>
                </a:cubicBezTo>
                <a:cubicBezTo>
                  <a:pt x="111950" y="602120"/>
                  <a:pt x="134142" y="591656"/>
                  <a:pt x="156751" y="582379"/>
                </a:cubicBezTo>
                <a:cubicBezTo>
                  <a:pt x="179361" y="573101"/>
                  <a:pt x="202109" y="564590"/>
                  <a:pt x="224997" y="556848"/>
                </a:cubicBezTo>
                <a:cubicBezTo>
                  <a:pt x="249325" y="546782"/>
                  <a:pt x="273095" y="535662"/>
                  <a:pt x="296307" y="523484"/>
                </a:cubicBezTo>
                <a:cubicBezTo>
                  <a:pt x="319637" y="511216"/>
                  <a:pt x="342617" y="498956"/>
                  <a:pt x="365250" y="486707"/>
                </a:cubicBezTo>
                <a:cubicBezTo>
                  <a:pt x="387883" y="474457"/>
                  <a:pt x="410585" y="462211"/>
                  <a:pt x="433357" y="449967"/>
                </a:cubicBezTo>
                <a:cubicBezTo>
                  <a:pt x="455479" y="437639"/>
                  <a:pt x="475860" y="423848"/>
                  <a:pt x="494500" y="408594"/>
                </a:cubicBezTo>
                <a:cubicBezTo>
                  <a:pt x="513139" y="393341"/>
                  <a:pt x="531014" y="377042"/>
                  <a:pt x="548121" y="359699"/>
                </a:cubicBezTo>
                <a:lnTo>
                  <a:pt x="564835" y="341868"/>
                </a:lnTo>
                <a:cubicBezTo>
                  <a:pt x="565856" y="341218"/>
                  <a:pt x="566599" y="340289"/>
                  <a:pt x="567063" y="339082"/>
                </a:cubicBezTo>
                <a:cubicBezTo>
                  <a:pt x="567527" y="337875"/>
                  <a:pt x="568271" y="336946"/>
                  <a:pt x="569292" y="336296"/>
                </a:cubicBezTo>
                <a:cubicBezTo>
                  <a:pt x="567597" y="335598"/>
                  <a:pt x="565972" y="334762"/>
                  <a:pt x="564417" y="333788"/>
                </a:cubicBezTo>
                <a:cubicBezTo>
                  <a:pt x="562862" y="332813"/>
                  <a:pt x="561515" y="332534"/>
                  <a:pt x="560378" y="332952"/>
                </a:cubicBezTo>
                <a:cubicBezTo>
                  <a:pt x="540322" y="334994"/>
                  <a:pt x="520266" y="337592"/>
                  <a:pt x="500210" y="340748"/>
                </a:cubicBezTo>
                <a:cubicBezTo>
                  <a:pt x="498539" y="340887"/>
                  <a:pt x="497146" y="341722"/>
                  <a:pt x="496032" y="343253"/>
                </a:cubicBezTo>
                <a:cubicBezTo>
                  <a:pt x="494917" y="344785"/>
                  <a:pt x="494082" y="346177"/>
                  <a:pt x="493525" y="347429"/>
                </a:cubicBezTo>
                <a:cubicBezTo>
                  <a:pt x="488580" y="356408"/>
                  <a:pt x="483705" y="365456"/>
                  <a:pt x="478900" y="374574"/>
                </a:cubicBezTo>
                <a:cubicBezTo>
                  <a:pt x="474095" y="383692"/>
                  <a:pt x="468942" y="392462"/>
                  <a:pt x="463440" y="400883"/>
                </a:cubicBezTo>
                <a:cubicBezTo>
                  <a:pt x="457428" y="409352"/>
                  <a:pt x="451068" y="417472"/>
                  <a:pt x="444360" y="425244"/>
                </a:cubicBezTo>
                <a:cubicBezTo>
                  <a:pt x="437651" y="433016"/>
                  <a:pt x="429898" y="439744"/>
                  <a:pt x="421100" y="445428"/>
                </a:cubicBezTo>
                <a:cubicBezTo>
                  <a:pt x="418895" y="447169"/>
                  <a:pt x="416899" y="448978"/>
                  <a:pt x="415111" y="450857"/>
                </a:cubicBezTo>
                <a:cubicBezTo>
                  <a:pt x="413324" y="452737"/>
                  <a:pt x="411606" y="454268"/>
                  <a:pt x="409958" y="455451"/>
                </a:cubicBezTo>
                <a:cubicBezTo>
                  <a:pt x="404967" y="459534"/>
                  <a:pt x="399628" y="462226"/>
                  <a:pt x="393941" y="463525"/>
                </a:cubicBezTo>
                <a:cubicBezTo>
                  <a:pt x="388254" y="464824"/>
                  <a:pt x="382079" y="463618"/>
                  <a:pt x="375417" y="459906"/>
                </a:cubicBezTo>
                <a:cubicBezTo>
                  <a:pt x="369266" y="456611"/>
                  <a:pt x="362627" y="453456"/>
                  <a:pt x="355500" y="450440"/>
                </a:cubicBezTo>
                <a:cubicBezTo>
                  <a:pt x="348374" y="447424"/>
                  <a:pt x="340899" y="444269"/>
                  <a:pt x="333077" y="440974"/>
                </a:cubicBezTo>
                <a:cubicBezTo>
                  <a:pt x="330663" y="445428"/>
                  <a:pt x="327691" y="449883"/>
                  <a:pt x="324163" y="454337"/>
                </a:cubicBezTo>
                <a:cubicBezTo>
                  <a:pt x="322376" y="456518"/>
                  <a:pt x="320101" y="458838"/>
                  <a:pt x="317338" y="461298"/>
                </a:cubicBezTo>
                <a:cubicBezTo>
                  <a:pt x="314576" y="463757"/>
                  <a:pt x="312023" y="466634"/>
                  <a:pt x="309678" y="469928"/>
                </a:cubicBezTo>
                <a:cubicBezTo>
                  <a:pt x="308053" y="471738"/>
                  <a:pt x="306289" y="473687"/>
                  <a:pt x="304386" y="475775"/>
                </a:cubicBezTo>
                <a:cubicBezTo>
                  <a:pt x="302482" y="477863"/>
                  <a:pt x="300161" y="479255"/>
                  <a:pt x="297422" y="479951"/>
                </a:cubicBezTo>
                <a:cubicBezTo>
                  <a:pt x="295797" y="480461"/>
                  <a:pt x="294033" y="480832"/>
                  <a:pt x="292129" y="481065"/>
                </a:cubicBezTo>
                <a:cubicBezTo>
                  <a:pt x="290226" y="481297"/>
                  <a:pt x="287904" y="481668"/>
                  <a:pt x="285165" y="482178"/>
                </a:cubicBezTo>
                <a:lnTo>
                  <a:pt x="285165" y="493315"/>
                </a:lnTo>
                <a:lnTo>
                  <a:pt x="281823" y="493315"/>
                </a:lnTo>
                <a:cubicBezTo>
                  <a:pt x="280894" y="490901"/>
                  <a:pt x="280523" y="487932"/>
                  <a:pt x="280708" y="484405"/>
                </a:cubicBezTo>
                <a:cubicBezTo>
                  <a:pt x="279780" y="475311"/>
                  <a:pt x="274952" y="473455"/>
                  <a:pt x="266224" y="478837"/>
                </a:cubicBezTo>
                <a:cubicBezTo>
                  <a:pt x="261720" y="480554"/>
                  <a:pt x="257356" y="481018"/>
                  <a:pt x="253131" y="480229"/>
                </a:cubicBezTo>
                <a:cubicBezTo>
                  <a:pt x="248907" y="479440"/>
                  <a:pt x="245100" y="477121"/>
                  <a:pt x="241711" y="473269"/>
                </a:cubicBezTo>
                <a:lnTo>
                  <a:pt x="221655" y="448769"/>
                </a:lnTo>
                <a:cubicBezTo>
                  <a:pt x="221608" y="448816"/>
                  <a:pt x="221423" y="449280"/>
                  <a:pt x="221098" y="450162"/>
                </a:cubicBezTo>
                <a:cubicBezTo>
                  <a:pt x="220773" y="451043"/>
                  <a:pt x="220587" y="452064"/>
                  <a:pt x="220540" y="453224"/>
                </a:cubicBezTo>
                <a:cubicBezTo>
                  <a:pt x="219473" y="453827"/>
                  <a:pt x="218544" y="454569"/>
                  <a:pt x="217755" y="455451"/>
                </a:cubicBezTo>
                <a:cubicBezTo>
                  <a:pt x="216966" y="456333"/>
                  <a:pt x="216037" y="457075"/>
                  <a:pt x="214969" y="457678"/>
                </a:cubicBezTo>
                <a:cubicBezTo>
                  <a:pt x="214319" y="457562"/>
                  <a:pt x="213391" y="456959"/>
                  <a:pt x="212184" y="455869"/>
                </a:cubicBezTo>
                <a:cubicBezTo>
                  <a:pt x="210977" y="454778"/>
                  <a:pt x="210048" y="453897"/>
                  <a:pt x="209398" y="453224"/>
                </a:cubicBezTo>
                <a:cubicBezTo>
                  <a:pt x="206195" y="448769"/>
                  <a:pt x="204245" y="444315"/>
                  <a:pt x="203549" y="439860"/>
                </a:cubicBezTo>
                <a:cubicBezTo>
                  <a:pt x="202852" y="435406"/>
                  <a:pt x="202574" y="430951"/>
                  <a:pt x="202713" y="426497"/>
                </a:cubicBezTo>
                <a:cubicBezTo>
                  <a:pt x="203177" y="423782"/>
                  <a:pt x="203363" y="421138"/>
                  <a:pt x="203270" y="418562"/>
                </a:cubicBezTo>
                <a:cubicBezTo>
                  <a:pt x="203177" y="415987"/>
                  <a:pt x="203363" y="413064"/>
                  <a:pt x="203827" y="409792"/>
                </a:cubicBezTo>
                <a:cubicBezTo>
                  <a:pt x="200577" y="409862"/>
                  <a:pt x="197606" y="410280"/>
                  <a:pt x="194913" y="411045"/>
                </a:cubicBezTo>
                <a:cubicBezTo>
                  <a:pt x="192220" y="411811"/>
                  <a:pt x="189249" y="412507"/>
                  <a:pt x="186000" y="413133"/>
                </a:cubicBezTo>
                <a:lnTo>
                  <a:pt x="114689" y="429838"/>
                </a:lnTo>
                <a:cubicBezTo>
                  <a:pt x="109629" y="430255"/>
                  <a:pt x="104429" y="430255"/>
                  <a:pt x="99090" y="429838"/>
                </a:cubicBezTo>
                <a:cubicBezTo>
                  <a:pt x="93751" y="429420"/>
                  <a:pt x="88552" y="429420"/>
                  <a:pt x="83491" y="429838"/>
                </a:cubicBezTo>
                <a:cubicBezTo>
                  <a:pt x="70794" y="431647"/>
                  <a:pt x="59419" y="429977"/>
                  <a:pt x="49368" y="424826"/>
                </a:cubicBezTo>
                <a:cubicBezTo>
                  <a:pt x="39317" y="419676"/>
                  <a:pt x="29893" y="413551"/>
                  <a:pt x="21095" y="406452"/>
                </a:cubicBezTo>
                <a:cubicBezTo>
                  <a:pt x="11763" y="400188"/>
                  <a:pt x="5635" y="392392"/>
                  <a:pt x="2710" y="383066"/>
                </a:cubicBezTo>
                <a:cubicBezTo>
                  <a:pt x="-215" y="373739"/>
                  <a:pt x="-772" y="363716"/>
                  <a:pt x="1039" y="352998"/>
                </a:cubicBezTo>
                <a:cubicBezTo>
                  <a:pt x="3337" y="339631"/>
                  <a:pt x="7098" y="326541"/>
                  <a:pt x="12320" y="313727"/>
                </a:cubicBezTo>
                <a:cubicBezTo>
                  <a:pt x="17543" y="300913"/>
                  <a:pt x="23811" y="288376"/>
                  <a:pt x="31123" y="276117"/>
                </a:cubicBezTo>
                <a:cubicBezTo>
                  <a:pt x="34396" y="271729"/>
                  <a:pt x="38156" y="268246"/>
                  <a:pt x="42404" y="265669"/>
                </a:cubicBezTo>
                <a:cubicBezTo>
                  <a:pt x="46652" y="263092"/>
                  <a:pt x="51806" y="261002"/>
                  <a:pt x="57864" y="259400"/>
                </a:cubicBezTo>
                <a:cubicBezTo>
                  <a:pt x="51759" y="263347"/>
                  <a:pt x="47813" y="267991"/>
                  <a:pt x="46026" y="273331"/>
                </a:cubicBezTo>
                <a:cubicBezTo>
                  <a:pt x="44238" y="278671"/>
                  <a:pt x="44470" y="284429"/>
                  <a:pt x="46722" y="290604"/>
                </a:cubicBezTo>
                <a:cubicBezTo>
                  <a:pt x="49995" y="303559"/>
                  <a:pt x="53477" y="316931"/>
                  <a:pt x="57168" y="330717"/>
                </a:cubicBezTo>
                <a:cubicBezTo>
                  <a:pt x="60859" y="344503"/>
                  <a:pt x="65176" y="357870"/>
                  <a:pt x="70121" y="370815"/>
                </a:cubicBezTo>
                <a:cubicBezTo>
                  <a:pt x="73556" y="379817"/>
                  <a:pt x="79220" y="386592"/>
                  <a:pt x="87113" y="391139"/>
                </a:cubicBezTo>
                <a:cubicBezTo>
                  <a:pt x="95005" y="395686"/>
                  <a:pt x="104568" y="397450"/>
                  <a:pt x="115804" y="396429"/>
                </a:cubicBezTo>
                <a:cubicBezTo>
                  <a:pt x="129778" y="395246"/>
                  <a:pt x="143891" y="393714"/>
                  <a:pt x="158144" y="391835"/>
                </a:cubicBezTo>
                <a:cubicBezTo>
                  <a:pt x="172397" y="389956"/>
                  <a:pt x="186510" y="388147"/>
                  <a:pt x="200484" y="386406"/>
                </a:cubicBezTo>
                <a:cubicBezTo>
                  <a:pt x="201668" y="385826"/>
                  <a:pt x="202922" y="385038"/>
                  <a:pt x="204245" y="384040"/>
                </a:cubicBezTo>
                <a:cubicBezTo>
                  <a:pt x="205568" y="383042"/>
                  <a:pt x="206543" y="381975"/>
                  <a:pt x="207170" y="380838"/>
                </a:cubicBezTo>
                <a:cubicBezTo>
                  <a:pt x="207797" y="356384"/>
                  <a:pt x="208493" y="332062"/>
                  <a:pt x="209259" y="307874"/>
                </a:cubicBezTo>
                <a:cubicBezTo>
                  <a:pt x="210025" y="283685"/>
                  <a:pt x="210443" y="259355"/>
                  <a:pt x="210512" y="234883"/>
                </a:cubicBezTo>
                <a:cubicBezTo>
                  <a:pt x="210420" y="224296"/>
                  <a:pt x="209770" y="213988"/>
                  <a:pt x="208562" y="203958"/>
                </a:cubicBezTo>
                <a:cubicBezTo>
                  <a:pt x="207356" y="193928"/>
                  <a:pt x="206148" y="184177"/>
                  <a:pt x="204941" y="174704"/>
                </a:cubicBezTo>
                <a:cubicBezTo>
                  <a:pt x="203758" y="169689"/>
                  <a:pt x="202225" y="164674"/>
                  <a:pt x="200345" y="159659"/>
                </a:cubicBezTo>
                <a:cubicBezTo>
                  <a:pt x="198465" y="154644"/>
                  <a:pt x="196654" y="149630"/>
                  <a:pt x="194913" y="144615"/>
                </a:cubicBezTo>
                <a:cubicBezTo>
                  <a:pt x="192128" y="140087"/>
                  <a:pt x="188506" y="136326"/>
                  <a:pt x="184050" y="133331"/>
                </a:cubicBezTo>
                <a:cubicBezTo>
                  <a:pt x="179593" y="130336"/>
                  <a:pt x="174300" y="128525"/>
                  <a:pt x="168172" y="127898"/>
                </a:cubicBezTo>
                <a:cubicBezTo>
                  <a:pt x="167986" y="126598"/>
                  <a:pt x="168358" y="125855"/>
                  <a:pt x="169286" y="125670"/>
                </a:cubicBezTo>
                <a:cubicBezTo>
                  <a:pt x="171538" y="125066"/>
                  <a:pt x="173720" y="124602"/>
                  <a:pt x="175832" y="124276"/>
                </a:cubicBezTo>
                <a:cubicBezTo>
                  <a:pt x="177945" y="123951"/>
                  <a:pt x="179848" y="124044"/>
                  <a:pt x="181543" y="124555"/>
                </a:cubicBezTo>
                <a:cubicBezTo>
                  <a:pt x="187671" y="126738"/>
                  <a:pt x="193521" y="129059"/>
                  <a:pt x="199092" y="131520"/>
                </a:cubicBezTo>
                <a:cubicBezTo>
                  <a:pt x="204663" y="133981"/>
                  <a:pt x="209955" y="136860"/>
                  <a:pt x="214969" y="140157"/>
                </a:cubicBezTo>
                <a:cubicBezTo>
                  <a:pt x="231056" y="151417"/>
                  <a:pt x="245402" y="164280"/>
                  <a:pt x="258006" y="178744"/>
                </a:cubicBezTo>
                <a:cubicBezTo>
                  <a:pt x="270611" y="193208"/>
                  <a:pt x="281892" y="208578"/>
                  <a:pt x="291850" y="224853"/>
                </a:cubicBezTo>
                <a:lnTo>
                  <a:pt x="295193" y="229311"/>
                </a:lnTo>
                <a:cubicBezTo>
                  <a:pt x="295704" y="229288"/>
                  <a:pt x="296075" y="229334"/>
                  <a:pt x="296307" y="229450"/>
                </a:cubicBezTo>
                <a:cubicBezTo>
                  <a:pt x="296540" y="229566"/>
                  <a:pt x="296911" y="229892"/>
                  <a:pt x="297422" y="230425"/>
                </a:cubicBezTo>
                <a:cubicBezTo>
                  <a:pt x="300834" y="220373"/>
                  <a:pt x="304594" y="210110"/>
                  <a:pt x="308703" y="199639"/>
                </a:cubicBezTo>
                <a:cubicBezTo>
                  <a:pt x="312812" y="189168"/>
                  <a:pt x="316851" y="178628"/>
                  <a:pt x="320820" y="168018"/>
                </a:cubicBezTo>
                <a:cubicBezTo>
                  <a:pt x="318778" y="179162"/>
                  <a:pt x="317292" y="190306"/>
                  <a:pt x="316363" y="201450"/>
                </a:cubicBezTo>
                <a:cubicBezTo>
                  <a:pt x="315226" y="210412"/>
                  <a:pt x="314158" y="219513"/>
                  <a:pt x="313160" y="228754"/>
                </a:cubicBezTo>
                <a:cubicBezTo>
                  <a:pt x="312162" y="237994"/>
                  <a:pt x="311373" y="247095"/>
                  <a:pt x="310792" y="256057"/>
                </a:cubicBezTo>
                <a:cubicBezTo>
                  <a:pt x="310746" y="257752"/>
                  <a:pt x="310839" y="259377"/>
                  <a:pt x="311071" y="260933"/>
                </a:cubicBezTo>
                <a:cubicBezTo>
                  <a:pt x="311303" y="262488"/>
                  <a:pt x="311953" y="263835"/>
                  <a:pt x="313021" y="264973"/>
                </a:cubicBezTo>
                <a:cubicBezTo>
                  <a:pt x="319149" y="281016"/>
                  <a:pt x="324442" y="296849"/>
                  <a:pt x="328898" y="312472"/>
                </a:cubicBezTo>
                <a:cubicBezTo>
                  <a:pt x="333355" y="328095"/>
                  <a:pt x="336977" y="344202"/>
                  <a:pt x="339762" y="360793"/>
                </a:cubicBezTo>
                <a:cubicBezTo>
                  <a:pt x="339901" y="361466"/>
                  <a:pt x="340458" y="362347"/>
                  <a:pt x="341433" y="363438"/>
                </a:cubicBezTo>
                <a:cubicBezTo>
                  <a:pt x="342408" y="364528"/>
                  <a:pt x="342966" y="365132"/>
                  <a:pt x="343105" y="365247"/>
                </a:cubicBezTo>
                <a:cubicBezTo>
                  <a:pt x="345473" y="364714"/>
                  <a:pt x="347979" y="364111"/>
                  <a:pt x="350626" y="363438"/>
                </a:cubicBezTo>
                <a:cubicBezTo>
                  <a:pt x="353272" y="362765"/>
                  <a:pt x="355222" y="361883"/>
                  <a:pt x="356475" y="360793"/>
                </a:cubicBezTo>
                <a:cubicBezTo>
                  <a:pt x="359702" y="356269"/>
                  <a:pt x="362162" y="351675"/>
                  <a:pt x="363857" y="347012"/>
                </a:cubicBezTo>
                <a:cubicBezTo>
                  <a:pt x="365552" y="342348"/>
                  <a:pt x="367177" y="338033"/>
                  <a:pt x="368732" y="334066"/>
                </a:cubicBezTo>
                <a:cubicBezTo>
                  <a:pt x="378365" y="311244"/>
                  <a:pt x="388068" y="288631"/>
                  <a:pt x="397841" y="266226"/>
                </a:cubicBezTo>
                <a:cubicBezTo>
                  <a:pt x="407613" y="243822"/>
                  <a:pt x="416481" y="221487"/>
                  <a:pt x="424443" y="199222"/>
                </a:cubicBezTo>
                <a:cubicBezTo>
                  <a:pt x="429758" y="182946"/>
                  <a:pt x="433890" y="166462"/>
                  <a:pt x="436839" y="149769"/>
                </a:cubicBezTo>
                <a:cubicBezTo>
                  <a:pt x="439787" y="133076"/>
                  <a:pt x="443083" y="116870"/>
                  <a:pt x="446727" y="101152"/>
                </a:cubicBezTo>
                <a:cubicBezTo>
                  <a:pt x="448538" y="88336"/>
                  <a:pt x="449095" y="75799"/>
                  <a:pt x="448399" y="63540"/>
                </a:cubicBezTo>
                <a:cubicBezTo>
                  <a:pt x="447702" y="51282"/>
                  <a:pt x="444917" y="39301"/>
                  <a:pt x="440042" y="27600"/>
                </a:cubicBezTo>
                <a:cubicBezTo>
                  <a:pt x="436189" y="16433"/>
                  <a:pt x="430525" y="9235"/>
                  <a:pt x="423050" y="6008"/>
                </a:cubicBezTo>
                <a:cubicBezTo>
                  <a:pt x="415575" y="2781"/>
                  <a:pt x="406012" y="3663"/>
                  <a:pt x="394359" y="8655"/>
                </a:cubicBezTo>
                <a:cubicBezTo>
                  <a:pt x="401833" y="3129"/>
                  <a:pt x="410004" y="250"/>
                  <a:pt x="418872" y="18"/>
                </a:cubicBezTo>
                <a:close/>
              </a:path>
            </a:pathLst>
          </a:custGeom>
          <a:solidFill>
            <a:schemeClr val="accent1">
              <a:lumMod val="100000"/>
            </a:schemeClr>
          </a:solidFill>
          <a:ln>
            <a:noFill/>
          </a:ln>
          <a:effectLst>
            <a:outerShdw blurRad="190500" dist="101600" dir="5400000" algn="t"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800" dirty="0">
              <a:solidFill>
                <a:schemeClr val="accent1">
                  <a:lumMod val="100000"/>
                </a:schemeClr>
              </a:solidFill>
              <a:effectLst>
                <a:outerShdw blurRad="190500" dist="101600" dir="5400000" algn="t"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1" name="文本框 20">
            <a:extLst>
              <a:ext uri="{FF2B5EF4-FFF2-40B4-BE49-F238E27FC236}">
                <a16:creationId xmlns:a16="http://schemas.microsoft.com/office/drawing/2014/main" id="{F68DB3DF-6143-6936-FCBD-5275FBF52A1C}"/>
              </a:ext>
            </a:extLst>
          </p:cNvPr>
          <p:cNvSpPr txBox="1"/>
          <p:nvPr/>
        </p:nvSpPr>
        <p:spPr>
          <a:xfrm>
            <a:off x="4385198" y="1847916"/>
            <a:ext cx="863079" cy="811058"/>
          </a:xfrm>
          <a:custGeom>
            <a:avLst/>
            <a:gdLst/>
            <a:ahLst/>
            <a:cxnLst/>
            <a:rect l="l" t="t" r="r" b="b"/>
            <a:pathLst>
              <a:path w="863079" h="811058">
                <a:moveTo>
                  <a:pt x="471789" y="674813"/>
                </a:moveTo>
                <a:cubicBezTo>
                  <a:pt x="469499" y="674870"/>
                  <a:pt x="467210" y="675213"/>
                  <a:pt x="464920" y="675841"/>
                </a:cubicBezTo>
                <a:cubicBezTo>
                  <a:pt x="462630" y="676470"/>
                  <a:pt x="460341" y="677041"/>
                  <a:pt x="458051" y="677556"/>
                </a:cubicBezTo>
                <a:cubicBezTo>
                  <a:pt x="454808" y="677975"/>
                  <a:pt x="451449" y="678051"/>
                  <a:pt x="447977" y="677784"/>
                </a:cubicBezTo>
                <a:cubicBezTo>
                  <a:pt x="444504" y="677518"/>
                  <a:pt x="441146" y="677137"/>
                  <a:pt x="437902" y="676641"/>
                </a:cubicBezTo>
                <a:cubicBezTo>
                  <a:pt x="436128" y="676241"/>
                  <a:pt x="434411" y="676127"/>
                  <a:pt x="432750" y="676299"/>
                </a:cubicBezTo>
                <a:cubicBezTo>
                  <a:pt x="431090" y="676470"/>
                  <a:pt x="429144" y="676584"/>
                  <a:pt x="426912" y="676641"/>
                </a:cubicBezTo>
                <a:cubicBezTo>
                  <a:pt x="428286" y="679251"/>
                  <a:pt x="429888" y="680890"/>
                  <a:pt x="431720" y="681556"/>
                </a:cubicBezTo>
                <a:cubicBezTo>
                  <a:pt x="433552" y="682223"/>
                  <a:pt x="435612" y="682718"/>
                  <a:pt x="437902" y="683042"/>
                </a:cubicBezTo>
                <a:cubicBezTo>
                  <a:pt x="444256" y="683785"/>
                  <a:pt x="450324" y="683214"/>
                  <a:pt x="456105" y="681328"/>
                </a:cubicBezTo>
                <a:cubicBezTo>
                  <a:pt x="461886" y="679442"/>
                  <a:pt x="467726" y="677270"/>
                  <a:pt x="473621" y="674813"/>
                </a:cubicBezTo>
                <a:close/>
                <a:moveTo>
                  <a:pt x="242271" y="667498"/>
                </a:moveTo>
                <a:cubicBezTo>
                  <a:pt x="241795" y="667535"/>
                  <a:pt x="241149" y="667688"/>
                  <a:pt x="240331" y="667955"/>
                </a:cubicBezTo>
                <a:cubicBezTo>
                  <a:pt x="239513" y="668221"/>
                  <a:pt x="238638" y="668374"/>
                  <a:pt x="237706" y="668412"/>
                </a:cubicBezTo>
                <a:cubicBezTo>
                  <a:pt x="238125" y="669383"/>
                  <a:pt x="238429" y="670412"/>
                  <a:pt x="238619" y="671498"/>
                </a:cubicBezTo>
                <a:cubicBezTo>
                  <a:pt x="238809" y="672584"/>
                  <a:pt x="239114" y="673384"/>
                  <a:pt x="239532" y="673898"/>
                </a:cubicBezTo>
                <a:cubicBezTo>
                  <a:pt x="240026" y="674336"/>
                  <a:pt x="240635" y="674603"/>
                  <a:pt x="241358" y="674698"/>
                </a:cubicBezTo>
                <a:cubicBezTo>
                  <a:pt x="242080" y="674794"/>
                  <a:pt x="242689" y="674832"/>
                  <a:pt x="243183" y="674813"/>
                </a:cubicBezTo>
                <a:cubicBezTo>
                  <a:pt x="244952" y="674851"/>
                  <a:pt x="246436" y="674546"/>
                  <a:pt x="247634" y="673898"/>
                </a:cubicBezTo>
                <a:cubicBezTo>
                  <a:pt x="248832" y="673250"/>
                  <a:pt x="250087" y="672031"/>
                  <a:pt x="251400" y="670241"/>
                </a:cubicBezTo>
                <a:close/>
                <a:moveTo>
                  <a:pt x="395871" y="509322"/>
                </a:moveTo>
                <a:cubicBezTo>
                  <a:pt x="396750" y="512544"/>
                  <a:pt x="397514" y="515480"/>
                  <a:pt x="398164" y="518130"/>
                </a:cubicBezTo>
                <a:cubicBezTo>
                  <a:pt x="398814" y="520780"/>
                  <a:pt x="399578" y="523029"/>
                  <a:pt x="400457" y="524878"/>
                </a:cubicBezTo>
                <a:cubicBezTo>
                  <a:pt x="401335" y="529016"/>
                  <a:pt x="402100" y="533096"/>
                  <a:pt x="402749" y="537118"/>
                </a:cubicBezTo>
                <a:cubicBezTo>
                  <a:pt x="403399" y="541141"/>
                  <a:pt x="404163" y="544992"/>
                  <a:pt x="405042" y="548671"/>
                </a:cubicBezTo>
                <a:cubicBezTo>
                  <a:pt x="406380" y="554200"/>
                  <a:pt x="408061" y="559843"/>
                  <a:pt x="410086" y="565601"/>
                </a:cubicBezTo>
                <a:cubicBezTo>
                  <a:pt x="412111" y="571359"/>
                  <a:pt x="414709" y="577002"/>
                  <a:pt x="417881" y="582530"/>
                </a:cubicBezTo>
                <a:cubicBezTo>
                  <a:pt x="421076" y="588040"/>
                  <a:pt x="424629" y="593493"/>
                  <a:pt x="428541" y="598888"/>
                </a:cubicBezTo>
                <a:cubicBezTo>
                  <a:pt x="432453" y="604283"/>
                  <a:pt x="436489" y="609507"/>
                  <a:pt x="440650" y="614559"/>
                </a:cubicBezTo>
                <a:cubicBezTo>
                  <a:pt x="442749" y="616390"/>
                  <a:pt x="444275" y="617305"/>
                  <a:pt x="445229" y="617305"/>
                </a:cubicBezTo>
                <a:cubicBezTo>
                  <a:pt x="446183" y="617305"/>
                  <a:pt x="447709" y="616390"/>
                  <a:pt x="449808" y="614559"/>
                </a:cubicBezTo>
                <a:cubicBezTo>
                  <a:pt x="459828" y="608516"/>
                  <a:pt x="469326" y="601614"/>
                  <a:pt x="478302" y="593855"/>
                </a:cubicBezTo>
                <a:cubicBezTo>
                  <a:pt x="487278" y="586096"/>
                  <a:pt x="496063" y="578050"/>
                  <a:pt x="504657" y="569719"/>
                </a:cubicBezTo>
                <a:cubicBezTo>
                  <a:pt x="505522" y="569223"/>
                  <a:pt x="505823" y="568613"/>
                  <a:pt x="505560" y="567889"/>
                </a:cubicBezTo>
                <a:cubicBezTo>
                  <a:pt x="505297" y="567164"/>
                  <a:pt x="504695" y="566554"/>
                  <a:pt x="503754" y="566059"/>
                </a:cubicBezTo>
                <a:lnTo>
                  <a:pt x="491938" y="561483"/>
                </a:lnTo>
                <a:cubicBezTo>
                  <a:pt x="483256" y="556869"/>
                  <a:pt x="474518" y="552141"/>
                  <a:pt x="465721" y="547299"/>
                </a:cubicBezTo>
                <a:cubicBezTo>
                  <a:pt x="456925" y="542456"/>
                  <a:pt x="447958" y="537728"/>
                  <a:pt x="438818" y="533115"/>
                </a:cubicBezTo>
                <a:lnTo>
                  <a:pt x="405042" y="513897"/>
                </a:lnTo>
                <a:cubicBezTo>
                  <a:pt x="403685" y="513478"/>
                  <a:pt x="402272" y="512944"/>
                  <a:pt x="400801" y="512296"/>
                </a:cubicBezTo>
                <a:cubicBezTo>
                  <a:pt x="399329" y="511647"/>
                  <a:pt x="397686" y="510656"/>
                  <a:pt x="395871" y="509322"/>
                </a:cubicBezTo>
                <a:close/>
                <a:moveTo>
                  <a:pt x="488275" y="489189"/>
                </a:moveTo>
                <a:cubicBezTo>
                  <a:pt x="486023" y="489227"/>
                  <a:pt x="483886" y="489609"/>
                  <a:pt x="481864" y="490335"/>
                </a:cubicBezTo>
                <a:cubicBezTo>
                  <a:pt x="479841" y="491061"/>
                  <a:pt x="477704" y="491903"/>
                  <a:pt x="475453" y="492862"/>
                </a:cubicBezTo>
                <a:cubicBezTo>
                  <a:pt x="473163" y="493358"/>
                  <a:pt x="470644" y="493739"/>
                  <a:pt x="467897" y="494007"/>
                </a:cubicBezTo>
                <a:cubicBezTo>
                  <a:pt x="465149" y="494273"/>
                  <a:pt x="462173" y="494197"/>
                  <a:pt x="458968" y="493778"/>
                </a:cubicBezTo>
                <a:lnTo>
                  <a:pt x="447061" y="493778"/>
                </a:lnTo>
                <a:lnTo>
                  <a:pt x="440650" y="493778"/>
                </a:lnTo>
                <a:lnTo>
                  <a:pt x="440650" y="494680"/>
                </a:lnTo>
                <a:cubicBezTo>
                  <a:pt x="442520" y="495195"/>
                  <a:pt x="444504" y="495766"/>
                  <a:pt x="446603" y="496396"/>
                </a:cubicBezTo>
                <a:cubicBezTo>
                  <a:pt x="448702" y="497025"/>
                  <a:pt x="450686" y="497368"/>
                  <a:pt x="452556" y="497425"/>
                </a:cubicBezTo>
                <a:cubicBezTo>
                  <a:pt x="454388" y="497482"/>
                  <a:pt x="456219" y="497597"/>
                  <a:pt x="458051" y="497768"/>
                </a:cubicBezTo>
                <a:cubicBezTo>
                  <a:pt x="459883" y="497940"/>
                  <a:pt x="461715" y="497826"/>
                  <a:pt x="463546" y="497425"/>
                </a:cubicBezTo>
                <a:cubicBezTo>
                  <a:pt x="468069" y="496567"/>
                  <a:pt x="472304" y="495538"/>
                  <a:pt x="476254" y="494337"/>
                </a:cubicBezTo>
                <a:cubicBezTo>
                  <a:pt x="480204" y="493136"/>
                  <a:pt x="484211" y="491420"/>
                  <a:pt x="488275" y="489189"/>
                </a:cubicBezTo>
                <a:close/>
                <a:moveTo>
                  <a:pt x="401374" y="479132"/>
                </a:moveTo>
                <a:cubicBezTo>
                  <a:pt x="400915" y="479208"/>
                  <a:pt x="400457" y="479514"/>
                  <a:pt x="399998" y="480048"/>
                </a:cubicBezTo>
                <a:cubicBezTo>
                  <a:pt x="399540" y="480582"/>
                  <a:pt x="399081" y="480887"/>
                  <a:pt x="398623" y="480963"/>
                </a:cubicBezTo>
                <a:cubicBezTo>
                  <a:pt x="398642" y="481440"/>
                  <a:pt x="398833" y="481859"/>
                  <a:pt x="399196" y="482221"/>
                </a:cubicBezTo>
                <a:cubicBezTo>
                  <a:pt x="399559" y="482584"/>
                  <a:pt x="399979" y="482774"/>
                  <a:pt x="400457" y="482794"/>
                </a:cubicBezTo>
                <a:cubicBezTo>
                  <a:pt x="401832" y="483652"/>
                  <a:pt x="403208" y="484224"/>
                  <a:pt x="404583" y="484510"/>
                </a:cubicBezTo>
                <a:cubicBezTo>
                  <a:pt x="405959" y="484796"/>
                  <a:pt x="407335" y="485139"/>
                  <a:pt x="408710" y="485540"/>
                </a:cubicBezTo>
                <a:cubicBezTo>
                  <a:pt x="408290" y="483671"/>
                  <a:pt x="407526" y="482145"/>
                  <a:pt x="406418" y="480963"/>
                </a:cubicBezTo>
                <a:cubicBezTo>
                  <a:pt x="405309" y="479781"/>
                  <a:pt x="403628" y="479170"/>
                  <a:pt x="401374" y="479132"/>
                </a:cubicBezTo>
                <a:close/>
                <a:moveTo>
                  <a:pt x="612585" y="428909"/>
                </a:moveTo>
                <a:cubicBezTo>
                  <a:pt x="610722" y="430232"/>
                  <a:pt x="608743" y="431268"/>
                  <a:pt x="606650" y="432016"/>
                </a:cubicBezTo>
                <a:cubicBezTo>
                  <a:pt x="604558" y="432764"/>
                  <a:pt x="602580" y="433570"/>
                  <a:pt x="600716" y="434433"/>
                </a:cubicBezTo>
                <a:cubicBezTo>
                  <a:pt x="594782" y="438066"/>
                  <a:pt x="588618" y="441526"/>
                  <a:pt x="582224" y="444814"/>
                </a:cubicBezTo>
                <a:cubicBezTo>
                  <a:pt x="575830" y="448102"/>
                  <a:pt x="569202" y="451332"/>
                  <a:pt x="562339" y="454504"/>
                </a:cubicBezTo>
                <a:cubicBezTo>
                  <a:pt x="550431" y="461648"/>
                  <a:pt x="538524" y="468335"/>
                  <a:pt x="526615" y="474566"/>
                </a:cubicBezTo>
                <a:cubicBezTo>
                  <a:pt x="519312" y="478661"/>
                  <a:pt x="511967" y="482358"/>
                  <a:pt x="504582" y="485655"/>
                </a:cubicBezTo>
                <a:cubicBezTo>
                  <a:pt x="497197" y="488953"/>
                  <a:pt x="489624" y="491966"/>
                  <a:pt x="481864" y="494693"/>
                </a:cubicBezTo>
                <a:cubicBezTo>
                  <a:pt x="478715" y="495971"/>
                  <a:pt x="475624" y="497077"/>
                  <a:pt x="472590" y="498011"/>
                </a:cubicBezTo>
                <a:cubicBezTo>
                  <a:pt x="469557" y="498945"/>
                  <a:pt x="466237" y="500280"/>
                  <a:pt x="462630" y="502016"/>
                </a:cubicBezTo>
                <a:cubicBezTo>
                  <a:pt x="463069" y="502035"/>
                  <a:pt x="463566" y="502225"/>
                  <a:pt x="464119" y="502588"/>
                </a:cubicBezTo>
                <a:cubicBezTo>
                  <a:pt x="464672" y="502950"/>
                  <a:pt x="465397" y="503369"/>
                  <a:pt x="466294" y="503846"/>
                </a:cubicBezTo>
                <a:lnTo>
                  <a:pt x="482779" y="509338"/>
                </a:lnTo>
                <a:cubicBezTo>
                  <a:pt x="486388" y="510711"/>
                  <a:pt x="489933" y="512084"/>
                  <a:pt x="493414" y="513457"/>
                </a:cubicBezTo>
                <a:cubicBezTo>
                  <a:pt x="496895" y="514830"/>
                  <a:pt x="500642" y="516203"/>
                  <a:pt x="504657" y="517576"/>
                </a:cubicBezTo>
                <a:lnTo>
                  <a:pt x="539440" y="529476"/>
                </a:lnTo>
                <a:cubicBezTo>
                  <a:pt x="540775" y="530410"/>
                  <a:pt x="541768" y="530830"/>
                  <a:pt x="542416" y="530734"/>
                </a:cubicBezTo>
                <a:cubicBezTo>
                  <a:pt x="543065" y="530639"/>
                  <a:pt x="543600" y="529914"/>
                  <a:pt x="544019" y="528560"/>
                </a:cubicBezTo>
                <a:lnTo>
                  <a:pt x="557759" y="513915"/>
                </a:lnTo>
                <a:cubicBezTo>
                  <a:pt x="562358" y="507927"/>
                  <a:pt x="566897" y="501825"/>
                  <a:pt x="571374" y="495608"/>
                </a:cubicBezTo>
                <a:cubicBezTo>
                  <a:pt x="575852" y="489392"/>
                  <a:pt x="580155" y="483290"/>
                  <a:pt x="584282" y="477302"/>
                </a:cubicBezTo>
                <a:cubicBezTo>
                  <a:pt x="588752" y="471375"/>
                  <a:pt x="592822" y="465447"/>
                  <a:pt x="596493" y="459520"/>
                </a:cubicBezTo>
                <a:cubicBezTo>
                  <a:pt x="600164" y="453592"/>
                  <a:pt x="604007" y="447665"/>
                  <a:pt x="608020" y="441737"/>
                </a:cubicBezTo>
                <a:lnTo>
                  <a:pt x="613498" y="430750"/>
                </a:lnTo>
                <a:cubicBezTo>
                  <a:pt x="613517" y="429868"/>
                  <a:pt x="613480" y="429331"/>
                  <a:pt x="613384" y="429139"/>
                </a:cubicBezTo>
                <a:cubicBezTo>
                  <a:pt x="613289" y="428947"/>
                  <a:pt x="613022" y="428870"/>
                  <a:pt x="612585" y="428909"/>
                </a:cubicBezTo>
                <a:close/>
                <a:moveTo>
                  <a:pt x="693042" y="364941"/>
                </a:moveTo>
                <a:cubicBezTo>
                  <a:pt x="687302" y="363906"/>
                  <a:pt x="678417" y="365272"/>
                  <a:pt x="666388" y="369040"/>
                </a:cubicBezTo>
                <a:cubicBezTo>
                  <a:pt x="654358" y="372808"/>
                  <a:pt x="646162" y="376917"/>
                  <a:pt x="641801" y="381367"/>
                </a:cubicBezTo>
                <a:cubicBezTo>
                  <a:pt x="643171" y="380987"/>
                  <a:pt x="644312" y="380835"/>
                  <a:pt x="645225" y="380911"/>
                </a:cubicBezTo>
                <a:cubicBezTo>
                  <a:pt x="646138" y="380987"/>
                  <a:pt x="646824" y="380835"/>
                  <a:pt x="647281" y="380454"/>
                </a:cubicBezTo>
                <a:cubicBezTo>
                  <a:pt x="654508" y="376785"/>
                  <a:pt x="661791" y="373629"/>
                  <a:pt x="669132" y="370987"/>
                </a:cubicBezTo>
                <a:cubicBezTo>
                  <a:pt x="676472" y="368344"/>
                  <a:pt x="684442" y="366329"/>
                  <a:pt x="693042" y="364941"/>
                </a:cubicBezTo>
                <a:close/>
                <a:moveTo>
                  <a:pt x="674737" y="291780"/>
                </a:moveTo>
                <a:cubicBezTo>
                  <a:pt x="672926" y="292256"/>
                  <a:pt x="671286" y="292676"/>
                  <a:pt x="669818" y="293038"/>
                </a:cubicBezTo>
                <a:cubicBezTo>
                  <a:pt x="668350" y="293400"/>
                  <a:pt x="666939" y="293591"/>
                  <a:pt x="665585" y="293610"/>
                </a:cubicBezTo>
                <a:cubicBezTo>
                  <a:pt x="661047" y="294562"/>
                  <a:pt x="656624" y="295172"/>
                  <a:pt x="652317" y="295439"/>
                </a:cubicBezTo>
                <a:cubicBezTo>
                  <a:pt x="648010" y="295706"/>
                  <a:pt x="643592" y="295401"/>
                  <a:pt x="639062" y="294524"/>
                </a:cubicBezTo>
                <a:cubicBezTo>
                  <a:pt x="634649" y="292695"/>
                  <a:pt x="629780" y="292695"/>
                  <a:pt x="624454" y="294524"/>
                </a:cubicBezTo>
                <a:lnTo>
                  <a:pt x="627193" y="297269"/>
                </a:lnTo>
                <a:cubicBezTo>
                  <a:pt x="628525" y="299060"/>
                  <a:pt x="629971" y="300280"/>
                  <a:pt x="631530" y="300928"/>
                </a:cubicBezTo>
                <a:cubicBezTo>
                  <a:pt x="633090" y="301576"/>
                  <a:pt x="634992" y="301881"/>
                  <a:pt x="637236" y="301843"/>
                </a:cubicBezTo>
                <a:cubicBezTo>
                  <a:pt x="639994" y="301862"/>
                  <a:pt x="642696" y="301824"/>
                  <a:pt x="645343" y="301728"/>
                </a:cubicBezTo>
                <a:cubicBezTo>
                  <a:pt x="647989" y="301633"/>
                  <a:pt x="650466" y="301367"/>
                  <a:pt x="652773" y="300928"/>
                </a:cubicBezTo>
                <a:cubicBezTo>
                  <a:pt x="657730" y="300814"/>
                  <a:pt x="662230" y="299899"/>
                  <a:pt x="666272" y="298184"/>
                </a:cubicBezTo>
                <a:cubicBezTo>
                  <a:pt x="670314" y="296468"/>
                  <a:pt x="674356" y="294639"/>
                  <a:pt x="678399" y="292695"/>
                </a:cubicBezTo>
                <a:cubicBezTo>
                  <a:pt x="678360" y="292256"/>
                  <a:pt x="678207" y="291990"/>
                  <a:pt x="677941" y="291895"/>
                </a:cubicBezTo>
                <a:cubicBezTo>
                  <a:pt x="677674" y="291799"/>
                  <a:pt x="677521" y="291761"/>
                  <a:pt x="677483" y="291780"/>
                </a:cubicBezTo>
                <a:close/>
                <a:moveTo>
                  <a:pt x="79553" y="55835"/>
                </a:moveTo>
                <a:cubicBezTo>
                  <a:pt x="81229" y="55685"/>
                  <a:pt x="82449" y="55985"/>
                  <a:pt x="83210" y="56735"/>
                </a:cubicBezTo>
                <a:cubicBezTo>
                  <a:pt x="85896" y="58124"/>
                  <a:pt x="88525" y="59633"/>
                  <a:pt x="91097" y="61263"/>
                </a:cubicBezTo>
                <a:cubicBezTo>
                  <a:pt x="93669" y="62893"/>
                  <a:pt x="96527" y="64413"/>
                  <a:pt x="99669" y="65823"/>
                </a:cubicBezTo>
                <a:lnTo>
                  <a:pt x="106070" y="69482"/>
                </a:lnTo>
                <a:lnTo>
                  <a:pt x="124358" y="77716"/>
                </a:lnTo>
                <a:cubicBezTo>
                  <a:pt x="130740" y="80555"/>
                  <a:pt x="137179" y="83567"/>
                  <a:pt x="143675" y="86749"/>
                </a:cubicBezTo>
                <a:cubicBezTo>
                  <a:pt x="150171" y="89932"/>
                  <a:pt x="156838" y="92715"/>
                  <a:pt x="163677" y="95097"/>
                </a:cubicBezTo>
                <a:cubicBezTo>
                  <a:pt x="170993" y="98242"/>
                  <a:pt x="178308" y="101100"/>
                  <a:pt x="185623" y="103673"/>
                </a:cubicBezTo>
                <a:cubicBezTo>
                  <a:pt x="192939" y="106246"/>
                  <a:pt x="200253" y="108876"/>
                  <a:pt x="207569" y="111563"/>
                </a:cubicBezTo>
                <a:lnTo>
                  <a:pt x="231316" y="121626"/>
                </a:lnTo>
                <a:cubicBezTo>
                  <a:pt x="236261" y="122960"/>
                  <a:pt x="240977" y="124409"/>
                  <a:pt x="245466" y="125972"/>
                </a:cubicBezTo>
                <a:cubicBezTo>
                  <a:pt x="249954" y="127534"/>
                  <a:pt x="254671" y="129440"/>
                  <a:pt x="259616" y="131689"/>
                </a:cubicBezTo>
                <a:cubicBezTo>
                  <a:pt x="266005" y="133481"/>
                  <a:pt x="272398" y="135158"/>
                  <a:pt x="278793" y="136721"/>
                </a:cubicBezTo>
                <a:cubicBezTo>
                  <a:pt x="285188" y="138283"/>
                  <a:pt x="291590" y="139961"/>
                  <a:pt x="297999" y="141752"/>
                </a:cubicBezTo>
                <a:lnTo>
                  <a:pt x="326386" y="150900"/>
                </a:lnTo>
                <a:cubicBezTo>
                  <a:pt x="327760" y="151300"/>
                  <a:pt x="329133" y="151643"/>
                  <a:pt x="330507" y="151929"/>
                </a:cubicBezTo>
                <a:cubicBezTo>
                  <a:pt x="331880" y="152215"/>
                  <a:pt x="333254" y="152787"/>
                  <a:pt x="334627" y="153644"/>
                </a:cubicBezTo>
                <a:cubicBezTo>
                  <a:pt x="335066" y="154083"/>
                  <a:pt x="335334" y="154578"/>
                  <a:pt x="335429" y="155131"/>
                </a:cubicBezTo>
                <a:cubicBezTo>
                  <a:pt x="335524" y="155684"/>
                  <a:pt x="335562" y="156408"/>
                  <a:pt x="335543" y="157304"/>
                </a:cubicBezTo>
                <a:cubicBezTo>
                  <a:pt x="335562" y="158657"/>
                  <a:pt x="335524" y="159838"/>
                  <a:pt x="335429" y="160849"/>
                </a:cubicBezTo>
                <a:cubicBezTo>
                  <a:pt x="335334" y="161859"/>
                  <a:pt x="335066" y="162812"/>
                  <a:pt x="334627" y="163707"/>
                </a:cubicBezTo>
                <a:cubicBezTo>
                  <a:pt x="332739" y="166395"/>
                  <a:pt x="330793" y="168796"/>
                  <a:pt x="328790" y="170911"/>
                </a:cubicBezTo>
                <a:cubicBezTo>
                  <a:pt x="326787" y="173027"/>
                  <a:pt x="325070" y="175199"/>
                  <a:pt x="323639" y="177429"/>
                </a:cubicBezTo>
                <a:cubicBezTo>
                  <a:pt x="321712" y="180917"/>
                  <a:pt x="319385" y="183776"/>
                  <a:pt x="316657" y="186006"/>
                </a:cubicBezTo>
                <a:cubicBezTo>
                  <a:pt x="313929" y="188236"/>
                  <a:pt x="311372" y="190866"/>
                  <a:pt x="308988" y="193896"/>
                </a:cubicBezTo>
                <a:lnTo>
                  <a:pt x="308988" y="194811"/>
                </a:lnTo>
                <a:cubicBezTo>
                  <a:pt x="307538" y="198298"/>
                  <a:pt x="305401" y="200700"/>
                  <a:pt x="302578" y="202015"/>
                </a:cubicBezTo>
                <a:cubicBezTo>
                  <a:pt x="299754" y="203330"/>
                  <a:pt x="296703" y="204588"/>
                  <a:pt x="293421" y="205788"/>
                </a:cubicBezTo>
                <a:cubicBezTo>
                  <a:pt x="292505" y="206208"/>
                  <a:pt x="291818" y="206741"/>
                  <a:pt x="291361" y="207389"/>
                </a:cubicBezTo>
                <a:cubicBezTo>
                  <a:pt x="290903" y="208037"/>
                  <a:pt x="290674" y="209028"/>
                  <a:pt x="290674" y="210362"/>
                </a:cubicBezTo>
                <a:cubicBezTo>
                  <a:pt x="290655" y="210839"/>
                  <a:pt x="290464" y="211258"/>
                  <a:pt x="290101" y="211620"/>
                </a:cubicBezTo>
                <a:cubicBezTo>
                  <a:pt x="289739" y="211982"/>
                  <a:pt x="289319" y="212173"/>
                  <a:pt x="288842" y="212192"/>
                </a:cubicBezTo>
                <a:cubicBezTo>
                  <a:pt x="284690" y="213640"/>
                  <a:pt x="280653" y="215546"/>
                  <a:pt x="276734" y="217909"/>
                </a:cubicBezTo>
                <a:cubicBezTo>
                  <a:pt x="272815" y="220273"/>
                  <a:pt x="269239" y="222636"/>
                  <a:pt x="266006" y="224999"/>
                </a:cubicBezTo>
                <a:cubicBezTo>
                  <a:pt x="260547" y="228563"/>
                  <a:pt x="255260" y="231956"/>
                  <a:pt x="250144" y="235176"/>
                </a:cubicBezTo>
                <a:cubicBezTo>
                  <a:pt x="245028" y="238397"/>
                  <a:pt x="239969" y="242018"/>
                  <a:pt x="234967" y="246040"/>
                </a:cubicBezTo>
                <a:cubicBezTo>
                  <a:pt x="223954" y="255188"/>
                  <a:pt x="212648" y="264336"/>
                  <a:pt x="201049" y="273484"/>
                </a:cubicBezTo>
                <a:cubicBezTo>
                  <a:pt x="189451" y="282632"/>
                  <a:pt x="177908" y="291780"/>
                  <a:pt x="166421" y="300928"/>
                </a:cubicBezTo>
                <a:cubicBezTo>
                  <a:pt x="148285" y="316477"/>
                  <a:pt x="130607" y="331997"/>
                  <a:pt x="113385" y="347490"/>
                </a:cubicBezTo>
                <a:cubicBezTo>
                  <a:pt x="111099" y="349747"/>
                  <a:pt x="108585" y="352068"/>
                  <a:pt x="105842" y="354453"/>
                </a:cubicBezTo>
                <a:cubicBezTo>
                  <a:pt x="103098" y="356838"/>
                  <a:pt x="100127" y="359415"/>
                  <a:pt x="96926" y="362183"/>
                </a:cubicBezTo>
                <a:lnTo>
                  <a:pt x="99669" y="362183"/>
                </a:lnTo>
                <a:cubicBezTo>
                  <a:pt x="117957" y="351002"/>
                  <a:pt x="137160" y="341243"/>
                  <a:pt x="157277" y="332906"/>
                </a:cubicBezTo>
                <a:cubicBezTo>
                  <a:pt x="172060" y="326374"/>
                  <a:pt x="187299" y="323032"/>
                  <a:pt x="202997" y="322880"/>
                </a:cubicBezTo>
                <a:cubicBezTo>
                  <a:pt x="207473" y="322823"/>
                  <a:pt x="211320" y="323393"/>
                  <a:pt x="214537" y="324589"/>
                </a:cubicBezTo>
                <a:cubicBezTo>
                  <a:pt x="217754" y="325785"/>
                  <a:pt x="220913" y="327950"/>
                  <a:pt x="224013" y="331083"/>
                </a:cubicBezTo>
                <a:cubicBezTo>
                  <a:pt x="224070" y="331520"/>
                  <a:pt x="224412" y="331786"/>
                  <a:pt x="225040" y="331881"/>
                </a:cubicBezTo>
                <a:cubicBezTo>
                  <a:pt x="225667" y="331976"/>
                  <a:pt x="226238" y="332014"/>
                  <a:pt x="226751" y="331995"/>
                </a:cubicBezTo>
                <a:cubicBezTo>
                  <a:pt x="229015" y="330210"/>
                  <a:pt x="231335" y="328767"/>
                  <a:pt x="233712" y="327665"/>
                </a:cubicBezTo>
                <a:cubicBezTo>
                  <a:pt x="236090" y="326564"/>
                  <a:pt x="238638" y="325576"/>
                  <a:pt x="241358" y="324703"/>
                </a:cubicBezTo>
                <a:cubicBezTo>
                  <a:pt x="238638" y="324456"/>
                  <a:pt x="236090" y="324950"/>
                  <a:pt x="233712" y="326184"/>
                </a:cubicBezTo>
                <a:cubicBezTo>
                  <a:pt x="231335" y="327418"/>
                  <a:pt x="229015" y="328140"/>
                  <a:pt x="226751" y="328349"/>
                </a:cubicBezTo>
                <a:lnTo>
                  <a:pt x="226751" y="327437"/>
                </a:lnTo>
                <a:cubicBezTo>
                  <a:pt x="231316" y="325463"/>
                  <a:pt x="235880" y="323944"/>
                  <a:pt x="240445" y="322880"/>
                </a:cubicBezTo>
                <a:cubicBezTo>
                  <a:pt x="244020" y="321871"/>
                  <a:pt x="247368" y="320920"/>
                  <a:pt x="250487" y="320024"/>
                </a:cubicBezTo>
                <a:cubicBezTo>
                  <a:pt x="253606" y="319129"/>
                  <a:pt x="256953" y="318862"/>
                  <a:pt x="260528" y="319224"/>
                </a:cubicBezTo>
                <a:cubicBezTo>
                  <a:pt x="266881" y="319282"/>
                  <a:pt x="271749" y="320764"/>
                  <a:pt x="275135" y="323673"/>
                </a:cubicBezTo>
                <a:cubicBezTo>
                  <a:pt x="278520" y="326581"/>
                  <a:pt x="280650" y="330570"/>
                  <a:pt x="281525" y="335641"/>
                </a:cubicBezTo>
                <a:cubicBezTo>
                  <a:pt x="282400" y="340670"/>
                  <a:pt x="282932" y="345878"/>
                  <a:pt x="283123" y="351267"/>
                </a:cubicBezTo>
                <a:cubicBezTo>
                  <a:pt x="283313" y="356655"/>
                  <a:pt x="283389" y="362125"/>
                  <a:pt x="283351" y="367679"/>
                </a:cubicBezTo>
                <a:cubicBezTo>
                  <a:pt x="282590" y="395969"/>
                  <a:pt x="281374" y="424303"/>
                  <a:pt x="279700" y="452681"/>
                </a:cubicBezTo>
                <a:cubicBezTo>
                  <a:pt x="279166" y="460888"/>
                  <a:pt x="278403" y="469102"/>
                  <a:pt x="277411" y="477325"/>
                </a:cubicBezTo>
                <a:cubicBezTo>
                  <a:pt x="276419" y="485547"/>
                  <a:pt x="275656" y="493778"/>
                  <a:pt x="275122" y="502016"/>
                </a:cubicBezTo>
                <a:cubicBezTo>
                  <a:pt x="274645" y="506650"/>
                  <a:pt x="274226" y="511341"/>
                  <a:pt x="273863" y="516089"/>
                </a:cubicBezTo>
                <a:cubicBezTo>
                  <a:pt x="273501" y="520837"/>
                  <a:pt x="273310" y="525299"/>
                  <a:pt x="273292" y="529476"/>
                </a:cubicBezTo>
                <a:cubicBezTo>
                  <a:pt x="272815" y="532260"/>
                  <a:pt x="272398" y="535158"/>
                  <a:pt x="272039" y="538171"/>
                </a:cubicBezTo>
                <a:cubicBezTo>
                  <a:pt x="271680" y="541184"/>
                  <a:pt x="271494" y="544083"/>
                  <a:pt x="271483" y="546867"/>
                </a:cubicBezTo>
                <a:lnTo>
                  <a:pt x="271483" y="549613"/>
                </a:lnTo>
                <a:cubicBezTo>
                  <a:pt x="272396" y="548717"/>
                  <a:pt x="273309" y="547992"/>
                  <a:pt x="274222" y="547439"/>
                </a:cubicBezTo>
                <a:cubicBezTo>
                  <a:pt x="275135" y="546886"/>
                  <a:pt x="276048" y="546390"/>
                  <a:pt x="276961" y="545952"/>
                </a:cubicBezTo>
                <a:lnTo>
                  <a:pt x="296168" y="525814"/>
                </a:lnTo>
                <a:cubicBezTo>
                  <a:pt x="302711" y="517691"/>
                  <a:pt x="309999" y="510139"/>
                  <a:pt x="318030" y="503160"/>
                </a:cubicBezTo>
                <a:cubicBezTo>
                  <a:pt x="326062" y="496180"/>
                  <a:pt x="334036" y="489086"/>
                  <a:pt x="341953" y="481878"/>
                </a:cubicBezTo>
                <a:lnTo>
                  <a:pt x="354773" y="468183"/>
                </a:lnTo>
                <a:lnTo>
                  <a:pt x="388535" y="437178"/>
                </a:lnTo>
                <a:cubicBezTo>
                  <a:pt x="396276" y="430722"/>
                  <a:pt x="403721" y="424108"/>
                  <a:pt x="410870" y="417335"/>
                </a:cubicBezTo>
                <a:cubicBezTo>
                  <a:pt x="418019" y="410561"/>
                  <a:pt x="425198" y="403743"/>
                  <a:pt x="432407" y="396880"/>
                </a:cubicBezTo>
                <a:lnTo>
                  <a:pt x="441566" y="386842"/>
                </a:lnTo>
                <a:cubicBezTo>
                  <a:pt x="442520" y="385930"/>
                  <a:pt x="443817" y="385473"/>
                  <a:pt x="445459" y="385473"/>
                </a:cubicBezTo>
                <a:cubicBezTo>
                  <a:pt x="447099" y="385473"/>
                  <a:pt x="448854" y="385930"/>
                  <a:pt x="450724" y="386842"/>
                </a:cubicBezTo>
                <a:cubicBezTo>
                  <a:pt x="444200" y="398672"/>
                  <a:pt x="437343" y="410405"/>
                  <a:pt x="430153" y="422040"/>
                </a:cubicBezTo>
                <a:cubicBezTo>
                  <a:pt x="422964" y="433676"/>
                  <a:pt x="416122" y="445409"/>
                  <a:pt x="409627" y="457240"/>
                </a:cubicBezTo>
                <a:cubicBezTo>
                  <a:pt x="415499" y="455283"/>
                  <a:pt x="421083" y="453041"/>
                  <a:pt x="426381" y="450515"/>
                </a:cubicBezTo>
                <a:cubicBezTo>
                  <a:pt x="431679" y="447988"/>
                  <a:pt x="437046" y="445974"/>
                  <a:pt x="442481" y="444473"/>
                </a:cubicBezTo>
                <a:lnTo>
                  <a:pt x="443397" y="445385"/>
                </a:lnTo>
                <a:cubicBezTo>
                  <a:pt x="442977" y="445366"/>
                  <a:pt x="442672" y="445404"/>
                  <a:pt x="442481" y="445499"/>
                </a:cubicBezTo>
                <a:cubicBezTo>
                  <a:pt x="442291" y="445594"/>
                  <a:pt x="441985" y="445860"/>
                  <a:pt x="441566" y="446297"/>
                </a:cubicBezTo>
                <a:lnTo>
                  <a:pt x="442481" y="447209"/>
                </a:lnTo>
                <a:cubicBezTo>
                  <a:pt x="443893" y="446335"/>
                  <a:pt x="445420" y="445575"/>
                  <a:pt x="447061" y="444929"/>
                </a:cubicBezTo>
                <a:cubicBezTo>
                  <a:pt x="448702" y="444283"/>
                  <a:pt x="450228" y="443523"/>
                  <a:pt x="451640" y="442650"/>
                </a:cubicBezTo>
                <a:cubicBezTo>
                  <a:pt x="467605" y="432041"/>
                  <a:pt x="483726" y="421850"/>
                  <a:pt x="500004" y="412078"/>
                </a:cubicBezTo>
                <a:cubicBezTo>
                  <a:pt x="516281" y="402306"/>
                  <a:pt x="533090" y="393285"/>
                  <a:pt x="550431" y="385017"/>
                </a:cubicBezTo>
                <a:cubicBezTo>
                  <a:pt x="556424" y="381424"/>
                  <a:pt x="562756" y="378344"/>
                  <a:pt x="569426" y="375778"/>
                </a:cubicBezTo>
                <a:cubicBezTo>
                  <a:pt x="576096" y="373211"/>
                  <a:pt x="582874" y="370816"/>
                  <a:pt x="589760" y="368591"/>
                </a:cubicBezTo>
                <a:cubicBezTo>
                  <a:pt x="595295" y="368040"/>
                  <a:pt x="600887" y="367546"/>
                  <a:pt x="606536" y="367109"/>
                </a:cubicBezTo>
                <a:cubicBezTo>
                  <a:pt x="612186" y="366671"/>
                  <a:pt x="617549" y="366861"/>
                  <a:pt x="622628" y="367679"/>
                </a:cubicBezTo>
                <a:cubicBezTo>
                  <a:pt x="629019" y="368591"/>
                  <a:pt x="633584" y="371329"/>
                  <a:pt x="636324" y="375892"/>
                </a:cubicBezTo>
                <a:cubicBezTo>
                  <a:pt x="637236" y="377565"/>
                  <a:pt x="639062" y="377869"/>
                  <a:pt x="641801" y="376804"/>
                </a:cubicBezTo>
                <a:cubicBezTo>
                  <a:pt x="647306" y="374960"/>
                  <a:pt x="652985" y="372945"/>
                  <a:pt x="658837" y="370759"/>
                </a:cubicBezTo>
                <a:cubicBezTo>
                  <a:pt x="664690" y="368572"/>
                  <a:pt x="670600" y="366329"/>
                  <a:pt x="676568" y="364029"/>
                </a:cubicBezTo>
                <a:cubicBezTo>
                  <a:pt x="677960" y="363553"/>
                  <a:pt x="679294" y="363131"/>
                  <a:pt x="680572" y="362764"/>
                </a:cubicBezTo>
                <a:cubicBezTo>
                  <a:pt x="681849" y="362397"/>
                  <a:pt x="682955" y="362203"/>
                  <a:pt x="683889" y="362183"/>
                </a:cubicBezTo>
                <a:cubicBezTo>
                  <a:pt x="687569" y="362105"/>
                  <a:pt x="691192" y="362027"/>
                  <a:pt x="694757" y="361950"/>
                </a:cubicBezTo>
                <a:cubicBezTo>
                  <a:pt x="698323" y="361872"/>
                  <a:pt x="701716" y="362261"/>
                  <a:pt x="704939" y="363116"/>
                </a:cubicBezTo>
                <a:cubicBezTo>
                  <a:pt x="707818" y="363896"/>
                  <a:pt x="710525" y="364846"/>
                  <a:pt x="713061" y="365968"/>
                </a:cubicBezTo>
                <a:cubicBezTo>
                  <a:pt x="715597" y="367090"/>
                  <a:pt x="717161" y="369181"/>
                  <a:pt x="717751" y="372242"/>
                </a:cubicBezTo>
                <a:cubicBezTo>
                  <a:pt x="718190" y="372679"/>
                  <a:pt x="718457" y="373173"/>
                  <a:pt x="718552" y="373724"/>
                </a:cubicBezTo>
                <a:cubicBezTo>
                  <a:pt x="718648" y="374276"/>
                  <a:pt x="718686" y="374998"/>
                  <a:pt x="718667" y="375892"/>
                </a:cubicBezTo>
                <a:cubicBezTo>
                  <a:pt x="718724" y="381329"/>
                  <a:pt x="718609" y="386652"/>
                  <a:pt x="718323" y="391861"/>
                </a:cubicBezTo>
                <a:cubicBezTo>
                  <a:pt x="718038" y="397070"/>
                  <a:pt x="717237" y="402393"/>
                  <a:pt x="715921" y="407830"/>
                </a:cubicBezTo>
                <a:cubicBezTo>
                  <a:pt x="715006" y="411500"/>
                  <a:pt x="713862" y="415119"/>
                  <a:pt x="712489" y="418690"/>
                </a:cubicBezTo>
                <a:cubicBezTo>
                  <a:pt x="711116" y="422261"/>
                  <a:pt x="709515" y="425667"/>
                  <a:pt x="707685" y="428909"/>
                </a:cubicBezTo>
                <a:cubicBezTo>
                  <a:pt x="703528" y="436614"/>
                  <a:pt x="699257" y="444079"/>
                  <a:pt x="694872" y="451305"/>
                </a:cubicBezTo>
                <a:cubicBezTo>
                  <a:pt x="690486" y="458531"/>
                  <a:pt x="686215" y="465981"/>
                  <a:pt x="682059" y="473655"/>
                </a:cubicBezTo>
                <a:cubicBezTo>
                  <a:pt x="679791" y="477195"/>
                  <a:pt x="677464" y="480394"/>
                  <a:pt x="675081" y="483253"/>
                </a:cubicBezTo>
                <a:cubicBezTo>
                  <a:pt x="672697" y="486112"/>
                  <a:pt x="670142" y="489315"/>
                  <a:pt x="667416" y="492862"/>
                </a:cubicBezTo>
                <a:cubicBezTo>
                  <a:pt x="664670" y="497363"/>
                  <a:pt x="661696" y="501634"/>
                  <a:pt x="658493" y="505677"/>
                </a:cubicBezTo>
                <a:cubicBezTo>
                  <a:pt x="655289" y="509720"/>
                  <a:pt x="651857" y="513991"/>
                  <a:pt x="648197" y="518492"/>
                </a:cubicBezTo>
                <a:cubicBezTo>
                  <a:pt x="642716" y="525776"/>
                  <a:pt x="637238" y="532718"/>
                  <a:pt x="631759" y="539315"/>
                </a:cubicBezTo>
                <a:cubicBezTo>
                  <a:pt x="626281" y="545913"/>
                  <a:pt x="620802" y="552397"/>
                  <a:pt x="615324" y="558766"/>
                </a:cubicBezTo>
                <a:cubicBezTo>
                  <a:pt x="614335" y="560464"/>
                  <a:pt x="613802" y="561646"/>
                  <a:pt x="613726" y="562313"/>
                </a:cubicBezTo>
                <a:cubicBezTo>
                  <a:pt x="613650" y="562981"/>
                  <a:pt x="614487" y="563934"/>
                  <a:pt x="616238" y="565174"/>
                </a:cubicBezTo>
                <a:lnTo>
                  <a:pt x="645453" y="578904"/>
                </a:lnTo>
                <a:cubicBezTo>
                  <a:pt x="651705" y="582565"/>
                  <a:pt x="658416" y="586226"/>
                  <a:pt x="665585" y="589888"/>
                </a:cubicBezTo>
                <a:lnTo>
                  <a:pt x="717751" y="618220"/>
                </a:lnTo>
                <a:cubicBezTo>
                  <a:pt x="720516" y="620431"/>
                  <a:pt x="723224" y="622186"/>
                  <a:pt x="725874" y="623482"/>
                </a:cubicBezTo>
                <a:cubicBezTo>
                  <a:pt x="728524" y="624778"/>
                  <a:pt x="731003" y="626075"/>
                  <a:pt x="733310" y="627371"/>
                </a:cubicBezTo>
                <a:cubicBezTo>
                  <a:pt x="734206" y="628248"/>
                  <a:pt x="734930" y="628553"/>
                  <a:pt x="735484" y="628286"/>
                </a:cubicBezTo>
                <a:cubicBezTo>
                  <a:pt x="736036" y="628019"/>
                  <a:pt x="736533" y="627409"/>
                  <a:pt x="736971" y="626456"/>
                </a:cubicBezTo>
                <a:lnTo>
                  <a:pt x="742462" y="599918"/>
                </a:lnTo>
                <a:cubicBezTo>
                  <a:pt x="743796" y="595781"/>
                  <a:pt x="745017" y="591472"/>
                  <a:pt x="746122" y="586992"/>
                </a:cubicBezTo>
                <a:cubicBezTo>
                  <a:pt x="747228" y="582511"/>
                  <a:pt x="748449" y="577974"/>
                  <a:pt x="749784" y="573379"/>
                </a:cubicBezTo>
                <a:cubicBezTo>
                  <a:pt x="750679" y="569700"/>
                  <a:pt x="751633" y="565849"/>
                  <a:pt x="752643" y="561826"/>
                </a:cubicBezTo>
                <a:cubicBezTo>
                  <a:pt x="753654" y="557803"/>
                  <a:pt x="754836" y="553724"/>
                  <a:pt x="756190" y="549587"/>
                </a:cubicBezTo>
                <a:cubicBezTo>
                  <a:pt x="756609" y="548652"/>
                  <a:pt x="756914" y="547547"/>
                  <a:pt x="757105" y="546269"/>
                </a:cubicBezTo>
                <a:cubicBezTo>
                  <a:pt x="757296" y="544992"/>
                  <a:pt x="757601" y="543657"/>
                  <a:pt x="758020" y="542266"/>
                </a:cubicBezTo>
                <a:lnTo>
                  <a:pt x="763511" y="526709"/>
                </a:lnTo>
                <a:cubicBezTo>
                  <a:pt x="764446" y="524821"/>
                  <a:pt x="765323" y="522877"/>
                  <a:pt x="766142" y="520875"/>
                </a:cubicBezTo>
                <a:cubicBezTo>
                  <a:pt x="766963" y="518873"/>
                  <a:pt x="767611" y="517157"/>
                  <a:pt x="768087" y="515727"/>
                </a:cubicBezTo>
                <a:lnTo>
                  <a:pt x="776324" y="494680"/>
                </a:lnTo>
                <a:lnTo>
                  <a:pt x="779062" y="486463"/>
                </a:lnTo>
                <a:lnTo>
                  <a:pt x="787235" y="460937"/>
                </a:lnTo>
                <a:cubicBezTo>
                  <a:pt x="787745" y="458684"/>
                  <a:pt x="788540" y="456546"/>
                  <a:pt x="789618" y="454522"/>
                </a:cubicBezTo>
                <a:cubicBezTo>
                  <a:pt x="790697" y="452498"/>
                  <a:pt x="791718" y="450360"/>
                  <a:pt x="792684" y="448107"/>
                </a:cubicBezTo>
                <a:cubicBezTo>
                  <a:pt x="793118" y="450360"/>
                  <a:pt x="793383" y="452269"/>
                  <a:pt x="793478" y="453835"/>
                </a:cubicBezTo>
                <a:cubicBezTo>
                  <a:pt x="793572" y="455400"/>
                  <a:pt x="793610" y="456851"/>
                  <a:pt x="793592" y="458188"/>
                </a:cubicBezTo>
                <a:cubicBezTo>
                  <a:pt x="793629" y="460021"/>
                  <a:pt x="793780" y="461853"/>
                  <a:pt x="794045" y="463686"/>
                </a:cubicBezTo>
                <a:cubicBezTo>
                  <a:pt x="794310" y="465519"/>
                  <a:pt x="794461" y="467352"/>
                  <a:pt x="794499" y="469185"/>
                </a:cubicBezTo>
                <a:cubicBezTo>
                  <a:pt x="794943" y="473316"/>
                  <a:pt x="795444" y="477562"/>
                  <a:pt x="796004" y="481922"/>
                </a:cubicBezTo>
                <a:cubicBezTo>
                  <a:pt x="796563" y="486283"/>
                  <a:pt x="797296" y="490539"/>
                  <a:pt x="798202" y="494688"/>
                </a:cubicBezTo>
                <a:cubicBezTo>
                  <a:pt x="799167" y="498730"/>
                  <a:pt x="800246" y="502543"/>
                  <a:pt x="801440" y="506127"/>
                </a:cubicBezTo>
                <a:cubicBezTo>
                  <a:pt x="802633" y="509711"/>
                  <a:pt x="803705" y="513523"/>
                  <a:pt x="804657" y="517565"/>
                </a:cubicBezTo>
                <a:cubicBezTo>
                  <a:pt x="805970" y="521702"/>
                  <a:pt x="807171" y="525553"/>
                  <a:pt x="808260" y="529117"/>
                </a:cubicBezTo>
                <a:cubicBezTo>
                  <a:pt x="809349" y="532682"/>
                  <a:pt x="810553" y="535847"/>
                  <a:pt x="811873" y="538611"/>
                </a:cubicBezTo>
                <a:cubicBezTo>
                  <a:pt x="812825" y="542214"/>
                  <a:pt x="813892" y="545531"/>
                  <a:pt x="815073" y="548563"/>
                </a:cubicBezTo>
                <a:cubicBezTo>
                  <a:pt x="816254" y="551594"/>
                  <a:pt x="817321" y="554682"/>
                  <a:pt x="818274" y="557827"/>
                </a:cubicBezTo>
                <a:lnTo>
                  <a:pt x="824674" y="581619"/>
                </a:lnTo>
                <a:cubicBezTo>
                  <a:pt x="825589" y="584002"/>
                  <a:pt x="826503" y="586785"/>
                  <a:pt x="827417" y="589969"/>
                </a:cubicBezTo>
                <a:cubicBezTo>
                  <a:pt x="828332" y="593152"/>
                  <a:pt x="829247" y="596164"/>
                  <a:pt x="830161" y="599005"/>
                </a:cubicBezTo>
                <a:cubicBezTo>
                  <a:pt x="832028" y="604438"/>
                  <a:pt x="833780" y="609814"/>
                  <a:pt x="835418" y="615133"/>
                </a:cubicBezTo>
                <a:cubicBezTo>
                  <a:pt x="837057" y="620452"/>
                  <a:pt x="838352" y="626056"/>
                  <a:pt x="839305" y="631947"/>
                </a:cubicBezTo>
                <a:cubicBezTo>
                  <a:pt x="839819" y="635170"/>
                  <a:pt x="840619" y="638501"/>
                  <a:pt x="841705" y="641940"/>
                </a:cubicBezTo>
                <a:cubicBezTo>
                  <a:pt x="842791" y="645380"/>
                  <a:pt x="843820" y="648717"/>
                  <a:pt x="844792" y="651953"/>
                </a:cubicBezTo>
                <a:lnTo>
                  <a:pt x="853021" y="678470"/>
                </a:lnTo>
                <a:lnTo>
                  <a:pt x="858507" y="713217"/>
                </a:lnTo>
                <a:cubicBezTo>
                  <a:pt x="860488" y="724190"/>
                  <a:pt x="862012" y="735163"/>
                  <a:pt x="863079" y="746136"/>
                </a:cubicBezTo>
                <a:cubicBezTo>
                  <a:pt x="863041" y="748479"/>
                  <a:pt x="862431" y="750879"/>
                  <a:pt x="861250" y="753337"/>
                </a:cubicBezTo>
                <a:cubicBezTo>
                  <a:pt x="860069" y="755794"/>
                  <a:pt x="858545" y="757966"/>
                  <a:pt x="856679" y="759852"/>
                </a:cubicBezTo>
                <a:cubicBezTo>
                  <a:pt x="855764" y="761719"/>
                  <a:pt x="854849" y="763471"/>
                  <a:pt x="853935" y="765110"/>
                </a:cubicBezTo>
                <a:cubicBezTo>
                  <a:pt x="853021" y="766748"/>
                  <a:pt x="852106" y="768043"/>
                  <a:pt x="851192" y="768996"/>
                </a:cubicBezTo>
                <a:lnTo>
                  <a:pt x="844792" y="779054"/>
                </a:lnTo>
                <a:cubicBezTo>
                  <a:pt x="843915" y="779092"/>
                  <a:pt x="843153" y="779473"/>
                  <a:pt x="842506" y="780197"/>
                </a:cubicBezTo>
                <a:cubicBezTo>
                  <a:pt x="841857" y="780921"/>
                  <a:pt x="841095" y="781759"/>
                  <a:pt x="840219" y="782712"/>
                </a:cubicBezTo>
                <a:cubicBezTo>
                  <a:pt x="837590" y="784102"/>
                  <a:pt x="835533" y="785893"/>
                  <a:pt x="834047" y="788084"/>
                </a:cubicBezTo>
                <a:cubicBezTo>
                  <a:pt x="832561" y="790275"/>
                  <a:pt x="830961" y="792751"/>
                  <a:pt x="829247" y="795513"/>
                </a:cubicBezTo>
                <a:cubicBezTo>
                  <a:pt x="828789" y="796028"/>
                  <a:pt x="828103" y="796599"/>
                  <a:pt x="827189" y="797228"/>
                </a:cubicBezTo>
                <a:cubicBezTo>
                  <a:pt x="826274" y="797857"/>
                  <a:pt x="825131" y="798199"/>
                  <a:pt x="823760" y="798257"/>
                </a:cubicBezTo>
                <a:cubicBezTo>
                  <a:pt x="822693" y="799019"/>
                  <a:pt x="822083" y="799323"/>
                  <a:pt x="821931" y="799171"/>
                </a:cubicBezTo>
                <a:cubicBezTo>
                  <a:pt x="819798" y="801000"/>
                  <a:pt x="818121" y="801914"/>
                  <a:pt x="816902" y="801914"/>
                </a:cubicBezTo>
                <a:cubicBezTo>
                  <a:pt x="815683" y="801914"/>
                  <a:pt x="814007" y="801000"/>
                  <a:pt x="811873" y="799171"/>
                </a:cubicBezTo>
                <a:lnTo>
                  <a:pt x="810958" y="798257"/>
                </a:lnTo>
                <a:lnTo>
                  <a:pt x="810958" y="806486"/>
                </a:lnTo>
                <a:cubicBezTo>
                  <a:pt x="811034" y="807020"/>
                  <a:pt x="811111" y="807782"/>
                  <a:pt x="811189" y="808772"/>
                </a:cubicBezTo>
                <a:cubicBezTo>
                  <a:pt x="811266" y="809763"/>
                  <a:pt x="810890" y="810525"/>
                  <a:pt x="810058" y="811058"/>
                </a:cubicBezTo>
                <a:cubicBezTo>
                  <a:pt x="808783" y="810963"/>
                  <a:pt x="807958" y="810468"/>
                  <a:pt x="807583" y="809572"/>
                </a:cubicBezTo>
                <a:cubicBezTo>
                  <a:pt x="807208" y="808677"/>
                  <a:pt x="806833" y="807953"/>
                  <a:pt x="806458" y="807401"/>
                </a:cubicBezTo>
                <a:lnTo>
                  <a:pt x="803758" y="796428"/>
                </a:lnTo>
                <a:cubicBezTo>
                  <a:pt x="803276" y="795533"/>
                  <a:pt x="802619" y="795037"/>
                  <a:pt x="801791" y="794942"/>
                </a:cubicBezTo>
                <a:cubicBezTo>
                  <a:pt x="800961" y="794847"/>
                  <a:pt x="800074" y="795037"/>
                  <a:pt x="799128" y="795513"/>
                </a:cubicBezTo>
                <a:cubicBezTo>
                  <a:pt x="797777" y="796428"/>
                  <a:pt x="796545" y="797114"/>
                  <a:pt x="795432" y="797571"/>
                </a:cubicBezTo>
                <a:cubicBezTo>
                  <a:pt x="794318" y="798028"/>
                  <a:pt x="793100" y="798257"/>
                  <a:pt x="791775" y="798257"/>
                </a:cubicBezTo>
                <a:lnTo>
                  <a:pt x="789959" y="798257"/>
                </a:lnTo>
                <a:cubicBezTo>
                  <a:pt x="789108" y="799495"/>
                  <a:pt x="788313" y="799990"/>
                  <a:pt x="787575" y="799743"/>
                </a:cubicBezTo>
                <a:cubicBezTo>
                  <a:pt x="786837" y="799495"/>
                  <a:pt x="785816" y="799304"/>
                  <a:pt x="784511" y="799171"/>
                </a:cubicBezTo>
                <a:cubicBezTo>
                  <a:pt x="784019" y="798752"/>
                  <a:pt x="783413" y="798447"/>
                  <a:pt x="782694" y="798257"/>
                </a:cubicBezTo>
                <a:cubicBezTo>
                  <a:pt x="781975" y="798066"/>
                  <a:pt x="781370" y="797761"/>
                  <a:pt x="780878" y="797342"/>
                </a:cubicBezTo>
                <a:cubicBezTo>
                  <a:pt x="779970" y="796485"/>
                  <a:pt x="779060" y="795914"/>
                  <a:pt x="778149" y="795628"/>
                </a:cubicBezTo>
                <a:cubicBezTo>
                  <a:pt x="777238" y="795342"/>
                  <a:pt x="776324" y="794999"/>
                  <a:pt x="775409" y="794599"/>
                </a:cubicBezTo>
                <a:lnTo>
                  <a:pt x="767172" y="784541"/>
                </a:lnTo>
                <a:cubicBezTo>
                  <a:pt x="766657" y="784122"/>
                  <a:pt x="766085" y="783588"/>
                  <a:pt x="765456" y="782940"/>
                </a:cubicBezTo>
                <a:cubicBezTo>
                  <a:pt x="764827" y="782293"/>
                  <a:pt x="764484" y="781302"/>
                  <a:pt x="764427" y="779969"/>
                </a:cubicBezTo>
                <a:cubicBezTo>
                  <a:pt x="763931" y="779530"/>
                  <a:pt x="763321" y="779264"/>
                  <a:pt x="762597" y="779169"/>
                </a:cubicBezTo>
                <a:cubicBezTo>
                  <a:pt x="761872" y="779073"/>
                  <a:pt x="761261" y="779035"/>
                  <a:pt x="760766" y="779054"/>
                </a:cubicBezTo>
                <a:cubicBezTo>
                  <a:pt x="756819" y="779969"/>
                  <a:pt x="753959" y="779969"/>
                  <a:pt x="752186" y="779054"/>
                </a:cubicBezTo>
                <a:cubicBezTo>
                  <a:pt x="750412" y="778140"/>
                  <a:pt x="748697" y="776311"/>
                  <a:pt x="747038" y="773568"/>
                </a:cubicBezTo>
                <a:cubicBezTo>
                  <a:pt x="745245" y="770348"/>
                  <a:pt x="743796" y="767186"/>
                  <a:pt x="742691" y="764081"/>
                </a:cubicBezTo>
                <a:cubicBezTo>
                  <a:pt x="741585" y="760976"/>
                  <a:pt x="740593" y="758042"/>
                  <a:pt x="739716" y="755280"/>
                </a:cubicBezTo>
                <a:lnTo>
                  <a:pt x="735141" y="728762"/>
                </a:lnTo>
                <a:cubicBezTo>
                  <a:pt x="735159" y="727372"/>
                  <a:pt x="735121" y="725810"/>
                  <a:pt x="735026" y="724076"/>
                </a:cubicBezTo>
                <a:cubicBezTo>
                  <a:pt x="734930" y="722343"/>
                  <a:pt x="734664" y="720552"/>
                  <a:pt x="734225" y="718704"/>
                </a:cubicBezTo>
                <a:cubicBezTo>
                  <a:pt x="733654" y="715999"/>
                  <a:pt x="732509" y="713637"/>
                  <a:pt x="730793" y="711617"/>
                </a:cubicBezTo>
                <a:cubicBezTo>
                  <a:pt x="729077" y="709598"/>
                  <a:pt x="727475" y="707693"/>
                  <a:pt x="725988" y="705902"/>
                </a:cubicBezTo>
                <a:cubicBezTo>
                  <a:pt x="720440" y="698244"/>
                  <a:pt x="714148" y="691615"/>
                  <a:pt x="707112" y="686014"/>
                </a:cubicBezTo>
                <a:cubicBezTo>
                  <a:pt x="700077" y="680413"/>
                  <a:pt x="692641" y="675156"/>
                  <a:pt x="684804" y="670241"/>
                </a:cubicBezTo>
                <a:cubicBezTo>
                  <a:pt x="675175" y="663858"/>
                  <a:pt x="665378" y="657649"/>
                  <a:pt x="655411" y="651613"/>
                </a:cubicBezTo>
                <a:cubicBezTo>
                  <a:pt x="645445" y="645576"/>
                  <a:pt x="635430" y="639601"/>
                  <a:pt x="625367" y="633688"/>
                </a:cubicBezTo>
                <a:cubicBezTo>
                  <a:pt x="619337" y="629619"/>
                  <a:pt x="612909" y="625665"/>
                  <a:pt x="606080" y="621825"/>
                </a:cubicBezTo>
                <a:cubicBezTo>
                  <a:pt x="599251" y="617985"/>
                  <a:pt x="592594" y="614031"/>
                  <a:pt x="586108" y="609963"/>
                </a:cubicBezTo>
                <a:lnTo>
                  <a:pt x="576978" y="605400"/>
                </a:lnTo>
                <a:cubicBezTo>
                  <a:pt x="575589" y="604526"/>
                  <a:pt x="574258" y="604222"/>
                  <a:pt x="572983" y="604488"/>
                </a:cubicBezTo>
                <a:cubicBezTo>
                  <a:pt x="571708" y="604754"/>
                  <a:pt x="570602" y="605362"/>
                  <a:pt x="569668" y="606313"/>
                </a:cubicBezTo>
                <a:cubicBezTo>
                  <a:pt x="563694" y="611750"/>
                  <a:pt x="557549" y="617073"/>
                  <a:pt x="551233" y="622281"/>
                </a:cubicBezTo>
                <a:cubicBezTo>
                  <a:pt x="544916" y="627490"/>
                  <a:pt x="538542" y="632813"/>
                  <a:pt x="532111" y="638250"/>
                </a:cubicBezTo>
                <a:cubicBezTo>
                  <a:pt x="526193" y="642816"/>
                  <a:pt x="520168" y="647384"/>
                  <a:pt x="514036" y="651955"/>
                </a:cubicBezTo>
                <a:cubicBezTo>
                  <a:pt x="507905" y="656525"/>
                  <a:pt x="501455" y="661097"/>
                  <a:pt x="494686" y="665669"/>
                </a:cubicBezTo>
                <a:cubicBezTo>
                  <a:pt x="490965" y="668012"/>
                  <a:pt x="486958" y="670412"/>
                  <a:pt x="482665" y="672870"/>
                </a:cubicBezTo>
                <a:cubicBezTo>
                  <a:pt x="478372" y="675327"/>
                  <a:pt x="474136" y="677499"/>
                  <a:pt x="469957" y="679385"/>
                </a:cubicBezTo>
                <a:cubicBezTo>
                  <a:pt x="464519" y="682166"/>
                  <a:pt x="459139" y="684147"/>
                  <a:pt x="453815" y="685328"/>
                </a:cubicBezTo>
                <a:cubicBezTo>
                  <a:pt x="448492" y="686509"/>
                  <a:pt x="442882" y="686662"/>
                  <a:pt x="436986" y="685785"/>
                </a:cubicBezTo>
                <a:cubicBezTo>
                  <a:pt x="434715" y="685366"/>
                  <a:pt x="432617" y="684604"/>
                  <a:pt x="430691" y="683499"/>
                </a:cubicBezTo>
                <a:cubicBezTo>
                  <a:pt x="428766" y="682395"/>
                  <a:pt x="426900" y="680718"/>
                  <a:pt x="425094" y="678470"/>
                </a:cubicBezTo>
                <a:cubicBezTo>
                  <a:pt x="424042" y="677556"/>
                  <a:pt x="422539" y="676641"/>
                  <a:pt x="420586" y="675727"/>
                </a:cubicBezTo>
                <a:cubicBezTo>
                  <a:pt x="418277" y="675289"/>
                  <a:pt x="415846" y="674794"/>
                  <a:pt x="413290" y="674241"/>
                </a:cubicBezTo>
                <a:cubicBezTo>
                  <a:pt x="410734" y="673689"/>
                  <a:pt x="408291" y="672965"/>
                  <a:pt x="405959" y="672070"/>
                </a:cubicBezTo>
                <a:cubicBezTo>
                  <a:pt x="405061" y="671155"/>
                  <a:pt x="404106" y="670241"/>
                  <a:pt x="403093" y="669326"/>
                </a:cubicBezTo>
                <a:cubicBezTo>
                  <a:pt x="402081" y="668412"/>
                  <a:pt x="400896" y="667498"/>
                  <a:pt x="399540" y="666583"/>
                </a:cubicBezTo>
                <a:lnTo>
                  <a:pt x="393121" y="660182"/>
                </a:lnTo>
                <a:cubicBezTo>
                  <a:pt x="392203" y="659306"/>
                  <a:pt x="391286" y="658773"/>
                  <a:pt x="390369" y="658582"/>
                </a:cubicBezTo>
                <a:cubicBezTo>
                  <a:pt x="389452" y="658391"/>
                  <a:pt x="388535" y="658315"/>
                  <a:pt x="387618" y="658353"/>
                </a:cubicBezTo>
                <a:cubicBezTo>
                  <a:pt x="385306" y="657915"/>
                  <a:pt x="383281" y="657191"/>
                  <a:pt x="381543" y="656182"/>
                </a:cubicBezTo>
                <a:cubicBezTo>
                  <a:pt x="379806" y="655172"/>
                  <a:pt x="378472" y="653762"/>
                  <a:pt x="377540" y="651953"/>
                </a:cubicBezTo>
                <a:cubicBezTo>
                  <a:pt x="376596" y="650162"/>
                  <a:pt x="375765" y="648486"/>
                  <a:pt x="375047" y="646924"/>
                </a:cubicBezTo>
                <a:cubicBezTo>
                  <a:pt x="374329" y="645363"/>
                  <a:pt x="373951" y="643688"/>
                  <a:pt x="373913" y="641900"/>
                </a:cubicBezTo>
                <a:cubicBezTo>
                  <a:pt x="374064" y="638402"/>
                  <a:pt x="374669" y="634448"/>
                  <a:pt x="375727" y="630038"/>
                </a:cubicBezTo>
                <a:lnTo>
                  <a:pt x="381198" y="609963"/>
                </a:lnTo>
                <a:cubicBezTo>
                  <a:pt x="381696" y="608157"/>
                  <a:pt x="382306" y="606294"/>
                  <a:pt x="383032" y="604374"/>
                </a:cubicBezTo>
                <a:cubicBezTo>
                  <a:pt x="383758" y="602454"/>
                  <a:pt x="384370" y="600363"/>
                  <a:pt x="384867" y="598100"/>
                </a:cubicBezTo>
                <a:lnTo>
                  <a:pt x="387618" y="589888"/>
                </a:lnTo>
                <a:cubicBezTo>
                  <a:pt x="387637" y="588057"/>
                  <a:pt x="387828" y="585998"/>
                  <a:pt x="388191" y="583709"/>
                </a:cubicBezTo>
                <a:cubicBezTo>
                  <a:pt x="388554" y="581421"/>
                  <a:pt x="388975" y="578904"/>
                  <a:pt x="389452" y="576158"/>
                </a:cubicBezTo>
                <a:cubicBezTo>
                  <a:pt x="389968" y="572020"/>
                  <a:pt x="390541" y="567710"/>
                  <a:pt x="391171" y="563229"/>
                </a:cubicBezTo>
                <a:cubicBezTo>
                  <a:pt x="391802" y="558747"/>
                  <a:pt x="392146" y="554209"/>
                  <a:pt x="392203" y="549613"/>
                </a:cubicBezTo>
                <a:cubicBezTo>
                  <a:pt x="392604" y="545894"/>
                  <a:pt x="392719" y="541890"/>
                  <a:pt x="392547" y="537599"/>
                </a:cubicBezTo>
                <a:cubicBezTo>
                  <a:pt x="392375" y="533309"/>
                  <a:pt x="392260" y="529075"/>
                  <a:pt x="392203" y="524899"/>
                </a:cubicBezTo>
                <a:cubicBezTo>
                  <a:pt x="391706" y="521733"/>
                  <a:pt x="391095" y="518911"/>
                  <a:pt x="390369" y="516432"/>
                </a:cubicBezTo>
                <a:cubicBezTo>
                  <a:pt x="389643" y="513953"/>
                  <a:pt x="389032" y="511588"/>
                  <a:pt x="388535" y="509338"/>
                </a:cubicBezTo>
                <a:cubicBezTo>
                  <a:pt x="388497" y="508881"/>
                  <a:pt x="388344" y="508423"/>
                  <a:pt x="388076" y="507965"/>
                </a:cubicBezTo>
                <a:cubicBezTo>
                  <a:pt x="387809" y="507508"/>
                  <a:pt x="387656" y="507050"/>
                  <a:pt x="387618" y="506592"/>
                </a:cubicBezTo>
                <a:cubicBezTo>
                  <a:pt x="386701" y="505677"/>
                  <a:pt x="385784" y="505677"/>
                  <a:pt x="384867" y="506592"/>
                </a:cubicBezTo>
                <a:lnTo>
                  <a:pt x="351110" y="562428"/>
                </a:lnTo>
                <a:cubicBezTo>
                  <a:pt x="345120" y="571962"/>
                  <a:pt x="338786" y="581033"/>
                  <a:pt x="332110" y="589640"/>
                </a:cubicBezTo>
                <a:cubicBezTo>
                  <a:pt x="325432" y="598246"/>
                  <a:pt x="318641" y="606845"/>
                  <a:pt x="311735" y="615438"/>
                </a:cubicBezTo>
                <a:cubicBezTo>
                  <a:pt x="305763" y="622852"/>
                  <a:pt x="299393" y="630381"/>
                  <a:pt x="292625" y="638027"/>
                </a:cubicBezTo>
                <a:cubicBezTo>
                  <a:pt x="285856" y="645673"/>
                  <a:pt x="278809" y="652753"/>
                  <a:pt x="271483" y="659268"/>
                </a:cubicBezTo>
                <a:cubicBezTo>
                  <a:pt x="270114" y="661001"/>
                  <a:pt x="268744" y="662335"/>
                  <a:pt x="267375" y="663268"/>
                </a:cubicBezTo>
                <a:cubicBezTo>
                  <a:pt x="266006" y="664202"/>
                  <a:pt x="264636" y="665307"/>
                  <a:pt x="263267" y="666583"/>
                </a:cubicBezTo>
                <a:lnTo>
                  <a:pt x="255051" y="672070"/>
                </a:lnTo>
                <a:cubicBezTo>
                  <a:pt x="253701" y="673403"/>
                  <a:pt x="252522" y="674393"/>
                  <a:pt x="251514" y="675041"/>
                </a:cubicBezTo>
                <a:cubicBezTo>
                  <a:pt x="250506" y="675689"/>
                  <a:pt x="249555" y="676222"/>
                  <a:pt x="248661" y="676641"/>
                </a:cubicBezTo>
                <a:cubicBezTo>
                  <a:pt x="244876" y="677918"/>
                  <a:pt x="241720" y="677880"/>
                  <a:pt x="239190" y="676527"/>
                </a:cubicBezTo>
                <a:cubicBezTo>
                  <a:pt x="236660" y="675175"/>
                  <a:pt x="235557" y="673079"/>
                  <a:pt x="235880" y="670241"/>
                </a:cubicBezTo>
                <a:cubicBezTo>
                  <a:pt x="235842" y="670222"/>
                  <a:pt x="235690" y="670031"/>
                  <a:pt x="235424" y="669669"/>
                </a:cubicBezTo>
                <a:cubicBezTo>
                  <a:pt x="235158" y="669307"/>
                  <a:pt x="235006" y="668888"/>
                  <a:pt x="234967" y="668412"/>
                </a:cubicBezTo>
                <a:cubicBezTo>
                  <a:pt x="234929" y="667479"/>
                  <a:pt x="234550" y="666831"/>
                  <a:pt x="233826" y="666469"/>
                </a:cubicBezTo>
                <a:cubicBezTo>
                  <a:pt x="233104" y="666107"/>
                  <a:pt x="232267" y="666145"/>
                  <a:pt x="231316" y="666583"/>
                </a:cubicBezTo>
                <a:cubicBezTo>
                  <a:pt x="228539" y="667859"/>
                  <a:pt x="225648" y="668278"/>
                  <a:pt x="222643" y="667840"/>
                </a:cubicBezTo>
                <a:cubicBezTo>
                  <a:pt x="219638" y="667402"/>
                  <a:pt x="216747" y="666678"/>
                  <a:pt x="213969" y="665669"/>
                </a:cubicBezTo>
                <a:cubicBezTo>
                  <a:pt x="213950" y="665250"/>
                  <a:pt x="213760" y="664945"/>
                  <a:pt x="213398" y="664754"/>
                </a:cubicBezTo>
                <a:cubicBezTo>
                  <a:pt x="213036" y="664564"/>
                  <a:pt x="212617" y="664259"/>
                  <a:pt x="212141" y="663840"/>
                </a:cubicBezTo>
                <a:lnTo>
                  <a:pt x="199339" y="651953"/>
                </a:lnTo>
                <a:cubicBezTo>
                  <a:pt x="198425" y="649971"/>
                  <a:pt x="197510" y="649362"/>
                  <a:pt x="196596" y="650124"/>
                </a:cubicBezTo>
                <a:cubicBezTo>
                  <a:pt x="194787" y="650162"/>
                  <a:pt x="193148" y="650086"/>
                  <a:pt x="191681" y="649895"/>
                </a:cubicBezTo>
                <a:cubicBezTo>
                  <a:pt x="190214" y="649705"/>
                  <a:pt x="188804" y="649171"/>
                  <a:pt x="187452" y="648295"/>
                </a:cubicBezTo>
                <a:cubicBezTo>
                  <a:pt x="185109" y="645953"/>
                  <a:pt x="183623" y="643327"/>
                  <a:pt x="182994" y="640418"/>
                </a:cubicBezTo>
                <a:cubicBezTo>
                  <a:pt x="182365" y="637509"/>
                  <a:pt x="182937" y="634657"/>
                  <a:pt x="184709" y="631863"/>
                </a:cubicBezTo>
                <a:cubicBezTo>
                  <a:pt x="190958" y="622586"/>
                  <a:pt x="194919" y="611940"/>
                  <a:pt x="196596" y="599926"/>
                </a:cubicBezTo>
                <a:cubicBezTo>
                  <a:pt x="196634" y="595781"/>
                  <a:pt x="197015" y="591518"/>
                  <a:pt x="197739" y="587136"/>
                </a:cubicBezTo>
                <a:cubicBezTo>
                  <a:pt x="198463" y="582754"/>
                  <a:pt x="199301" y="578484"/>
                  <a:pt x="200253" y="574327"/>
                </a:cubicBezTo>
                <a:cubicBezTo>
                  <a:pt x="201130" y="569274"/>
                  <a:pt x="201892" y="564278"/>
                  <a:pt x="202539" y="559338"/>
                </a:cubicBezTo>
                <a:cubicBezTo>
                  <a:pt x="203188" y="554400"/>
                  <a:pt x="203949" y="549632"/>
                  <a:pt x="204825" y="545036"/>
                </a:cubicBezTo>
                <a:cubicBezTo>
                  <a:pt x="207112" y="533690"/>
                  <a:pt x="208940" y="522515"/>
                  <a:pt x="210312" y="511512"/>
                </a:cubicBezTo>
                <a:cubicBezTo>
                  <a:pt x="211683" y="500509"/>
                  <a:pt x="212598" y="489106"/>
                  <a:pt x="213055" y="477302"/>
                </a:cubicBezTo>
                <a:lnTo>
                  <a:pt x="215797" y="434433"/>
                </a:lnTo>
                <a:cubicBezTo>
                  <a:pt x="217470" y="414089"/>
                  <a:pt x="218688" y="394271"/>
                  <a:pt x="219449" y="374979"/>
                </a:cubicBezTo>
                <a:cubicBezTo>
                  <a:pt x="220361" y="372090"/>
                  <a:pt x="220361" y="368744"/>
                  <a:pt x="219449" y="364941"/>
                </a:cubicBezTo>
                <a:cubicBezTo>
                  <a:pt x="219505" y="363153"/>
                  <a:pt x="219163" y="362115"/>
                  <a:pt x="218422" y="361828"/>
                </a:cubicBezTo>
                <a:cubicBezTo>
                  <a:pt x="217679" y="361541"/>
                  <a:pt x="216195" y="361659"/>
                  <a:pt x="213969" y="362183"/>
                </a:cubicBezTo>
                <a:cubicBezTo>
                  <a:pt x="206654" y="364938"/>
                  <a:pt x="199339" y="368595"/>
                  <a:pt x="192024" y="373154"/>
                </a:cubicBezTo>
                <a:cubicBezTo>
                  <a:pt x="183642" y="378781"/>
                  <a:pt x="174803" y="383952"/>
                  <a:pt x="165506" y="388667"/>
                </a:cubicBezTo>
                <a:lnTo>
                  <a:pt x="140817" y="403268"/>
                </a:lnTo>
                <a:cubicBezTo>
                  <a:pt x="124358" y="413458"/>
                  <a:pt x="107899" y="423232"/>
                  <a:pt x="91440" y="432592"/>
                </a:cubicBezTo>
                <a:lnTo>
                  <a:pt x="74981" y="438090"/>
                </a:lnTo>
                <a:lnTo>
                  <a:pt x="54864" y="445385"/>
                </a:lnTo>
                <a:cubicBezTo>
                  <a:pt x="50806" y="446753"/>
                  <a:pt x="47034" y="447437"/>
                  <a:pt x="43548" y="447437"/>
                </a:cubicBezTo>
                <a:cubicBezTo>
                  <a:pt x="40062" y="447437"/>
                  <a:pt x="36519" y="446753"/>
                  <a:pt x="32918" y="445385"/>
                </a:cubicBezTo>
                <a:lnTo>
                  <a:pt x="46634" y="445385"/>
                </a:lnTo>
                <a:cubicBezTo>
                  <a:pt x="48939" y="445328"/>
                  <a:pt x="51187" y="444986"/>
                  <a:pt x="53378" y="444359"/>
                </a:cubicBezTo>
                <a:cubicBezTo>
                  <a:pt x="55569" y="443732"/>
                  <a:pt x="57588" y="443162"/>
                  <a:pt x="59436" y="442650"/>
                </a:cubicBezTo>
                <a:lnTo>
                  <a:pt x="59436" y="441737"/>
                </a:lnTo>
                <a:lnTo>
                  <a:pt x="56693" y="441737"/>
                </a:lnTo>
                <a:lnTo>
                  <a:pt x="42977" y="441737"/>
                </a:lnTo>
                <a:lnTo>
                  <a:pt x="25604" y="441737"/>
                </a:lnTo>
                <a:cubicBezTo>
                  <a:pt x="23298" y="441699"/>
                  <a:pt x="21050" y="441092"/>
                  <a:pt x="18859" y="439914"/>
                </a:cubicBezTo>
                <a:cubicBezTo>
                  <a:pt x="16669" y="438736"/>
                  <a:pt x="14649" y="437216"/>
                  <a:pt x="12801" y="435354"/>
                </a:cubicBezTo>
                <a:cubicBezTo>
                  <a:pt x="11944" y="434242"/>
                  <a:pt x="10915" y="433014"/>
                  <a:pt x="9715" y="431671"/>
                </a:cubicBezTo>
                <a:cubicBezTo>
                  <a:pt x="8515" y="430328"/>
                  <a:pt x="6801" y="430021"/>
                  <a:pt x="4572" y="430750"/>
                </a:cubicBezTo>
                <a:cubicBezTo>
                  <a:pt x="3581" y="430616"/>
                  <a:pt x="2591" y="429734"/>
                  <a:pt x="1600" y="428103"/>
                </a:cubicBezTo>
                <a:cubicBezTo>
                  <a:pt x="609" y="426473"/>
                  <a:pt x="76" y="424900"/>
                  <a:pt x="0" y="423384"/>
                </a:cubicBezTo>
                <a:cubicBezTo>
                  <a:pt x="1981" y="418635"/>
                  <a:pt x="4419" y="415276"/>
                  <a:pt x="7315" y="413305"/>
                </a:cubicBezTo>
                <a:cubicBezTo>
                  <a:pt x="18707" y="404221"/>
                  <a:pt x="29756" y="395014"/>
                  <a:pt x="40462" y="385686"/>
                </a:cubicBezTo>
                <a:cubicBezTo>
                  <a:pt x="51168" y="376358"/>
                  <a:pt x="61760" y="366664"/>
                  <a:pt x="72237" y="356604"/>
                </a:cubicBezTo>
                <a:lnTo>
                  <a:pt x="125273" y="308246"/>
                </a:lnTo>
                <a:cubicBezTo>
                  <a:pt x="134398" y="299575"/>
                  <a:pt x="143351" y="290846"/>
                  <a:pt x="152133" y="282060"/>
                </a:cubicBezTo>
                <a:cubicBezTo>
                  <a:pt x="160915" y="273274"/>
                  <a:pt x="169641" y="264317"/>
                  <a:pt x="178308" y="255188"/>
                </a:cubicBezTo>
                <a:lnTo>
                  <a:pt x="218535" y="210362"/>
                </a:lnTo>
                <a:cubicBezTo>
                  <a:pt x="220894" y="207656"/>
                  <a:pt x="223252" y="205064"/>
                  <a:pt x="225610" y="202587"/>
                </a:cubicBezTo>
                <a:cubicBezTo>
                  <a:pt x="227969" y="200109"/>
                  <a:pt x="229870" y="197517"/>
                  <a:pt x="231316" y="194811"/>
                </a:cubicBezTo>
                <a:lnTo>
                  <a:pt x="234055" y="191151"/>
                </a:lnTo>
                <a:cubicBezTo>
                  <a:pt x="232704" y="190599"/>
                  <a:pt x="231525" y="189874"/>
                  <a:pt x="230517" y="188979"/>
                </a:cubicBezTo>
                <a:cubicBezTo>
                  <a:pt x="229509" y="188083"/>
                  <a:pt x="228558" y="187588"/>
                  <a:pt x="227664" y="187492"/>
                </a:cubicBezTo>
                <a:cubicBezTo>
                  <a:pt x="221749" y="184309"/>
                  <a:pt x="216003" y="181070"/>
                  <a:pt x="210423" y="177772"/>
                </a:cubicBezTo>
                <a:cubicBezTo>
                  <a:pt x="204844" y="174475"/>
                  <a:pt x="199320" y="171007"/>
                  <a:pt x="193853" y="167367"/>
                </a:cubicBezTo>
                <a:cubicBezTo>
                  <a:pt x="187871" y="163688"/>
                  <a:pt x="182004" y="159838"/>
                  <a:pt x="176250" y="155817"/>
                </a:cubicBezTo>
                <a:cubicBezTo>
                  <a:pt x="170497" y="151796"/>
                  <a:pt x="165087" y="147717"/>
                  <a:pt x="160020" y="143582"/>
                </a:cubicBezTo>
                <a:cubicBezTo>
                  <a:pt x="154552" y="139846"/>
                  <a:pt x="149485" y="135882"/>
                  <a:pt x="144818" y="131689"/>
                </a:cubicBezTo>
                <a:cubicBezTo>
                  <a:pt x="140151" y="127496"/>
                  <a:pt x="135769" y="123532"/>
                  <a:pt x="131673" y="119797"/>
                </a:cubicBezTo>
                <a:lnTo>
                  <a:pt x="111557" y="95097"/>
                </a:lnTo>
                <a:cubicBezTo>
                  <a:pt x="106070" y="89608"/>
                  <a:pt x="100584" y="83205"/>
                  <a:pt x="95097" y="75886"/>
                </a:cubicBezTo>
                <a:cubicBezTo>
                  <a:pt x="93669" y="73580"/>
                  <a:pt x="91954" y="71331"/>
                  <a:pt x="89954" y="69139"/>
                </a:cubicBezTo>
                <a:cubicBezTo>
                  <a:pt x="87954" y="66948"/>
                  <a:pt x="86011" y="64927"/>
                  <a:pt x="84125" y="63079"/>
                </a:cubicBezTo>
                <a:cubicBezTo>
                  <a:pt x="83248" y="62202"/>
                  <a:pt x="82486" y="61216"/>
                  <a:pt x="81839" y="60121"/>
                </a:cubicBezTo>
                <a:cubicBezTo>
                  <a:pt x="81191" y="59027"/>
                  <a:pt x="80429" y="57598"/>
                  <a:pt x="79553" y="55835"/>
                </a:cubicBezTo>
                <a:close/>
                <a:moveTo>
                  <a:pt x="561423" y="100"/>
                </a:moveTo>
                <a:cubicBezTo>
                  <a:pt x="563752" y="538"/>
                  <a:pt x="566194" y="805"/>
                  <a:pt x="568750" y="900"/>
                </a:cubicBezTo>
                <a:cubicBezTo>
                  <a:pt x="571305" y="995"/>
                  <a:pt x="573744" y="1033"/>
                  <a:pt x="576065" y="1014"/>
                </a:cubicBezTo>
                <a:cubicBezTo>
                  <a:pt x="581942" y="214"/>
                  <a:pt x="587078" y="1128"/>
                  <a:pt x="591472" y="3757"/>
                </a:cubicBezTo>
                <a:cubicBezTo>
                  <a:pt x="595866" y="6386"/>
                  <a:pt x="599860" y="10044"/>
                  <a:pt x="603455" y="14730"/>
                </a:cubicBezTo>
                <a:cubicBezTo>
                  <a:pt x="606631" y="17971"/>
                  <a:pt x="609408" y="21548"/>
                  <a:pt x="611786" y="25460"/>
                </a:cubicBezTo>
                <a:cubicBezTo>
                  <a:pt x="614164" y="29372"/>
                  <a:pt x="616256" y="33378"/>
                  <a:pt x="618063" y="37476"/>
                </a:cubicBezTo>
                <a:cubicBezTo>
                  <a:pt x="619946" y="42063"/>
                  <a:pt x="621887" y="46690"/>
                  <a:pt x="623883" y="51358"/>
                </a:cubicBezTo>
                <a:cubicBezTo>
                  <a:pt x="625881" y="56026"/>
                  <a:pt x="627593" y="60848"/>
                  <a:pt x="629019" y="65823"/>
                </a:cubicBezTo>
                <a:cubicBezTo>
                  <a:pt x="631340" y="73523"/>
                  <a:pt x="633774" y="80994"/>
                  <a:pt x="636324" y="88236"/>
                </a:cubicBezTo>
                <a:cubicBezTo>
                  <a:pt x="638872" y="95478"/>
                  <a:pt x="641307" y="102949"/>
                  <a:pt x="643627" y="110649"/>
                </a:cubicBezTo>
                <a:lnTo>
                  <a:pt x="648197" y="133519"/>
                </a:lnTo>
                <a:lnTo>
                  <a:pt x="650942" y="151815"/>
                </a:lnTo>
                <a:cubicBezTo>
                  <a:pt x="651838" y="154959"/>
                  <a:pt x="652563" y="158047"/>
                  <a:pt x="653116" y="161077"/>
                </a:cubicBezTo>
                <a:cubicBezTo>
                  <a:pt x="653669" y="164108"/>
                  <a:pt x="654164" y="167424"/>
                  <a:pt x="654603" y="171026"/>
                </a:cubicBezTo>
                <a:cubicBezTo>
                  <a:pt x="655042" y="173808"/>
                  <a:pt x="655537" y="176934"/>
                  <a:pt x="656090" y="180402"/>
                </a:cubicBezTo>
                <a:cubicBezTo>
                  <a:pt x="656643" y="183871"/>
                  <a:pt x="657368" y="187454"/>
                  <a:pt x="658264" y="191151"/>
                </a:cubicBezTo>
                <a:cubicBezTo>
                  <a:pt x="658684" y="192962"/>
                  <a:pt x="658988" y="194830"/>
                  <a:pt x="659179" y="196755"/>
                </a:cubicBezTo>
                <a:cubicBezTo>
                  <a:pt x="659370" y="198680"/>
                  <a:pt x="659675" y="200776"/>
                  <a:pt x="660094" y="203044"/>
                </a:cubicBezTo>
                <a:cubicBezTo>
                  <a:pt x="660571" y="205426"/>
                  <a:pt x="661220" y="208209"/>
                  <a:pt x="662039" y="211391"/>
                </a:cubicBezTo>
                <a:cubicBezTo>
                  <a:pt x="662859" y="214574"/>
                  <a:pt x="663736" y="217585"/>
                  <a:pt x="664670" y="220425"/>
                </a:cubicBezTo>
                <a:cubicBezTo>
                  <a:pt x="664690" y="220902"/>
                  <a:pt x="664880" y="221321"/>
                  <a:pt x="665242" y="221683"/>
                </a:cubicBezTo>
                <a:cubicBezTo>
                  <a:pt x="665604" y="222045"/>
                  <a:pt x="666024" y="222236"/>
                  <a:pt x="666501" y="222255"/>
                </a:cubicBezTo>
                <a:cubicBezTo>
                  <a:pt x="667912" y="222712"/>
                  <a:pt x="669437" y="222941"/>
                  <a:pt x="671077" y="222941"/>
                </a:cubicBezTo>
                <a:cubicBezTo>
                  <a:pt x="672716" y="222941"/>
                  <a:pt x="674242" y="222712"/>
                  <a:pt x="675653" y="222255"/>
                </a:cubicBezTo>
                <a:cubicBezTo>
                  <a:pt x="678818" y="221473"/>
                  <a:pt x="681869" y="221435"/>
                  <a:pt x="684804" y="222140"/>
                </a:cubicBezTo>
                <a:cubicBezTo>
                  <a:pt x="687741" y="222846"/>
                  <a:pt x="690791" y="223494"/>
                  <a:pt x="693956" y="224084"/>
                </a:cubicBezTo>
                <a:cubicBezTo>
                  <a:pt x="694434" y="224065"/>
                  <a:pt x="694853" y="224103"/>
                  <a:pt x="695215" y="224199"/>
                </a:cubicBezTo>
                <a:cubicBezTo>
                  <a:pt x="695578" y="224294"/>
                  <a:pt x="695768" y="224561"/>
                  <a:pt x="695787" y="224999"/>
                </a:cubicBezTo>
                <a:cubicBezTo>
                  <a:pt x="696740" y="226314"/>
                  <a:pt x="697808" y="227343"/>
                  <a:pt x="698990" y="228087"/>
                </a:cubicBezTo>
                <a:cubicBezTo>
                  <a:pt x="700172" y="228830"/>
                  <a:pt x="701240" y="229630"/>
                  <a:pt x="702193" y="230488"/>
                </a:cubicBezTo>
                <a:cubicBezTo>
                  <a:pt x="702670" y="230526"/>
                  <a:pt x="703089" y="230679"/>
                  <a:pt x="703452" y="230945"/>
                </a:cubicBezTo>
                <a:cubicBezTo>
                  <a:pt x="703814" y="231212"/>
                  <a:pt x="704005" y="231365"/>
                  <a:pt x="704024" y="231403"/>
                </a:cubicBezTo>
                <a:cubicBezTo>
                  <a:pt x="705454" y="233556"/>
                  <a:pt x="707170" y="234509"/>
                  <a:pt x="709172" y="234262"/>
                </a:cubicBezTo>
                <a:cubicBezTo>
                  <a:pt x="711174" y="234014"/>
                  <a:pt x="713118" y="233366"/>
                  <a:pt x="715006" y="232318"/>
                </a:cubicBezTo>
                <a:cubicBezTo>
                  <a:pt x="719697" y="230126"/>
                  <a:pt x="724501" y="227877"/>
                  <a:pt x="729420" y="225571"/>
                </a:cubicBezTo>
                <a:cubicBezTo>
                  <a:pt x="734340" y="223265"/>
                  <a:pt x="738687" y="220330"/>
                  <a:pt x="742462" y="216766"/>
                </a:cubicBezTo>
                <a:cubicBezTo>
                  <a:pt x="743339" y="216232"/>
                  <a:pt x="744101" y="216156"/>
                  <a:pt x="744750" y="216537"/>
                </a:cubicBezTo>
                <a:cubicBezTo>
                  <a:pt x="745398" y="216918"/>
                  <a:pt x="746161" y="218214"/>
                  <a:pt x="747038" y="220425"/>
                </a:cubicBezTo>
                <a:cubicBezTo>
                  <a:pt x="747057" y="219549"/>
                  <a:pt x="747248" y="219015"/>
                  <a:pt x="747610" y="218824"/>
                </a:cubicBezTo>
                <a:cubicBezTo>
                  <a:pt x="747972" y="218634"/>
                  <a:pt x="748392" y="218557"/>
                  <a:pt x="748868" y="218596"/>
                </a:cubicBezTo>
                <a:cubicBezTo>
                  <a:pt x="750222" y="218615"/>
                  <a:pt x="751176" y="219034"/>
                  <a:pt x="751728" y="219853"/>
                </a:cubicBezTo>
                <a:cubicBezTo>
                  <a:pt x="752281" y="220673"/>
                  <a:pt x="752548" y="221778"/>
                  <a:pt x="752529" y="223170"/>
                </a:cubicBezTo>
                <a:lnTo>
                  <a:pt x="746122" y="232318"/>
                </a:lnTo>
                <a:cubicBezTo>
                  <a:pt x="743034" y="236453"/>
                  <a:pt x="740059" y="240532"/>
                  <a:pt x="737199" y="244553"/>
                </a:cubicBezTo>
                <a:cubicBezTo>
                  <a:pt x="734340" y="248575"/>
                  <a:pt x="730907" y="252424"/>
                  <a:pt x="726903" y="256103"/>
                </a:cubicBezTo>
                <a:cubicBezTo>
                  <a:pt x="725130" y="257113"/>
                  <a:pt x="723643" y="258523"/>
                  <a:pt x="722442" y="260334"/>
                </a:cubicBezTo>
                <a:cubicBezTo>
                  <a:pt x="721241" y="262144"/>
                  <a:pt x="719982" y="263783"/>
                  <a:pt x="718667" y="265251"/>
                </a:cubicBezTo>
                <a:cubicBezTo>
                  <a:pt x="715006" y="268910"/>
                  <a:pt x="710430" y="272569"/>
                  <a:pt x="704939" y="276228"/>
                </a:cubicBezTo>
                <a:lnTo>
                  <a:pt x="689380" y="288121"/>
                </a:lnTo>
                <a:cubicBezTo>
                  <a:pt x="684766" y="291780"/>
                  <a:pt x="679809" y="294982"/>
                  <a:pt x="674508" y="297726"/>
                </a:cubicBezTo>
                <a:cubicBezTo>
                  <a:pt x="669208" y="300471"/>
                  <a:pt x="663793" y="302758"/>
                  <a:pt x="658264" y="304587"/>
                </a:cubicBezTo>
                <a:cubicBezTo>
                  <a:pt x="653745" y="305102"/>
                  <a:pt x="649515" y="305445"/>
                  <a:pt x="645573" y="305616"/>
                </a:cubicBezTo>
                <a:cubicBezTo>
                  <a:pt x="641632" y="305788"/>
                  <a:pt x="637635" y="305445"/>
                  <a:pt x="633584" y="304587"/>
                </a:cubicBezTo>
                <a:cubicBezTo>
                  <a:pt x="629019" y="303672"/>
                  <a:pt x="625367" y="300928"/>
                  <a:pt x="622628" y="296354"/>
                </a:cubicBezTo>
                <a:cubicBezTo>
                  <a:pt x="621753" y="295439"/>
                  <a:pt x="620764" y="294753"/>
                  <a:pt x="619661" y="294296"/>
                </a:cubicBezTo>
                <a:cubicBezTo>
                  <a:pt x="618558" y="293838"/>
                  <a:pt x="617112" y="293610"/>
                  <a:pt x="615324" y="293610"/>
                </a:cubicBezTo>
                <a:cubicBezTo>
                  <a:pt x="613916" y="293610"/>
                  <a:pt x="612166" y="293381"/>
                  <a:pt x="610074" y="292923"/>
                </a:cubicBezTo>
                <a:cubicBezTo>
                  <a:pt x="607982" y="292466"/>
                  <a:pt x="605775" y="291780"/>
                  <a:pt x="603455" y="290865"/>
                </a:cubicBezTo>
                <a:cubicBezTo>
                  <a:pt x="600716" y="289474"/>
                  <a:pt x="598205" y="287911"/>
                  <a:pt x="595923" y="286177"/>
                </a:cubicBezTo>
                <a:cubicBezTo>
                  <a:pt x="593640" y="284442"/>
                  <a:pt x="591586" y="282651"/>
                  <a:pt x="589760" y="280802"/>
                </a:cubicBezTo>
                <a:cubicBezTo>
                  <a:pt x="587934" y="278458"/>
                  <a:pt x="585880" y="276514"/>
                  <a:pt x="583597" y="274970"/>
                </a:cubicBezTo>
                <a:cubicBezTo>
                  <a:pt x="581315" y="273427"/>
                  <a:pt x="578804" y="272626"/>
                  <a:pt x="576065" y="272569"/>
                </a:cubicBezTo>
                <a:cubicBezTo>
                  <a:pt x="573820" y="272455"/>
                  <a:pt x="571916" y="271769"/>
                  <a:pt x="570353" y="270511"/>
                </a:cubicBezTo>
                <a:cubicBezTo>
                  <a:pt x="568789" y="269253"/>
                  <a:pt x="567340" y="268110"/>
                  <a:pt x="566003" y="267080"/>
                </a:cubicBezTo>
                <a:cubicBezTo>
                  <a:pt x="564114" y="264736"/>
                  <a:pt x="562397" y="262106"/>
                  <a:pt x="560851" y="259190"/>
                </a:cubicBezTo>
                <a:cubicBezTo>
                  <a:pt x="559305" y="256274"/>
                  <a:pt x="558275" y="253415"/>
                  <a:pt x="557759" y="250614"/>
                </a:cubicBezTo>
                <a:cubicBezTo>
                  <a:pt x="557339" y="247431"/>
                  <a:pt x="557263" y="244420"/>
                  <a:pt x="557530" y="241580"/>
                </a:cubicBezTo>
                <a:cubicBezTo>
                  <a:pt x="557798" y="238740"/>
                  <a:pt x="558179" y="235958"/>
                  <a:pt x="558675" y="233232"/>
                </a:cubicBezTo>
                <a:lnTo>
                  <a:pt x="561423" y="212192"/>
                </a:lnTo>
                <a:cubicBezTo>
                  <a:pt x="561862" y="208113"/>
                  <a:pt x="562358" y="204378"/>
                  <a:pt x="562912" y="200986"/>
                </a:cubicBezTo>
                <a:cubicBezTo>
                  <a:pt x="563465" y="197593"/>
                  <a:pt x="564190" y="194315"/>
                  <a:pt x="565087" y="191151"/>
                </a:cubicBezTo>
                <a:lnTo>
                  <a:pt x="568752" y="160963"/>
                </a:lnTo>
                <a:lnTo>
                  <a:pt x="574239" y="59436"/>
                </a:lnTo>
                <a:cubicBezTo>
                  <a:pt x="574638" y="54898"/>
                  <a:pt x="574752" y="50340"/>
                  <a:pt x="574581" y="45762"/>
                </a:cubicBezTo>
                <a:cubicBezTo>
                  <a:pt x="574410" y="41184"/>
                  <a:pt x="574296" y="36618"/>
                  <a:pt x="574239" y="32066"/>
                </a:cubicBezTo>
                <a:cubicBezTo>
                  <a:pt x="573175" y="25849"/>
                  <a:pt x="571651" y="19156"/>
                  <a:pt x="569668" y="11987"/>
                </a:cubicBezTo>
                <a:cubicBezTo>
                  <a:pt x="569572" y="11511"/>
                  <a:pt x="569076" y="11092"/>
                  <a:pt x="568179" y="10730"/>
                </a:cubicBezTo>
                <a:cubicBezTo>
                  <a:pt x="567282" y="10368"/>
                  <a:pt x="566557" y="10177"/>
                  <a:pt x="566003" y="10158"/>
                </a:cubicBezTo>
                <a:cubicBezTo>
                  <a:pt x="563732" y="9739"/>
                  <a:pt x="561633" y="9663"/>
                  <a:pt x="559706" y="9930"/>
                </a:cubicBezTo>
                <a:cubicBezTo>
                  <a:pt x="557779" y="10196"/>
                  <a:pt x="555908" y="10577"/>
                  <a:pt x="554095" y="11072"/>
                </a:cubicBezTo>
                <a:cubicBezTo>
                  <a:pt x="549115" y="13378"/>
                  <a:pt x="544879" y="16310"/>
                  <a:pt x="541386" y="19869"/>
                </a:cubicBezTo>
                <a:cubicBezTo>
                  <a:pt x="537893" y="23427"/>
                  <a:pt x="534802" y="27493"/>
                  <a:pt x="532111" y="32066"/>
                </a:cubicBezTo>
                <a:cubicBezTo>
                  <a:pt x="529325" y="37558"/>
                  <a:pt x="526653" y="43228"/>
                  <a:pt x="524096" y="49077"/>
                </a:cubicBezTo>
                <a:cubicBezTo>
                  <a:pt x="521539" y="54926"/>
                  <a:pt x="519325" y="60813"/>
                  <a:pt x="517455" y="66738"/>
                </a:cubicBezTo>
                <a:cubicBezTo>
                  <a:pt x="516062" y="70874"/>
                  <a:pt x="514726" y="74952"/>
                  <a:pt x="513448" y="78974"/>
                </a:cubicBezTo>
                <a:cubicBezTo>
                  <a:pt x="512169" y="82995"/>
                  <a:pt x="511062" y="86845"/>
                  <a:pt x="510127" y="90523"/>
                </a:cubicBezTo>
                <a:cubicBezTo>
                  <a:pt x="509708" y="92791"/>
                  <a:pt x="509402" y="95116"/>
                  <a:pt x="509211" y="97498"/>
                </a:cubicBezTo>
                <a:cubicBezTo>
                  <a:pt x="509020" y="99881"/>
                  <a:pt x="508715" y="102434"/>
                  <a:pt x="508295" y="105160"/>
                </a:cubicBezTo>
                <a:cubicBezTo>
                  <a:pt x="507818" y="105998"/>
                  <a:pt x="507398" y="106837"/>
                  <a:pt x="507036" y="107676"/>
                </a:cubicBezTo>
                <a:cubicBezTo>
                  <a:pt x="506673" y="108514"/>
                  <a:pt x="506482" y="109810"/>
                  <a:pt x="506464" y="111563"/>
                </a:cubicBezTo>
                <a:cubicBezTo>
                  <a:pt x="505654" y="113965"/>
                  <a:pt x="505466" y="116709"/>
                  <a:pt x="505901" y="119797"/>
                </a:cubicBezTo>
                <a:cubicBezTo>
                  <a:pt x="506334" y="122884"/>
                  <a:pt x="506827" y="125629"/>
                  <a:pt x="507380" y="128030"/>
                </a:cubicBezTo>
                <a:cubicBezTo>
                  <a:pt x="508238" y="131670"/>
                  <a:pt x="508810" y="135139"/>
                  <a:pt x="509097" y="138436"/>
                </a:cubicBezTo>
                <a:cubicBezTo>
                  <a:pt x="509383" y="141733"/>
                  <a:pt x="509726" y="144973"/>
                  <a:pt x="510127" y="148156"/>
                </a:cubicBezTo>
                <a:cubicBezTo>
                  <a:pt x="510604" y="154559"/>
                  <a:pt x="511024" y="160963"/>
                  <a:pt x="511387" y="167367"/>
                </a:cubicBezTo>
                <a:cubicBezTo>
                  <a:pt x="511749" y="173770"/>
                  <a:pt x="511940" y="180174"/>
                  <a:pt x="511959" y="186577"/>
                </a:cubicBezTo>
                <a:cubicBezTo>
                  <a:pt x="512016" y="193496"/>
                  <a:pt x="511902" y="200471"/>
                  <a:pt x="511616" y="207504"/>
                </a:cubicBezTo>
                <a:cubicBezTo>
                  <a:pt x="511329" y="214536"/>
                  <a:pt x="510528" y="221283"/>
                  <a:pt x="509211" y="227744"/>
                </a:cubicBezTo>
                <a:cubicBezTo>
                  <a:pt x="507858" y="235462"/>
                  <a:pt x="506002" y="242666"/>
                  <a:pt x="503641" y="249356"/>
                </a:cubicBezTo>
                <a:cubicBezTo>
                  <a:pt x="501282" y="256046"/>
                  <a:pt x="498297" y="262563"/>
                  <a:pt x="494686" y="268910"/>
                </a:cubicBezTo>
                <a:cubicBezTo>
                  <a:pt x="491041" y="276628"/>
                  <a:pt x="487340" y="284061"/>
                  <a:pt x="483581" y="291208"/>
                </a:cubicBezTo>
                <a:cubicBezTo>
                  <a:pt x="479823" y="298355"/>
                  <a:pt x="475891" y="305559"/>
                  <a:pt x="471789" y="312821"/>
                </a:cubicBezTo>
                <a:cubicBezTo>
                  <a:pt x="470396" y="315108"/>
                  <a:pt x="468832" y="317394"/>
                  <a:pt x="467095" y="319679"/>
                </a:cubicBezTo>
                <a:cubicBezTo>
                  <a:pt x="465359" y="321965"/>
                  <a:pt x="463566" y="324247"/>
                  <a:pt x="461715" y="326526"/>
                </a:cubicBezTo>
                <a:cubicBezTo>
                  <a:pt x="461238" y="327532"/>
                  <a:pt x="460589" y="328710"/>
                  <a:pt x="459769" y="330058"/>
                </a:cubicBezTo>
                <a:cubicBezTo>
                  <a:pt x="458948" y="331406"/>
                  <a:pt x="458070" y="332355"/>
                  <a:pt x="457135" y="332906"/>
                </a:cubicBezTo>
                <a:cubicBezTo>
                  <a:pt x="456640" y="333837"/>
                  <a:pt x="456029" y="334710"/>
                  <a:pt x="455304" y="335527"/>
                </a:cubicBezTo>
                <a:cubicBezTo>
                  <a:pt x="454578" y="336343"/>
                  <a:pt x="453968" y="336989"/>
                  <a:pt x="453472" y="337463"/>
                </a:cubicBezTo>
                <a:lnTo>
                  <a:pt x="444313" y="347490"/>
                </a:lnTo>
                <a:cubicBezTo>
                  <a:pt x="442978" y="348895"/>
                  <a:pt x="441756" y="350186"/>
                  <a:pt x="440650" y="351364"/>
                </a:cubicBezTo>
                <a:cubicBezTo>
                  <a:pt x="439543" y="352541"/>
                  <a:pt x="438322" y="353376"/>
                  <a:pt x="436986" y="353870"/>
                </a:cubicBezTo>
                <a:cubicBezTo>
                  <a:pt x="434639" y="354286"/>
                  <a:pt x="432464" y="355049"/>
                  <a:pt x="430461" y="356160"/>
                </a:cubicBezTo>
                <a:cubicBezTo>
                  <a:pt x="428457" y="357270"/>
                  <a:pt x="426969" y="358967"/>
                  <a:pt x="425996" y="361250"/>
                </a:cubicBezTo>
                <a:cubicBezTo>
                  <a:pt x="426015" y="361736"/>
                  <a:pt x="425978" y="362164"/>
                  <a:pt x="425883" y="362533"/>
                </a:cubicBezTo>
                <a:cubicBezTo>
                  <a:pt x="425789" y="362903"/>
                  <a:pt x="425526" y="363097"/>
                  <a:pt x="425094" y="363116"/>
                </a:cubicBezTo>
                <a:lnTo>
                  <a:pt x="422389" y="364941"/>
                </a:lnTo>
                <a:lnTo>
                  <a:pt x="421487" y="361250"/>
                </a:lnTo>
                <a:lnTo>
                  <a:pt x="422389" y="356604"/>
                </a:lnTo>
                <a:cubicBezTo>
                  <a:pt x="422427" y="356092"/>
                  <a:pt x="422352" y="355522"/>
                  <a:pt x="422164" y="354895"/>
                </a:cubicBezTo>
                <a:cubicBezTo>
                  <a:pt x="421976" y="354269"/>
                  <a:pt x="421450" y="353927"/>
                  <a:pt x="420586" y="353870"/>
                </a:cubicBezTo>
                <a:cubicBezTo>
                  <a:pt x="420078" y="353851"/>
                  <a:pt x="419515" y="353661"/>
                  <a:pt x="418895" y="353300"/>
                </a:cubicBezTo>
                <a:cubicBezTo>
                  <a:pt x="418275" y="352940"/>
                  <a:pt x="417937" y="352522"/>
                  <a:pt x="417881" y="352047"/>
                </a:cubicBezTo>
                <a:cubicBezTo>
                  <a:pt x="417021" y="350243"/>
                  <a:pt x="416219" y="349294"/>
                  <a:pt x="415474" y="349199"/>
                </a:cubicBezTo>
                <a:cubicBezTo>
                  <a:pt x="414728" y="349104"/>
                  <a:pt x="413697" y="349749"/>
                  <a:pt x="412378" y="351136"/>
                </a:cubicBezTo>
                <a:cubicBezTo>
                  <a:pt x="410946" y="351971"/>
                  <a:pt x="409455" y="352579"/>
                  <a:pt x="407908" y="352958"/>
                </a:cubicBezTo>
                <a:cubicBezTo>
                  <a:pt x="406360" y="353338"/>
                  <a:pt x="405099" y="353946"/>
                  <a:pt x="404125" y="354781"/>
                </a:cubicBezTo>
                <a:lnTo>
                  <a:pt x="403208" y="354781"/>
                </a:lnTo>
                <a:cubicBezTo>
                  <a:pt x="401374" y="353965"/>
                  <a:pt x="399540" y="353319"/>
                  <a:pt x="397705" y="352845"/>
                </a:cubicBezTo>
                <a:cubicBezTo>
                  <a:pt x="395871" y="352370"/>
                  <a:pt x="394037" y="351496"/>
                  <a:pt x="392203" y="350224"/>
                </a:cubicBezTo>
                <a:cubicBezTo>
                  <a:pt x="390426" y="348876"/>
                  <a:pt x="388936" y="347471"/>
                  <a:pt x="387732" y="346009"/>
                </a:cubicBezTo>
                <a:cubicBezTo>
                  <a:pt x="386529" y="344546"/>
                  <a:pt x="385268" y="342913"/>
                  <a:pt x="383949" y="341109"/>
                </a:cubicBezTo>
                <a:lnTo>
                  <a:pt x="381198" y="336552"/>
                </a:lnTo>
                <a:cubicBezTo>
                  <a:pt x="381160" y="335641"/>
                  <a:pt x="381008" y="334729"/>
                  <a:pt x="380740" y="333818"/>
                </a:cubicBezTo>
                <a:cubicBezTo>
                  <a:pt x="380472" y="332906"/>
                  <a:pt x="380320" y="331995"/>
                  <a:pt x="380281" y="331083"/>
                </a:cubicBezTo>
                <a:lnTo>
                  <a:pt x="378447" y="331083"/>
                </a:lnTo>
                <a:cubicBezTo>
                  <a:pt x="378031" y="331558"/>
                  <a:pt x="377729" y="331976"/>
                  <a:pt x="377540" y="332336"/>
                </a:cubicBezTo>
                <a:cubicBezTo>
                  <a:pt x="377351" y="332697"/>
                  <a:pt x="377049" y="332887"/>
                  <a:pt x="376634" y="332906"/>
                </a:cubicBezTo>
                <a:cubicBezTo>
                  <a:pt x="375727" y="333457"/>
                  <a:pt x="374820" y="334178"/>
                  <a:pt x="373913" y="335071"/>
                </a:cubicBezTo>
                <a:cubicBezTo>
                  <a:pt x="373006" y="335963"/>
                  <a:pt x="372100" y="336457"/>
                  <a:pt x="371193" y="336552"/>
                </a:cubicBezTo>
                <a:cubicBezTo>
                  <a:pt x="370758" y="336457"/>
                  <a:pt x="370267" y="335963"/>
                  <a:pt x="369720" y="335071"/>
                </a:cubicBezTo>
                <a:cubicBezTo>
                  <a:pt x="369171" y="334178"/>
                  <a:pt x="368454" y="333457"/>
                  <a:pt x="367566" y="332906"/>
                </a:cubicBezTo>
                <a:cubicBezTo>
                  <a:pt x="365041" y="329716"/>
                  <a:pt x="364170" y="326753"/>
                  <a:pt x="364949" y="324016"/>
                </a:cubicBezTo>
                <a:cubicBezTo>
                  <a:pt x="365728" y="321278"/>
                  <a:pt x="366903" y="318767"/>
                  <a:pt x="368472" y="316480"/>
                </a:cubicBezTo>
                <a:cubicBezTo>
                  <a:pt x="371742" y="310133"/>
                  <a:pt x="375191" y="304073"/>
                  <a:pt x="378821" y="298298"/>
                </a:cubicBezTo>
                <a:cubicBezTo>
                  <a:pt x="382450" y="292523"/>
                  <a:pt x="385688" y="286692"/>
                  <a:pt x="388535" y="280802"/>
                </a:cubicBezTo>
                <a:cubicBezTo>
                  <a:pt x="391324" y="275752"/>
                  <a:pt x="393999" y="270759"/>
                  <a:pt x="396559" y="265822"/>
                </a:cubicBezTo>
                <a:cubicBezTo>
                  <a:pt x="399119" y="260886"/>
                  <a:pt x="401335" y="256122"/>
                  <a:pt x="403208" y="251529"/>
                </a:cubicBezTo>
                <a:cubicBezTo>
                  <a:pt x="405902" y="244267"/>
                  <a:pt x="408080" y="237063"/>
                  <a:pt x="409742" y="229916"/>
                </a:cubicBezTo>
                <a:cubicBezTo>
                  <a:pt x="411404" y="222769"/>
                  <a:pt x="412894" y="215337"/>
                  <a:pt x="414213" y="207618"/>
                </a:cubicBezTo>
                <a:lnTo>
                  <a:pt x="419684" y="167367"/>
                </a:lnTo>
                <a:cubicBezTo>
                  <a:pt x="420586" y="163688"/>
                  <a:pt x="421262" y="159610"/>
                  <a:pt x="421713" y="155131"/>
                </a:cubicBezTo>
                <a:cubicBezTo>
                  <a:pt x="422164" y="150652"/>
                  <a:pt x="422389" y="145888"/>
                  <a:pt x="422389" y="140837"/>
                </a:cubicBezTo>
                <a:cubicBezTo>
                  <a:pt x="424117" y="132166"/>
                  <a:pt x="425169" y="123437"/>
                  <a:pt x="425545" y="114651"/>
                </a:cubicBezTo>
                <a:cubicBezTo>
                  <a:pt x="425921" y="105865"/>
                  <a:pt x="426071" y="96908"/>
                  <a:pt x="425996" y="87778"/>
                </a:cubicBezTo>
                <a:cubicBezTo>
                  <a:pt x="426359" y="84958"/>
                  <a:pt x="426323" y="81909"/>
                  <a:pt x="425888" y="78630"/>
                </a:cubicBezTo>
                <a:cubicBezTo>
                  <a:pt x="425454" y="75352"/>
                  <a:pt x="425189" y="72303"/>
                  <a:pt x="425094" y="69482"/>
                </a:cubicBezTo>
                <a:lnTo>
                  <a:pt x="422389" y="54935"/>
                </a:lnTo>
                <a:cubicBezTo>
                  <a:pt x="422390" y="52115"/>
                  <a:pt x="421712" y="49287"/>
                  <a:pt x="420353" y="46451"/>
                </a:cubicBezTo>
                <a:cubicBezTo>
                  <a:pt x="418994" y="43616"/>
                  <a:pt x="416947" y="41238"/>
                  <a:pt x="414213" y="39318"/>
                </a:cubicBezTo>
                <a:cubicBezTo>
                  <a:pt x="413257" y="37534"/>
                  <a:pt x="411958" y="36320"/>
                  <a:pt x="410315" y="35677"/>
                </a:cubicBezTo>
                <a:cubicBezTo>
                  <a:pt x="408672" y="35035"/>
                  <a:pt x="406914" y="34732"/>
                  <a:pt x="405042" y="34771"/>
                </a:cubicBezTo>
                <a:cubicBezTo>
                  <a:pt x="403170" y="33888"/>
                  <a:pt x="401183" y="33174"/>
                  <a:pt x="399081" y="32629"/>
                </a:cubicBezTo>
                <a:cubicBezTo>
                  <a:pt x="396979" y="32084"/>
                  <a:pt x="394992" y="31596"/>
                  <a:pt x="393121" y="31164"/>
                </a:cubicBezTo>
                <a:lnTo>
                  <a:pt x="390369" y="27532"/>
                </a:lnTo>
                <a:cubicBezTo>
                  <a:pt x="390866" y="27094"/>
                  <a:pt x="391477" y="26827"/>
                  <a:pt x="392203" y="26732"/>
                </a:cubicBezTo>
                <a:cubicBezTo>
                  <a:pt x="392929" y="26636"/>
                  <a:pt x="393540" y="26598"/>
                  <a:pt x="394037" y="26617"/>
                </a:cubicBezTo>
                <a:lnTo>
                  <a:pt x="416964" y="26617"/>
                </a:lnTo>
                <a:cubicBezTo>
                  <a:pt x="420204" y="26675"/>
                  <a:pt x="423683" y="27245"/>
                  <a:pt x="427401" y="28327"/>
                </a:cubicBezTo>
                <a:cubicBezTo>
                  <a:pt x="431120" y="29409"/>
                  <a:pt x="434621" y="30655"/>
                  <a:pt x="437902" y="32066"/>
                </a:cubicBezTo>
                <a:cubicBezTo>
                  <a:pt x="445363" y="36101"/>
                  <a:pt x="452651" y="40550"/>
                  <a:pt x="459769" y="45412"/>
                </a:cubicBezTo>
                <a:cubicBezTo>
                  <a:pt x="466885" y="50275"/>
                  <a:pt x="473030" y="55859"/>
                  <a:pt x="478200" y="62164"/>
                </a:cubicBezTo>
                <a:cubicBezTo>
                  <a:pt x="481921" y="66319"/>
                  <a:pt x="485241" y="70588"/>
                  <a:pt x="488160" y="74971"/>
                </a:cubicBezTo>
                <a:cubicBezTo>
                  <a:pt x="491079" y="79355"/>
                  <a:pt x="493255" y="83624"/>
                  <a:pt x="494686" y="87778"/>
                </a:cubicBezTo>
                <a:lnTo>
                  <a:pt x="497433" y="92353"/>
                </a:lnTo>
                <a:cubicBezTo>
                  <a:pt x="498355" y="89684"/>
                  <a:pt x="499220" y="87245"/>
                  <a:pt x="500029" y="85034"/>
                </a:cubicBezTo>
                <a:cubicBezTo>
                  <a:pt x="500838" y="82823"/>
                  <a:pt x="501478" y="80384"/>
                  <a:pt x="501948" y="77716"/>
                </a:cubicBezTo>
                <a:cubicBezTo>
                  <a:pt x="504150" y="70479"/>
                  <a:pt x="506535" y="63479"/>
                  <a:pt x="509105" y="56717"/>
                </a:cubicBezTo>
                <a:cubicBezTo>
                  <a:pt x="511674" y="49955"/>
                  <a:pt x="514764" y="42940"/>
                  <a:pt x="518371" y="35672"/>
                </a:cubicBezTo>
                <a:cubicBezTo>
                  <a:pt x="520604" y="31200"/>
                  <a:pt x="523008" y="26997"/>
                  <a:pt x="525585" y="23063"/>
                </a:cubicBezTo>
                <a:cubicBezTo>
                  <a:pt x="528161" y="19129"/>
                  <a:pt x="531253" y="15132"/>
                  <a:pt x="534859" y="11072"/>
                </a:cubicBezTo>
                <a:cubicBezTo>
                  <a:pt x="538485" y="7358"/>
                  <a:pt x="542454" y="4500"/>
                  <a:pt x="546767" y="2500"/>
                </a:cubicBezTo>
                <a:cubicBezTo>
                  <a:pt x="551080" y="500"/>
                  <a:pt x="555965" y="-300"/>
                  <a:pt x="561423" y="100"/>
                </a:cubicBezTo>
                <a:close/>
              </a:path>
            </a:pathLst>
          </a:custGeom>
          <a:solidFill>
            <a:schemeClr val="accent1">
              <a:lumMod val="100000"/>
            </a:schemeClr>
          </a:solidFill>
          <a:ln>
            <a:noFill/>
          </a:ln>
          <a:effectLst>
            <a:outerShdw blurRad="190500" dist="101600" dir="5400000" algn="t"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7200" dirty="0">
              <a:solidFill>
                <a:schemeClr val="accent1">
                  <a:lumMod val="100000"/>
                </a:schemeClr>
              </a:solidFill>
              <a:effectLst>
                <a:outerShdw blurRad="190500" dist="101600" dir="5400000" algn="t"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5" name="文本框 24">
            <a:extLst>
              <a:ext uri="{FF2B5EF4-FFF2-40B4-BE49-F238E27FC236}">
                <a16:creationId xmlns:a16="http://schemas.microsoft.com/office/drawing/2014/main" id="{9C30344A-0B5A-9518-BD39-F0F90FCFC741}"/>
              </a:ext>
            </a:extLst>
          </p:cNvPr>
          <p:cNvSpPr txBox="1"/>
          <p:nvPr/>
        </p:nvSpPr>
        <p:spPr>
          <a:xfrm>
            <a:off x="5285704" y="2099851"/>
            <a:ext cx="783877" cy="881582"/>
          </a:xfrm>
          <a:custGeom>
            <a:avLst/>
            <a:gdLst/>
            <a:ahLst/>
            <a:cxnLst/>
            <a:rect l="l" t="t" r="r" b="b"/>
            <a:pathLst>
              <a:path w="783877" h="881582">
                <a:moveTo>
                  <a:pt x="673560" y="248410"/>
                </a:moveTo>
                <a:cubicBezTo>
                  <a:pt x="670460" y="248280"/>
                  <a:pt x="667360" y="248539"/>
                  <a:pt x="664259" y="249187"/>
                </a:cubicBezTo>
                <a:lnTo>
                  <a:pt x="600543" y="261536"/>
                </a:lnTo>
                <a:cubicBezTo>
                  <a:pt x="599684" y="261590"/>
                  <a:pt x="598989" y="261917"/>
                  <a:pt x="598458" y="262517"/>
                </a:cubicBezTo>
                <a:cubicBezTo>
                  <a:pt x="597928" y="263117"/>
                  <a:pt x="597452" y="263665"/>
                  <a:pt x="597032" y="264162"/>
                </a:cubicBezTo>
                <a:cubicBezTo>
                  <a:pt x="610698" y="261377"/>
                  <a:pt x="624659" y="258856"/>
                  <a:pt x="638914" y="256600"/>
                </a:cubicBezTo>
                <a:cubicBezTo>
                  <a:pt x="653170" y="254343"/>
                  <a:pt x="667819" y="253354"/>
                  <a:pt x="682862" y="253631"/>
                </a:cubicBezTo>
                <a:cubicBezTo>
                  <a:pt x="679762" y="250280"/>
                  <a:pt x="676661" y="248539"/>
                  <a:pt x="673560" y="248410"/>
                </a:cubicBezTo>
                <a:close/>
                <a:moveTo>
                  <a:pt x="597032" y="200493"/>
                </a:moveTo>
                <a:cubicBezTo>
                  <a:pt x="596885" y="200346"/>
                  <a:pt x="596300" y="200641"/>
                  <a:pt x="595276" y="201379"/>
                </a:cubicBezTo>
                <a:lnTo>
                  <a:pt x="595276" y="206694"/>
                </a:lnTo>
                <a:cubicBezTo>
                  <a:pt x="595020" y="212601"/>
                  <a:pt x="595532" y="215757"/>
                  <a:pt x="596812" y="216163"/>
                </a:cubicBezTo>
                <a:cubicBezTo>
                  <a:pt x="598092" y="216569"/>
                  <a:pt x="601677" y="215765"/>
                  <a:pt x="607567" y="213751"/>
                </a:cubicBezTo>
                <a:close/>
                <a:moveTo>
                  <a:pt x="113830" y="67287"/>
                </a:moveTo>
                <a:cubicBezTo>
                  <a:pt x="117816" y="67121"/>
                  <a:pt x="121802" y="67232"/>
                  <a:pt x="125788" y="67620"/>
                </a:cubicBezTo>
                <a:cubicBezTo>
                  <a:pt x="139076" y="69244"/>
                  <a:pt x="152363" y="71310"/>
                  <a:pt x="165651" y="73820"/>
                </a:cubicBezTo>
                <a:cubicBezTo>
                  <a:pt x="185120" y="77899"/>
                  <a:pt x="203760" y="83694"/>
                  <a:pt x="221568" y="91205"/>
                </a:cubicBezTo>
                <a:cubicBezTo>
                  <a:pt x="239377" y="98716"/>
                  <a:pt x="256467" y="107389"/>
                  <a:pt x="272835" y="117226"/>
                </a:cubicBezTo>
                <a:cubicBezTo>
                  <a:pt x="280254" y="121784"/>
                  <a:pt x="287119" y="126841"/>
                  <a:pt x="293431" y="132396"/>
                </a:cubicBezTo>
                <a:cubicBezTo>
                  <a:pt x="299742" y="137950"/>
                  <a:pt x="306165" y="143228"/>
                  <a:pt x="312698" y="148230"/>
                </a:cubicBezTo>
                <a:cubicBezTo>
                  <a:pt x="320522" y="155169"/>
                  <a:pt x="328790" y="161665"/>
                  <a:pt x="337501" y="167718"/>
                </a:cubicBezTo>
                <a:cubicBezTo>
                  <a:pt x="339678" y="169508"/>
                  <a:pt x="340859" y="171243"/>
                  <a:pt x="341044" y="172922"/>
                </a:cubicBezTo>
                <a:cubicBezTo>
                  <a:pt x="341228" y="174601"/>
                  <a:pt x="340638" y="176115"/>
                  <a:pt x="339272" y="177462"/>
                </a:cubicBezTo>
                <a:lnTo>
                  <a:pt x="324213" y="196064"/>
                </a:lnTo>
                <a:cubicBezTo>
                  <a:pt x="324232" y="196562"/>
                  <a:pt x="324195" y="197116"/>
                  <a:pt x="324103" y="197725"/>
                </a:cubicBezTo>
                <a:cubicBezTo>
                  <a:pt x="324010" y="198334"/>
                  <a:pt x="323752" y="198666"/>
                  <a:pt x="323327" y="198722"/>
                </a:cubicBezTo>
                <a:cubicBezTo>
                  <a:pt x="322497" y="200087"/>
                  <a:pt x="321722" y="201342"/>
                  <a:pt x="321002" y="202486"/>
                </a:cubicBezTo>
                <a:cubicBezTo>
                  <a:pt x="320282" y="203631"/>
                  <a:pt x="319286" y="204443"/>
                  <a:pt x="318013" y="204923"/>
                </a:cubicBezTo>
                <a:cubicBezTo>
                  <a:pt x="314155" y="206804"/>
                  <a:pt x="311240" y="209231"/>
                  <a:pt x="309265" y="212203"/>
                </a:cubicBezTo>
                <a:cubicBezTo>
                  <a:pt x="307290" y="215175"/>
                  <a:pt x="305482" y="218034"/>
                  <a:pt x="303840" y="220779"/>
                </a:cubicBezTo>
                <a:cubicBezTo>
                  <a:pt x="301791" y="222677"/>
                  <a:pt x="298801" y="224417"/>
                  <a:pt x="294870" y="226000"/>
                </a:cubicBezTo>
                <a:cubicBezTo>
                  <a:pt x="290940" y="227582"/>
                  <a:pt x="287728" y="228215"/>
                  <a:pt x="285237" y="227899"/>
                </a:cubicBezTo>
                <a:lnTo>
                  <a:pt x="266635" y="223414"/>
                </a:lnTo>
                <a:cubicBezTo>
                  <a:pt x="266229" y="223030"/>
                  <a:pt x="265712" y="222920"/>
                  <a:pt x="265084" y="223085"/>
                </a:cubicBezTo>
                <a:cubicBezTo>
                  <a:pt x="264457" y="223249"/>
                  <a:pt x="263498" y="223359"/>
                  <a:pt x="262206" y="223414"/>
                </a:cubicBezTo>
                <a:cubicBezTo>
                  <a:pt x="265730" y="226142"/>
                  <a:pt x="269089" y="228752"/>
                  <a:pt x="272282" y="231243"/>
                </a:cubicBezTo>
                <a:cubicBezTo>
                  <a:pt x="275474" y="233733"/>
                  <a:pt x="278612" y="235882"/>
                  <a:pt x="281694" y="237687"/>
                </a:cubicBezTo>
                <a:cubicBezTo>
                  <a:pt x="281657" y="237705"/>
                  <a:pt x="281509" y="237889"/>
                  <a:pt x="281251" y="238240"/>
                </a:cubicBezTo>
                <a:cubicBezTo>
                  <a:pt x="280992" y="238589"/>
                  <a:pt x="280845" y="238994"/>
                  <a:pt x="280808" y="239455"/>
                </a:cubicBezTo>
                <a:cubicBezTo>
                  <a:pt x="279498" y="239050"/>
                  <a:pt x="278353" y="238755"/>
                  <a:pt x="277375" y="238571"/>
                </a:cubicBezTo>
                <a:cubicBezTo>
                  <a:pt x="276398" y="238387"/>
                  <a:pt x="275474" y="238092"/>
                  <a:pt x="274607" y="237687"/>
                </a:cubicBezTo>
                <a:lnTo>
                  <a:pt x="262206" y="229692"/>
                </a:lnTo>
                <a:cubicBezTo>
                  <a:pt x="260508" y="228740"/>
                  <a:pt x="258810" y="227955"/>
                  <a:pt x="257112" y="227338"/>
                </a:cubicBezTo>
                <a:cubicBezTo>
                  <a:pt x="255414" y="226722"/>
                  <a:pt x="253273" y="226609"/>
                  <a:pt x="250690" y="227002"/>
                </a:cubicBezTo>
                <a:cubicBezTo>
                  <a:pt x="248918" y="227357"/>
                  <a:pt x="247147" y="227319"/>
                  <a:pt x="245375" y="226890"/>
                </a:cubicBezTo>
                <a:cubicBezTo>
                  <a:pt x="243603" y="226460"/>
                  <a:pt x="241832" y="226198"/>
                  <a:pt x="240060" y="226105"/>
                </a:cubicBezTo>
                <a:cubicBezTo>
                  <a:pt x="238233" y="225712"/>
                  <a:pt x="236351" y="225600"/>
                  <a:pt x="234413" y="225768"/>
                </a:cubicBezTo>
                <a:cubicBezTo>
                  <a:pt x="232475" y="225937"/>
                  <a:pt x="230814" y="226049"/>
                  <a:pt x="229430" y="226105"/>
                </a:cubicBezTo>
                <a:cubicBezTo>
                  <a:pt x="220572" y="229629"/>
                  <a:pt x="211935" y="233301"/>
                  <a:pt x="203520" y="237123"/>
                </a:cubicBezTo>
                <a:cubicBezTo>
                  <a:pt x="195105" y="240945"/>
                  <a:pt x="186910" y="245258"/>
                  <a:pt x="178938" y="250063"/>
                </a:cubicBezTo>
                <a:cubicBezTo>
                  <a:pt x="168733" y="256675"/>
                  <a:pt x="158582" y="263121"/>
                  <a:pt x="148488" y="269401"/>
                </a:cubicBezTo>
                <a:cubicBezTo>
                  <a:pt x="138393" y="275682"/>
                  <a:pt x="128465" y="281908"/>
                  <a:pt x="118702" y="288079"/>
                </a:cubicBezTo>
                <a:cubicBezTo>
                  <a:pt x="108589" y="295184"/>
                  <a:pt x="99361" y="302677"/>
                  <a:pt x="91020" y="310557"/>
                </a:cubicBezTo>
                <a:cubicBezTo>
                  <a:pt x="82678" y="318437"/>
                  <a:pt x="74780" y="326594"/>
                  <a:pt x="67325" y="335028"/>
                </a:cubicBezTo>
                <a:cubicBezTo>
                  <a:pt x="66457" y="337169"/>
                  <a:pt x="65755" y="339088"/>
                  <a:pt x="65220" y="340786"/>
                </a:cubicBezTo>
                <a:cubicBezTo>
                  <a:pt x="64686" y="342484"/>
                  <a:pt x="64205" y="344403"/>
                  <a:pt x="63781" y="346544"/>
                </a:cubicBezTo>
                <a:cubicBezTo>
                  <a:pt x="65700" y="344920"/>
                  <a:pt x="68062" y="343739"/>
                  <a:pt x="70867" y="343000"/>
                </a:cubicBezTo>
                <a:cubicBezTo>
                  <a:pt x="84524" y="337169"/>
                  <a:pt x="97959" y="331116"/>
                  <a:pt x="111172" y="324841"/>
                </a:cubicBezTo>
                <a:cubicBezTo>
                  <a:pt x="124386" y="318566"/>
                  <a:pt x="137821" y="312513"/>
                  <a:pt x="151477" y="306682"/>
                </a:cubicBezTo>
                <a:cubicBezTo>
                  <a:pt x="171851" y="297823"/>
                  <a:pt x="193111" y="290737"/>
                  <a:pt x="215257" y="285424"/>
                </a:cubicBezTo>
                <a:cubicBezTo>
                  <a:pt x="221439" y="284374"/>
                  <a:pt x="227455" y="283821"/>
                  <a:pt x="233305" y="283767"/>
                </a:cubicBezTo>
                <a:cubicBezTo>
                  <a:pt x="239156" y="283712"/>
                  <a:pt x="244950" y="285149"/>
                  <a:pt x="250690" y="288079"/>
                </a:cubicBezTo>
                <a:cubicBezTo>
                  <a:pt x="253495" y="288227"/>
                  <a:pt x="256743" y="287932"/>
                  <a:pt x="260434" y="287193"/>
                </a:cubicBezTo>
                <a:cubicBezTo>
                  <a:pt x="266192" y="285830"/>
                  <a:pt x="271950" y="284577"/>
                  <a:pt x="277707" y="283433"/>
                </a:cubicBezTo>
                <a:cubicBezTo>
                  <a:pt x="283465" y="282290"/>
                  <a:pt x="289223" y="281477"/>
                  <a:pt x="294981" y="280993"/>
                </a:cubicBezTo>
                <a:cubicBezTo>
                  <a:pt x="299336" y="280937"/>
                  <a:pt x="302585" y="281712"/>
                  <a:pt x="304725" y="283318"/>
                </a:cubicBezTo>
                <a:cubicBezTo>
                  <a:pt x="306866" y="284924"/>
                  <a:pt x="308343" y="287692"/>
                  <a:pt x="309154" y="291623"/>
                </a:cubicBezTo>
                <a:cubicBezTo>
                  <a:pt x="310078" y="294741"/>
                  <a:pt x="310889" y="298027"/>
                  <a:pt x="311590" y="301477"/>
                </a:cubicBezTo>
                <a:cubicBezTo>
                  <a:pt x="312292" y="304928"/>
                  <a:pt x="312661" y="308435"/>
                  <a:pt x="312698" y="311997"/>
                </a:cubicBezTo>
                <a:cubicBezTo>
                  <a:pt x="312310" y="323032"/>
                  <a:pt x="311978" y="333958"/>
                  <a:pt x="311701" y="344772"/>
                </a:cubicBezTo>
                <a:cubicBezTo>
                  <a:pt x="311424" y="355587"/>
                  <a:pt x="310871" y="366512"/>
                  <a:pt x="310040" y="377548"/>
                </a:cubicBezTo>
                <a:cubicBezTo>
                  <a:pt x="308637" y="387771"/>
                  <a:pt x="306792" y="398106"/>
                  <a:pt x="304504" y="408551"/>
                </a:cubicBezTo>
                <a:cubicBezTo>
                  <a:pt x="302215" y="418997"/>
                  <a:pt x="299927" y="429331"/>
                  <a:pt x="297639" y="439556"/>
                </a:cubicBezTo>
                <a:lnTo>
                  <a:pt x="294981" y="455500"/>
                </a:lnTo>
                <a:cubicBezTo>
                  <a:pt x="295443" y="455537"/>
                  <a:pt x="295848" y="455685"/>
                  <a:pt x="296199" y="455943"/>
                </a:cubicBezTo>
                <a:cubicBezTo>
                  <a:pt x="296550" y="456201"/>
                  <a:pt x="296734" y="456349"/>
                  <a:pt x="296753" y="456386"/>
                </a:cubicBezTo>
                <a:lnTo>
                  <a:pt x="412796" y="372233"/>
                </a:lnTo>
                <a:cubicBezTo>
                  <a:pt x="411522" y="373211"/>
                  <a:pt x="410526" y="374355"/>
                  <a:pt x="409806" y="375665"/>
                </a:cubicBezTo>
                <a:cubicBezTo>
                  <a:pt x="409086" y="376975"/>
                  <a:pt x="408312" y="377898"/>
                  <a:pt x="407481" y="378433"/>
                </a:cubicBezTo>
                <a:cubicBezTo>
                  <a:pt x="400191" y="384745"/>
                  <a:pt x="393954" y="391610"/>
                  <a:pt x="388768" y="399029"/>
                </a:cubicBezTo>
                <a:cubicBezTo>
                  <a:pt x="383582" y="406448"/>
                  <a:pt x="378009" y="413756"/>
                  <a:pt x="372048" y="420953"/>
                </a:cubicBezTo>
                <a:cubicBezTo>
                  <a:pt x="361160" y="433927"/>
                  <a:pt x="351268" y="447399"/>
                  <a:pt x="342373" y="461369"/>
                </a:cubicBezTo>
                <a:cubicBezTo>
                  <a:pt x="333478" y="475339"/>
                  <a:pt x="324472" y="489032"/>
                  <a:pt x="315355" y="502449"/>
                </a:cubicBezTo>
                <a:cubicBezTo>
                  <a:pt x="307899" y="513153"/>
                  <a:pt x="299558" y="523192"/>
                  <a:pt x="290330" y="532567"/>
                </a:cubicBezTo>
                <a:cubicBezTo>
                  <a:pt x="281103" y="541942"/>
                  <a:pt x="270547" y="550210"/>
                  <a:pt x="258662" y="557370"/>
                </a:cubicBezTo>
                <a:cubicBezTo>
                  <a:pt x="257740" y="558201"/>
                  <a:pt x="256706" y="558754"/>
                  <a:pt x="255562" y="559031"/>
                </a:cubicBezTo>
                <a:cubicBezTo>
                  <a:pt x="254418" y="559308"/>
                  <a:pt x="253384" y="559640"/>
                  <a:pt x="252461" y="560028"/>
                </a:cubicBezTo>
                <a:cubicBezTo>
                  <a:pt x="251724" y="559880"/>
                  <a:pt x="251428" y="559289"/>
                  <a:pt x="251576" y="558256"/>
                </a:cubicBezTo>
                <a:cubicBezTo>
                  <a:pt x="252461" y="557887"/>
                  <a:pt x="253569" y="557518"/>
                  <a:pt x="254897" y="557149"/>
                </a:cubicBezTo>
                <a:cubicBezTo>
                  <a:pt x="256227" y="556780"/>
                  <a:pt x="257776" y="555968"/>
                  <a:pt x="259548" y="554713"/>
                </a:cubicBezTo>
                <a:cubicBezTo>
                  <a:pt x="256098" y="554067"/>
                  <a:pt x="253034" y="553144"/>
                  <a:pt x="250358" y="551945"/>
                </a:cubicBezTo>
                <a:cubicBezTo>
                  <a:pt x="247682" y="550745"/>
                  <a:pt x="244840" y="550486"/>
                  <a:pt x="241832" y="551169"/>
                </a:cubicBezTo>
                <a:cubicBezTo>
                  <a:pt x="237956" y="552572"/>
                  <a:pt x="234634" y="553089"/>
                  <a:pt x="231866" y="552719"/>
                </a:cubicBezTo>
                <a:cubicBezTo>
                  <a:pt x="229098" y="552351"/>
                  <a:pt x="226219" y="550653"/>
                  <a:pt x="223229" y="547626"/>
                </a:cubicBezTo>
                <a:cubicBezTo>
                  <a:pt x="221494" y="546279"/>
                  <a:pt x="219870" y="544766"/>
                  <a:pt x="218357" y="543086"/>
                </a:cubicBezTo>
                <a:cubicBezTo>
                  <a:pt x="216844" y="541407"/>
                  <a:pt x="215220" y="539672"/>
                  <a:pt x="213485" y="537882"/>
                </a:cubicBezTo>
                <a:cubicBezTo>
                  <a:pt x="212064" y="537993"/>
                  <a:pt x="210477" y="538214"/>
                  <a:pt x="208724" y="538546"/>
                </a:cubicBezTo>
                <a:cubicBezTo>
                  <a:pt x="206971" y="538879"/>
                  <a:pt x="205606" y="538657"/>
                  <a:pt x="204627" y="537882"/>
                </a:cubicBezTo>
                <a:cubicBezTo>
                  <a:pt x="202818" y="537015"/>
                  <a:pt x="201563" y="535870"/>
                  <a:pt x="200863" y="534449"/>
                </a:cubicBezTo>
                <a:cubicBezTo>
                  <a:pt x="200161" y="533028"/>
                  <a:pt x="200235" y="531220"/>
                  <a:pt x="201084" y="529024"/>
                </a:cubicBezTo>
                <a:cubicBezTo>
                  <a:pt x="202874" y="524207"/>
                  <a:pt x="204608" y="519446"/>
                  <a:pt x="206288" y="514740"/>
                </a:cubicBezTo>
                <a:cubicBezTo>
                  <a:pt x="207967" y="510034"/>
                  <a:pt x="209480" y="505051"/>
                  <a:pt x="210828" y="499791"/>
                </a:cubicBezTo>
                <a:cubicBezTo>
                  <a:pt x="214519" y="489309"/>
                  <a:pt x="217767" y="478384"/>
                  <a:pt x="220572" y="467016"/>
                </a:cubicBezTo>
                <a:cubicBezTo>
                  <a:pt x="222325" y="459966"/>
                  <a:pt x="223912" y="453249"/>
                  <a:pt x="225333" y="446863"/>
                </a:cubicBezTo>
                <a:cubicBezTo>
                  <a:pt x="226754" y="440478"/>
                  <a:pt x="228120" y="434204"/>
                  <a:pt x="229430" y="428040"/>
                </a:cubicBezTo>
                <a:cubicBezTo>
                  <a:pt x="231940" y="417558"/>
                  <a:pt x="234007" y="407518"/>
                  <a:pt x="235631" y="397922"/>
                </a:cubicBezTo>
                <a:cubicBezTo>
                  <a:pt x="236978" y="391758"/>
                  <a:pt x="238270" y="385705"/>
                  <a:pt x="239506" y="379762"/>
                </a:cubicBezTo>
                <a:cubicBezTo>
                  <a:pt x="240743" y="373820"/>
                  <a:pt x="241814" y="367767"/>
                  <a:pt x="242718" y="361603"/>
                </a:cubicBezTo>
                <a:cubicBezTo>
                  <a:pt x="243142" y="354922"/>
                  <a:pt x="243400" y="348131"/>
                  <a:pt x="243492" y="341229"/>
                </a:cubicBezTo>
                <a:cubicBezTo>
                  <a:pt x="243585" y="334327"/>
                  <a:pt x="243622" y="327536"/>
                  <a:pt x="243603" y="320855"/>
                </a:cubicBezTo>
                <a:cubicBezTo>
                  <a:pt x="243585" y="318271"/>
                  <a:pt x="242958" y="316795"/>
                  <a:pt x="241721" y="316426"/>
                </a:cubicBezTo>
                <a:cubicBezTo>
                  <a:pt x="240484" y="316057"/>
                  <a:pt x="238750" y="316352"/>
                  <a:pt x="236517" y="317312"/>
                </a:cubicBezTo>
                <a:lnTo>
                  <a:pt x="154135" y="352744"/>
                </a:lnTo>
                <a:cubicBezTo>
                  <a:pt x="142601" y="357672"/>
                  <a:pt x="130900" y="362655"/>
                  <a:pt x="119034" y="367693"/>
                </a:cubicBezTo>
                <a:cubicBezTo>
                  <a:pt x="107168" y="372731"/>
                  <a:pt x="95246" y="377492"/>
                  <a:pt x="83269" y="381977"/>
                </a:cubicBezTo>
                <a:cubicBezTo>
                  <a:pt x="74392" y="385852"/>
                  <a:pt x="65128" y="388067"/>
                  <a:pt x="55476" y="388620"/>
                </a:cubicBezTo>
                <a:cubicBezTo>
                  <a:pt x="45824" y="389174"/>
                  <a:pt x="35896" y="388731"/>
                  <a:pt x="25690" y="387292"/>
                </a:cubicBezTo>
                <a:cubicBezTo>
                  <a:pt x="23956" y="387236"/>
                  <a:pt x="22332" y="386683"/>
                  <a:pt x="20818" y="385631"/>
                </a:cubicBezTo>
                <a:cubicBezTo>
                  <a:pt x="19305" y="384579"/>
                  <a:pt x="17681" y="383361"/>
                  <a:pt x="15946" y="381977"/>
                </a:cubicBezTo>
                <a:lnTo>
                  <a:pt x="5316" y="378433"/>
                </a:lnTo>
                <a:cubicBezTo>
                  <a:pt x="4320" y="377142"/>
                  <a:pt x="3213" y="375961"/>
                  <a:pt x="1994" y="374890"/>
                </a:cubicBezTo>
                <a:cubicBezTo>
                  <a:pt x="776" y="373820"/>
                  <a:pt x="112" y="372639"/>
                  <a:pt x="1" y="371347"/>
                </a:cubicBezTo>
                <a:cubicBezTo>
                  <a:pt x="-17" y="369889"/>
                  <a:pt x="241" y="368154"/>
                  <a:pt x="776" y="366143"/>
                </a:cubicBezTo>
                <a:cubicBezTo>
                  <a:pt x="1312" y="364131"/>
                  <a:pt x="2234" y="362618"/>
                  <a:pt x="3545" y="361603"/>
                </a:cubicBezTo>
                <a:cubicBezTo>
                  <a:pt x="20338" y="346562"/>
                  <a:pt x="37243" y="331688"/>
                  <a:pt x="54258" y="316983"/>
                </a:cubicBezTo>
                <a:cubicBezTo>
                  <a:pt x="71273" y="302277"/>
                  <a:pt x="88621" y="287632"/>
                  <a:pt x="106301" y="273047"/>
                </a:cubicBezTo>
                <a:cubicBezTo>
                  <a:pt x="116137" y="265167"/>
                  <a:pt x="126582" y="257502"/>
                  <a:pt x="137636" y="250053"/>
                </a:cubicBezTo>
                <a:cubicBezTo>
                  <a:pt x="148691" y="242605"/>
                  <a:pt x="159800" y="234921"/>
                  <a:pt x="170966" y="227002"/>
                </a:cubicBezTo>
                <a:cubicBezTo>
                  <a:pt x="175838" y="223508"/>
                  <a:pt x="180710" y="220081"/>
                  <a:pt x="185582" y="216720"/>
                </a:cubicBezTo>
                <a:cubicBezTo>
                  <a:pt x="190454" y="213360"/>
                  <a:pt x="195326" y="209722"/>
                  <a:pt x="200198" y="205808"/>
                </a:cubicBezTo>
                <a:cubicBezTo>
                  <a:pt x="198851" y="204516"/>
                  <a:pt x="197559" y="203335"/>
                  <a:pt x="196322" y="202265"/>
                </a:cubicBezTo>
                <a:cubicBezTo>
                  <a:pt x="195086" y="201195"/>
                  <a:pt x="194015" y="200014"/>
                  <a:pt x="193111" y="198722"/>
                </a:cubicBezTo>
                <a:cubicBezTo>
                  <a:pt x="177019" y="187354"/>
                  <a:pt x="161812" y="175321"/>
                  <a:pt x="147492" y="162624"/>
                </a:cubicBezTo>
                <a:cubicBezTo>
                  <a:pt x="133170" y="149927"/>
                  <a:pt x="120621" y="135680"/>
                  <a:pt x="109844" y="119883"/>
                </a:cubicBezTo>
                <a:cubicBezTo>
                  <a:pt x="107186" y="115491"/>
                  <a:pt x="104750" y="111210"/>
                  <a:pt x="102536" y="107039"/>
                </a:cubicBezTo>
                <a:cubicBezTo>
                  <a:pt x="100321" y="102868"/>
                  <a:pt x="98328" y="98587"/>
                  <a:pt x="96556" y="94194"/>
                </a:cubicBezTo>
                <a:cubicBezTo>
                  <a:pt x="93161" y="86222"/>
                  <a:pt x="93752" y="78249"/>
                  <a:pt x="98328" y="70277"/>
                </a:cubicBezTo>
                <a:cubicBezTo>
                  <a:pt x="98365" y="69779"/>
                  <a:pt x="98734" y="69225"/>
                  <a:pt x="99435" y="68616"/>
                </a:cubicBezTo>
                <a:cubicBezTo>
                  <a:pt x="100136" y="68007"/>
                  <a:pt x="100948" y="67675"/>
                  <a:pt x="101871" y="67620"/>
                </a:cubicBezTo>
                <a:cubicBezTo>
                  <a:pt x="105857" y="67564"/>
                  <a:pt x="109844" y="67454"/>
                  <a:pt x="113830" y="67287"/>
                </a:cubicBezTo>
                <a:close/>
                <a:moveTo>
                  <a:pt x="500492" y="297"/>
                </a:moveTo>
                <a:cubicBezTo>
                  <a:pt x="507155" y="-257"/>
                  <a:pt x="513540" y="-35"/>
                  <a:pt x="519648" y="961"/>
                </a:cubicBezTo>
                <a:cubicBezTo>
                  <a:pt x="525757" y="1958"/>
                  <a:pt x="531478" y="4394"/>
                  <a:pt x="536811" y="8270"/>
                </a:cubicBezTo>
                <a:cubicBezTo>
                  <a:pt x="541148" y="10521"/>
                  <a:pt x="545319" y="12883"/>
                  <a:pt x="549324" y="15356"/>
                </a:cubicBezTo>
                <a:cubicBezTo>
                  <a:pt x="553328" y="17829"/>
                  <a:pt x="557720" y="20191"/>
                  <a:pt x="562501" y="22442"/>
                </a:cubicBezTo>
                <a:cubicBezTo>
                  <a:pt x="572982" y="30563"/>
                  <a:pt x="579479" y="40011"/>
                  <a:pt x="581988" y="50789"/>
                </a:cubicBezTo>
                <a:cubicBezTo>
                  <a:pt x="583317" y="59592"/>
                  <a:pt x="584424" y="68118"/>
                  <a:pt x="585310" y="76367"/>
                </a:cubicBezTo>
                <a:cubicBezTo>
                  <a:pt x="586196" y="84616"/>
                  <a:pt x="586860" y="92921"/>
                  <a:pt x="587304" y="101281"/>
                </a:cubicBezTo>
                <a:cubicBezTo>
                  <a:pt x="588577" y="112317"/>
                  <a:pt x="589573" y="123242"/>
                  <a:pt x="590294" y="134056"/>
                </a:cubicBezTo>
                <a:cubicBezTo>
                  <a:pt x="591013" y="144871"/>
                  <a:pt x="591788" y="155796"/>
                  <a:pt x="592618" y="166832"/>
                </a:cubicBezTo>
                <a:cubicBezTo>
                  <a:pt x="592692" y="167404"/>
                  <a:pt x="593208" y="168253"/>
                  <a:pt x="594166" y="169379"/>
                </a:cubicBezTo>
                <a:cubicBezTo>
                  <a:pt x="595124" y="170504"/>
                  <a:pt x="596079" y="171132"/>
                  <a:pt x="597032" y="171261"/>
                </a:cubicBezTo>
                <a:cubicBezTo>
                  <a:pt x="600085" y="172590"/>
                  <a:pt x="603200" y="173697"/>
                  <a:pt x="606375" y="174583"/>
                </a:cubicBezTo>
                <a:cubicBezTo>
                  <a:pt x="609551" y="175469"/>
                  <a:pt x="612900" y="176133"/>
                  <a:pt x="616425" y="176576"/>
                </a:cubicBezTo>
                <a:lnTo>
                  <a:pt x="642999" y="181005"/>
                </a:lnTo>
                <a:cubicBezTo>
                  <a:pt x="648222" y="182260"/>
                  <a:pt x="653057" y="183072"/>
                  <a:pt x="657505" y="183441"/>
                </a:cubicBezTo>
                <a:cubicBezTo>
                  <a:pt x="661952" y="183810"/>
                  <a:pt x="666566" y="184179"/>
                  <a:pt x="671346" y="184548"/>
                </a:cubicBezTo>
                <a:cubicBezTo>
                  <a:pt x="682917" y="185379"/>
                  <a:pt x="694544" y="186154"/>
                  <a:pt x="706225" y="186874"/>
                </a:cubicBezTo>
                <a:cubicBezTo>
                  <a:pt x="717907" y="187593"/>
                  <a:pt x="729312" y="188590"/>
                  <a:pt x="740440" y="189863"/>
                </a:cubicBezTo>
                <a:cubicBezTo>
                  <a:pt x="743984" y="189900"/>
                  <a:pt x="747527" y="190048"/>
                  <a:pt x="751070" y="190306"/>
                </a:cubicBezTo>
                <a:cubicBezTo>
                  <a:pt x="754613" y="190565"/>
                  <a:pt x="758157" y="190712"/>
                  <a:pt x="761700" y="190749"/>
                </a:cubicBezTo>
                <a:cubicBezTo>
                  <a:pt x="765243" y="191284"/>
                  <a:pt x="768566" y="192207"/>
                  <a:pt x="771666" y="193517"/>
                </a:cubicBezTo>
                <a:cubicBezTo>
                  <a:pt x="774766" y="194828"/>
                  <a:pt x="777645" y="195972"/>
                  <a:pt x="780302" y="196950"/>
                </a:cubicBezTo>
                <a:cubicBezTo>
                  <a:pt x="783163" y="197928"/>
                  <a:pt x="784307" y="199294"/>
                  <a:pt x="783735" y="201047"/>
                </a:cubicBezTo>
                <a:cubicBezTo>
                  <a:pt x="783163" y="202800"/>
                  <a:pt x="782314" y="204387"/>
                  <a:pt x="781188" y="205808"/>
                </a:cubicBezTo>
                <a:cubicBezTo>
                  <a:pt x="778918" y="208498"/>
                  <a:pt x="776593" y="211291"/>
                  <a:pt x="774213" y="214186"/>
                </a:cubicBezTo>
                <a:cubicBezTo>
                  <a:pt x="771832" y="217081"/>
                  <a:pt x="769728" y="219864"/>
                  <a:pt x="767901" y="222536"/>
                </a:cubicBezTo>
                <a:cubicBezTo>
                  <a:pt x="764044" y="226600"/>
                  <a:pt x="760464" y="230749"/>
                  <a:pt x="757161" y="234985"/>
                </a:cubicBezTo>
                <a:cubicBezTo>
                  <a:pt x="753857" y="239220"/>
                  <a:pt x="750055" y="243347"/>
                  <a:pt x="745755" y="247366"/>
                </a:cubicBezTo>
                <a:cubicBezTo>
                  <a:pt x="743522" y="249523"/>
                  <a:pt x="740902" y="251011"/>
                  <a:pt x="737894" y="251830"/>
                </a:cubicBezTo>
                <a:cubicBezTo>
                  <a:pt x="734886" y="252648"/>
                  <a:pt x="731600" y="253243"/>
                  <a:pt x="728039" y="253615"/>
                </a:cubicBezTo>
                <a:cubicBezTo>
                  <a:pt x="725418" y="254006"/>
                  <a:pt x="722687" y="254117"/>
                  <a:pt x="719845" y="253950"/>
                </a:cubicBezTo>
                <a:cubicBezTo>
                  <a:pt x="717003" y="253783"/>
                  <a:pt x="713829" y="253671"/>
                  <a:pt x="710323" y="253615"/>
                </a:cubicBezTo>
                <a:lnTo>
                  <a:pt x="703236" y="253615"/>
                </a:lnTo>
                <a:cubicBezTo>
                  <a:pt x="705450" y="255816"/>
                  <a:pt x="707886" y="257401"/>
                  <a:pt x="710544" y="258371"/>
                </a:cubicBezTo>
                <a:cubicBezTo>
                  <a:pt x="713202" y="259341"/>
                  <a:pt x="716080" y="259816"/>
                  <a:pt x="719180" y="259796"/>
                </a:cubicBezTo>
                <a:lnTo>
                  <a:pt x="724495" y="262406"/>
                </a:lnTo>
                <a:cubicBezTo>
                  <a:pt x="723222" y="262915"/>
                  <a:pt x="722225" y="263428"/>
                  <a:pt x="721506" y="263943"/>
                </a:cubicBezTo>
                <a:cubicBezTo>
                  <a:pt x="720786" y="264458"/>
                  <a:pt x="720011" y="264531"/>
                  <a:pt x="719180" y="264162"/>
                </a:cubicBezTo>
                <a:cubicBezTo>
                  <a:pt x="715213" y="263212"/>
                  <a:pt x="711411" y="262047"/>
                  <a:pt x="707775" y="260668"/>
                </a:cubicBezTo>
                <a:cubicBezTo>
                  <a:pt x="704140" y="259289"/>
                  <a:pt x="700560" y="258128"/>
                  <a:pt x="697035" y="257186"/>
                </a:cubicBezTo>
                <a:cubicBezTo>
                  <a:pt x="695208" y="256721"/>
                  <a:pt x="693325" y="256312"/>
                  <a:pt x="691388" y="255959"/>
                </a:cubicBezTo>
                <a:cubicBezTo>
                  <a:pt x="689450" y="255605"/>
                  <a:pt x="687789" y="255419"/>
                  <a:pt x="686405" y="255401"/>
                </a:cubicBezTo>
                <a:cubicBezTo>
                  <a:pt x="673210" y="255366"/>
                  <a:pt x="660402" y="256100"/>
                  <a:pt x="647982" y="257602"/>
                </a:cubicBezTo>
                <a:cubicBezTo>
                  <a:pt x="635562" y="259105"/>
                  <a:pt x="622976" y="261587"/>
                  <a:pt x="610224" y="265048"/>
                </a:cubicBezTo>
                <a:lnTo>
                  <a:pt x="605811" y="265048"/>
                </a:lnTo>
                <a:cubicBezTo>
                  <a:pt x="600799" y="266118"/>
                  <a:pt x="597873" y="267299"/>
                  <a:pt x="597032" y="268591"/>
                </a:cubicBezTo>
                <a:cubicBezTo>
                  <a:pt x="596190" y="269883"/>
                  <a:pt x="595898" y="272836"/>
                  <a:pt x="596154" y="277450"/>
                </a:cubicBezTo>
                <a:cubicBezTo>
                  <a:pt x="596538" y="287175"/>
                  <a:pt x="596648" y="296956"/>
                  <a:pt x="596483" y="306792"/>
                </a:cubicBezTo>
                <a:cubicBezTo>
                  <a:pt x="596318" y="316629"/>
                  <a:pt x="596209" y="326631"/>
                  <a:pt x="596154" y="336800"/>
                </a:cubicBezTo>
                <a:cubicBezTo>
                  <a:pt x="596172" y="358429"/>
                  <a:pt x="596135" y="379836"/>
                  <a:pt x="596044" y="401022"/>
                </a:cubicBezTo>
                <a:cubicBezTo>
                  <a:pt x="595953" y="422208"/>
                  <a:pt x="595697" y="443616"/>
                  <a:pt x="595276" y="465244"/>
                </a:cubicBezTo>
                <a:cubicBezTo>
                  <a:pt x="595239" y="478107"/>
                  <a:pt x="594870" y="490915"/>
                  <a:pt x="594168" y="503667"/>
                </a:cubicBezTo>
                <a:cubicBezTo>
                  <a:pt x="593467" y="516419"/>
                  <a:pt x="592655" y="529005"/>
                  <a:pt x="591732" y="541425"/>
                </a:cubicBezTo>
                <a:cubicBezTo>
                  <a:pt x="590828" y="558219"/>
                  <a:pt x="589758" y="574902"/>
                  <a:pt x="588521" y="591474"/>
                </a:cubicBezTo>
                <a:cubicBezTo>
                  <a:pt x="587285" y="608047"/>
                  <a:pt x="585993" y="624730"/>
                  <a:pt x="584646" y="641524"/>
                </a:cubicBezTo>
                <a:cubicBezTo>
                  <a:pt x="581988" y="660864"/>
                  <a:pt x="578445" y="680647"/>
                  <a:pt x="574016" y="700874"/>
                </a:cubicBezTo>
                <a:cubicBezTo>
                  <a:pt x="571507" y="716080"/>
                  <a:pt x="569439" y="731730"/>
                  <a:pt x="567815" y="747822"/>
                </a:cubicBezTo>
                <a:lnTo>
                  <a:pt x="562501" y="802744"/>
                </a:lnTo>
                <a:cubicBezTo>
                  <a:pt x="560323" y="815533"/>
                  <a:pt x="558478" y="828266"/>
                  <a:pt x="556964" y="840945"/>
                </a:cubicBezTo>
                <a:cubicBezTo>
                  <a:pt x="555451" y="853623"/>
                  <a:pt x="554048" y="866578"/>
                  <a:pt x="552756" y="879810"/>
                </a:cubicBezTo>
                <a:cubicBezTo>
                  <a:pt x="552793" y="880216"/>
                  <a:pt x="552719" y="880512"/>
                  <a:pt x="552535" y="880696"/>
                </a:cubicBezTo>
                <a:cubicBezTo>
                  <a:pt x="552351" y="880881"/>
                  <a:pt x="551833" y="881176"/>
                  <a:pt x="550984" y="881582"/>
                </a:cubicBezTo>
                <a:lnTo>
                  <a:pt x="550984" y="872724"/>
                </a:lnTo>
                <a:cubicBezTo>
                  <a:pt x="551040" y="867409"/>
                  <a:pt x="551151" y="862094"/>
                  <a:pt x="551317" y="856779"/>
                </a:cubicBezTo>
                <a:cubicBezTo>
                  <a:pt x="551483" y="851464"/>
                  <a:pt x="551372" y="846149"/>
                  <a:pt x="550984" y="840834"/>
                </a:cubicBezTo>
                <a:cubicBezTo>
                  <a:pt x="550486" y="832031"/>
                  <a:pt x="549712" y="823284"/>
                  <a:pt x="548659" y="814592"/>
                </a:cubicBezTo>
                <a:cubicBezTo>
                  <a:pt x="547607" y="805899"/>
                  <a:pt x="546611" y="796930"/>
                  <a:pt x="545670" y="787685"/>
                </a:cubicBezTo>
                <a:cubicBezTo>
                  <a:pt x="544876" y="781447"/>
                  <a:pt x="544248" y="775099"/>
                  <a:pt x="543787" y="768639"/>
                </a:cubicBezTo>
                <a:cubicBezTo>
                  <a:pt x="543326" y="762180"/>
                  <a:pt x="542477" y="755832"/>
                  <a:pt x="541240" y="749594"/>
                </a:cubicBezTo>
                <a:lnTo>
                  <a:pt x="535925" y="703531"/>
                </a:lnTo>
                <a:lnTo>
                  <a:pt x="530610" y="661897"/>
                </a:lnTo>
                <a:cubicBezTo>
                  <a:pt x="529226" y="645122"/>
                  <a:pt x="527787" y="628624"/>
                  <a:pt x="526293" y="612402"/>
                </a:cubicBezTo>
                <a:cubicBezTo>
                  <a:pt x="524798" y="596180"/>
                  <a:pt x="523579" y="579903"/>
                  <a:pt x="522638" y="563571"/>
                </a:cubicBezTo>
                <a:cubicBezTo>
                  <a:pt x="520866" y="533305"/>
                  <a:pt x="519981" y="502597"/>
                  <a:pt x="519981" y="471445"/>
                </a:cubicBezTo>
                <a:cubicBezTo>
                  <a:pt x="519593" y="457770"/>
                  <a:pt x="519482" y="444372"/>
                  <a:pt x="519648" y="431251"/>
                </a:cubicBezTo>
                <a:cubicBezTo>
                  <a:pt x="519814" y="418129"/>
                  <a:pt x="519925" y="404953"/>
                  <a:pt x="519981" y="391721"/>
                </a:cubicBezTo>
                <a:cubicBezTo>
                  <a:pt x="519944" y="375259"/>
                  <a:pt x="519796" y="358576"/>
                  <a:pt x="519538" y="341672"/>
                </a:cubicBezTo>
                <a:cubicBezTo>
                  <a:pt x="519279" y="324767"/>
                  <a:pt x="519132" y="308084"/>
                  <a:pt x="519095" y="291623"/>
                </a:cubicBezTo>
                <a:lnTo>
                  <a:pt x="519095" y="280993"/>
                </a:lnTo>
                <a:cubicBezTo>
                  <a:pt x="509332" y="282875"/>
                  <a:pt x="499625" y="285090"/>
                  <a:pt x="489974" y="287636"/>
                </a:cubicBezTo>
                <a:cubicBezTo>
                  <a:pt x="480321" y="290183"/>
                  <a:pt x="470836" y="292398"/>
                  <a:pt x="461516" y="294280"/>
                </a:cubicBezTo>
                <a:cubicBezTo>
                  <a:pt x="456109" y="295147"/>
                  <a:pt x="450536" y="295849"/>
                  <a:pt x="444796" y="296384"/>
                </a:cubicBezTo>
                <a:cubicBezTo>
                  <a:pt x="439057" y="296919"/>
                  <a:pt x="433705" y="297399"/>
                  <a:pt x="428741" y="297823"/>
                </a:cubicBezTo>
                <a:cubicBezTo>
                  <a:pt x="423979" y="298322"/>
                  <a:pt x="419550" y="298875"/>
                  <a:pt x="415453" y="299484"/>
                </a:cubicBezTo>
                <a:cubicBezTo>
                  <a:pt x="411356" y="300093"/>
                  <a:pt x="406928" y="300425"/>
                  <a:pt x="402166" y="300481"/>
                </a:cubicBezTo>
                <a:cubicBezTo>
                  <a:pt x="401225" y="300425"/>
                  <a:pt x="400007" y="300093"/>
                  <a:pt x="398512" y="299484"/>
                </a:cubicBezTo>
                <a:cubicBezTo>
                  <a:pt x="397018" y="298875"/>
                  <a:pt x="395578" y="298322"/>
                  <a:pt x="394193" y="297823"/>
                </a:cubicBezTo>
                <a:cubicBezTo>
                  <a:pt x="393344" y="297768"/>
                  <a:pt x="392606" y="297436"/>
                  <a:pt x="391979" y="296827"/>
                </a:cubicBezTo>
                <a:cubicBezTo>
                  <a:pt x="391351" y="296218"/>
                  <a:pt x="390613" y="295664"/>
                  <a:pt x="389765" y="295166"/>
                </a:cubicBezTo>
                <a:cubicBezTo>
                  <a:pt x="390613" y="294668"/>
                  <a:pt x="391351" y="294114"/>
                  <a:pt x="391979" y="293505"/>
                </a:cubicBezTo>
                <a:cubicBezTo>
                  <a:pt x="392606" y="292896"/>
                  <a:pt x="393344" y="292564"/>
                  <a:pt x="394193" y="292508"/>
                </a:cubicBezTo>
                <a:lnTo>
                  <a:pt x="417225" y="282764"/>
                </a:lnTo>
                <a:cubicBezTo>
                  <a:pt x="432690" y="275721"/>
                  <a:pt x="448044" y="269017"/>
                  <a:pt x="463288" y="262652"/>
                </a:cubicBezTo>
                <a:cubicBezTo>
                  <a:pt x="478531" y="256286"/>
                  <a:pt x="493886" y="250001"/>
                  <a:pt x="509351" y="243795"/>
                </a:cubicBezTo>
                <a:cubicBezTo>
                  <a:pt x="513282" y="242182"/>
                  <a:pt x="516050" y="240344"/>
                  <a:pt x="517656" y="238283"/>
                </a:cubicBezTo>
                <a:cubicBezTo>
                  <a:pt x="519261" y="236222"/>
                  <a:pt x="520036" y="233043"/>
                  <a:pt x="519981" y="228746"/>
                </a:cubicBezTo>
                <a:cubicBezTo>
                  <a:pt x="519556" y="219472"/>
                  <a:pt x="519298" y="210234"/>
                  <a:pt x="519206" y="201035"/>
                </a:cubicBezTo>
                <a:cubicBezTo>
                  <a:pt x="519113" y="191836"/>
                  <a:pt x="519076" y="182797"/>
                  <a:pt x="519095" y="173919"/>
                </a:cubicBezTo>
                <a:cubicBezTo>
                  <a:pt x="519169" y="164599"/>
                  <a:pt x="519464" y="155113"/>
                  <a:pt x="519981" y="145461"/>
                </a:cubicBezTo>
                <a:cubicBezTo>
                  <a:pt x="520497" y="135810"/>
                  <a:pt x="520793" y="126103"/>
                  <a:pt x="520866" y="116340"/>
                </a:cubicBezTo>
                <a:cubicBezTo>
                  <a:pt x="520406" y="103975"/>
                  <a:pt x="519999" y="91721"/>
                  <a:pt x="519648" y="79578"/>
                </a:cubicBezTo>
                <a:cubicBezTo>
                  <a:pt x="519298" y="67435"/>
                  <a:pt x="519113" y="55181"/>
                  <a:pt x="519095" y="42817"/>
                </a:cubicBezTo>
                <a:cubicBezTo>
                  <a:pt x="519132" y="40141"/>
                  <a:pt x="519279" y="37298"/>
                  <a:pt x="519538" y="34291"/>
                </a:cubicBezTo>
                <a:cubicBezTo>
                  <a:pt x="519796" y="31282"/>
                  <a:pt x="519944" y="28219"/>
                  <a:pt x="519981" y="25100"/>
                </a:cubicBezTo>
                <a:cubicBezTo>
                  <a:pt x="520368" y="23384"/>
                  <a:pt x="520479" y="21723"/>
                  <a:pt x="520313" y="20117"/>
                </a:cubicBezTo>
                <a:cubicBezTo>
                  <a:pt x="520147" y="18512"/>
                  <a:pt x="520036" y="16629"/>
                  <a:pt x="519981" y="14470"/>
                </a:cubicBezTo>
                <a:cubicBezTo>
                  <a:pt x="519944" y="13621"/>
                  <a:pt x="519796" y="12883"/>
                  <a:pt x="519538" y="12255"/>
                </a:cubicBezTo>
                <a:cubicBezTo>
                  <a:pt x="519279" y="11628"/>
                  <a:pt x="519132" y="10890"/>
                  <a:pt x="519095" y="10041"/>
                </a:cubicBezTo>
                <a:cubicBezTo>
                  <a:pt x="518467" y="5796"/>
                  <a:pt x="517508" y="3213"/>
                  <a:pt x="516216" y="2290"/>
                </a:cubicBezTo>
                <a:cubicBezTo>
                  <a:pt x="514924" y="1367"/>
                  <a:pt x="511750" y="998"/>
                  <a:pt x="506693" y="1183"/>
                </a:cubicBezTo>
                <a:cubicBezTo>
                  <a:pt x="505383" y="1146"/>
                  <a:pt x="504239" y="998"/>
                  <a:pt x="503261" y="740"/>
                </a:cubicBezTo>
                <a:cubicBezTo>
                  <a:pt x="502282" y="481"/>
                  <a:pt x="501360" y="334"/>
                  <a:pt x="500492" y="297"/>
                </a:cubicBezTo>
                <a:close/>
              </a:path>
            </a:pathLst>
          </a:custGeom>
          <a:solidFill>
            <a:schemeClr val="accent1">
              <a:lumMod val="100000"/>
            </a:schemeClr>
          </a:solidFill>
          <a:ln>
            <a:noFill/>
          </a:ln>
          <a:effectLst>
            <a:outerShdw blurRad="190500" dist="101600" dir="5400000" algn="t"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7000" dirty="0">
              <a:solidFill>
                <a:schemeClr val="accent1">
                  <a:lumMod val="100000"/>
                </a:schemeClr>
              </a:solidFill>
              <a:effectLst>
                <a:outerShdw blurRad="190500" dist="101600" dir="5400000" algn="t"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7" name="文本框 26">
            <a:extLst>
              <a:ext uri="{FF2B5EF4-FFF2-40B4-BE49-F238E27FC236}">
                <a16:creationId xmlns:a16="http://schemas.microsoft.com/office/drawing/2014/main" id="{2E64B5AB-BED4-0AD4-2DB0-12884BBA89D4}"/>
              </a:ext>
            </a:extLst>
          </p:cNvPr>
          <p:cNvSpPr txBox="1"/>
          <p:nvPr/>
        </p:nvSpPr>
        <p:spPr>
          <a:xfrm>
            <a:off x="6039523" y="1721255"/>
            <a:ext cx="1001811" cy="823983"/>
          </a:xfrm>
          <a:custGeom>
            <a:avLst/>
            <a:gdLst/>
            <a:ahLst/>
            <a:cxnLst/>
            <a:rect l="l" t="t" r="r" b="b"/>
            <a:pathLst>
              <a:path w="1001811" h="823983">
                <a:moveTo>
                  <a:pt x="812903" y="809448"/>
                </a:moveTo>
                <a:lnTo>
                  <a:pt x="812903" y="811524"/>
                </a:lnTo>
                <a:cubicBezTo>
                  <a:pt x="822248" y="812736"/>
                  <a:pt x="831592" y="814466"/>
                  <a:pt x="840936" y="816716"/>
                </a:cubicBezTo>
                <a:cubicBezTo>
                  <a:pt x="840979" y="815785"/>
                  <a:pt x="841152" y="815050"/>
                  <a:pt x="841455" y="814509"/>
                </a:cubicBezTo>
                <a:cubicBezTo>
                  <a:pt x="841758" y="813968"/>
                  <a:pt x="841930" y="812973"/>
                  <a:pt x="841974" y="811524"/>
                </a:cubicBezTo>
                <a:cubicBezTo>
                  <a:pt x="840438" y="810919"/>
                  <a:pt x="839097" y="810313"/>
                  <a:pt x="837951" y="809707"/>
                </a:cubicBezTo>
                <a:cubicBezTo>
                  <a:pt x="836804" y="809102"/>
                  <a:pt x="835723" y="809015"/>
                  <a:pt x="834706" y="809448"/>
                </a:cubicBezTo>
                <a:cubicBezTo>
                  <a:pt x="831094" y="811784"/>
                  <a:pt x="827677" y="812563"/>
                  <a:pt x="824454" y="811784"/>
                </a:cubicBezTo>
                <a:cubicBezTo>
                  <a:pt x="821231" y="811005"/>
                  <a:pt x="818073" y="810227"/>
                  <a:pt x="814980" y="809448"/>
                </a:cubicBezTo>
                <a:close/>
                <a:moveTo>
                  <a:pt x="250257" y="800104"/>
                </a:moveTo>
                <a:cubicBezTo>
                  <a:pt x="251229" y="802224"/>
                  <a:pt x="251877" y="803954"/>
                  <a:pt x="252201" y="805295"/>
                </a:cubicBezTo>
                <a:cubicBezTo>
                  <a:pt x="252525" y="806636"/>
                  <a:pt x="252914" y="807328"/>
                  <a:pt x="253367" y="807371"/>
                </a:cubicBezTo>
                <a:lnTo>
                  <a:pt x="263736" y="806333"/>
                </a:lnTo>
                <a:lnTo>
                  <a:pt x="263736" y="803218"/>
                </a:lnTo>
                <a:cubicBezTo>
                  <a:pt x="262202" y="803154"/>
                  <a:pt x="260344" y="802764"/>
                  <a:pt x="258163" y="802051"/>
                </a:cubicBezTo>
                <a:cubicBezTo>
                  <a:pt x="255981" y="801337"/>
                  <a:pt x="253346" y="800688"/>
                  <a:pt x="250257" y="800104"/>
                </a:cubicBezTo>
                <a:close/>
                <a:moveTo>
                  <a:pt x="615641" y="774271"/>
                </a:moveTo>
                <a:cubicBezTo>
                  <a:pt x="636492" y="780441"/>
                  <a:pt x="657602" y="784039"/>
                  <a:pt x="678972" y="785065"/>
                </a:cubicBezTo>
                <a:cubicBezTo>
                  <a:pt x="700343" y="786090"/>
                  <a:pt x="721453" y="787643"/>
                  <a:pt x="742304" y="789722"/>
                </a:cubicBezTo>
                <a:cubicBezTo>
                  <a:pt x="721518" y="784571"/>
                  <a:pt x="700537" y="781477"/>
                  <a:pt x="679362" y="780442"/>
                </a:cubicBezTo>
                <a:cubicBezTo>
                  <a:pt x="658186" y="779406"/>
                  <a:pt x="636946" y="777349"/>
                  <a:pt x="615641" y="774271"/>
                </a:cubicBezTo>
                <a:close/>
                <a:moveTo>
                  <a:pt x="476629" y="432699"/>
                </a:moveTo>
                <a:cubicBezTo>
                  <a:pt x="480237" y="433088"/>
                  <a:pt x="483390" y="433348"/>
                  <a:pt x="486091" y="433478"/>
                </a:cubicBezTo>
                <a:cubicBezTo>
                  <a:pt x="488791" y="433608"/>
                  <a:pt x="491167" y="434387"/>
                  <a:pt x="493220" y="435816"/>
                </a:cubicBezTo>
                <a:cubicBezTo>
                  <a:pt x="500025" y="440423"/>
                  <a:pt x="506894" y="445367"/>
                  <a:pt x="513829" y="450648"/>
                </a:cubicBezTo>
                <a:cubicBezTo>
                  <a:pt x="520763" y="455929"/>
                  <a:pt x="527373" y="461676"/>
                  <a:pt x="533660" y="467890"/>
                </a:cubicBezTo>
                <a:cubicBezTo>
                  <a:pt x="540335" y="475727"/>
                  <a:pt x="545390" y="483954"/>
                  <a:pt x="548825" y="492570"/>
                </a:cubicBezTo>
                <a:cubicBezTo>
                  <a:pt x="552260" y="501187"/>
                  <a:pt x="554463" y="509934"/>
                  <a:pt x="555435" y="518810"/>
                </a:cubicBezTo>
                <a:cubicBezTo>
                  <a:pt x="557466" y="532301"/>
                  <a:pt x="559108" y="545588"/>
                  <a:pt x="560361" y="558672"/>
                </a:cubicBezTo>
                <a:cubicBezTo>
                  <a:pt x="561614" y="571756"/>
                  <a:pt x="562737" y="584749"/>
                  <a:pt x="563731" y="597652"/>
                </a:cubicBezTo>
                <a:lnTo>
                  <a:pt x="565806" y="610127"/>
                </a:lnTo>
                <a:cubicBezTo>
                  <a:pt x="567881" y="609564"/>
                  <a:pt x="569701" y="608870"/>
                  <a:pt x="571265" y="608047"/>
                </a:cubicBezTo>
                <a:cubicBezTo>
                  <a:pt x="572829" y="607224"/>
                  <a:pt x="574147" y="606531"/>
                  <a:pt x="575217" y="605968"/>
                </a:cubicBezTo>
                <a:cubicBezTo>
                  <a:pt x="579439" y="603369"/>
                  <a:pt x="583923" y="600520"/>
                  <a:pt x="588668" y="597422"/>
                </a:cubicBezTo>
                <a:cubicBezTo>
                  <a:pt x="593413" y="594325"/>
                  <a:pt x="597905" y="590983"/>
                  <a:pt x="602144" y="587396"/>
                </a:cubicBezTo>
                <a:cubicBezTo>
                  <a:pt x="615165" y="576528"/>
                  <a:pt x="627537" y="564751"/>
                  <a:pt x="639260" y="552064"/>
                </a:cubicBezTo>
                <a:cubicBezTo>
                  <a:pt x="650984" y="539377"/>
                  <a:pt x="661798" y="525521"/>
                  <a:pt x="671705" y="510496"/>
                </a:cubicBezTo>
                <a:cubicBezTo>
                  <a:pt x="676377" y="503806"/>
                  <a:pt x="681568" y="497441"/>
                  <a:pt x="687278" y="491401"/>
                </a:cubicBezTo>
                <a:cubicBezTo>
                  <a:pt x="692988" y="485361"/>
                  <a:pt x="699218" y="479256"/>
                  <a:pt x="705966" y="473085"/>
                </a:cubicBezTo>
                <a:cubicBezTo>
                  <a:pt x="707091" y="472436"/>
                  <a:pt x="708475" y="471657"/>
                  <a:pt x="710119" y="470747"/>
                </a:cubicBezTo>
                <a:cubicBezTo>
                  <a:pt x="711763" y="469838"/>
                  <a:pt x="713147" y="469578"/>
                  <a:pt x="714272" y="469968"/>
                </a:cubicBezTo>
                <a:cubicBezTo>
                  <a:pt x="720588" y="473453"/>
                  <a:pt x="726904" y="476614"/>
                  <a:pt x="733220" y="479451"/>
                </a:cubicBezTo>
                <a:cubicBezTo>
                  <a:pt x="739536" y="482287"/>
                  <a:pt x="745332" y="485707"/>
                  <a:pt x="750610" y="489712"/>
                </a:cubicBezTo>
                <a:cubicBezTo>
                  <a:pt x="757034" y="495450"/>
                  <a:pt x="760019" y="501641"/>
                  <a:pt x="759565" y="508288"/>
                </a:cubicBezTo>
                <a:cubicBezTo>
                  <a:pt x="759110" y="514935"/>
                  <a:pt x="757164" y="521906"/>
                  <a:pt x="753725" y="529202"/>
                </a:cubicBezTo>
                <a:cubicBezTo>
                  <a:pt x="745419" y="545375"/>
                  <a:pt x="735296" y="560563"/>
                  <a:pt x="723357" y="574767"/>
                </a:cubicBezTo>
                <a:cubicBezTo>
                  <a:pt x="711417" y="588971"/>
                  <a:pt x="697661" y="601797"/>
                  <a:pt x="682087" y="613245"/>
                </a:cubicBezTo>
                <a:cubicBezTo>
                  <a:pt x="675317" y="618400"/>
                  <a:pt x="668093" y="622125"/>
                  <a:pt x="660414" y="624421"/>
                </a:cubicBezTo>
                <a:cubicBezTo>
                  <a:pt x="652736" y="626716"/>
                  <a:pt x="644733" y="627843"/>
                  <a:pt x="636405" y="627799"/>
                </a:cubicBezTo>
                <a:lnTo>
                  <a:pt x="667552" y="618443"/>
                </a:lnTo>
                <a:cubicBezTo>
                  <a:pt x="659289" y="619526"/>
                  <a:pt x="651157" y="620479"/>
                  <a:pt x="643154" y="621302"/>
                </a:cubicBezTo>
                <a:cubicBezTo>
                  <a:pt x="635151" y="622125"/>
                  <a:pt x="627018" y="622558"/>
                  <a:pt x="618755" y="622601"/>
                </a:cubicBezTo>
                <a:cubicBezTo>
                  <a:pt x="610492" y="623078"/>
                  <a:pt x="602107" y="622905"/>
                  <a:pt x="593601" y="622082"/>
                </a:cubicBezTo>
                <a:cubicBezTo>
                  <a:pt x="585094" y="621259"/>
                  <a:pt x="576208" y="620046"/>
                  <a:pt x="566945" y="618443"/>
                </a:cubicBezTo>
                <a:cubicBezTo>
                  <a:pt x="569465" y="625677"/>
                  <a:pt x="571663" y="632261"/>
                  <a:pt x="573537" y="638195"/>
                </a:cubicBezTo>
                <a:cubicBezTo>
                  <a:pt x="575411" y="644129"/>
                  <a:pt x="577350" y="649674"/>
                  <a:pt x="579353" y="654828"/>
                </a:cubicBezTo>
                <a:cubicBezTo>
                  <a:pt x="587657" y="674036"/>
                  <a:pt x="599538" y="689138"/>
                  <a:pt x="614998" y="700135"/>
                </a:cubicBezTo>
                <a:cubicBezTo>
                  <a:pt x="630458" y="711132"/>
                  <a:pt x="649360" y="718170"/>
                  <a:pt x="671705" y="721251"/>
                </a:cubicBezTo>
                <a:cubicBezTo>
                  <a:pt x="685137" y="723299"/>
                  <a:pt x="698504" y="724895"/>
                  <a:pt x="711806" y="726037"/>
                </a:cubicBezTo>
                <a:cubicBezTo>
                  <a:pt x="725109" y="727180"/>
                  <a:pt x="738735" y="728000"/>
                  <a:pt x="752686" y="728495"/>
                </a:cubicBezTo>
                <a:cubicBezTo>
                  <a:pt x="755260" y="728539"/>
                  <a:pt x="757120" y="728194"/>
                  <a:pt x="758267" y="727461"/>
                </a:cubicBezTo>
                <a:cubicBezTo>
                  <a:pt x="759413" y="726727"/>
                  <a:pt x="759976" y="725347"/>
                  <a:pt x="759954" y="723321"/>
                </a:cubicBezTo>
                <a:cubicBezTo>
                  <a:pt x="761966" y="709885"/>
                  <a:pt x="762095" y="696882"/>
                  <a:pt x="760343" y="684311"/>
                </a:cubicBezTo>
                <a:cubicBezTo>
                  <a:pt x="758591" y="671740"/>
                  <a:pt x="755347" y="659487"/>
                  <a:pt x="750610" y="647551"/>
                </a:cubicBezTo>
                <a:cubicBezTo>
                  <a:pt x="748490" y="642332"/>
                  <a:pt x="746500" y="636917"/>
                  <a:pt x="744640" y="631308"/>
                </a:cubicBezTo>
                <a:cubicBezTo>
                  <a:pt x="742780" y="625699"/>
                  <a:pt x="741309" y="620024"/>
                  <a:pt x="740228" y="614285"/>
                </a:cubicBezTo>
                <a:cubicBezTo>
                  <a:pt x="742326" y="618876"/>
                  <a:pt x="744619" y="622948"/>
                  <a:pt x="747106" y="626500"/>
                </a:cubicBezTo>
                <a:cubicBezTo>
                  <a:pt x="749593" y="630052"/>
                  <a:pt x="752146" y="633604"/>
                  <a:pt x="754763" y="637155"/>
                </a:cubicBezTo>
                <a:cubicBezTo>
                  <a:pt x="765015" y="655500"/>
                  <a:pt x="777734" y="671304"/>
                  <a:pt x="792918" y="684568"/>
                </a:cubicBezTo>
                <a:cubicBezTo>
                  <a:pt x="808102" y="697831"/>
                  <a:pt x="826530" y="707644"/>
                  <a:pt x="848203" y="714006"/>
                </a:cubicBezTo>
                <a:cubicBezTo>
                  <a:pt x="857590" y="717175"/>
                  <a:pt x="867107" y="720410"/>
                  <a:pt x="876754" y="723709"/>
                </a:cubicBezTo>
                <a:cubicBezTo>
                  <a:pt x="886401" y="727008"/>
                  <a:pt x="895918" y="729983"/>
                  <a:pt x="905306" y="732635"/>
                </a:cubicBezTo>
                <a:cubicBezTo>
                  <a:pt x="912465" y="736613"/>
                  <a:pt x="916575" y="740596"/>
                  <a:pt x="917634" y="744586"/>
                </a:cubicBezTo>
                <a:cubicBezTo>
                  <a:pt x="918694" y="748576"/>
                  <a:pt x="917353" y="753609"/>
                  <a:pt x="913611" y="759687"/>
                </a:cubicBezTo>
                <a:cubicBezTo>
                  <a:pt x="911081" y="762814"/>
                  <a:pt x="908615" y="766195"/>
                  <a:pt x="906214" y="769830"/>
                </a:cubicBezTo>
                <a:cubicBezTo>
                  <a:pt x="903813" y="773465"/>
                  <a:pt x="901088" y="777339"/>
                  <a:pt x="898038" y="781453"/>
                </a:cubicBezTo>
                <a:cubicBezTo>
                  <a:pt x="896351" y="784528"/>
                  <a:pt x="894015" y="787416"/>
                  <a:pt x="891030" y="790115"/>
                </a:cubicBezTo>
                <a:cubicBezTo>
                  <a:pt x="888045" y="792816"/>
                  <a:pt x="885190" y="795453"/>
                  <a:pt x="882465" y="798027"/>
                </a:cubicBezTo>
                <a:cubicBezTo>
                  <a:pt x="880604" y="800645"/>
                  <a:pt x="879134" y="802937"/>
                  <a:pt x="878052" y="804906"/>
                </a:cubicBezTo>
                <a:cubicBezTo>
                  <a:pt x="876971" y="806874"/>
                  <a:pt x="874981" y="808388"/>
                  <a:pt x="872082" y="809448"/>
                </a:cubicBezTo>
                <a:cubicBezTo>
                  <a:pt x="869033" y="810075"/>
                  <a:pt x="866307" y="810638"/>
                  <a:pt x="863906" y="811135"/>
                </a:cubicBezTo>
                <a:cubicBezTo>
                  <a:pt x="861505" y="811632"/>
                  <a:pt x="859040" y="811416"/>
                  <a:pt x="856509" y="810486"/>
                </a:cubicBezTo>
                <a:cubicBezTo>
                  <a:pt x="855427" y="810032"/>
                  <a:pt x="853957" y="809902"/>
                  <a:pt x="852097" y="810097"/>
                </a:cubicBezTo>
                <a:cubicBezTo>
                  <a:pt x="850236" y="810291"/>
                  <a:pt x="848246" y="810421"/>
                  <a:pt x="846127" y="810486"/>
                </a:cubicBezTo>
                <a:lnTo>
                  <a:pt x="858585" y="823983"/>
                </a:lnTo>
                <a:cubicBezTo>
                  <a:pt x="848138" y="822015"/>
                  <a:pt x="837886" y="819981"/>
                  <a:pt x="827828" y="817883"/>
                </a:cubicBezTo>
                <a:cubicBezTo>
                  <a:pt x="817770" y="815785"/>
                  <a:pt x="808296" y="812973"/>
                  <a:pt x="799407" y="809448"/>
                </a:cubicBezTo>
                <a:cubicBezTo>
                  <a:pt x="778080" y="801531"/>
                  <a:pt x="756363" y="796340"/>
                  <a:pt x="734258" y="793874"/>
                </a:cubicBezTo>
                <a:cubicBezTo>
                  <a:pt x="712152" y="791409"/>
                  <a:pt x="689917" y="789332"/>
                  <a:pt x="667552" y="787645"/>
                </a:cubicBezTo>
                <a:cubicBezTo>
                  <a:pt x="643694" y="785597"/>
                  <a:pt x="620811" y="780895"/>
                  <a:pt x="598904" y="773541"/>
                </a:cubicBezTo>
                <a:cubicBezTo>
                  <a:pt x="576997" y="766187"/>
                  <a:pt x="555940" y="756013"/>
                  <a:pt x="535734" y="743019"/>
                </a:cubicBezTo>
                <a:cubicBezTo>
                  <a:pt x="528864" y="738108"/>
                  <a:pt x="521865" y="733657"/>
                  <a:pt x="514736" y="729664"/>
                </a:cubicBezTo>
                <a:cubicBezTo>
                  <a:pt x="507607" y="725672"/>
                  <a:pt x="501126" y="720452"/>
                  <a:pt x="495294" y="714006"/>
                </a:cubicBezTo>
                <a:cubicBezTo>
                  <a:pt x="487452" y="704189"/>
                  <a:pt x="480841" y="693773"/>
                  <a:pt x="475462" y="682757"/>
                </a:cubicBezTo>
                <a:cubicBezTo>
                  <a:pt x="470083" y="671741"/>
                  <a:pt x="466324" y="660006"/>
                  <a:pt x="464186" y="647551"/>
                </a:cubicBezTo>
                <a:cubicBezTo>
                  <a:pt x="461570" y="628780"/>
                  <a:pt x="460576" y="609703"/>
                  <a:pt x="461202" y="590320"/>
                </a:cubicBezTo>
                <a:cubicBezTo>
                  <a:pt x="461829" y="570937"/>
                  <a:pt x="464206" y="551603"/>
                  <a:pt x="468333" y="532320"/>
                </a:cubicBezTo>
                <a:cubicBezTo>
                  <a:pt x="470429" y="521451"/>
                  <a:pt x="472719" y="510713"/>
                  <a:pt x="475203" y="500104"/>
                </a:cubicBezTo>
                <a:cubicBezTo>
                  <a:pt x="477687" y="489496"/>
                  <a:pt x="480237" y="478758"/>
                  <a:pt x="482850" y="467890"/>
                </a:cubicBezTo>
                <a:cubicBezTo>
                  <a:pt x="483952" y="462196"/>
                  <a:pt x="484082" y="456448"/>
                  <a:pt x="483239" y="450648"/>
                </a:cubicBezTo>
                <a:cubicBezTo>
                  <a:pt x="482397" y="444848"/>
                  <a:pt x="480193" y="438865"/>
                  <a:pt x="476629" y="432699"/>
                </a:cubicBezTo>
                <a:close/>
                <a:moveTo>
                  <a:pt x="246110" y="376594"/>
                </a:moveTo>
                <a:lnTo>
                  <a:pt x="204633" y="386984"/>
                </a:lnTo>
                <a:cubicBezTo>
                  <a:pt x="205499" y="388022"/>
                  <a:pt x="205845" y="389061"/>
                  <a:pt x="205672" y="390101"/>
                </a:cubicBezTo>
                <a:lnTo>
                  <a:pt x="247146" y="377633"/>
                </a:lnTo>
                <a:close/>
                <a:moveTo>
                  <a:pt x="261144" y="374553"/>
                </a:moveTo>
                <a:cubicBezTo>
                  <a:pt x="265593" y="374856"/>
                  <a:pt x="269913" y="375549"/>
                  <a:pt x="274104" y="376631"/>
                </a:cubicBezTo>
                <a:cubicBezTo>
                  <a:pt x="281232" y="377865"/>
                  <a:pt x="286416" y="381108"/>
                  <a:pt x="289656" y="386358"/>
                </a:cubicBezTo>
                <a:cubicBezTo>
                  <a:pt x="292897" y="391609"/>
                  <a:pt x="294970" y="397700"/>
                  <a:pt x="295877" y="404631"/>
                </a:cubicBezTo>
                <a:cubicBezTo>
                  <a:pt x="297994" y="412986"/>
                  <a:pt x="299722" y="421666"/>
                  <a:pt x="301061" y="430671"/>
                </a:cubicBezTo>
                <a:cubicBezTo>
                  <a:pt x="302401" y="439674"/>
                  <a:pt x="303092" y="448615"/>
                  <a:pt x="303135" y="457492"/>
                </a:cubicBezTo>
                <a:cubicBezTo>
                  <a:pt x="303589" y="478341"/>
                  <a:pt x="303719" y="499256"/>
                  <a:pt x="303525" y="520236"/>
                </a:cubicBezTo>
                <a:cubicBezTo>
                  <a:pt x="303330" y="541215"/>
                  <a:pt x="303200" y="561870"/>
                  <a:pt x="303135" y="582200"/>
                </a:cubicBezTo>
                <a:cubicBezTo>
                  <a:pt x="302595" y="591445"/>
                  <a:pt x="301861" y="600586"/>
                  <a:pt x="300932" y="609625"/>
                </a:cubicBezTo>
                <a:cubicBezTo>
                  <a:pt x="300003" y="618663"/>
                  <a:pt x="299009" y="627840"/>
                  <a:pt x="297951" y="637155"/>
                </a:cubicBezTo>
                <a:lnTo>
                  <a:pt x="300025" y="637155"/>
                </a:lnTo>
                <a:cubicBezTo>
                  <a:pt x="321359" y="612165"/>
                  <a:pt x="342565" y="586957"/>
                  <a:pt x="363643" y="561531"/>
                </a:cubicBezTo>
                <a:cubicBezTo>
                  <a:pt x="384720" y="536105"/>
                  <a:pt x="405408" y="511127"/>
                  <a:pt x="425707" y="486595"/>
                </a:cubicBezTo>
                <a:cubicBezTo>
                  <a:pt x="423522" y="494952"/>
                  <a:pt x="420881" y="503698"/>
                  <a:pt x="417787" y="512834"/>
                </a:cubicBezTo>
                <a:cubicBezTo>
                  <a:pt x="414692" y="521971"/>
                  <a:pt x="411792" y="531237"/>
                  <a:pt x="409087" y="540633"/>
                </a:cubicBezTo>
                <a:cubicBezTo>
                  <a:pt x="407031" y="549577"/>
                  <a:pt x="404911" y="558967"/>
                  <a:pt x="402725" y="568804"/>
                </a:cubicBezTo>
                <a:cubicBezTo>
                  <a:pt x="400539" y="578640"/>
                  <a:pt x="398159" y="588256"/>
                  <a:pt x="395584" y="597652"/>
                </a:cubicBezTo>
                <a:cubicBezTo>
                  <a:pt x="393463" y="604885"/>
                  <a:pt x="391212" y="611989"/>
                  <a:pt x="388832" y="618963"/>
                </a:cubicBezTo>
                <a:cubicBezTo>
                  <a:pt x="386451" y="625937"/>
                  <a:pt x="384201" y="633041"/>
                  <a:pt x="382080" y="640274"/>
                </a:cubicBezTo>
                <a:cubicBezTo>
                  <a:pt x="371562" y="667276"/>
                  <a:pt x="358319" y="693017"/>
                  <a:pt x="342351" y="717497"/>
                </a:cubicBezTo>
                <a:cubicBezTo>
                  <a:pt x="326383" y="741977"/>
                  <a:pt x="308473" y="765359"/>
                  <a:pt x="288620" y="787645"/>
                </a:cubicBezTo>
                <a:lnTo>
                  <a:pt x="267883" y="805295"/>
                </a:lnTo>
                <a:cubicBezTo>
                  <a:pt x="262742" y="809967"/>
                  <a:pt x="258508" y="811784"/>
                  <a:pt x="255182" y="810746"/>
                </a:cubicBezTo>
                <a:cubicBezTo>
                  <a:pt x="251855" y="809707"/>
                  <a:pt x="249177" y="805814"/>
                  <a:pt x="247146" y="799066"/>
                </a:cubicBezTo>
                <a:cubicBezTo>
                  <a:pt x="240969" y="801596"/>
                  <a:pt x="235439" y="802245"/>
                  <a:pt x="230557" y="801012"/>
                </a:cubicBezTo>
                <a:cubicBezTo>
                  <a:pt x="225675" y="799779"/>
                  <a:pt x="221182" y="797054"/>
                  <a:pt x="217078" y="792836"/>
                </a:cubicBezTo>
                <a:cubicBezTo>
                  <a:pt x="215545" y="790219"/>
                  <a:pt x="213687" y="788186"/>
                  <a:pt x="211505" y="786737"/>
                </a:cubicBezTo>
                <a:cubicBezTo>
                  <a:pt x="209323" y="785287"/>
                  <a:pt x="206686" y="784552"/>
                  <a:pt x="203595" y="784530"/>
                </a:cubicBezTo>
                <a:cubicBezTo>
                  <a:pt x="199983" y="783908"/>
                  <a:pt x="197344" y="782326"/>
                  <a:pt x="195679" y="779784"/>
                </a:cubicBezTo>
                <a:cubicBezTo>
                  <a:pt x="194013" y="777243"/>
                  <a:pt x="193191" y="774363"/>
                  <a:pt x="193213" y="771146"/>
                </a:cubicBezTo>
                <a:cubicBezTo>
                  <a:pt x="193170" y="759253"/>
                  <a:pt x="193256" y="747381"/>
                  <a:pt x="193473" y="735531"/>
                </a:cubicBezTo>
                <a:cubicBezTo>
                  <a:pt x="193689" y="723682"/>
                  <a:pt x="194294" y="711331"/>
                  <a:pt x="195289" y="698481"/>
                </a:cubicBezTo>
                <a:cubicBezTo>
                  <a:pt x="196933" y="669383"/>
                  <a:pt x="198837" y="640302"/>
                  <a:pt x="201000" y="611239"/>
                </a:cubicBezTo>
                <a:cubicBezTo>
                  <a:pt x="203163" y="582176"/>
                  <a:pt x="205066" y="553098"/>
                  <a:pt x="206710" y="524006"/>
                </a:cubicBezTo>
                <a:cubicBezTo>
                  <a:pt x="207164" y="511102"/>
                  <a:pt x="207293" y="498200"/>
                  <a:pt x="207099" y="485302"/>
                </a:cubicBezTo>
                <a:cubicBezTo>
                  <a:pt x="206904" y="472403"/>
                  <a:pt x="206775" y="458994"/>
                  <a:pt x="206710" y="445074"/>
                </a:cubicBezTo>
                <a:cubicBezTo>
                  <a:pt x="206667" y="444518"/>
                  <a:pt x="206494" y="443576"/>
                  <a:pt x="206191" y="442249"/>
                </a:cubicBezTo>
                <a:cubicBezTo>
                  <a:pt x="205888" y="440922"/>
                  <a:pt x="205715" y="439466"/>
                  <a:pt x="205672" y="437882"/>
                </a:cubicBezTo>
                <a:cubicBezTo>
                  <a:pt x="181987" y="444727"/>
                  <a:pt x="158757" y="452180"/>
                  <a:pt x="135981" y="460241"/>
                </a:cubicBezTo>
                <a:cubicBezTo>
                  <a:pt x="113205" y="468302"/>
                  <a:pt x="89715" y="472928"/>
                  <a:pt x="65511" y="474119"/>
                </a:cubicBezTo>
                <a:cubicBezTo>
                  <a:pt x="89239" y="470482"/>
                  <a:pt x="112383" y="464513"/>
                  <a:pt x="134943" y="456210"/>
                </a:cubicBezTo>
                <a:cubicBezTo>
                  <a:pt x="157502" y="447907"/>
                  <a:pt x="180387" y="440387"/>
                  <a:pt x="203595" y="433649"/>
                </a:cubicBezTo>
                <a:cubicBezTo>
                  <a:pt x="203552" y="433110"/>
                  <a:pt x="203379" y="432635"/>
                  <a:pt x="203076" y="432224"/>
                </a:cubicBezTo>
                <a:cubicBezTo>
                  <a:pt x="202773" y="431814"/>
                  <a:pt x="202600" y="431598"/>
                  <a:pt x="202557" y="431577"/>
                </a:cubicBezTo>
                <a:cubicBezTo>
                  <a:pt x="198231" y="431577"/>
                  <a:pt x="194424" y="432613"/>
                  <a:pt x="191137" y="434686"/>
                </a:cubicBezTo>
                <a:cubicBezTo>
                  <a:pt x="176558" y="439781"/>
                  <a:pt x="161850" y="444618"/>
                  <a:pt x="147012" y="449198"/>
                </a:cubicBezTo>
                <a:cubicBezTo>
                  <a:pt x="132174" y="453777"/>
                  <a:pt x="117466" y="458621"/>
                  <a:pt x="102887" y="463727"/>
                </a:cubicBezTo>
                <a:cubicBezTo>
                  <a:pt x="96225" y="465308"/>
                  <a:pt x="89823" y="466303"/>
                  <a:pt x="83680" y="466715"/>
                </a:cubicBezTo>
                <a:cubicBezTo>
                  <a:pt x="77537" y="467126"/>
                  <a:pt x="71135" y="466823"/>
                  <a:pt x="64473" y="465805"/>
                </a:cubicBezTo>
                <a:cubicBezTo>
                  <a:pt x="59282" y="464874"/>
                  <a:pt x="54091" y="464398"/>
                  <a:pt x="48900" y="464376"/>
                </a:cubicBezTo>
                <a:cubicBezTo>
                  <a:pt x="43709" y="464355"/>
                  <a:pt x="38517" y="464138"/>
                  <a:pt x="33326" y="463727"/>
                </a:cubicBezTo>
                <a:cubicBezTo>
                  <a:pt x="31250" y="463510"/>
                  <a:pt x="29174" y="462385"/>
                  <a:pt x="27098" y="460349"/>
                </a:cubicBezTo>
                <a:cubicBezTo>
                  <a:pt x="25021" y="458314"/>
                  <a:pt x="22944" y="456669"/>
                  <a:pt x="20868" y="455413"/>
                </a:cubicBezTo>
                <a:cubicBezTo>
                  <a:pt x="18813" y="454291"/>
                  <a:pt x="16953" y="453167"/>
                  <a:pt x="15287" y="452044"/>
                </a:cubicBezTo>
                <a:cubicBezTo>
                  <a:pt x="13622" y="450920"/>
                  <a:pt x="12021" y="450313"/>
                  <a:pt x="10486" y="450223"/>
                </a:cubicBezTo>
                <a:cubicBezTo>
                  <a:pt x="7392" y="449641"/>
                  <a:pt x="5013" y="448479"/>
                  <a:pt x="3348" y="446738"/>
                </a:cubicBezTo>
                <a:cubicBezTo>
                  <a:pt x="1682" y="444996"/>
                  <a:pt x="601" y="443052"/>
                  <a:pt x="104" y="440904"/>
                </a:cubicBezTo>
                <a:cubicBezTo>
                  <a:pt x="-308" y="437795"/>
                  <a:pt x="514" y="435204"/>
                  <a:pt x="2569" y="433131"/>
                </a:cubicBezTo>
                <a:cubicBezTo>
                  <a:pt x="4624" y="431058"/>
                  <a:pt x="7263" y="429504"/>
                  <a:pt x="10486" y="428467"/>
                </a:cubicBezTo>
                <a:lnTo>
                  <a:pt x="35403" y="420176"/>
                </a:lnTo>
                <a:cubicBezTo>
                  <a:pt x="45699" y="416463"/>
                  <a:pt x="55216" y="411972"/>
                  <a:pt x="63954" y="406704"/>
                </a:cubicBezTo>
                <a:cubicBezTo>
                  <a:pt x="72692" y="401435"/>
                  <a:pt x="81171" y="395908"/>
                  <a:pt x="89390" y="390122"/>
                </a:cubicBezTo>
                <a:cubicBezTo>
                  <a:pt x="90602" y="388913"/>
                  <a:pt x="92332" y="388222"/>
                  <a:pt x="94582" y="388049"/>
                </a:cubicBezTo>
                <a:lnTo>
                  <a:pt x="82123" y="401522"/>
                </a:lnTo>
                <a:lnTo>
                  <a:pt x="83161" y="402558"/>
                </a:lnTo>
                <a:cubicBezTo>
                  <a:pt x="95793" y="399449"/>
                  <a:pt x="108944" y="395304"/>
                  <a:pt x="122614" y="390122"/>
                </a:cubicBezTo>
                <a:cubicBezTo>
                  <a:pt x="135029" y="387293"/>
                  <a:pt x="147574" y="385176"/>
                  <a:pt x="160249" y="383771"/>
                </a:cubicBezTo>
                <a:cubicBezTo>
                  <a:pt x="172924" y="382365"/>
                  <a:pt x="185989" y="383101"/>
                  <a:pt x="199442" y="385976"/>
                </a:cubicBezTo>
                <a:cubicBezTo>
                  <a:pt x="201021" y="385998"/>
                  <a:pt x="202535" y="385955"/>
                  <a:pt x="203984" y="385847"/>
                </a:cubicBezTo>
                <a:cubicBezTo>
                  <a:pt x="205433" y="385739"/>
                  <a:pt x="206688" y="385436"/>
                  <a:pt x="207747" y="384940"/>
                </a:cubicBezTo>
                <a:cubicBezTo>
                  <a:pt x="214486" y="383254"/>
                  <a:pt x="221226" y="381437"/>
                  <a:pt x="227965" y="379489"/>
                </a:cubicBezTo>
                <a:cubicBezTo>
                  <a:pt x="234704" y="377540"/>
                  <a:pt x="241444" y="376242"/>
                  <a:pt x="248183" y="375592"/>
                </a:cubicBezTo>
                <a:cubicBezTo>
                  <a:pt x="252374" y="374596"/>
                  <a:pt x="256694" y="374249"/>
                  <a:pt x="261144" y="374553"/>
                </a:cubicBezTo>
                <a:close/>
                <a:moveTo>
                  <a:pt x="454922" y="223889"/>
                </a:moveTo>
                <a:cubicBezTo>
                  <a:pt x="451698" y="224516"/>
                  <a:pt x="449577" y="226636"/>
                  <a:pt x="448560" y="230248"/>
                </a:cubicBezTo>
                <a:cubicBezTo>
                  <a:pt x="446504" y="237952"/>
                  <a:pt x="444383" y="245325"/>
                  <a:pt x="442197" y="252368"/>
                </a:cubicBezTo>
                <a:cubicBezTo>
                  <a:pt x="440012" y="259410"/>
                  <a:pt x="437631" y="266531"/>
                  <a:pt x="435056" y="273729"/>
                </a:cubicBezTo>
                <a:cubicBezTo>
                  <a:pt x="436095" y="274594"/>
                  <a:pt x="437133" y="274939"/>
                  <a:pt x="438172" y="274766"/>
                </a:cubicBezTo>
                <a:lnTo>
                  <a:pt x="438172" y="274778"/>
                </a:lnTo>
                <a:cubicBezTo>
                  <a:pt x="442868" y="266386"/>
                  <a:pt x="447759" y="258004"/>
                  <a:pt x="452845" y="249633"/>
                </a:cubicBezTo>
                <a:cubicBezTo>
                  <a:pt x="457930" y="241262"/>
                  <a:pt x="463081" y="233416"/>
                  <a:pt x="468296" y="226095"/>
                </a:cubicBezTo>
                <a:cubicBezTo>
                  <a:pt x="462604" y="223997"/>
                  <a:pt x="458147" y="223262"/>
                  <a:pt x="454922" y="223889"/>
                </a:cubicBezTo>
                <a:close/>
                <a:moveTo>
                  <a:pt x="80046" y="136808"/>
                </a:moveTo>
                <a:lnTo>
                  <a:pt x="168296" y="138884"/>
                </a:lnTo>
                <a:cubicBezTo>
                  <a:pt x="180235" y="138798"/>
                  <a:pt x="192171" y="139230"/>
                  <a:pt x="204104" y="140182"/>
                </a:cubicBezTo>
                <a:cubicBezTo>
                  <a:pt x="216037" y="141134"/>
                  <a:pt x="227965" y="143124"/>
                  <a:pt x="239889" y="146152"/>
                </a:cubicBezTo>
                <a:cubicBezTo>
                  <a:pt x="254598" y="150110"/>
                  <a:pt x="267948" y="155950"/>
                  <a:pt x="279937" y="163672"/>
                </a:cubicBezTo>
                <a:cubicBezTo>
                  <a:pt x="291927" y="171394"/>
                  <a:pt x="301390" y="182165"/>
                  <a:pt x="308329" y="195987"/>
                </a:cubicBezTo>
                <a:cubicBezTo>
                  <a:pt x="310428" y="199642"/>
                  <a:pt x="311423" y="203233"/>
                  <a:pt x="311315" y="206758"/>
                </a:cubicBezTo>
                <a:cubicBezTo>
                  <a:pt x="311207" y="210284"/>
                  <a:pt x="309865" y="213615"/>
                  <a:pt x="307290" y="216751"/>
                </a:cubicBezTo>
                <a:cubicBezTo>
                  <a:pt x="303787" y="223651"/>
                  <a:pt x="300156" y="230350"/>
                  <a:pt x="296397" y="236849"/>
                </a:cubicBezTo>
                <a:cubicBezTo>
                  <a:pt x="292637" y="243347"/>
                  <a:pt x="287971" y="248734"/>
                  <a:pt x="282399" y="253010"/>
                </a:cubicBezTo>
                <a:cubicBezTo>
                  <a:pt x="280908" y="253611"/>
                  <a:pt x="279742" y="254728"/>
                  <a:pt x="278899" y="256362"/>
                </a:cubicBezTo>
                <a:cubicBezTo>
                  <a:pt x="278057" y="257995"/>
                  <a:pt x="277150" y="259630"/>
                  <a:pt x="276178" y="261267"/>
                </a:cubicBezTo>
                <a:cubicBezTo>
                  <a:pt x="273629" y="265857"/>
                  <a:pt x="270432" y="268888"/>
                  <a:pt x="266587" y="270361"/>
                </a:cubicBezTo>
                <a:cubicBezTo>
                  <a:pt x="262742" y="271833"/>
                  <a:pt x="257990" y="272266"/>
                  <a:pt x="252330" y="271660"/>
                </a:cubicBezTo>
                <a:lnTo>
                  <a:pt x="255441" y="282053"/>
                </a:lnTo>
                <a:cubicBezTo>
                  <a:pt x="254426" y="282097"/>
                  <a:pt x="253605" y="282270"/>
                  <a:pt x="252978" y="282573"/>
                </a:cubicBezTo>
                <a:cubicBezTo>
                  <a:pt x="252352" y="282876"/>
                  <a:pt x="251790" y="283049"/>
                  <a:pt x="251294" y="283092"/>
                </a:cubicBezTo>
                <a:cubicBezTo>
                  <a:pt x="249825" y="279953"/>
                  <a:pt x="248615" y="277138"/>
                  <a:pt x="247665" y="274648"/>
                </a:cubicBezTo>
                <a:cubicBezTo>
                  <a:pt x="246714" y="272158"/>
                  <a:pt x="245505" y="270123"/>
                  <a:pt x="244036" y="268542"/>
                </a:cubicBezTo>
                <a:lnTo>
                  <a:pt x="227447" y="271660"/>
                </a:lnTo>
                <a:lnTo>
                  <a:pt x="215005" y="281014"/>
                </a:lnTo>
                <a:lnTo>
                  <a:pt x="222262" y="271660"/>
                </a:lnTo>
                <a:cubicBezTo>
                  <a:pt x="216754" y="266877"/>
                  <a:pt x="211439" y="262427"/>
                  <a:pt x="206316" y="258312"/>
                </a:cubicBezTo>
                <a:cubicBezTo>
                  <a:pt x="201193" y="254196"/>
                  <a:pt x="195095" y="251054"/>
                  <a:pt x="188022" y="248886"/>
                </a:cubicBezTo>
                <a:cubicBezTo>
                  <a:pt x="183480" y="248134"/>
                  <a:pt x="179846" y="245764"/>
                  <a:pt x="177121" y="241776"/>
                </a:cubicBezTo>
                <a:cubicBezTo>
                  <a:pt x="174395" y="237788"/>
                  <a:pt x="171800" y="233599"/>
                  <a:pt x="169334" y="229210"/>
                </a:cubicBezTo>
                <a:lnTo>
                  <a:pt x="148569" y="189757"/>
                </a:lnTo>
                <a:lnTo>
                  <a:pt x="148569" y="189724"/>
                </a:lnTo>
                <a:cubicBezTo>
                  <a:pt x="144871" y="183048"/>
                  <a:pt x="140069" y="177214"/>
                  <a:pt x="134164" y="172223"/>
                </a:cubicBezTo>
                <a:cubicBezTo>
                  <a:pt x="128259" y="167232"/>
                  <a:pt x="121640" y="162694"/>
                  <a:pt x="114308" y="158610"/>
                </a:cubicBezTo>
                <a:cubicBezTo>
                  <a:pt x="106543" y="153895"/>
                  <a:pt x="98453" y="149829"/>
                  <a:pt x="90039" y="146411"/>
                </a:cubicBezTo>
                <a:cubicBezTo>
                  <a:pt x="81625" y="142994"/>
                  <a:pt x="72757" y="140485"/>
                  <a:pt x="63435" y="138884"/>
                </a:cubicBezTo>
                <a:cubicBezTo>
                  <a:pt x="66463" y="138344"/>
                  <a:pt x="69232" y="137868"/>
                  <a:pt x="71741" y="137457"/>
                </a:cubicBezTo>
                <a:cubicBezTo>
                  <a:pt x="74250" y="137046"/>
                  <a:pt x="77018" y="136829"/>
                  <a:pt x="80046" y="136808"/>
                </a:cubicBezTo>
                <a:close/>
                <a:moveTo>
                  <a:pt x="552723" y="54"/>
                </a:moveTo>
                <a:cubicBezTo>
                  <a:pt x="554928" y="-119"/>
                  <a:pt x="557164" y="130"/>
                  <a:pt x="559431" y="800"/>
                </a:cubicBezTo>
                <a:cubicBezTo>
                  <a:pt x="563966" y="2141"/>
                  <a:pt x="567849" y="4910"/>
                  <a:pt x="571081" y="9106"/>
                </a:cubicBezTo>
                <a:cubicBezTo>
                  <a:pt x="578276" y="16460"/>
                  <a:pt x="583532" y="24853"/>
                  <a:pt x="586850" y="34283"/>
                </a:cubicBezTo>
                <a:cubicBezTo>
                  <a:pt x="590168" y="43714"/>
                  <a:pt x="591805" y="53663"/>
                  <a:pt x="591762" y="64132"/>
                </a:cubicBezTo>
                <a:cubicBezTo>
                  <a:pt x="592151" y="74384"/>
                  <a:pt x="591635" y="84248"/>
                  <a:pt x="590212" y="93721"/>
                </a:cubicBezTo>
                <a:cubicBezTo>
                  <a:pt x="588790" y="103195"/>
                  <a:pt x="587238" y="113058"/>
                  <a:pt x="585557" y="123311"/>
                </a:cubicBezTo>
                <a:cubicBezTo>
                  <a:pt x="583274" y="140398"/>
                  <a:pt x="579310" y="157096"/>
                  <a:pt x="573664" y="173405"/>
                </a:cubicBezTo>
                <a:cubicBezTo>
                  <a:pt x="568017" y="189714"/>
                  <a:pt x="561980" y="205893"/>
                  <a:pt x="555551" y="221942"/>
                </a:cubicBezTo>
                <a:cubicBezTo>
                  <a:pt x="555529" y="222548"/>
                  <a:pt x="555313" y="223413"/>
                  <a:pt x="554902" y="224538"/>
                </a:cubicBezTo>
                <a:cubicBezTo>
                  <a:pt x="554490" y="225663"/>
                  <a:pt x="554014" y="226528"/>
                  <a:pt x="553473" y="227133"/>
                </a:cubicBezTo>
                <a:cubicBezTo>
                  <a:pt x="555551" y="227999"/>
                  <a:pt x="557628" y="228345"/>
                  <a:pt x="559706" y="228172"/>
                </a:cubicBezTo>
                <a:cubicBezTo>
                  <a:pt x="581988" y="231913"/>
                  <a:pt x="604488" y="235845"/>
                  <a:pt x="627207" y="239965"/>
                </a:cubicBezTo>
                <a:cubicBezTo>
                  <a:pt x="649927" y="244086"/>
                  <a:pt x="672719" y="247746"/>
                  <a:pt x="695584" y="250948"/>
                </a:cubicBezTo>
                <a:cubicBezTo>
                  <a:pt x="727834" y="256369"/>
                  <a:pt x="759889" y="262583"/>
                  <a:pt x="791750" y="269591"/>
                </a:cubicBezTo>
                <a:cubicBezTo>
                  <a:pt x="823610" y="276598"/>
                  <a:pt x="854887" y="285949"/>
                  <a:pt x="885579" y="297643"/>
                </a:cubicBezTo>
                <a:cubicBezTo>
                  <a:pt x="905327" y="305416"/>
                  <a:pt x="923453" y="315073"/>
                  <a:pt x="939956" y="326614"/>
                </a:cubicBezTo>
                <a:cubicBezTo>
                  <a:pt x="956460" y="338155"/>
                  <a:pt x="971211" y="351709"/>
                  <a:pt x="984211" y="367277"/>
                </a:cubicBezTo>
                <a:cubicBezTo>
                  <a:pt x="985314" y="368880"/>
                  <a:pt x="987001" y="370352"/>
                  <a:pt x="989272" y="371694"/>
                </a:cubicBezTo>
                <a:cubicBezTo>
                  <a:pt x="991543" y="373037"/>
                  <a:pt x="994009" y="373990"/>
                  <a:pt x="996669" y="374553"/>
                </a:cubicBezTo>
                <a:cubicBezTo>
                  <a:pt x="999719" y="375570"/>
                  <a:pt x="1001406" y="376913"/>
                  <a:pt x="1001731" y="378579"/>
                </a:cubicBezTo>
                <a:cubicBezTo>
                  <a:pt x="1002055" y="380246"/>
                  <a:pt x="1001406" y="382366"/>
                  <a:pt x="999784" y="384940"/>
                </a:cubicBezTo>
                <a:lnTo>
                  <a:pt x="985249" y="405667"/>
                </a:lnTo>
                <a:cubicBezTo>
                  <a:pt x="984773" y="406229"/>
                  <a:pt x="984427" y="406920"/>
                  <a:pt x="984211" y="407740"/>
                </a:cubicBezTo>
                <a:cubicBezTo>
                  <a:pt x="983994" y="408561"/>
                  <a:pt x="983648" y="409251"/>
                  <a:pt x="983172" y="409813"/>
                </a:cubicBezTo>
                <a:cubicBezTo>
                  <a:pt x="982199" y="411454"/>
                  <a:pt x="981291" y="413095"/>
                  <a:pt x="980447" y="414735"/>
                </a:cubicBezTo>
                <a:cubicBezTo>
                  <a:pt x="979603" y="416376"/>
                  <a:pt x="978435" y="417499"/>
                  <a:pt x="976943" y="418104"/>
                </a:cubicBezTo>
                <a:cubicBezTo>
                  <a:pt x="973417" y="419766"/>
                  <a:pt x="970605" y="422141"/>
                  <a:pt x="968507" y="425229"/>
                </a:cubicBezTo>
                <a:cubicBezTo>
                  <a:pt x="966409" y="428316"/>
                  <a:pt x="964376" y="431469"/>
                  <a:pt x="962408" y="434686"/>
                </a:cubicBezTo>
                <a:cubicBezTo>
                  <a:pt x="961045" y="436931"/>
                  <a:pt x="958320" y="439177"/>
                  <a:pt x="954232" y="441422"/>
                </a:cubicBezTo>
                <a:cubicBezTo>
                  <a:pt x="950144" y="443668"/>
                  <a:pt x="946640" y="444877"/>
                  <a:pt x="943720" y="445049"/>
                </a:cubicBezTo>
                <a:lnTo>
                  <a:pt x="936452" y="445049"/>
                </a:lnTo>
                <a:cubicBezTo>
                  <a:pt x="933813" y="442372"/>
                  <a:pt x="930266" y="440731"/>
                  <a:pt x="925810" y="440127"/>
                </a:cubicBezTo>
                <a:cubicBezTo>
                  <a:pt x="921355" y="439522"/>
                  <a:pt x="916250" y="440472"/>
                  <a:pt x="910497" y="442977"/>
                </a:cubicBezTo>
                <a:cubicBezTo>
                  <a:pt x="915644" y="444596"/>
                  <a:pt x="920663" y="446539"/>
                  <a:pt x="925551" y="448806"/>
                </a:cubicBezTo>
                <a:cubicBezTo>
                  <a:pt x="930439" y="451073"/>
                  <a:pt x="935457" y="453276"/>
                  <a:pt x="940605" y="455413"/>
                </a:cubicBezTo>
                <a:cubicBezTo>
                  <a:pt x="939589" y="455456"/>
                  <a:pt x="938767" y="455630"/>
                  <a:pt x="938139" y="455933"/>
                </a:cubicBezTo>
                <a:cubicBezTo>
                  <a:pt x="937512" y="456236"/>
                  <a:pt x="936950" y="456409"/>
                  <a:pt x="936452" y="456452"/>
                </a:cubicBezTo>
                <a:cubicBezTo>
                  <a:pt x="934895" y="456431"/>
                  <a:pt x="933338" y="456214"/>
                  <a:pt x="931780" y="455803"/>
                </a:cubicBezTo>
                <a:cubicBezTo>
                  <a:pt x="930223" y="455392"/>
                  <a:pt x="928666" y="454917"/>
                  <a:pt x="927108" y="454377"/>
                </a:cubicBezTo>
                <a:cubicBezTo>
                  <a:pt x="919819" y="451913"/>
                  <a:pt x="912595" y="449326"/>
                  <a:pt x="905435" y="446616"/>
                </a:cubicBezTo>
                <a:cubicBezTo>
                  <a:pt x="898276" y="443905"/>
                  <a:pt x="891311" y="440305"/>
                  <a:pt x="884541" y="435816"/>
                </a:cubicBezTo>
                <a:cubicBezTo>
                  <a:pt x="865853" y="427504"/>
                  <a:pt x="848203" y="417114"/>
                  <a:pt x="831592" y="404646"/>
                </a:cubicBezTo>
                <a:cubicBezTo>
                  <a:pt x="823783" y="398845"/>
                  <a:pt x="817597" y="392005"/>
                  <a:pt x="813033" y="384126"/>
                </a:cubicBezTo>
                <a:cubicBezTo>
                  <a:pt x="808469" y="376247"/>
                  <a:pt x="805657" y="367849"/>
                  <a:pt x="804598" y="358931"/>
                </a:cubicBezTo>
                <a:cubicBezTo>
                  <a:pt x="804035" y="354320"/>
                  <a:pt x="802565" y="350554"/>
                  <a:pt x="800185" y="347632"/>
                </a:cubicBezTo>
                <a:cubicBezTo>
                  <a:pt x="797806" y="344710"/>
                  <a:pt x="794778" y="342242"/>
                  <a:pt x="791101" y="340229"/>
                </a:cubicBezTo>
                <a:cubicBezTo>
                  <a:pt x="773451" y="332826"/>
                  <a:pt x="755801" y="325034"/>
                  <a:pt x="738151" y="316852"/>
                </a:cubicBezTo>
                <a:cubicBezTo>
                  <a:pt x="720501" y="308670"/>
                  <a:pt x="702852" y="300878"/>
                  <a:pt x="685202" y="293475"/>
                </a:cubicBezTo>
                <a:cubicBezTo>
                  <a:pt x="665473" y="284728"/>
                  <a:pt x="645751" y="276766"/>
                  <a:pt x="626036" y="269589"/>
                </a:cubicBezTo>
                <a:cubicBezTo>
                  <a:pt x="606320" y="262412"/>
                  <a:pt x="586623" y="255511"/>
                  <a:pt x="566945" y="248886"/>
                </a:cubicBezTo>
                <a:cubicBezTo>
                  <a:pt x="564834" y="248843"/>
                  <a:pt x="562591" y="248413"/>
                  <a:pt x="560216" y="247597"/>
                </a:cubicBezTo>
                <a:cubicBezTo>
                  <a:pt x="557841" y="246781"/>
                  <a:pt x="555594" y="245835"/>
                  <a:pt x="553473" y="244761"/>
                </a:cubicBezTo>
                <a:cubicBezTo>
                  <a:pt x="550941" y="243193"/>
                  <a:pt x="548994" y="242721"/>
                  <a:pt x="547630" y="243344"/>
                </a:cubicBezTo>
                <a:cubicBezTo>
                  <a:pt x="546267" y="243967"/>
                  <a:pt x="545098" y="245814"/>
                  <a:pt x="544125" y="248886"/>
                </a:cubicBezTo>
                <a:cubicBezTo>
                  <a:pt x="532698" y="275381"/>
                  <a:pt x="521012" y="302283"/>
                  <a:pt x="509067" y="329590"/>
                </a:cubicBezTo>
                <a:cubicBezTo>
                  <a:pt x="497121" y="356898"/>
                  <a:pt x="484916" y="384341"/>
                  <a:pt x="472451" y="411919"/>
                </a:cubicBezTo>
                <a:cubicBezTo>
                  <a:pt x="468750" y="419108"/>
                  <a:pt x="464466" y="425767"/>
                  <a:pt x="459596" y="431898"/>
                </a:cubicBezTo>
                <a:cubicBezTo>
                  <a:pt x="454727" y="438029"/>
                  <a:pt x="449663" y="444137"/>
                  <a:pt x="444405" y="450223"/>
                </a:cubicBezTo>
                <a:lnTo>
                  <a:pt x="439211" y="458537"/>
                </a:lnTo>
                <a:cubicBezTo>
                  <a:pt x="437610" y="461135"/>
                  <a:pt x="435878" y="463213"/>
                  <a:pt x="434017" y="464772"/>
                </a:cubicBezTo>
                <a:cubicBezTo>
                  <a:pt x="432156" y="466331"/>
                  <a:pt x="430425" y="467370"/>
                  <a:pt x="428823" y="467890"/>
                </a:cubicBezTo>
                <a:cubicBezTo>
                  <a:pt x="426746" y="470401"/>
                  <a:pt x="424669" y="472393"/>
                  <a:pt x="422591" y="473865"/>
                </a:cubicBezTo>
                <a:cubicBezTo>
                  <a:pt x="420513" y="475337"/>
                  <a:pt x="418436" y="476809"/>
                  <a:pt x="416359" y="478282"/>
                </a:cubicBezTo>
                <a:cubicBezTo>
                  <a:pt x="414909" y="480100"/>
                  <a:pt x="413394" y="481659"/>
                  <a:pt x="411814" y="482958"/>
                </a:cubicBezTo>
                <a:cubicBezTo>
                  <a:pt x="410234" y="484257"/>
                  <a:pt x="407940" y="483737"/>
                  <a:pt x="404932" y="481399"/>
                </a:cubicBezTo>
                <a:lnTo>
                  <a:pt x="416359" y="474125"/>
                </a:lnTo>
                <a:cubicBezTo>
                  <a:pt x="411814" y="473367"/>
                  <a:pt x="407659" y="472284"/>
                  <a:pt x="403894" y="470877"/>
                </a:cubicBezTo>
                <a:cubicBezTo>
                  <a:pt x="400128" y="469470"/>
                  <a:pt x="395973" y="469167"/>
                  <a:pt x="391429" y="469968"/>
                </a:cubicBezTo>
                <a:cubicBezTo>
                  <a:pt x="387815" y="472046"/>
                  <a:pt x="384395" y="472826"/>
                  <a:pt x="381171" y="472306"/>
                </a:cubicBezTo>
                <a:cubicBezTo>
                  <a:pt x="377947" y="471787"/>
                  <a:pt x="374787" y="469968"/>
                  <a:pt x="371692" y="466850"/>
                </a:cubicBezTo>
                <a:cubicBezTo>
                  <a:pt x="369182" y="463690"/>
                  <a:pt x="366931" y="460658"/>
                  <a:pt x="364941" y="457757"/>
                </a:cubicBezTo>
                <a:cubicBezTo>
                  <a:pt x="362950" y="454856"/>
                  <a:pt x="360699" y="452345"/>
                  <a:pt x="358189" y="450223"/>
                </a:cubicBezTo>
                <a:cubicBezTo>
                  <a:pt x="356522" y="450873"/>
                  <a:pt x="354661" y="451652"/>
                  <a:pt x="352605" y="452561"/>
                </a:cubicBezTo>
                <a:cubicBezTo>
                  <a:pt x="350550" y="453471"/>
                  <a:pt x="348948" y="453730"/>
                  <a:pt x="347801" y="453340"/>
                </a:cubicBezTo>
                <a:cubicBezTo>
                  <a:pt x="346524" y="451743"/>
                  <a:pt x="345183" y="449756"/>
                  <a:pt x="343776" y="447381"/>
                </a:cubicBezTo>
                <a:cubicBezTo>
                  <a:pt x="342369" y="445006"/>
                  <a:pt x="342326" y="442502"/>
                  <a:pt x="343646" y="439868"/>
                </a:cubicBezTo>
                <a:lnTo>
                  <a:pt x="346762" y="428467"/>
                </a:lnTo>
                <a:cubicBezTo>
                  <a:pt x="356133" y="411842"/>
                  <a:pt x="365698" y="395073"/>
                  <a:pt x="375458" y="378161"/>
                </a:cubicBezTo>
                <a:cubicBezTo>
                  <a:pt x="385218" y="361249"/>
                  <a:pt x="395043" y="344456"/>
                  <a:pt x="404932" y="327783"/>
                </a:cubicBezTo>
                <a:cubicBezTo>
                  <a:pt x="412009" y="315266"/>
                  <a:pt x="417852" y="302365"/>
                  <a:pt x="422461" y="289080"/>
                </a:cubicBezTo>
                <a:cubicBezTo>
                  <a:pt x="427071" y="275795"/>
                  <a:pt x="431615" y="262397"/>
                  <a:pt x="436095" y="248886"/>
                </a:cubicBezTo>
                <a:lnTo>
                  <a:pt x="441288" y="234401"/>
                </a:lnTo>
                <a:cubicBezTo>
                  <a:pt x="442695" y="228280"/>
                  <a:pt x="445076" y="223911"/>
                  <a:pt x="448430" y="221293"/>
                </a:cubicBezTo>
                <a:cubicBezTo>
                  <a:pt x="451784" y="218676"/>
                  <a:pt x="457021" y="217162"/>
                  <a:pt x="464141" y="216751"/>
                </a:cubicBezTo>
                <a:cubicBezTo>
                  <a:pt x="467257" y="216816"/>
                  <a:pt x="469854" y="216427"/>
                  <a:pt x="471932" y="215583"/>
                </a:cubicBezTo>
                <a:cubicBezTo>
                  <a:pt x="474009" y="214740"/>
                  <a:pt x="475567" y="213052"/>
                  <a:pt x="476606" y="210522"/>
                </a:cubicBezTo>
                <a:cubicBezTo>
                  <a:pt x="482947" y="199144"/>
                  <a:pt x="489482" y="187638"/>
                  <a:pt x="496212" y="176001"/>
                </a:cubicBezTo>
                <a:cubicBezTo>
                  <a:pt x="502942" y="164364"/>
                  <a:pt x="509218" y="152338"/>
                  <a:pt x="515040" y="139922"/>
                </a:cubicBezTo>
                <a:cubicBezTo>
                  <a:pt x="522289" y="126339"/>
                  <a:pt x="529084" y="112236"/>
                  <a:pt x="535425" y="97615"/>
                </a:cubicBezTo>
                <a:cubicBezTo>
                  <a:pt x="541766" y="82993"/>
                  <a:pt x="547782" y="68371"/>
                  <a:pt x="553473" y="53750"/>
                </a:cubicBezTo>
                <a:cubicBezTo>
                  <a:pt x="555421" y="48061"/>
                  <a:pt x="556719" y="42308"/>
                  <a:pt x="557369" y="36489"/>
                </a:cubicBezTo>
                <a:cubicBezTo>
                  <a:pt x="558018" y="30671"/>
                  <a:pt x="558797" y="24658"/>
                  <a:pt x="559706" y="18450"/>
                </a:cubicBezTo>
                <a:cubicBezTo>
                  <a:pt x="559793" y="14643"/>
                  <a:pt x="558841" y="11096"/>
                  <a:pt x="556849" y="7808"/>
                </a:cubicBezTo>
                <a:cubicBezTo>
                  <a:pt x="554858" y="4521"/>
                  <a:pt x="551309" y="2531"/>
                  <a:pt x="546202" y="1839"/>
                </a:cubicBezTo>
                <a:cubicBezTo>
                  <a:pt x="548344" y="822"/>
                  <a:pt x="550518" y="227"/>
                  <a:pt x="552723" y="54"/>
                </a:cubicBezTo>
                <a:close/>
              </a:path>
            </a:pathLst>
          </a:custGeom>
          <a:solidFill>
            <a:schemeClr val="accent1">
              <a:lumMod val="100000"/>
            </a:schemeClr>
          </a:solidFill>
          <a:ln>
            <a:noFill/>
          </a:ln>
          <a:effectLst>
            <a:outerShdw blurRad="190500" dist="101600" dir="5400000" algn="t"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200" dirty="0">
              <a:solidFill>
                <a:schemeClr val="accent1">
                  <a:lumMod val="100000"/>
                </a:schemeClr>
              </a:solidFill>
              <a:effectLst>
                <a:outerShdw blurRad="190500" dist="101600" dir="5400000" algn="t"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9" name="文本框 28">
            <a:extLst>
              <a:ext uri="{FF2B5EF4-FFF2-40B4-BE49-F238E27FC236}">
                <a16:creationId xmlns:a16="http://schemas.microsoft.com/office/drawing/2014/main" id="{1465BCB7-9860-D160-2ADA-D4A35B42F7D8}"/>
              </a:ext>
            </a:extLst>
          </p:cNvPr>
          <p:cNvSpPr txBox="1"/>
          <p:nvPr/>
        </p:nvSpPr>
        <p:spPr>
          <a:xfrm>
            <a:off x="7074417" y="1983574"/>
            <a:ext cx="548198" cy="680204"/>
          </a:xfrm>
          <a:custGeom>
            <a:avLst/>
            <a:gdLst/>
            <a:ahLst/>
            <a:cxnLst/>
            <a:rect l="l" t="t" r="r" b="b"/>
            <a:pathLst>
              <a:path w="548198" h="680204">
                <a:moveTo>
                  <a:pt x="199339" y="603395"/>
                </a:moveTo>
                <a:cubicBezTo>
                  <a:pt x="195167" y="604805"/>
                  <a:pt x="190710" y="606328"/>
                  <a:pt x="185966" y="607967"/>
                </a:cubicBezTo>
                <a:cubicBezTo>
                  <a:pt x="181223" y="609605"/>
                  <a:pt x="176537" y="611129"/>
                  <a:pt x="171907" y="612539"/>
                </a:cubicBezTo>
                <a:cubicBezTo>
                  <a:pt x="162001" y="615130"/>
                  <a:pt x="151638" y="617263"/>
                  <a:pt x="140818" y="618939"/>
                </a:cubicBezTo>
                <a:cubicBezTo>
                  <a:pt x="132683" y="619340"/>
                  <a:pt x="124949" y="619682"/>
                  <a:pt x="117615" y="619968"/>
                </a:cubicBezTo>
                <a:cubicBezTo>
                  <a:pt x="110281" y="620254"/>
                  <a:pt x="102775" y="620825"/>
                  <a:pt x="95098" y="621683"/>
                </a:cubicBezTo>
                <a:lnTo>
                  <a:pt x="92355" y="621683"/>
                </a:lnTo>
                <a:lnTo>
                  <a:pt x="92355" y="623512"/>
                </a:lnTo>
                <a:lnTo>
                  <a:pt x="103327" y="626255"/>
                </a:lnTo>
                <a:cubicBezTo>
                  <a:pt x="110585" y="627207"/>
                  <a:pt x="117558" y="627588"/>
                  <a:pt x="124244" y="627398"/>
                </a:cubicBezTo>
                <a:cubicBezTo>
                  <a:pt x="130931" y="627207"/>
                  <a:pt x="137675" y="626217"/>
                  <a:pt x="144475" y="624426"/>
                </a:cubicBezTo>
                <a:cubicBezTo>
                  <a:pt x="152286" y="623035"/>
                  <a:pt x="159982" y="621016"/>
                  <a:pt x="167564" y="618368"/>
                </a:cubicBezTo>
                <a:cubicBezTo>
                  <a:pt x="175146" y="615720"/>
                  <a:pt x="182385" y="612558"/>
                  <a:pt x="189281" y="608881"/>
                </a:cubicBezTo>
                <a:cubicBezTo>
                  <a:pt x="191548" y="608367"/>
                  <a:pt x="193643" y="607567"/>
                  <a:pt x="195567" y="606481"/>
                </a:cubicBezTo>
                <a:cubicBezTo>
                  <a:pt x="197492" y="605395"/>
                  <a:pt x="199358" y="604366"/>
                  <a:pt x="201168" y="603395"/>
                </a:cubicBezTo>
                <a:close/>
                <a:moveTo>
                  <a:pt x="90846" y="253050"/>
                </a:moveTo>
                <a:lnTo>
                  <a:pt x="66631" y="282114"/>
                </a:lnTo>
                <a:lnTo>
                  <a:pt x="72238" y="274728"/>
                </a:lnTo>
                <a:cubicBezTo>
                  <a:pt x="74105" y="271516"/>
                  <a:pt x="76543" y="268305"/>
                  <a:pt x="79553" y="265093"/>
                </a:cubicBezTo>
                <a:close/>
                <a:moveTo>
                  <a:pt x="451714" y="245052"/>
                </a:moveTo>
                <a:cubicBezTo>
                  <a:pt x="450723" y="245032"/>
                  <a:pt x="449504" y="245070"/>
                  <a:pt x="448056" y="245166"/>
                </a:cubicBezTo>
                <a:cubicBezTo>
                  <a:pt x="446608" y="245261"/>
                  <a:pt x="445389" y="245529"/>
                  <a:pt x="444399" y="245968"/>
                </a:cubicBezTo>
                <a:cubicBezTo>
                  <a:pt x="439312" y="246522"/>
                  <a:pt x="433940" y="247476"/>
                  <a:pt x="428282" y="248828"/>
                </a:cubicBezTo>
                <a:cubicBezTo>
                  <a:pt x="422624" y="250180"/>
                  <a:pt x="417024" y="251354"/>
                  <a:pt x="411480" y="252351"/>
                </a:cubicBezTo>
                <a:lnTo>
                  <a:pt x="381305" y="261422"/>
                </a:lnTo>
                <a:cubicBezTo>
                  <a:pt x="377228" y="261957"/>
                  <a:pt x="373266" y="262722"/>
                  <a:pt x="369418" y="263716"/>
                </a:cubicBezTo>
                <a:cubicBezTo>
                  <a:pt x="365570" y="264710"/>
                  <a:pt x="361607" y="265475"/>
                  <a:pt x="357531" y="266011"/>
                </a:cubicBezTo>
                <a:cubicBezTo>
                  <a:pt x="354330" y="267425"/>
                  <a:pt x="351130" y="268725"/>
                  <a:pt x="347929" y="269911"/>
                </a:cubicBezTo>
                <a:cubicBezTo>
                  <a:pt x="344729" y="271096"/>
                  <a:pt x="341529" y="271937"/>
                  <a:pt x="338328" y="272434"/>
                </a:cubicBezTo>
                <a:cubicBezTo>
                  <a:pt x="336957" y="272855"/>
                  <a:pt x="336042" y="273161"/>
                  <a:pt x="335585" y="273352"/>
                </a:cubicBezTo>
                <a:cubicBezTo>
                  <a:pt x="335128" y="273543"/>
                  <a:pt x="335128" y="273849"/>
                  <a:pt x="335585" y="274269"/>
                </a:cubicBezTo>
                <a:cubicBezTo>
                  <a:pt x="335566" y="275589"/>
                  <a:pt x="335833" y="276392"/>
                  <a:pt x="336385" y="276678"/>
                </a:cubicBezTo>
                <a:cubicBezTo>
                  <a:pt x="336938" y="276965"/>
                  <a:pt x="337890" y="277080"/>
                  <a:pt x="339243" y="277022"/>
                </a:cubicBezTo>
                <a:cubicBezTo>
                  <a:pt x="343395" y="275245"/>
                  <a:pt x="347663" y="273753"/>
                  <a:pt x="352044" y="272549"/>
                </a:cubicBezTo>
                <a:cubicBezTo>
                  <a:pt x="356426" y="271344"/>
                  <a:pt x="360693" y="270083"/>
                  <a:pt x="364846" y="268763"/>
                </a:cubicBezTo>
                <a:cubicBezTo>
                  <a:pt x="369494" y="267425"/>
                  <a:pt x="374371" y="266202"/>
                  <a:pt x="379476" y="265093"/>
                </a:cubicBezTo>
                <a:cubicBezTo>
                  <a:pt x="384582" y="263984"/>
                  <a:pt x="389458" y="262761"/>
                  <a:pt x="394107" y="261422"/>
                </a:cubicBezTo>
                <a:cubicBezTo>
                  <a:pt x="398183" y="260905"/>
                  <a:pt x="402146" y="260104"/>
                  <a:pt x="405994" y="259018"/>
                </a:cubicBezTo>
                <a:cubicBezTo>
                  <a:pt x="409842" y="257932"/>
                  <a:pt x="413804" y="256909"/>
                  <a:pt x="417881" y="255951"/>
                </a:cubicBezTo>
                <a:cubicBezTo>
                  <a:pt x="421958" y="255070"/>
                  <a:pt x="425920" y="254357"/>
                  <a:pt x="429768" y="253813"/>
                </a:cubicBezTo>
                <a:cubicBezTo>
                  <a:pt x="433616" y="253270"/>
                  <a:pt x="437579" y="252782"/>
                  <a:pt x="441655" y="252351"/>
                </a:cubicBezTo>
                <a:cubicBezTo>
                  <a:pt x="443141" y="251488"/>
                  <a:pt x="444970" y="250963"/>
                  <a:pt x="447142" y="250776"/>
                </a:cubicBezTo>
                <a:cubicBezTo>
                  <a:pt x="449313" y="250588"/>
                  <a:pt x="451142" y="250513"/>
                  <a:pt x="452628" y="250550"/>
                </a:cubicBezTo>
                <a:cubicBezTo>
                  <a:pt x="453104" y="250589"/>
                  <a:pt x="453524" y="250512"/>
                  <a:pt x="453885" y="250321"/>
                </a:cubicBezTo>
                <a:cubicBezTo>
                  <a:pt x="454247" y="250130"/>
                  <a:pt x="454438" y="249596"/>
                  <a:pt x="454457" y="248717"/>
                </a:cubicBezTo>
                <a:cubicBezTo>
                  <a:pt x="454400" y="247362"/>
                  <a:pt x="454057" y="246407"/>
                  <a:pt x="453428" y="245853"/>
                </a:cubicBezTo>
                <a:cubicBezTo>
                  <a:pt x="452800" y="245300"/>
                  <a:pt x="452228" y="245032"/>
                  <a:pt x="451714" y="245052"/>
                </a:cubicBezTo>
                <a:close/>
                <a:moveTo>
                  <a:pt x="364846" y="192923"/>
                </a:moveTo>
                <a:cubicBezTo>
                  <a:pt x="361645" y="192527"/>
                  <a:pt x="358674" y="192640"/>
                  <a:pt x="355930" y="193262"/>
                </a:cubicBezTo>
                <a:cubicBezTo>
                  <a:pt x="353187" y="193883"/>
                  <a:pt x="350673" y="194674"/>
                  <a:pt x="348387" y="195635"/>
                </a:cubicBezTo>
                <a:cubicBezTo>
                  <a:pt x="342919" y="198692"/>
                  <a:pt x="338309" y="201878"/>
                  <a:pt x="334556" y="205192"/>
                </a:cubicBezTo>
                <a:cubicBezTo>
                  <a:pt x="330803" y="208507"/>
                  <a:pt x="327794" y="212628"/>
                  <a:pt x="325527" y="217556"/>
                </a:cubicBezTo>
                <a:cubicBezTo>
                  <a:pt x="327279" y="217594"/>
                  <a:pt x="328575" y="217518"/>
                  <a:pt x="329413" y="217327"/>
                </a:cubicBezTo>
                <a:cubicBezTo>
                  <a:pt x="330251" y="217136"/>
                  <a:pt x="331089" y="216601"/>
                  <a:pt x="331927" y="215723"/>
                </a:cubicBezTo>
                <a:cubicBezTo>
                  <a:pt x="339700" y="213355"/>
                  <a:pt x="347701" y="211217"/>
                  <a:pt x="355930" y="209307"/>
                </a:cubicBezTo>
                <a:cubicBezTo>
                  <a:pt x="364160" y="207398"/>
                  <a:pt x="372618" y="206176"/>
                  <a:pt x="381305" y="205641"/>
                </a:cubicBezTo>
                <a:cubicBezTo>
                  <a:pt x="382658" y="205698"/>
                  <a:pt x="383381" y="205584"/>
                  <a:pt x="383477" y="205297"/>
                </a:cubicBezTo>
                <a:cubicBezTo>
                  <a:pt x="383572" y="205011"/>
                  <a:pt x="383153" y="204209"/>
                  <a:pt x="382219" y="202891"/>
                </a:cubicBezTo>
                <a:cubicBezTo>
                  <a:pt x="381343" y="202414"/>
                  <a:pt x="380810" y="201768"/>
                  <a:pt x="380619" y="200953"/>
                </a:cubicBezTo>
                <a:cubicBezTo>
                  <a:pt x="380429" y="200139"/>
                  <a:pt x="380352" y="199270"/>
                  <a:pt x="380391" y="198347"/>
                </a:cubicBezTo>
                <a:cubicBezTo>
                  <a:pt x="378543" y="196143"/>
                  <a:pt x="376295" y="194674"/>
                  <a:pt x="373647" y="193940"/>
                </a:cubicBezTo>
                <a:cubicBezTo>
                  <a:pt x="370999" y="193205"/>
                  <a:pt x="368065" y="192866"/>
                  <a:pt x="364846" y="192923"/>
                </a:cubicBezTo>
                <a:close/>
                <a:moveTo>
                  <a:pt x="432854" y="179550"/>
                </a:moveTo>
                <a:cubicBezTo>
                  <a:pt x="435045" y="179111"/>
                  <a:pt x="437064" y="179302"/>
                  <a:pt x="438912" y="180123"/>
                </a:cubicBezTo>
                <a:cubicBezTo>
                  <a:pt x="442551" y="179359"/>
                  <a:pt x="446018" y="179283"/>
                  <a:pt x="449313" y="179893"/>
                </a:cubicBezTo>
                <a:cubicBezTo>
                  <a:pt x="452609" y="180504"/>
                  <a:pt x="455848" y="180886"/>
                  <a:pt x="459029" y="181038"/>
                </a:cubicBezTo>
                <a:cubicBezTo>
                  <a:pt x="464497" y="181974"/>
                  <a:pt x="469792" y="182851"/>
                  <a:pt x="474914" y="183672"/>
                </a:cubicBezTo>
                <a:cubicBezTo>
                  <a:pt x="480036" y="184493"/>
                  <a:pt x="485098" y="185141"/>
                  <a:pt x="490098" y="185619"/>
                </a:cubicBezTo>
                <a:cubicBezTo>
                  <a:pt x="492319" y="185638"/>
                  <a:pt x="494431" y="186058"/>
                  <a:pt x="496432" y="186878"/>
                </a:cubicBezTo>
                <a:cubicBezTo>
                  <a:pt x="498434" y="187699"/>
                  <a:pt x="500559" y="188805"/>
                  <a:pt x="502806" y="190198"/>
                </a:cubicBezTo>
                <a:cubicBezTo>
                  <a:pt x="504597" y="190274"/>
                  <a:pt x="505587" y="191030"/>
                  <a:pt x="505778" y="192465"/>
                </a:cubicBezTo>
                <a:cubicBezTo>
                  <a:pt x="505968" y="193899"/>
                  <a:pt x="505587" y="195559"/>
                  <a:pt x="504635" y="197443"/>
                </a:cubicBezTo>
                <a:cubicBezTo>
                  <a:pt x="502039" y="201983"/>
                  <a:pt x="499001" y="206549"/>
                  <a:pt x="495522" y="211140"/>
                </a:cubicBezTo>
                <a:cubicBezTo>
                  <a:pt x="493827" y="212534"/>
                  <a:pt x="492697" y="213871"/>
                  <a:pt x="492132" y="215150"/>
                </a:cubicBezTo>
                <a:cubicBezTo>
                  <a:pt x="491567" y="216429"/>
                  <a:pt x="490889" y="217537"/>
                  <a:pt x="490098" y="218472"/>
                </a:cubicBezTo>
                <a:cubicBezTo>
                  <a:pt x="489702" y="219427"/>
                  <a:pt x="489363" y="220267"/>
                  <a:pt x="489079" y="220993"/>
                </a:cubicBezTo>
                <a:cubicBezTo>
                  <a:pt x="488796" y="221718"/>
                  <a:pt x="488228" y="222100"/>
                  <a:pt x="487375" y="222139"/>
                </a:cubicBezTo>
                <a:cubicBezTo>
                  <a:pt x="484327" y="223609"/>
                  <a:pt x="482194" y="225480"/>
                  <a:pt x="480975" y="227752"/>
                </a:cubicBezTo>
                <a:cubicBezTo>
                  <a:pt x="479755" y="230024"/>
                  <a:pt x="478536" y="232125"/>
                  <a:pt x="477317" y="234053"/>
                </a:cubicBezTo>
                <a:cubicBezTo>
                  <a:pt x="476841" y="234989"/>
                  <a:pt x="476193" y="235867"/>
                  <a:pt x="475374" y="236688"/>
                </a:cubicBezTo>
                <a:cubicBezTo>
                  <a:pt x="474555" y="237509"/>
                  <a:pt x="473678" y="238158"/>
                  <a:pt x="472745" y="238636"/>
                </a:cubicBezTo>
                <a:cubicBezTo>
                  <a:pt x="472269" y="239495"/>
                  <a:pt x="471850" y="240068"/>
                  <a:pt x="471488" y="240354"/>
                </a:cubicBezTo>
                <a:cubicBezTo>
                  <a:pt x="471126" y="240641"/>
                  <a:pt x="470935" y="240984"/>
                  <a:pt x="470916" y="241385"/>
                </a:cubicBezTo>
                <a:cubicBezTo>
                  <a:pt x="469087" y="241863"/>
                  <a:pt x="467259" y="242283"/>
                  <a:pt x="465430" y="242646"/>
                </a:cubicBezTo>
                <a:cubicBezTo>
                  <a:pt x="463601" y="243008"/>
                  <a:pt x="461772" y="243199"/>
                  <a:pt x="459943" y="243219"/>
                </a:cubicBezTo>
                <a:cubicBezTo>
                  <a:pt x="459981" y="243180"/>
                  <a:pt x="459677" y="243257"/>
                  <a:pt x="459029" y="243448"/>
                </a:cubicBezTo>
                <a:cubicBezTo>
                  <a:pt x="458381" y="243639"/>
                  <a:pt x="457162" y="244173"/>
                  <a:pt x="455371" y="245052"/>
                </a:cubicBezTo>
                <a:cubicBezTo>
                  <a:pt x="455848" y="245471"/>
                  <a:pt x="456495" y="245777"/>
                  <a:pt x="457314" y="245968"/>
                </a:cubicBezTo>
                <a:cubicBezTo>
                  <a:pt x="458134" y="246159"/>
                  <a:pt x="459010" y="246464"/>
                  <a:pt x="459943" y="246884"/>
                </a:cubicBezTo>
                <a:cubicBezTo>
                  <a:pt x="460439" y="248641"/>
                  <a:pt x="460362" y="249935"/>
                  <a:pt x="459715" y="250767"/>
                </a:cubicBezTo>
                <a:cubicBezTo>
                  <a:pt x="459067" y="251599"/>
                  <a:pt x="457619" y="252427"/>
                  <a:pt x="455371" y="253251"/>
                </a:cubicBezTo>
                <a:cubicBezTo>
                  <a:pt x="455733" y="253682"/>
                  <a:pt x="455695" y="253945"/>
                  <a:pt x="455257" y="254039"/>
                </a:cubicBezTo>
                <a:cubicBezTo>
                  <a:pt x="454819" y="254132"/>
                  <a:pt x="454552" y="254170"/>
                  <a:pt x="454457" y="254151"/>
                </a:cubicBezTo>
                <a:lnTo>
                  <a:pt x="435255" y="255951"/>
                </a:lnTo>
                <a:cubicBezTo>
                  <a:pt x="431197" y="256814"/>
                  <a:pt x="427425" y="257568"/>
                  <a:pt x="423939" y="258215"/>
                </a:cubicBezTo>
                <a:cubicBezTo>
                  <a:pt x="420453" y="258861"/>
                  <a:pt x="416909" y="259624"/>
                  <a:pt x="413309" y="260505"/>
                </a:cubicBezTo>
                <a:lnTo>
                  <a:pt x="377647" y="268763"/>
                </a:lnTo>
                <a:cubicBezTo>
                  <a:pt x="372142" y="270159"/>
                  <a:pt x="366465" y="271727"/>
                  <a:pt x="360617" y="273466"/>
                </a:cubicBezTo>
                <a:cubicBezTo>
                  <a:pt x="354768" y="275206"/>
                  <a:pt x="348863" y="277003"/>
                  <a:pt x="342900" y="278858"/>
                </a:cubicBezTo>
                <a:cubicBezTo>
                  <a:pt x="342729" y="278819"/>
                  <a:pt x="341929" y="278896"/>
                  <a:pt x="340500" y="279087"/>
                </a:cubicBezTo>
                <a:cubicBezTo>
                  <a:pt x="339071" y="279278"/>
                  <a:pt x="338042" y="279814"/>
                  <a:pt x="337414" y="280693"/>
                </a:cubicBezTo>
                <a:cubicBezTo>
                  <a:pt x="337471" y="281611"/>
                  <a:pt x="337814" y="282528"/>
                  <a:pt x="338442" y="283446"/>
                </a:cubicBezTo>
                <a:cubicBezTo>
                  <a:pt x="339071" y="284364"/>
                  <a:pt x="339643" y="285282"/>
                  <a:pt x="340157" y="286199"/>
                </a:cubicBezTo>
                <a:lnTo>
                  <a:pt x="352044" y="310831"/>
                </a:lnTo>
                <a:cubicBezTo>
                  <a:pt x="353340" y="313143"/>
                  <a:pt x="354406" y="315627"/>
                  <a:pt x="355245" y="318284"/>
                </a:cubicBezTo>
                <a:cubicBezTo>
                  <a:pt x="356083" y="320940"/>
                  <a:pt x="357150" y="323654"/>
                  <a:pt x="358445" y="326425"/>
                </a:cubicBezTo>
                <a:cubicBezTo>
                  <a:pt x="360198" y="330487"/>
                  <a:pt x="361722" y="334254"/>
                  <a:pt x="363017" y="337726"/>
                </a:cubicBezTo>
                <a:cubicBezTo>
                  <a:pt x="364312" y="341199"/>
                  <a:pt x="365836" y="344724"/>
                  <a:pt x="367589" y="348303"/>
                </a:cubicBezTo>
                <a:cubicBezTo>
                  <a:pt x="368122" y="350519"/>
                  <a:pt x="368884" y="352684"/>
                  <a:pt x="369875" y="354796"/>
                </a:cubicBezTo>
                <a:cubicBezTo>
                  <a:pt x="370866" y="356909"/>
                  <a:pt x="371628" y="359309"/>
                  <a:pt x="372161" y="361997"/>
                </a:cubicBezTo>
                <a:cubicBezTo>
                  <a:pt x="372123" y="363884"/>
                  <a:pt x="371970" y="366057"/>
                  <a:pt x="371704" y="368517"/>
                </a:cubicBezTo>
                <a:cubicBezTo>
                  <a:pt x="371437" y="370975"/>
                  <a:pt x="371285" y="373377"/>
                  <a:pt x="371247" y="375722"/>
                </a:cubicBezTo>
                <a:cubicBezTo>
                  <a:pt x="370808" y="378486"/>
                  <a:pt x="370313" y="381192"/>
                  <a:pt x="369761" y="383842"/>
                </a:cubicBezTo>
                <a:cubicBezTo>
                  <a:pt x="369208" y="386492"/>
                  <a:pt x="368484" y="388970"/>
                  <a:pt x="367589" y="391276"/>
                </a:cubicBezTo>
                <a:cubicBezTo>
                  <a:pt x="367151" y="394955"/>
                  <a:pt x="366427" y="398805"/>
                  <a:pt x="365417" y="402827"/>
                </a:cubicBezTo>
                <a:cubicBezTo>
                  <a:pt x="364408" y="406850"/>
                  <a:pt x="362998" y="410929"/>
                  <a:pt x="361188" y="415065"/>
                </a:cubicBezTo>
                <a:cubicBezTo>
                  <a:pt x="358845" y="420955"/>
                  <a:pt x="356216" y="426788"/>
                  <a:pt x="353301" y="432564"/>
                </a:cubicBezTo>
                <a:cubicBezTo>
                  <a:pt x="350387" y="438339"/>
                  <a:pt x="347529" y="444401"/>
                  <a:pt x="344729" y="450748"/>
                </a:cubicBezTo>
                <a:lnTo>
                  <a:pt x="337414" y="461728"/>
                </a:lnTo>
                <a:cubicBezTo>
                  <a:pt x="337395" y="462204"/>
                  <a:pt x="337433" y="462624"/>
                  <a:pt x="337528" y="462986"/>
                </a:cubicBezTo>
                <a:cubicBezTo>
                  <a:pt x="337623" y="463348"/>
                  <a:pt x="337890" y="463539"/>
                  <a:pt x="338328" y="463558"/>
                </a:cubicBezTo>
                <a:cubicBezTo>
                  <a:pt x="343796" y="464835"/>
                  <a:pt x="349091" y="465941"/>
                  <a:pt x="354216" y="466874"/>
                </a:cubicBezTo>
                <a:cubicBezTo>
                  <a:pt x="359340" y="467808"/>
                  <a:pt x="364408" y="469143"/>
                  <a:pt x="369418" y="470878"/>
                </a:cubicBezTo>
                <a:cubicBezTo>
                  <a:pt x="374828" y="472612"/>
                  <a:pt x="380010" y="474175"/>
                  <a:pt x="384963" y="475566"/>
                </a:cubicBezTo>
                <a:cubicBezTo>
                  <a:pt x="389916" y="476958"/>
                  <a:pt x="395097" y="478750"/>
                  <a:pt x="400507" y="480942"/>
                </a:cubicBezTo>
                <a:cubicBezTo>
                  <a:pt x="405117" y="482372"/>
                  <a:pt x="409842" y="484316"/>
                  <a:pt x="414681" y="486775"/>
                </a:cubicBezTo>
                <a:cubicBezTo>
                  <a:pt x="419519" y="489234"/>
                  <a:pt x="424244" y="491864"/>
                  <a:pt x="428854" y="494666"/>
                </a:cubicBezTo>
                <a:cubicBezTo>
                  <a:pt x="433902" y="497049"/>
                  <a:pt x="439122" y="500061"/>
                  <a:pt x="444513" y="503702"/>
                </a:cubicBezTo>
                <a:cubicBezTo>
                  <a:pt x="449904" y="507342"/>
                  <a:pt x="455352" y="511040"/>
                  <a:pt x="460858" y="514796"/>
                </a:cubicBezTo>
                <a:lnTo>
                  <a:pt x="472745" y="524860"/>
                </a:lnTo>
                <a:cubicBezTo>
                  <a:pt x="472745" y="525279"/>
                  <a:pt x="472974" y="525584"/>
                  <a:pt x="473431" y="525775"/>
                </a:cubicBezTo>
                <a:cubicBezTo>
                  <a:pt x="473888" y="525966"/>
                  <a:pt x="474574" y="526270"/>
                  <a:pt x="475488" y="526690"/>
                </a:cubicBezTo>
                <a:cubicBezTo>
                  <a:pt x="475050" y="525375"/>
                  <a:pt x="474783" y="524117"/>
                  <a:pt x="474688" y="522916"/>
                </a:cubicBezTo>
                <a:cubicBezTo>
                  <a:pt x="474593" y="521715"/>
                  <a:pt x="474555" y="520228"/>
                  <a:pt x="474574" y="518455"/>
                </a:cubicBezTo>
                <a:lnTo>
                  <a:pt x="476403" y="518455"/>
                </a:lnTo>
                <a:lnTo>
                  <a:pt x="476403" y="522115"/>
                </a:lnTo>
                <a:cubicBezTo>
                  <a:pt x="476460" y="524040"/>
                  <a:pt x="477031" y="526137"/>
                  <a:pt x="478117" y="528405"/>
                </a:cubicBezTo>
                <a:cubicBezTo>
                  <a:pt x="479203" y="530674"/>
                  <a:pt x="480460" y="532542"/>
                  <a:pt x="481889" y="534010"/>
                </a:cubicBezTo>
                <a:cubicBezTo>
                  <a:pt x="486576" y="539020"/>
                  <a:pt x="491315" y="543855"/>
                  <a:pt x="496108" y="548515"/>
                </a:cubicBezTo>
                <a:cubicBezTo>
                  <a:pt x="500900" y="553175"/>
                  <a:pt x="504961" y="557777"/>
                  <a:pt x="508292" y="562320"/>
                </a:cubicBezTo>
                <a:lnTo>
                  <a:pt x="533895" y="594258"/>
                </a:lnTo>
                <a:lnTo>
                  <a:pt x="547611" y="616196"/>
                </a:lnTo>
                <a:cubicBezTo>
                  <a:pt x="548431" y="618044"/>
                  <a:pt x="548393" y="619835"/>
                  <a:pt x="547497" y="621568"/>
                </a:cubicBezTo>
                <a:cubicBezTo>
                  <a:pt x="546602" y="623302"/>
                  <a:pt x="545421" y="624864"/>
                  <a:pt x="543954" y="626255"/>
                </a:cubicBezTo>
                <a:cubicBezTo>
                  <a:pt x="543039" y="629150"/>
                  <a:pt x="541211" y="632503"/>
                  <a:pt x="538467" y="636313"/>
                </a:cubicBezTo>
                <a:lnTo>
                  <a:pt x="538467" y="637227"/>
                </a:lnTo>
                <a:cubicBezTo>
                  <a:pt x="536410" y="637856"/>
                  <a:pt x="535267" y="639114"/>
                  <a:pt x="535038" y="640999"/>
                </a:cubicBezTo>
                <a:cubicBezTo>
                  <a:pt x="534810" y="642885"/>
                  <a:pt x="534124" y="644371"/>
                  <a:pt x="532981" y="645457"/>
                </a:cubicBezTo>
                <a:cubicBezTo>
                  <a:pt x="532048" y="645972"/>
                  <a:pt x="531171" y="646543"/>
                  <a:pt x="530352" y="647171"/>
                </a:cubicBezTo>
                <a:cubicBezTo>
                  <a:pt x="529533" y="647800"/>
                  <a:pt x="528885" y="648143"/>
                  <a:pt x="528409" y="648200"/>
                </a:cubicBezTo>
                <a:cubicBezTo>
                  <a:pt x="527914" y="649134"/>
                  <a:pt x="527304" y="650010"/>
                  <a:pt x="526580" y="650829"/>
                </a:cubicBezTo>
                <a:cubicBezTo>
                  <a:pt x="525856" y="651648"/>
                  <a:pt x="525247" y="652296"/>
                  <a:pt x="524751" y="652772"/>
                </a:cubicBezTo>
                <a:cubicBezTo>
                  <a:pt x="522923" y="654601"/>
                  <a:pt x="522008" y="656430"/>
                  <a:pt x="522008" y="658259"/>
                </a:cubicBezTo>
                <a:lnTo>
                  <a:pt x="520179" y="661916"/>
                </a:lnTo>
                <a:cubicBezTo>
                  <a:pt x="519760" y="662431"/>
                  <a:pt x="519456" y="663002"/>
                  <a:pt x="519265" y="663631"/>
                </a:cubicBezTo>
                <a:cubicBezTo>
                  <a:pt x="519075" y="664260"/>
                  <a:pt x="518770" y="664602"/>
                  <a:pt x="518351" y="664659"/>
                </a:cubicBezTo>
                <a:cubicBezTo>
                  <a:pt x="516160" y="665212"/>
                  <a:pt x="514369" y="665936"/>
                  <a:pt x="512979" y="666831"/>
                </a:cubicBezTo>
                <a:cubicBezTo>
                  <a:pt x="511588" y="667726"/>
                  <a:pt x="510026" y="668222"/>
                  <a:pt x="508292" y="668317"/>
                </a:cubicBezTo>
                <a:cubicBezTo>
                  <a:pt x="506463" y="668469"/>
                  <a:pt x="504635" y="668165"/>
                  <a:pt x="502806" y="667403"/>
                </a:cubicBezTo>
                <a:cubicBezTo>
                  <a:pt x="501872" y="666526"/>
                  <a:pt x="500996" y="666222"/>
                  <a:pt x="500177" y="666488"/>
                </a:cubicBezTo>
                <a:cubicBezTo>
                  <a:pt x="499358" y="666755"/>
                  <a:pt x="498710" y="667365"/>
                  <a:pt x="498234" y="668317"/>
                </a:cubicBezTo>
                <a:lnTo>
                  <a:pt x="499148" y="671975"/>
                </a:lnTo>
                <a:cubicBezTo>
                  <a:pt x="499167" y="672489"/>
                  <a:pt x="499358" y="673061"/>
                  <a:pt x="499720" y="673689"/>
                </a:cubicBezTo>
                <a:cubicBezTo>
                  <a:pt x="500082" y="674318"/>
                  <a:pt x="500501" y="674661"/>
                  <a:pt x="500977" y="674718"/>
                </a:cubicBezTo>
                <a:cubicBezTo>
                  <a:pt x="501415" y="675594"/>
                  <a:pt x="501682" y="676356"/>
                  <a:pt x="501777" y="677004"/>
                </a:cubicBezTo>
                <a:cubicBezTo>
                  <a:pt x="501872" y="677652"/>
                  <a:pt x="501910" y="678413"/>
                  <a:pt x="501891" y="679290"/>
                </a:cubicBezTo>
                <a:cubicBezTo>
                  <a:pt x="501472" y="679271"/>
                  <a:pt x="501168" y="679309"/>
                  <a:pt x="500977" y="679404"/>
                </a:cubicBezTo>
                <a:cubicBezTo>
                  <a:pt x="500787" y="679499"/>
                  <a:pt x="500482" y="679766"/>
                  <a:pt x="500063" y="680204"/>
                </a:cubicBezTo>
                <a:lnTo>
                  <a:pt x="496426" y="676547"/>
                </a:lnTo>
                <a:cubicBezTo>
                  <a:pt x="493714" y="673042"/>
                  <a:pt x="491002" y="669994"/>
                  <a:pt x="488290" y="667403"/>
                </a:cubicBezTo>
                <a:cubicBezTo>
                  <a:pt x="488156" y="667003"/>
                  <a:pt x="487509" y="666888"/>
                  <a:pt x="486347" y="667060"/>
                </a:cubicBezTo>
                <a:cubicBezTo>
                  <a:pt x="485185" y="667231"/>
                  <a:pt x="484308" y="667346"/>
                  <a:pt x="483718" y="667403"/>
                </a:cubicBezTo>
                <a:cubicBezTo>
                  <a:pt x="482422" y="667384"/>
                  <a:pt x="481356" y="667422"/>
                  <a:pt x="480517" y="667517"/>
                </a:cubicBezTo>
                <a:cubicBezTo>
                  <a:pt x="479679" y="667612"/>
                  <a:pt x="478612" y="667879"/>
                  <a:pt x="477317" y="668317"/>
                </a:cubicBezTo>
                <a:cubicBezTo>
                  <a:pt x="477660" y="670012"/>
                  <a:pt x="477203" y="670736"/>
                  <a:pt x="475945" y="670489"/>
                </a:cubicBezTo>
                <a:cubicBezTo>
                  <a:pt x="474688" y="670241"/>
                  <a:pt x="473316" y="669822"/>
                  <a:pt x="471831" y="669231"/>
                </a:cubicBezTo>
                <a:cubicBezTo>
                  <a:pt x="471316" y="668831"/>
                  <a:pt x="470288" y="668488"/>
                  <a:pt x="468744" y="668203"/>
                </a:cubicBezTo>
                <a:cubicBezTo>
                  <a:pt x="467201" y="667917"/>
                  <a:pt x="465487" y="667346"/>
                  <a:pt x="463601" y="666488"/>
                </a:cubicBezTo>
                <a:cubicBezTo>
                  <a:pt x="463144" y="666431"/>
                  <a:pt x="462687" y="666088"/>
                  <a:pt x="462229" y="665459"/>
                </a:cubicBezTo>
                <a:cubicBezTo>
                  <a:pt x="461772" y="664831"/>
                  <a:pt x="461315" y="664260"/>
                  <a:pt x="460858" y="663745"/>
                </a:cubicBezTo>
                <a:cubicBezTo>
                  <a:pt x="459429" y="661992"/>
                  <a:pt x="457943" y="660697"/>
                  <a:pt x="456400" y="659859"/>
                </a:cubicBezTo>
                <a:cubicBezTo>
                  <a:pt x="454857" y="659021"/>
                  <a:pt x="453600" y="658182"/>
                  <a:pt x="452628" y="657344"/>
                </a:cubicBezTo>
                <a:cubicBezTo>
                  <a:pt x="451314" y="656811"/>
                  <a:pt x="450285" y="656049"/>
                  <a:pt x="449542" y="655058"/>
                </a:cubicBezTo>
                <a:cubicBezTo>
                  <a:pt x="448799" y="654068"/>
                  <a:pt x="447999" y="653306"/>
                  <a:pt x="447142" y="652772"/>
                </a:cubicBezTo>
                <a:lnTo>
                  <a:pt x="442570" y="649115"/>
                </a:lnTo>
                <a:lnTo>
                  <a:pt x="441655" y="649115"/>
                </a:lnTo>
                <a:cubicBezTo>
                  <a:pt x="441693" y="650905"/>
                  <a:pt x="441389" y="652125"/>
                  <a:pt x="440741" y="652772"/>
                </a:cubicBezTo>
                <a:cubicBezTo>
                  <a:pt x="440093" y="653420"/>
                  <a:pt x="438874" y="653725"/>
                  <a:pt x="437083" y="653687"/>
                </a:cubicBezTo>
                <a:cubicBezTo>
                  <a:pt x="436207" y="654068"/>
                  <a:pt x="435445" y="653991"/>
                  <a:pt x="434797" y="653458"/>
                </a:cubicBezTo>
                <a:cubicBezTo>
                  <a:pt x="434150" y="652925"/>
                  <a:pt x="433388" y="652391"/>
                  <a:pt x="432511" y="651858"/>
                </a:cubicBezTo>
                <a:cubicBezTo>
                  <a:pt x="431559" y="650067"/>
                  <a:pt x="430492" y="648619"/>
                  <a:pt x="429311" y="647515"/>
                </a:cubicBezTo>
                <a:cubicBezTo>
                  <a:pt x="428130" y="646410"/>
                  <a:pt x="427063" y="645419"/>
                  <a:pt x="426111" y="644543"/>
                </a:cubicBezTo>
                <a:cubicBezTo>
                  <a:pt x="415030" y="634219"/>
                  <a:pt x="407219" y="626825"/>
                  <a:pt x="402675" y="622360"/>
                </a:cubicBezTo>
                <a:cubicBezTo>
                  <a:pt x="398131" y="617895"/>
                  <a:pt x="393841" y="614294"/>
                  <a:pt x="389805" y="611556"/>
                </a:cubicBezTo>
                <a:cubicBezTo>
                  <a:pt x="385770" y="608819"/>
                  <a:pt x="378974" y="604879"/>
                  <a:pt x="369418" y="599737"/>
                </a:cubicBezTo>
                <a:cubicBezTo>
                  <a:pt x="377876" y="602518"/>
                  <a:pt x="386791" y="606557"/>
                  <a:pt x="396164" y="611853"/>
                </a:cubicBezTo>
                <a:cubicBezTo>
                  <a:pt x="405537" y="617149"/>
                  <a:pt x="411252" y="620730"/>
                  <a:pt x="413309" y="622597"/>
                </a:cubicBezTo>
                <a:cubicBezTo>
                  <a:pt x="407746" y="614024"/>
                  <a:pt x="401727" y="606024"/>
                  <a:pt x="395250" y="598598"/>
                </a:cubicBezTo>
                <a:cubicBezTo>
                  <a:pt x="388773" y="591172"/>
                  <a:pt x="382296" y="583637"/>
                  <a:pt x="375819" y="575994"/>
                </a:cubicBezTo>
                <a:cubicBezTo>
                  <a:pt x="368922" y="569056"/>
                  <a:pt x="361455" y="562175"/>
                  <a:pt x="353416" y="555350"/>
                </a:cubicBezTo>
                <a:cubicBezTo>
                  <a:pt x="345377" y="548525"/>
                  <a:pt x="336995" y="542328"/>
                  <a:pt x="328270" y="536757"/>
                </a:cubicBezTo>
                <a:cubicBezTo>
                  <a:pt x="323660" y="534451"/>
                  <a:pt x="318935" y="531973"/>
                  <a:pt x="314097" y="529323"/>
                </a:cubicBezTo>
                <a:cubicBezTo>
                  <a:pt x="309258" y="526674"/>
                  <a:pt x="304533" y="523967"/>
                  <a:pt x="299923" y="521203"/>
                </a:cubicBezTo>
                <a:cubicBezTo>
                  <a:pt x="299047" y="520402"/>
                  <a:pt x="298285" y="520402"/>
                  <a:pt x="297637" y="521203"/>
                </a:cubicBezTo>
                <a:cubicBezTo>
                  <a:pt x="296990" y="522003"/>
                  <a:pt x="296228" y="522918"/>
                  <a:pt x="295351" y="523948"/>
                </a:cubicBezTo>
                <a:cubicBezTo>
                  <a:pt x="293484" y="525777"/>
                  <a:pt x="291503" y="527836"/>
                  <a:pt x="289408" y="530124"/>
                </a:cubicBezTo>
                <a:cubicBezTo>
                  <a:pt x="287312" y="532411"/>
                  <a:pt x="285331" y="534927"/>
                  <a:pt x="283464" y="537672"/>
                </a:cubicBezTo>
                <a:cubicBezTo>
                  <a:pt x="271577" y="551356"/>
                  <a:pt x="258775" y="564135"/>
                  <a:pt x="245059" y="576007"/>
                </a:cubicBezTo>
                <a:cubicBezTo>
                  <a:pt x="240545" y="579163"/>
                  <a:pt x="236315" y="582205"/>
                  <a:pt x="232372" y="585133"/>
                </a:cubicBezTo>
                <a:cubicBezTo>
                  <a:pt x="228429" y="588060"/>
                  <a:pt x="224428" y="591102"/>
                  <a:pt x="220371" y="594258"/>
                </a:cubicBezTo>
                <a:cubicBezTo>
                  <a:pt x="215208" y="598884"/>
                  <a:pt x="209303" y="603111"/>
                  <a:pt x="202654" y="606939"/>
                </a:cubicBezTo>
                <a:cubicBezTo>
                  <a:pt x="196006" y="610767"/>
                  <a:pt x="189414" y="613853"/>
                  <a:pt x="182880" y="616196"/>
                </a:cubicBezTo>
                <a:cubicBezTo>
                  <a:pt x="175965" y="619378"/>
                  <a:pt x="168764" y="621930"/>
                  <a:pt x="161277" y="623854"/>
                </a:cubicBezTo>
                <a:cubicBezTo>
                  <a:pt x="153791" y="625778"/>
                  <a:pt x="146361" y="627188"/>
                  <a:pt x="138989" y="628083"/>
                </a:cubicBezTo>
                <a:cubicBezTo>
                  <a:pt x="133064" y="629093"/>
                  <a:pt x="127311" y="629817"/>
                  <a:pt x="121730" y="630255"/>
                </a:cubicBezTo>
                <a:cubicBezTo>
                  <a:pt x="116148" y="630693"/>
                  <a:pt x="110624" y="630274"/>
                  <a:pt x="105156" y="628998"/>
                </a:cubicBezTo>
                <a:cubicBezTo>
                  <a:pt x="101994" y="628407"/>
                  <a:pt x="98946" y="627531"/>
                  <a:pt x="96012" y="626369"/>
                </a:cubicBezTo>
                <a:cubicBezTo>
                  <a:pt x="93078" y="625207"/>
                  <a:pt x="90030" y="624559"/>
                  <a:pt x="86868" y="624426"/>
                </a:cubicBezTo>
                <a:cubicBezTo>
                  <a:pt x="84944" y="623054"/>
                  <a:pt x="82620" y="621911"/>
                  <a:pt x="79896" y="620997"/>
                </a:cubicBezTo>
                <a:cubicBezTo>
                  <a:pt x="77172" y="620082"/>
                  <a:pt x="74619" y="619397"/>
                  <a:pt x="72238" y="618939"/>
                </a:cubicBezTo>
                <a:cubicBezTo>
                  <a:pt x="62027" y="616349"/>
                  <a:pt x="52273" y="612386"/>
                  <a:pt x="42977" y="607052"/>
                </a:cubicBezTo>
                <a:cubicBezTo>
                  <a:pt x="41967" y="606157"/>
                  <a:pt x="40558" y="605433"/>
                  <a:pt x="38748" y="604881"/>
                </a:cubicBezTo>
                <a:cubicBezTo>
                  <a:pt x="36938" y="604328"/>
                  <a:pt x="35300" y="603833"/>
                  <a:pt x="33833" y="603395"/>
                </a:cubicBezTo>
                <a:cubicBezTo>
                  <a:pt x="27927" y="600747"/>
                  <a:pt x="22822" y="597816"/>
                  <a:pt x="18517" y="594602"/>
                </a:cubicBezTo>
                <a:cubicBezTo>
                  <a:pt x="14211" y="591388"/>
                  <a:pt x="10478" y="587319"/>
                  <a:pt x="7315" y="582395"/>
                </a:cubicBezTo>
                <a:cubicBezTo>
                  <a:pt x="6820" y="580551"/>
                  <a:pt x="6439" y="578764"/>
                  <a:pt x="6172" y="577034"/>
                </a:cubicBezTo>
                <a:cubicBezTo>
                  <a:pt x="5906" y="575304"/>
                  <a:pt x="5982" y="573745"/>
                  <a:pt x="6401" y="572357"/>
                </a:cubicBezTo>
                <a:cubicBezTo>
                  <a:pt x="6591" y="568289"/>
                  <a:pt x="6668" y="564563"/>
                  <a:pt x="6630" y="561179"/>
                </a:cubicBezTo>
                <a:cubicBezTo>
                  <a:pt x="6591" y="557795"/>
                  <a:pt x="5296" y="554525"/>
                  <a:pt x="2743" y="551369"/>
                </a:cubicBezTo>
                <a:cubicBezTo>
                  <a:pt x="2343" y="549981"/>
                  <a:pt x="2000" y="548651"/>
                  <a:pt x="1715" y="547377"/>
                </a:cubicBezTo>
                <a:cubicBezTo>
                  <a:pt x="1429" y="546103"/>
                  <a:pt x="857" y="545000"/>
                  <a:pt x="0" y="544069"/>
                </a:cubicBezTo>
                <a:cubicBezTo>
                  <a:pt x="3810" y="545134"/>
                  <a:pt x="7163" y="547567"/>
                  <a:pt x="10059" y="551369"/>
                </a:cubicBezTo>
                <a:cubicBezTo>
                  <a:pt x="13202" y="553156"/>
                  <a:pt x="16288" y="554601"/>
                  <a:pt x="19317" y="555704"/>
                </a:cubicBezTo>
                <a:cubicBezTo>
                  <a:pt x="22346" y="556806"/>
                  <a:pt x="25661" y="557795"/>
                  <a:pt x="29261" y="558669"/>
                </a:cubicBezTo>
                <a:cubicBezTo>
                  <a:pt x="33300" y="559240"/>
                  <a:pt x="37110" y="560152"/>
                  <a:pt x="40691" y="561407"/>
                </a:cubicBezTo>
                <a:cubicBezTo>
                  <a:pt x="44272" y="562662"/>
                  <a:pt x="48082" y="563574"/>
                  <a:pt x="52121" y="564145"/>
                </a:cubicBezTo>
                <a:cubicBezTo>
                  <a:pt x="54369" y="564107"/>
                  <a:pt x="56731" y="563954"/>
                  <a:pt x="59208" y="563688"/>
                </a:cubicBezTo>
                <a:cubicBezTo>
                  <a:pt x="61684" y="563422"/>
                  <a:pt x="64503" y="563270"/>
                  <a:pt x="67666" y="563232"/>
                </a:cubicBezTo>
                <a:lnTo>
                  <a:pt x="87783" y="565970"/>
                </a:lnTo>
                <a:cubicBezTo>
                  <a:pt x="90583" y="566464"/>
                  <a:pt x="93669" y="566844"/>
                  <a:pt x="97041" y="567110"/>
                </a:cubicBezTo>
                <a:cubicBezTo>
                  <a:pt x="100413" y="567376"/>
                  <a:pt x="103727" y="567301"/>
                  <a:pt x="106985" y="566882"/>
                </a:cubicBezTo>
                <a:cubicBezTo>
                  <a:pt x="107880" y="566920"/>
                  <a:pt x="108833" y="567072"/>
                  <a:pt x="109843" y="567338"/>
                </a:cubicBezTo>
                <a:cubicBezTo>
                  <a:pt x="110852" y="567605"/>
                  <a:pt x="112033" y="567757"/>
                  <a:pt x="113386" y="567795"/>
                </a:cubicBezTo>
                <a:cubicBezTo>
                  <a:pt x="118872" y="567643"/>
                  <a:pt x="123444" y="566122"/>
                  <a:pt x="127102" y="563232"/>
                </a:cubicBezTo>
                <a:cubicBezTo>
                  <a:pt x="138475" y="557301"/>
                  <a:pt x="149105" y="550452"/>
                  <a:pt x="158991" y="542685"/>
                </a:cubicBezTo>
                <a:cubicBezTo>
                  <a:pt x="168878" y="534919"/>
                  <a:pt x="178365" y="526232"/>
                  <a:pt x="187452" y="516625"/>
                </a:cubicBezTo>
                <a:cubicBezTo>
                  <a:pt x="191072" y="512451"/>
                  <a:pt x="194577" y="508219"/>
                  <a:pt x="197968" y="503930"/>
                </a:cubicBezTo>
                <a:cubicBezTo>
                  <a:pt x="201359" y="499641"/>
                  <a:pt x="204864" y="495638"/>
                  <a:pt x="208483" y="491921"/>
                </a:cubicBezTo>
                <a:cubicBezTo>
                  <a:pt x="209893" y="491388"/>
                  <a:pt x="210503" y="490625"/>
                  <a:pt x="210312" y="489634"/>
                </a:cubicBezTo>
                <a:cubicBezTo>
                  <a:pt x="210122" y="488643"/>
                  <a:pt x="208902" y="487880"/>
                  <a:pt x="206655" y="487347"/>
                </a:cubicBezTo>
                <a:cubicBezTo>
                  <a:pt x="201187" y="485879"/>
                  <a:pt x="195891" y="484011"/>
                  <a:pt x="190767" y="481742"/>
                </a:cubicBezTo>
                <a:cubicBezTo>
                  <a:pt x="185642" y="479474"/>
                  <a:pt x="180575" y="477377"/>
                  <a:pt x="175565" y="475452"/>
                </a:cubicBezTo>
                <a:lnTo>
                  <a:pt x="136246" y="460813"/>
                </a:lnTo>
                <a:cubicBezTo>
                  <a:pt x="130378" y="458983"/>
                  <a:pt x="124968" y="456924"/>
                  <a:pt x="120015" y="454637"/>
                </a:cubicBezTo>
                <a:cubicBezTo>
                  <a:pt x="115062" y="452349"/>
                  <a:pt x="110109" y="449833"/>
                  <a:pt x="105156" y="447089"/>
                </a:cubicBezTo>
                <a:lnTo>
                  <a:pt x="91440" y="441599"/>
                </a:lnTo>
                <a:cubicBezTo>
                  <a:pt x="91421" y="440303"/>
                  <a:pt x="91231" y="439464"/>
                  <a:pt x="90869" y="439083"/>
                </a:cubicBezTo>
                <a:cubicBezTo>
                  <a:pt x="90507" y="438701"/>
                  <a:pt x="90088" y="438320"/>
                  <a:pt x="89611" y="437939"/>
                </a:cubicBezTo>
                <a:cubicBezTo>
                  <a:pt x="90069" y="437882"/>
                  <a:pt x="90526" y="437767"/>
                  <a:pt x="90983" y="437596"/>
                </a:cubicBezTo>
                <a:cubicBezTo>
                  <a:pt x="91440" y="437424"/>
                  <a:pt x="91897" y="437539"/>
                  <a:pt x="92355" y="437939"/>
                </a:cubicBezTo>
                <a:cubicBezTo>
                  <a:pt x="95479" y="437939"/>
                  <a:pt x="98146" y="438168"/>
                  <a:pt x="100356" y="438625"/>
                </a:cubicBezTo>
                <a:cubicBezTo>
                  <a:pt x="102565" y="439083"/>
                  <a:pt x="104775" y="439769"/>
                  <a:pt x="106985" y="440684"/>
                </a:cubicBezTo>
                <a:cubicBezTo>
                  <a:pt x="107899" y="440722"/>
                  <a:pt x="108814" y="440875"/>
                  <a:pt x="109728" y="441141"/>
                </a:cubicBezTo>
                <a:cubicBezTo>
                  <a:pt x="110643" y="441408"/>
                  <a:pt x="111557" y="441561"/>
                  <a:pt x="112471" y="441599"/>
                </a:cubicBezTo>
                <a:cubicBezTo>
                  <a:pt x="116091" y="441561"/>
                  <a:pt x="119596" y="441637"/>
                  <a:pt x="122987" y="441827"/>
                </a:cubicBezTo>
                <a:cubicBezTo>
                  <a:pt x="126378" y="442018"/>
                  <a:pt x="129883" y="442552"/>
                  <a:pt x="133503" y="443429"/>
                </a:cubicBezTo>
                <a:cubicBezTo>
                  <a:pt x="137675" y="443486"/>
                  <a:pt x="142132" y="443829"/>
                  <a:pt x="146876" y="444458"/>
                </a:cubicBezTo>
                <a:cubicBezTo>
                  <a:pt x="151619" y="445087"/>
                  <a:pt x="156305" y="445659"/>
                  <a:pt x="160935" y="446174"/>
                </a:cubicBezTo>
                <a:cubicBezTo>
                  <a:pt x="167278" y="446555"/>
                  <a:pt x="173336" y="446707"/>
                  <a:pt x="179108" y="446631"/>
                </a:cubicBezTo>
                <a:cubicBezTo>
                  <a:pt x="184880" y="446555"/>
                  <a:pt x="190710" y="446707"/>
                  <a:pt x="196596" y="447089"/>
                </a:cubicBezTo>
                <a:cubicBezTo>
                  <a:pt x="200235" y="447069"/>
                  <a:pt x="203930" y="447336"/>
                  <a:pt x="207683" y="447889"/>
                </a:cubicBezTo>
                <a:cubicBezTo>
                  <a:pt x="211436" y="448442"/>
                  <a:pt x="215360" y="449395"/>
                  <a:pt x="219456" y="450748"/>
                </a:cubicBezTo>
                <a:lnTo>
                  <a:pt x="232258" y="450748"/>
                </a:lnTo>
                <a:cubicBezTo>
                  <a:pt x="232753" y="450653"/>
                  <a:pt x="233363" y="450157"/>
                  <a:pt x="234087" y="449262"/>
                </a:cubicBezTo>
                <a:cubicBezTo>
                  <a:pt x="234810" y="448366"/>
                  <a:pt x="235420" y="447641"/>
                  <a:pt x="235915" y="447089"/>
                </a:cubicBezTo>
                <a:cubicBezTo>
                  <a:pt x="238659" y="441122"/>
                  <a:pt x="241173" y="435213"/>
                  <a:pt x="243459" y="429361"/>
                </a:cubicBezTo>
                <a:cubicBezTo>
                  <a:pt x="245745" y="423509"/>
                  <a:pt x="247803" y="417829"/>
                  <a:pt x="249631" y="412320"/>
                </a:cubicBezTo>
                <a:cubicBezTo>
                  <a:pt x="251898" y="407764"/>
                  <a:pt x="253765" y="403380"/>
                  <a:pt x="255232" y="399168"/>
                </a:cubicBezTo>
                <a:cubicBezTo>
                  <a:pt x="256699" y="394955"/>
                  <a:pt x="257880" y="390800"/>
                  <a:pt x="258775" y="386701"/>
                </a:cubicBezTo>
                <a:cubicBezTo>
                  <a:pt x="260928" y="382736"/>
                  <a:pt x="262566" y="379229"/>
                  <a:pt x="263690" y="376179"/>
                </a:cubicBezTo>
                <a:cubicBezTo>
                  <a:pt x="264814" y="373129"/>
                  <a:pt x="266224" y="369622"/>
                  <a:pt x="267919" y="365657"/>
                </a:cubicBezTo>
                <a:cubicBezTo>
                  <a:pt x="269767" y="360663"/>
                  <a:pt x="271787" y="355793"/>
                  <a:pt x="273977" y="351046"/>
                </a:cubicBezTo>
                <a:cubicBezTo>
                  <a:pt x="276168" y="346300"/>
                  <a:pt x="278416" y="341446"/>
                  <a:pt x="280721" y="336483"/>
                </a:cubicBezTo>
                <a:lnTo>
                  <a:pt x="288036" y="310831"/>
                </a:lnTo>
                <a:lnTo>
                  <a:pt x="290779" y="297988"/>
                </a:lnTo>
                <a:cubicBezTo>
                  <a:pt x="290741" y="297950"/>
                  <a:pt x="290589" y="297572"/>
                  <a:pt x="290322" y="296854"/>
                </a:cubicBezTo>
                <a:cubicBezTo>
                  <a:pt x="290055" y="296137"/>
                  <a:pt x="289903" y="295309"/>
                  <a:pt x="289865" y="294370"/>
                </a:cubicBezTo>
                <a:cubicBezTo>
                  <a:pt x="281483" y="297997"/>
                  <a:pt x="273558" y="300731"/>
                  <a:pt x="266091" y="302575"/>
                </a:cubicBezTo>
                <a:cubicBezTo>
                  <a:pt x="256547" y="306684"/>
                  <a:pt x="247288" y="310391"/>
                  <a:pt x="238316" y="313697"/>
                </a:cubicBezTo>
                <a:cubicBezTo>
                  <a:pt x="229343" y="317003"/>
                  <a:pt x="220313" y="320023"/>
                  <a:pt x="211227" y="322756"/>
                </a:cubicBezTo>
                <a:cubicBezTo>
                  <a:pt x="208502" y="324552"/>
                  <a:pt x="205721" y="326005"/>
                  <a:pt x="202883" y="327113"/>
                </a:cubicBezTo>
                <a:cubicBezTo>
                  <a:pt x="200044" y="328222"/>
                  <a:pt x="197034" y="329215"/>
                  <a:pt x="193853" y="330095"/>
                </a:cubicBezTo>
                <a:cubicBezTo>
                  <a:pt x="185185" y="332967"/>
                  <a:pt x="176689" y="336118"/>
                  <a:pt x="168364" y="339549"/>
                </a:cubicBezTo>
                <a:cubicBezTo>
                  <a:pt x="160039" y="342980"/>
                  <a:pt x="151771" y="345898"/>
                  <a:pt x="143561" y="348303"/>
                </a:cubicBezTo>
                <a:cubicBezTo>
                  <a:pt x="134455" y="351643"/>
                  <a:pt x="125235" y="354761"/>
                  <a:pt x="115900" y="357655"/>
                </a:cubicBezTo>
                <a:cubicBezTo>
                  <a:pt x="106566" y="360549"/>
                  <a:pt x="96889" y="362302"/>
                  <a:pt x="86868" y="362913"/>
                </a:cubicBezTo>
                <a:cubicBezTo>
                  <a:pt x="84925" y="363351"/>
                  <a:pt x="82639" y="363618"/>
                  <a:pt x="80010" y="363713"/>
                </a:cubicBezTo>
                <a:cubicBezTo>
                  <a:pt x="77381" y="363808"/>
                  <a:pt x="75095" y="363846"/>
                  <a:pt x="73152" y="363827"/>
                </a:cubicBezTo>
                <a:lnTo>
                  <a:pt x="73152" y="362913"/>
                </a:lnTo>
                <a:lnTo>
                  <a:pt x="79553" y="362913"/>
                </a:lnTo>
                <a:cubicBezTo>
                  <a:pt x="85497" y="362760"/>
                  <a:pt x="91212" y="361921"/>
                  <a:pt x="96698" y="360396"/>
                </a:cubicBezTo>
                <a:cubicBezTo>
                  <a:pt x="102184" y="358871"/>
                  <a:pt x="107442" y="357575"/>
                  <a:pt x="112471" y="356508"/>
                </a:cubicBezTo>
                <a:lnTo>
                  <a:pt x="130759" y="351031"/>
                </a:lnTo>
                <a:cubicBezTo>
                  <a:pt x="135293" y="348871"/>
                  <a:pt x="139713" y="347280"/>
                  <a:pt x="144018" y="346257"/>
                </a:cubicBezTo>
                <a:cubicBezTo>
                  <a:pt x="148323" y="345234"/>
                  <a:pt x="152743" y="344098"/>
                  <a:pt x="157277" y="342848"/>
                </a:cubicBezTo>
                <a:cubicBezTo>
                  <a:pt x="160935" y="341408"/>
                  <a:pt x="164592" y="339741"/>
                  <a:pt x="168250" y="337847"/>
                </a:cubicBezTo>
                <a:cubicBezTo>
                  <a:pt x="171907" y="335953"/>
                  <a:pt x="175565" y="334286"/>
                  <a:pt x="179223" y="332846"/>
                </a:cubicBezTo>
                <a:cubicBezTo>
                  <a:pt x="182023" y="331891"/>
                  <a:pt x="184880" y="330821"/>
                  <a:pt x="187795" y="329636"/>
                </a:cubicBezTo>
                <a:cubicBezTo>
                  <a:pt x="190710" y="328451"/>
                  <a:pt x="193339" y="327381"/>
                  <a:pt x="195682" y="326425"/>
                </a:cubicBezTo>
                <a:cubicBezTo>
                  <a:pt x="200654" y="324533"/>
                  <a:pt x="205569" y="322584"/>
                  <a:pt x="210426" y="320577"/>
                </a:cubicBezTo>
                <a:cubicBezTo>
                  <a:pt x="215284" y="318571"/>
                  <a:pt x="220428" y="316851"/>
                  <a:pt x="225857" y="315417"/>
                </a:cubicBezTo>
                <a:lnTo>
                  <a:pt x="263347" y="301658"/>
                </a:lnTo>
                <a:cubicBezTo>
                  <a:pt x="272339" y="297844"/>
                  <a:pt x="280873" y="294515"/>
                  <a:pt x="288951" y="291670"/>
                </a:cubicBezTo>
                <a:lnTo>
                  <a:pt x="291694" y="290770"/>
                </a:lnTo>
                <a:lnTo>
                  <a:pt x="291694" y="288034"/>
                </a:lnTo>
                <a:cubicBezTo>
                  <a:pt x="289884" y="289364"/>
                  <a:pt x="288017" y="290349"/>
                  <a:pt x="286093" y="290990"/>
                </a:cubicBezTo>
                <a:cubicBezTo>
                  <a:pt x="284169" y="291632"/>
                  <a:pt x="282073" y="292158"/>
                  <a:pt x="279807" y="292570"/>
                </a:cubicBezTo>
                <a:lnTo>
                  <a:pt x="245974" y="306244"/>
                </a:lnTo>
                <a:cubicBezTo>
                  <a:pt x="240983" y="307677"/>
                  <a:pt x="236106" y="309397"/>
                  <a:pt x="231343" y="311404"/>
                </a:cubicBezTo>
                <a:cubicBezTo>
                  <a:pt x="226581" y="313411"/>
                  <a:pt x="221704" y="315360"/>
                  <a:pt x="216713" y="317252"/>
                </a:cubicBezTo>
                <a:cubicBezTo>
                  <a:pt x="212960" y="318609"/>
                  <a:pt x="209036" y="320023"/>
                  <a:pt x="204940" y="321494"/>
                </a:cubicBezTo>
                <a:cubicBezTo>
                  <a:pt x="200844" y="322966"/>
                  <a:pt x="197149" y="324610"/>
                  <a:pt x="193853" y="326425"/>
                </a:cubicBezTo>
                <a:cubicBezTo>
                  <a:pt x="189319" y="327458"/>
                  <a:pt x="185128" y="328833"/>
                  <a:pt x="181280" y="330551"/>
                </a:cubicBezTo>
                <a:cubicBezTo>
                  <a:pt x="177432" y="332269"/>
                  <a:pt x="173698" y="333641"/>
                  <a:pt x="170079" y="334665"/>
                </a:cubicBezTo>
                <a:cubicBezTo>
                  <a:pt x="164573" y="336616"/>
                  <a:pt x="158896" y="338851"/>
                  <a:pt x="153048" y="341370"/>
                </a:cubicBezTo>
                <a:cubicBezTo>
                  <a:pt x="147199" y="343889"/>
                  <a:pt x="141294" y="345897"/>
                  <a:pt x="135331" y="347394"/>
                </a:cubicBezTo>
                <a:cubicBezTo>
                  <a:pt x="129807" y="349250"/>
                  <a:pt x="124168" y="350995"/>
                  <a:pt x="118415" y="352628"/>
                </a:cubicBezTo>
                <a:cubicBezTo>
                  <a:pt x="112662" y="354261"/>
                  <a:pt x="107023" y="355555"/>
                  <a:pt x="101499" y="356508"/>
                </a:cubicBezTo>
                <a:cubicBezTo>
                  <a:pt x="97346" y="357346"/>
                  <a:pt x="93078" y="357956"/>
                  <a:pt x="88697" y="358338"/>
                </a:cubicBezTo>
                <a:cubicBezTo>
                  <a:pt x="84316" y="358719"/>
                  <a:pt x="80048" y="359329"/>
                  <a:pt x="75895" y="360168"/>
                </a:cubicBezTo>
                <a:cubicBezTo>
                  <a:pt x="74086" y="360149"/>
                  <a:pt x="72447" y="360187"/>
                  <a:pt x="70980" y="360282"/>
                </a:cubicBezTo>
                <a:cubicBezTo>
                  <a:pt x="69514" y="360377"/>
                  <a:pt x="68104" y="360644"/>
                  <a:pt x="66751" y="361082"/>
                </a:cubicBezTo>
                <a:cubicBezTo>
                  <a:pt x="61360" y="360625"/>
                  <a:pt x="56369" y="359939"/>
                  <a:pt x="51778" y="359024"/>
                </a:cubicBezTo>
                <a:cubicBezTo>
                  <a:pt x="47187" y="358109"/>
                  <a:pt x="42425" y="356965"/>
                  <a:pt x="37491" y="355593"/>
                </a:cubicBezTo>
                <a:lnTo>
                  <a:pt x="27432" y="351031"/>
                </a:lnTo>
                <a:cubicBezTo>
                  <a:pt x="25470" y="349648"/>
                  <a:pt x="23908" y="347867"/>
                  <a:pt x="22746" y="345689"/>
                </a:cubicBezTo>
                <a:cubicBezTo>
                  <a:pt x="21584" y="343511"/>
                  <a:pt x="21622" y="341048"/>
                  <a:pt x="22860" y="338302"/>
                </a:cubicBezTo>
                <a:cubicBezTo>
                  <a:pt x="25451" y="332991"/>
                  <a:pt x="28499" y="328115"/>
                  <a:pt x="32004" y="323673"/>
                </a:cubicBezTo>
                <a:lnTo>
                  <a:pt x="66631" y="282114"/>
                </a:lnTo>
                <a:lnTo>
                  <a:pt x="64923" y="284364"/>
                </a:lnTo>
                <a:lnTo>
                  <a:pt x="53950" y="302575"/>
                </a:lnTo>
                <a:cubicBezTo>
                  <a:pt x="51664" y="305365"/>
                  <a:pt x="49835" y="308499"/>
                  <a:pt x="48463" y="311977"/>
                </a:cubicBezTo>
                <a:cubicBezTo>
                  <a:pt x="47092" y="315455"/>
                  <a:pt x="46177" y="319048"/>
                  <a:pt x="45720" y="322756"/>
                </a:cubicBezTo>
                <a:cubicBezTo>
                  <a:pt x="44520" y="324629"/>
                  <a:pt x="44406" y="326616"/>
                  <a:pt x="45377" y="328717"/>
                </a:cubicBezTo>
                <a:cubicBezTo>
                  <a:pt x="46349" y="330817"/>
                  <a:pt x="47378" y="332800"/>
                  <a:pt x="48463" y="334665"/>
                </a:cubicBezTo>
                <a:cubicBezTo>
                  <a:pt x="50235" y="336464"/>
                  <a:pt x="52407" y="337411"/>
                  <a:pt x="54978" y="337506"/>
                </a:cubicBezTo>
                <a:cubicBezTo>
                  <a:pt x="57550" y="337601"/>
                  <a:pt x="60865" y="336957"/>
                  <a:pt x="64923" y="335574"/>
                </a:cubicBezTo>
                <a:lnTo>
                  <a:pt x="128931" y="308079"/>
                </a:lnTo>
                <a:cubicBezTo>
                  <a:pt x="142970" y="302848"/>
                  <a:pt x="156496" y="296831"/>
                  <a:pt x="169507" y="290028"/>
                </a:cubicBezTo>
                <a:cubicBezTo>
                  <a:pt x="182518" y="283226"/>
                  <a:pt x="195815" y="276749"/>
                  <a:pt x="209398" y="270599"/>
                </a:cubicBezTo>
                <a:cubicBezTo>
                  <a:pt x="219513" y="264678"/>
                  <a:pt x="229915" y="259120"/>
                  <a:pt x="240602" y="253924"/>
                </a:cubicBezTo>
                <a:cubicBezTo>
                  <a:pt x="251289" y="248729"/>
                  <a:pt x="261919" y="243633"/>
                  <a:pt x="272491" y="238636"/>
                </a:cubicBezTo>
                <a:cubicBezTo>
                  <a:pt x="277978" y="236287"/>
                  <a:pt x="283464" y="233881"/>
                  <a:pt x="288951" y="231418"/>
                </a:cubicBezTo>
                <a:cubicBezTo>
                  <a:pt x="294437" y="228955"/>
                  <a:pt x="299923" y="226778"/>
                  <a:pt x="305410" y="224888"/>
                </a:cubicBezTo>
                <a:cubicBezTo>
                  <a:pt x="307258" y="224411"/>
                  <a:pt x="308820" y="223762"/>
                  <a:pt x="310096" y="222940"/>
                </a:cubicBezTo>
                <a:cubicBezTo>
                  <a:pt x="311372" y="222119"/>
                  <a:pt x="312249" y="221241"/>
                  <a:pt x="312725" y="220305"/>
                </a:cubicBezTo>
                <a:cubicBezTo>
                  <a:pt x="315506" y="213069"/>
                  <a:pt x="319316" y="207162"/>
                  <a:pt x="324155" y="202584"/>
                </a:cubicBezTo>
                <a:cubicBezTo>
                  <a:pt x="328994" y="198006"/>
                  <a:pt x="334632" y="194183"/>
                  <a:pt x="341071" y="191115"/>
                </a:cubicBezTo>
                <a:cubicBezTo>
                  <a:pt x="346520" y="188424"/>
                  <a:pt x="352082" y="186477"/>
                  <a:pt x="357759" y="185275"/>
                </a:cubicBezTo>
                <a:cubicBezTo>
                  <a:pt x="363436" y="184073"/>
                  <a:pt x="369456" y="183271"/>
                  <a:pt x="375819" y="182870"/>
                </a:cubicBezTo>
                <a:cubicBezTo>
                  <a:pt x="379457" y="182832"/>
                  <a:pt x="383153" y="182680"/>
                  <a:pt x="386906" y="182412"/>
                </a:cubicBezTo>
                <a:cubicBezTo>
                  <a:pt x="390659" y="182145"/>
                  <a:pt x="394583" y="181993"/>
                  <a:pt x="398679" y="181955"/>
                </a:cubicBezTo>
                <a:lnTo>
                  <a:pt x="416052" y="180123"/>
                </a:lnTo>
                <a:lnTo>
                  <a:pt x="425196" y="180123"/>
                </a:lnTo>
                <a:cubicBezTo>
                  <a:pt x="425234" y="180104"/>
                  <a:pt x="425387" y="180142"/>
                  <a:pt x="425653" y="180237"/>
                </a:cubicBezTo>
                <a:cubicBezTo>
                  <a:pt x="425920" y="180333"/>
                  <a:pt x="426072" y="180600"/>
                  <a:pt x="426111" y="181038"/>
                </a:cubicBezTo>
                <a:cubicBezTo>
                  <a:pt x="428416" y="180485"/>
                  <a:pt x="430664" y="179989"/>
                  <a:pt x="432854" y="179550"/>
                </a:cubicBezTo>
                <a:close/>
                <a:moveTo>
                  <a:pt x="246888" y="5"/>
                </a:moveTo>
                <a:cubicBezTo>
                  <a:pt x="255975" y="43"/>
                  <a:pt x="264776" y="653"/>
                  <a:pt x="273291" y="1834"/>
                </a:cubicBezTo>
                <a:cubicBezTo>
                  <a:pt x="281807" y="3015"/>
                  <a:pt x="290379" y="4539"/>
                  <a:pt x="299009" y="6406"/>
                </a:cubicBezTo>
                <a:cubicBezTo>
                  <a:pt x="309982" y="9301"/>
                  <a:pt x="320955" y="12654"/>
                  <a:pt x="331927" y="16464"/>
                </a:cubicBezTo>
                <a:lnTo>
                  <a:pt x="360274" y="30174"/>
                </a:lnTo>
                <a:cubicBezTo>
                  <a:pt x="362979" y="31544"/>
                  <a:pt x="365341" y="33143"/>
                  <a:pt x="367360" y="34969"/>
                </a:cubicBezTo>
                <a:cubicBezTo>
                  <a:pt x="369380" y="36796"/>
                  <a:pt x="371285" y="38851"/>
                  <a:pt x="373075" y="41135"/>
                </a:cubicBezTo>
                <a:cubicBezTo>
                  <a:pt x="376219" y="43894"/>
                  <a:pt x="377704" y="46824"/>
                  <a:pt x="377533" y="49926"/>
                </a:cubicBezTo>
                <a:cubicBezTo>
                  <a:pt x="377362" y="53027"/>
                  <a:pt x="375876" y="56186"/>
                  <a:pt x="373075" y="59402"/>
                </a:cubicBezTo>
                <a:cubicBezTo>
                  <a:pt x="372123" y="62142"/>
                  <a:pt x="370828" y="64882"/>
                  <a:pt x="369189" y="67622"/>
                </a:cubicBezTo>
                <a:cubicBezTo>
                  <a:pt x="367551" y="70362"/>
                  <a:pt x="365798" y="73103"/>
                  <a:pt x="363931" y="75843"/>
                </a:cubicBezTo>
                <a:cubicBezTo>
                  <a:pt x="363169" y="77669"/>
                  <a:pt x="361950" y="79496"/>
                  <a:pt x="360274" y="81323"/>
                </a:cubicBezTo>
                <a:cubicBezTo>
                  <a:pt x="358502" y="82217"/>
                  <a:pt x="357016" y="83397"/>
                  <a:pt x="355816" y="84862"/>
                </a:cubicBezTo>
                <a:cubicBezTo>
                  <a:pt x="354616" y="86327"/>
                  <a:pt x="353359" y="88192"/>
                  <a:pt x="352044" y="90457"/>
                </a:cubicBezTo>
                <a:cubicBezTo>
                  <a:pt x="350215" y="94262"/>
                  <a:pt x="346558" y="96698"/>
                  <a:pt x="341071" y="97763"/>
                </a:cubicBezTo>
                <a:cubicBezTo>
                  <a:pt x="340119" y="99438"/>
                  <a:pt x="339052" y="100656"/>
                  <a:pt x="337871" y="101417"/>
                </a:cubicBezTo>
                <a:cubicBezTo>
                  <a:pt x="336690" y="102178"/>
                  <a:pt x="335623" y="103396"/>
                  <a:pt x="334671" y="105070"/>
                </a:cubicBezTo>
                <a:cubicBezTo>
                  <a:pt x="334518" y="107810"/>
                  <a:pt x="332080" y="109637"/>
                  <a:pt x="327355" y="110551"/>
                </a:cubicBezTo>
                <a:cubicBezTo>
                  <a:pt x="324993" y="110912"/>
                  <a:pt x="322631" y="110874"/>
                  <a:pt x="320269" y="110436"/>
                </a:cubicBezTo>
                <a:cubicBezTo>
                  <a:pt x="317907" y="109999"/>
                  <a:pt x="316002" y="109732"/>
                  <a:pt x="314554" y="109637"/>
                </a:cubicBezTo>
                <a:cubicBezTo>
                  <a:pt x="313106" y="110075"/>
                  <a:pt x="311430" y="110341"/>
                  <a:pt x="309525" y="110436"/>
                </a:cubicBezTo>
                <a:cubicBezTo>
                  <a:pt x="307620" y="110532"/>
                  <a:pt x="305943" y="110570"/>
                  <a:pt x="304495" y="110551"/>
                </a:cubicBezTo>
                <a:lnTo>
                  <a:pt x="298095" y="110551"/>
                </a:lnTo>
                <a:cubicBezTo>
                  <a:pt x="301181" y="110037"/>
                  <a:pt x="303924" y="109466"/>
                  <a:pt x="306324" y="108838"/>
                </a:cubicBezTo>
                <a:cubicBezTo>
                  <a:pt x="308724" y="108210"/>
                  <a:pt x="311468" y="107868"/>
                  <a:pt x="314554" y="107810"/>
                </a:cubicBezTo>
                <a:cubicBezTo>
                  <a:pt x="316840" y="108762"/>
                  <a:pt x="319354" y="109142"/>
                  <a:pt x="322098" y="108952"/>
                </a:cubicBezTo>
                <a:cubicBezTo>
                  <a:pt x="324841" y="108762"/>
                  <a:pt x="327813" y="107772"/>
                  <a:pt x="331013" y="105984"/>
                </a:cubicBezTo>
                <a:lnTo>
                  <a:pt x="332842" y="103244"/>
                </a:lnTo>
                <a:cubicBezTo>
                  <a:pt x="332404" y="103206"/>
                  <a:pt x="332137" y="103053"/>
                  <a:pt x="332042" y="102787"/>
                </a:cubicBezTo>
                <a:cubicBezTo>
                  <a:pt x="331946" y="102521"/>
                  <a:pt x="331908" y="102368"/>
                  <a:pt x="331927" y="102330"/>
                </a:cubicBezTo>
                <a:cubicBezTo>
                  <a:pt x="327413" y="103225"/>
                  <a:pt x="322955" y="103948"/>
                  <a:pt x="318554" y="104500"/>
                </a:cubicBezTo>
                <a:cubicBezTo>
                  <a:pt x="314154" y="105051"/>
                  <a:pt x="309467" y="105546"/>
                  <a:pt x="304495" y="105984"/>
                </a:cubicBezTo>
                <a:cubicBezTo>
                  <a:pt x="302686" y="106022"/>
                  <a:pt x="301047" y="106402"/>
                  <a:pt x="299580" y="107125"/>
                </a:cubicBezTo>
                <a:cubicBezTo>
                  <a:pt x="298114" y="107849"/>
                  <a:pt x="296704" y="108686"/>
                  <a:pt x="295351" y="109637"/>
                </a:cubicBezTo>
                <a:cubicBezTo>
                  <a:pt x="292170" y="109713"/>
                  <a:pt x="289389" y="110246"/>
                  <a:pt x="287007" y="111236"/>
                </a:cubicBezTo>
                <a:cubicBezTo>
                  <a:pt x="284626" y="112225"/>
                  <a:pt x="282531" y="113215"/>
                  <a:pt x="280721" y="114204"/>
                </a:cubicBezTo>
                <a:cubicBezTo>
                  <a:pt x="271234" y="117857"/>
                  <a:pt x="262319" y="121971"/>
                  <a:pt x="253975" y="126545"/>
                </a:cubicBezTo>
                <a:cubicBezTo>
                  <a:pt x="245631" y="131119"/>
                  <a:pt x="237173" y="136154"/>
                  <a:pt x="228600" y="141650"/>
                </a:cubicBezTo>
                <a:cubicBezTo>
                  <a:pt x="226752" y="143463"/>
                  <a:pt x="224504" y="145333"/>
                  <a:pt x="221856" y="147261"/>
                </a:cubicBezTo>
                <a:cubicBezTo>
                  <a:pt x="219209" y="149188"/>
                  <a:pt x="216275" y="151287"/>
                  <a:pt x="213055" y="153558"/>
                </a:cubicBezTo>
                <a:cubicBezTo>
                  <a:pt x="206102" y="158157"/>
                  <a:pt x="198749" y="163157"/>
                  <a:pt x="190995" y="168558"/>
                </a:cubicBezTo>
                <a:cubicBezTo>
                  <a:pt x="183242" y="173959"/>
                  <a:pt x="175660" y="179645"/>
                  <a:pt x="168250" y="185619"/>
                </a:cubicBezTo>
                <a:cubicBezTo>
                  <a:pt x="159620" y="191645"/>
                  <a:pt x="151276" y="198255"/>
                  <a:pt x="143218" y="205448"/>
                </a:cubicBezTo>
                <a:cubicBezTo>
                  <a:pt x="135160" y="212642"/>
                  <a:pt x="127045" y="219733"/>
                  <a:pt x="118872" y="226721"/>
                </a:cubicBezTo>
                <a:cubicBezTo>
                  <a:pt x="111176" y="232391"/>
                  <a:pt x="104166" y="238681"/>
                  <a:pt x="97841" y="245590"/>
                </a:cubicBezTo>
                <a:lnTo>
                  <a:pt x="90846" y="253050"/>
                </a:lnTo>
                <a:lnTo>
                  <a:pt x="109728" y="230387"/>
                </a:lnTo>
                <a:cubicBezTo>
                  <a:pt x="114776" y="225365"/>
                  <a:pt x="119996" y="220515"/>
                  <a:pt x="125387" y="215837"/>
                </a:cubicBezTo>
                <a:cubicBezTo>
                  <a:pt x="130778" y="211159"/>
                  <a:pt x="136227" y="206538"/>
                  <a:pt x="141732" y="201975"/>
                </a:cubicBezTo>
                <a:cubicBezTo>
                  <a:pt x="150514" y="193832"/>
                  <a:pt x="159696" y="185779"/>
                  <a:pt x="169278" y="177816"/>
                </a:cubicBezTo>
                <a:cubicBezTo>
                  <a:pt x="178861" y="169853"/>
                  <a:pt x="188271" y="161767"/>
                  <a:pt x="197511" y="153558"/>
                </a:cubicBezTo>
                <a:cubicBezTo>
                  <a:pt x="202521" y="149417"/>
                  <a:pt x="207588" y="145333"/>
                  <a:pt x="212712" y="141307"/>
                </a:cubicBezTo>
                <a:cubicBezTo>
                  <a:pt x="217837" y="137280"/>
                  <a:pt x="223133" y="133425"/>
                  <a:pt x="228600" y="129742"/>
                </a:cubicBezTo>
                <a:cubicBezTo>
                  <a:pt x="234182" y="124752"/>
                  <a:pt x="239935" y="119649"/>
                  <a:pt x="245859" y="114434"/>
                </a:cubicBezTo>
                <a:cubicBezTo>
                  <a:pt x="251784" y="109219"/>
                  <a:pt x="257308" y="103662"/>
                  <a:pt x="262433" y="97763"/>
                </a:cubicBezTo>
                <a:lnTo>
                  <a:pt x="267919" y="89543"/>
                </a:lnTo>
                <a:cubicBezTo>
                  <a:pt x="267881" y="89486"/>
                  <a:pt x="267729" y="89144"/>
                  <a:pt x="267462" y="88516"/>
                </a:cubicBezTo>
                <a:cubicBezTo>
                  <a:pt x="267195" y="87888"/>
                  <a:pt x="267043" y="87317"/>
                  <a:pt x="267005" y="86803"/>
                </a:cubicBezTo>
                <a:cubicBezTo>
                  <a:pt x="268681" y="84025"/>
                  <a:pt x="269672" y="80904"/>
                  <a:pt x="269977" y="77441"/>
                </a:cubicBezTo>
                <a:cubicBezTo>
                  <a:pt x="270282" y="73978"/>
                  <a:pt x="270815" y="70400"/>
                  <a:pt x="271577" y="66709"/>
                </a:cubicBezTo>
                <a:cubicBezTo>
                  <a:pt x="271977" y="65758"/>
                  <a:pt x="271863" y="64692"/>
                  <a:pt x="271234" y="63512"/>
                </a:cubicBezTo>
                <a:cubicBezTo>
                  <a:pt x="270605" y="62332"/>
                  <a:pt x="269805" y="61267"/>
                  <a:pt x="268834" y="60315"/>
                </a:cubicBezTo>
                <a:cubicBezTo>
                  <a:pt x="266224" y="52533"/>
                  <a:pt x="263214" y="44807"/>
                  <a:pt x="259804" y="37137"/>
                </a:cubicBezTo>
                <a:cubicBezTo>
                  <a:pt x="256394" y="29467"/>
                  <a:pt x="251784" y="21967"/>
                  <a:pt x="245974" y="14635"/>
                </a:cubicBezTo>
                <a:cubicBezTo>
                  <a:pt x="243307" y="12368"/>
                  <a:pt x="240640" y="10501"/>
                  <a:pt x="237973" y="9035"/>
                </a:cubicBezTo>
                <a:cubicBezTo>
                  <a:pt x="235306" y="7568"/>
                  <a:pt x="232182" y="6387"/>
                  <a:pt x="228600" y="5491"/>
                </a:cubicBezTo>
                <a:cubicBezTo>
                  <a:pt x="225381" y="5853"/>
                  <a:pt x="222218" y="5815"/>
                  <a:pt x="219113" y="5377"/>
                </a:cubicBezTo>
                <a:cubicBezTo>
                  <a:pt x="216008" y="4939"/>
                  <a:pt x="213074" y="4672"/>
                  <a:pt x="210312" y="4577"/>
                </a:cubicBezTo>
                <a:lnTo>
                  <a:pt x="198425" y="4577"/>
                </a:lnTo>
                <a:cubicBezTo>
                  <a:pt x="199835" y="4558"/>
                  <a:pt x="201359" y="4367"/>
                  <a:pt x="202997" y="4005"/>
                </a:cubicBezTo>
                <a:cubicBezTo>
                  <a:pt x="204635" y="3643"/>
                  <a:pt x="206159" y="3224"/>
                  <a:pt x="207569" y="2748"/>
                </a:cubicBezTo>
                <a:cubicBezTo>
                  <a:pt x="212084" y="1815"/>
                  <a:pt x="216313" y="1167"/>
                  <a:pt x="220256" y="805"/>
                </a:cubicBezTo>
                <a:cubicBezTo>
                  <a:pt x="224200" y="443"/>
                  <a:pt x="228200" y="481"/>
                  <a:pt x="232258" y="919"/>
                </a:cubicBezTo>
                <a:lnTo>
                  <a:pt x="237744" y="919"/>
                </a:lnTo>
                <a:cubicBezTo>
                  <a:pt x="239154" y="481"/>
                  <a:pt x="240678" y="214"/>
                  <a:pt x="242316" y="119"/>
                </a:cubicBezTo>
                <a:cubicBezTo>
                  <a:pt x="243954" y="24"/>
                  <a:pt x="245478" y="-14"/>
                  <a:pt x="246888" y="5"/>
                </a:cubicBezTo>
                <a:close/>
              </a:path>
            </a:pathLst>
          </a:custGeom>
          <a:solidFill>
            <a:schemeClr val="accent1">
              <a:lumMod val="100000"/>
            </a:schemeClr>
          </a:solidFill>
          <a:ln>
            <a:noFill/>
          </a:ln>
          <a:effectLst>
            <a:outerShdw blurRad="190500" dist="101600" dir="5400000" algn="t"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7200" dirty="0">
              <a:solidFill>
                <a:schemeClr val="accent1">
                  <a:lumMod val="100000"/>
                </a:schemeClr>
              </a:solidFill>
              <a:effectLst>
                <a:outerShdw blurRad="190500" dist="101600" dir="5400000" algn="t"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31" name="文本框 30">
            <a:extLst>
              <a:ext uri="{FF2B5EF4-FFF2-40B4-BE49-F238E27FC236}">
                <a16:creationId xmlns:a16="http://schemas.microsoft.com/office/drawing/2014/main" id="{722F08B4-3CFB-5EE5-B815-FE37ADDE46E0}"/>
              </a:ext>
            </a:extLst>
          </p:cNvPr>
          <p:cNvSpPr txBox="1"/>
          <p:nvPr/>
        </p:nvSpPr>
        <p:spPr>
          <a:xfrm>
            <a:off x="7656427" y="1955285"/>
            <a:ext cx="797567" cy="763791"/>
          </a:xfrm>
          <a:custGeom>
            <a:avLst/>
            <a:gdLst/>
            <a:ahLst/>
            <a:cxnLst/>
            <a:rect l="l" t="t" r="r" b="b"/>
            <a:pathLst>
              <a:path w="797567" h="763791">
                <a:moveTo>
                  <a:pt x="480104" y="694254"/>
                </a:moveTo>
                <a:lnTo>
                  <a:pt x="476294" y="696159"/>
                </a:lnTo>
                <a:lnTo>
                  <a:pt x="476294" y="697111"/>
                </a:lnTo>
                <a:cubicBezTo>
                  <a:pt x="477266" y="697071"/>
                  <a:pt x="478179" y="696913"/>
                  <a:pt x="479032" y="696635"/>
                </a:cubicBezTo>
                <a:cubicBezTo>
                  <a:pt x="479885" y="696357"/>
                  <a:pt x="480560" y="696199"/>
                  <a:pt x="481056" y="696159"/>
                </a:cubicBezTo>
                <a:cubicBezTo>
                  <a:pt x="481850" y="696317"/>
                  <a:pt x="482168" y="696000"/>
                  <a:pt x="482009" y="695206"/>
                </a:cubicBezTo>
                <a:cubicBezTo>
                  <a:pt x="481989" y="695166"/>
                  <a:pt x="481790" y="695008"/>
                  <a:pt x="481413" y="694730"/>
                </a:cubicBezTo>
                <a:cubicBezTo>
                  <a:pt x="481036" y="694452"/>
                  <a:pt x="480600" y="694293"/>
                  <a:pt x="480104" y="694254"/>
                </a:cubicBezTo>
                <a:close/>
                <a:moveTo>
                  <a:pt x="499154" y="524761"/>
                </a:moveTo>
                <a:cubicBezTo>
                  <a:pt x="497685" y="524741"/>
                  <a:pt x="496098" y="524780"/>
                  <a:pt x="494391" y="524879"/>
                </a:cubicBezTo>
                <a:cubicBezTo>
                  <a:pt x="492685" y="524978"/>
                  <a:pt x="491097" y="525255"/>
                  <a:pt x="489629" y="525709"/>
                </a:cubicBezTo>
                <a:cubicBezTo>
                  <a:pt x="486315" y="526579"/>
                  <a:pt x="483180" y="527449"/>
                  <a:pt x="480223" y="528319"/>
                </a:cubicBezTo>
                <a:cubicBezTo>
                  <a:pt x="477266" y="529189"/>
                  <a:pt x="474369" y="530532"/>
                  <a:pt x="471531" y="532351"/>
                </a:cubicBezTo>
                <a:cubicBezTo>
                  <a:pt x="469150" y="532790"/>
                  <a:pt x="466769" y="533213"/>
                  <a:pt x="464388" y="533620"/>
                </a:cubicBezTo>
                <a:cubicBezTo>
                  <a:pt x="462006" y="534027"/>
                  <a:pt x="459625" y="534906"/>
                  <a:pt x="457244" y="536258"/>
                </a:cubicBezTo>
                <a:cubicBezTo>
                  <a:pt x="448691" y="540509"/>
                  <a:pt x="440555" y="545202"/>
                  <a:pt x="432836" y="550338"/>
                </a:cubicBezTo>
                <a:cubicBezTo>
                  <a:pt x="425117" y="555473"/>
                  <a:pt x="417695" y="560915"/>
                  <a:pt x="410571" y="566663"/>
                </a:cubicBezTo>
                <a:cubicBezTo>
                  <a:pt x="399300" y="575252"/>
                  <a:pt x="389458" y="584794"/>
                  <a:pt x="381044" y="595292"/>
                </a:cubicBezTo>
                <a:cubicBezTo>
                  <a:pt x="379536" y="597599"/>
                  <a:pt x="378028" y="599902"/>
                  <a:pt x="376519" y="602202"/>
                </a:cubicBezTo>
                <a:cubicBezTo>
                  <a:pt x="375011" y="604501"/>
                  <a:pt x="373979" y="607265"/>
                  <a:pt x="373424" y="610493"/>
                </a:cubicBezTo>
                <a:lnTo>
                  <a:pt x="373424" y="618060"/>
                </a:lnTo>
                <a:cubicBezTo>
                  <a:pt x="372491" y="623267"/>
                  <a:pt x="371975" y="628356"/>
                  <a:pt x="371876" y="633325"/>
                </a:cubicBezTo>
                <a:cubicBezTo>
                  <a:pt x="371777" y="638294"/>
                  <a:pt x="371975" y="643382"/>
                  <a:pt x="372471" y="648590"/>
                </a:cubicBezTo>
                <a:lnTo>
                  <a:pt x="378186" y="673396"/>
                </a:lnTo>
                <a:cubicBezTo>
                  <a:pt x="378107" y="675264"/>
                  <a:pt x="378266" y="676298"/>
                  <a:pt x="378662" y="676496"/>
                </a:cubicBezTo>
                <a:cubicBezTo>
                  <a:pt x="379059" y="676695"/>
                  <a:pt x="380171" y="676298"/>
                  <a:pt x="381996" y="675304"/>
                </a:cubicBezTo>
                <a:cubicBezTo>
                  <a:pt x="389616" y="673396"/>
                  <a:pt x="397236" y="670533"/>
                  <a:pt x="404856" y="666717"/>
                </a:cubicBezTo>
                <a:cubicBezTo>
                  <a:pt x="410452" y="665763"/>
                  <a:pt x="415215" y="664094"/>
                  <a:pt x="419144" y="661708"/>
                </a:cubicBezTo>
                <a:cubicBezTo>
                  <a:pt x="423073" y="659323"/>
                  <a:pt x="426883" y="656222"/>
                  <a:pt x="430574" y="652406"/>
                </a:cubicBezTo>
                <a:cubicBezTo>
                  <a:pt x="434443" y="647676"/>
                  <a:pt x="438610" y="643064"/>
                  <a:pt x="443075" y="638572"/>
                </a:cubicBezTo>
                <a:cubicBezTo>
                  <a:pt x="447540" y="634080"/>
                  <a:pt x="451945" y="629469"/>
                  <a:pt x="456291" y="624738"/>
                </a:cubicBezTo>
                <a:lnTo>
                  <a:pt x="476294" y="602926"/>
                </a:lnTo>
                <a:cubicBezTo>
                  <a:pt x="478655" y="600501"/>
                  <a:pt x="480838" y="597957"/>
                  <a:pt x="482842" y="595293"/>
                </a:cubicBezTo>
                <a:cubicBezTo>
                  <a:pt x="484846" y="592629"/>
                  <a:pt x="486791" y="590085"/>
                  <a:pt x="488676" y="587660"/>
                </a:cubicBezTo>
                <a:cubicBezTo>
                  <a:pt x="491097" y="583366"/>
                  <a:pt x="493161" y="579072"/>
                  <a:pt x="494867" y="574778"/>
                </a:cubicBezTo>
                <a:cubicBezTo>
                  <a:pt x="496574" y="570485"/>
                  <a:pt x="497685" y="566191"/>
                  <a:pt x="498201" y="561897"/>
                </a:cubicBezTo>
                <a:cubicBezTo>
                  <a:pt x="498241" y="560903"/>
                  <a:pt x="498400" y="560029"/>
                  <a:pt x="498678" y="559273"/>
                </a:cubicBezTo>
                <a:cubicBezTo>
                  <a:pt x="498955" y="558518"/>
                  <a:pt x="499114" y="558120"/>
                  <a:pt x="499154" y="558081"/>
                </a:cubicBezTo>
                <a:lnTo>
                  <a:pt x="507726" y="528556"/>
                </a:lnTo>
                <a:lnTo>
                  <a:pt x="507726" y="524761"/>
                </a:lnTo>
                <a:cubicBezTo>
                  <a:pt x="505821" y="523812"/>
                  <a:pt x="503916" y="523812"/>
                  <a:pt x="502011" y="524761"/>
                </a:cubicBezTo>
                <a:close/>
                <a:moveTo>
                  <a:pt x="380091" y="491446"/>
                </a:moveTo>
                <a:lnTo>
                  <a:pt x="337229" y="500946"/>
                </a:lnTo>
                <a:lnTo>
                  <a:pt x="337229" y="502871"/>
                </a:lnTo>
                <a:lnTo>
                  <a:pt x="341991" y="502871"/>
                </a:lnTo>
                <a:cubicBezTo>
                  <a:pt x="343420" y="501868"/>
                  <a:pt x="345087" y="500986"/>
                  <a:pt x="346992" y="500224"/>
                </a:cubicBezTo>
                <a:cubicBezTo>
                  <a:pt x="348897" y="499462"/>
                  <a:pt x="351040" y="499061"/>
                  <a:pt x="353421" y="499021"/>
                </a:cubicBezTo>
                <a:cubicBezTo>
                  <a:pt x="357192" y="497638"/>
                  <a:pt x="360843" y="496561"/>
                  <a:pt x="364375" y="495791"/>
                </a:cubicBezTo>
                <a:cubicBezTo>
                  <a:pt x="367907" y="495022"/>
                  <a:pt x="371558" y="494198"/>
                  <a:pt x="375329" y="493321"/>
                </a:cubicBezTo>
                <a:cubicBezTo>
                  <a:pt x="376281" y="492891"/>
                  <a:pt x="377234" y="492578"/>
                  <a:pt x="378186" y="492383"/>
                </a:cubicBezTo>
                <a:cubicBezTo>
                  <a:pt x="379139" y="492188"/>
                  <a:pt x="380091" y="491875"/>
                  <a:pt x="381044" y="491446"/>
                </a:cubicBezTo>
                <a:close/>
                <a:moveTo>
                  <a:pt x="439146" y="471459"/>
                </a:moveTo>
                <a:lnTo>
                  <a:pt x="434384" y="474321"/>
                </a:lnTo>
                <a:cubicBezTo>
                  <a:pt x="435336" y="474759"/>
                  <a:pt x="436289" y="474838"/>
                  <a:pt x="437241" y="474560"/>
                </a:cubicBezTo>
                <a:cubicBezTo>
                  <a:pt x="438194" y="474282"/>
                  <a:pt x="439146" y="473884"/>
                  <a:pt x="440099" y="473367"/>
                </a:cubicBezTo>
                <a:cubicBezTo>
                  <a:pt x="440059" y="472930"/>
                  <a:pt x="439900" y="472612"/>
                  <a:pt x="439622" y="472413"/>
                </a:cubicBezTo>
                <a:cubicBezTo>
                  <a:pt x="439345" y="472214"/>
                  <a:pt x="439186" y="471896"/>
                  <a:pt x="439146" y="471459"/>
                </a:cubicBezTo>
                <a:close/>
                <a:moveTo>
                  <a:pt x="385806" y="339935"/>
                </a:moveTo>
                <a:cubicBezTo>
                  <a:pt x="384874" y="339896"/>
                  <a:pt x="384119" y="339975"/>
                  <a:pt x="383544" y="340174"/>
                </a:cubicBezTo>
                <a:cubicBezTo>
                  <a:pt x="382969" y="340372"/>
                  <a:pt x="382453" y="340929"/>
                  <a:pt x="381996" y="341843"/>
                </a:cubicBezTo>
                <a:cubicBezTo>
                  <a:pt x="381560" y="343711"/>
                  <a:pt x="381004" y="345460"/>
                  <a:pt x="380329" y="347090"/>
                </a:cubicBezTo>
                <a:cubicBezTo>
                  <a:pt x="379655" y="348720"/>
                  <a:pt x="378623" y="350468"/>
                  <a:pt x="377234" y="352337"/>
                </a:cubicBezTo>
                <a:cubicBezTo>
                  <a:pt x="373900" y="357543"/>
                  <a:pt x="370566" y="362870"/>
                  <a:pt x="367233" y="368315"/>
                </a:cubicBezTo>
                <a:cubicBezTo>
                  <a:pt x="363899" y="373761"/>
                  <a:pt x="360565" y="379564"/>
                  <a:pt x="357231" y="385725"/>
                </a:cubicBezTo>
                <a:cubicBezTo>
                  <a:pt x="353501" y="391013"/>
                  <a:pt x="349770" y="396177"/>
                  <a:pt x="346039" y="401215"/>
                </a:cubicBezTo>
                <a:cubicBezTo>
                  <a:pt x="342309" y="406253"/>
                  <a:pt x="338102" y="410917"/>
                  <a:pt x="333419" y="415205"/>
                </a:cubicBezTo>
                <a:lnTo>
                  <a:pt x="318179" y="435204"/>
                </a:lnTo>
                <a:cubicBezTo>
                  <a:pt x="313932" y="440014"/>
                  <a:pt x="309805" y="444944"/>
                  <a:pt x="305796" y="449992"/>
                </a:cubicBezTo>
                <a:cubicBezTo>
                  <a:pt x="301788" y="455041"/>
                  <a:pt x="297660" y="459970"/>
                  <a:pt x="293414" y="464781"/>
                </a:cubicBezTo>
                <a:cubicBezTo>
                  <a:pt x="292005" y="467106"/>
                  <a:pt x="290536" y="469134"/>
                  <a:pt x="289008" y="470863"/>
                </a:cubicBezTo>
                <a:cubicBezTo>
                  <a:pt x="287480" y="472592"/>
                  <a:pt x="285774" y="474381"/>
                  <a:pt x="283889" y="476230"/>
                </a:cubicBezTo>
                <a:lnTo>
                  <a:pt x="284841" y="476230"/>
                </a:lnTo>
                <a:cubicBezTo>
                  <a:pt x="286250" y="476210"/>
                  <a:pt x="287480" y="476011"/>
                  <a:pt x="288532" y="475633"/>
                </a:cubicBezTo>
                <a:cubicBezTo>
                  <a:pt x="289584" y="475256"/>
                  <a:pt x="290576" y="474819"/>
                  <a:pt x="291509" y="474321"/>
                </a:cubicBezTo>
                <a:lnTo>
                  <a:pt x="341991" y="455240"/>
                </a:lnTo>
                <a:cubicBezTo>
                  <a:pt x="347686" y="453212"/>
                  <a:pt x="353441" y="450827"/>
                  <a:pt x="359255" y="448084"/>
                </a:cubicBezTo>
                <a:cubicBezTo>
                  <a:pt x="365070" y="445341"/>
                  <a:pt x="371062" y="442956"/>
                  <a:pt x="377234" y="440929"/>
                </a:cubicBezTo>
                <a:lnTo>
                  <a:pt x="419144" y="423755"/>
                </a:lnTo>
                <a:cubicBezTo>
                  <a:pt x="426248" y="421293"/>
                  <a:pt x="433233" y="418607"/>
                  <a:pt x="440099" y="415696"/>
                </a:cubicBezTo>
                <a:cubicBezTo>
                  <a:pt x="446965" y="412786"/>
                  <a:pt x="453950" y="410109"/>
                  <a:pt x="461054" y="407666"/>
                </a:cubicBezTo>
                <a:cubicBezTo>
                  <a:pt x="465280" y="406195"/>
                  <a:pt x="469448" y="405082"/>
                  <a:pt x="473555" y="404327"/>
                </a:cubicBezTo>
                <a:cubicBezTo>
                  <a:pt x="477663" y="403572"/>
                  <a:pt x="482068" y="403413"/>
                  <a:pt x="486771" y="403850"/>
                </a:cubicBezTo>
                <a:cubicBezTo>
                  <a:pt x="488220" y="403810"/>
                  <a:pt x="489371" y="404128"/>
                  <a:pt x="490224" y="404804"/>
                </a:cubicBezTo>
                <a:cubicBezTo>
                  <a:pt x="491077" y="405480"/>
                  <a:pt x="491514" y="406752"/>
                  <a:pt x="491534" y="408620"/>
                </a:cubicBezTo>
                <a:lnTo>
                  <a:pt x="494391" y="411463"/>
                </a:lnTo>
                <a:cubicBezTo>
                  <a:pt x="495840" y="411970"/>
                  <a:pt x="497467" y="412594"/>
                  <a:pt x="499273" y="413334"/>
                </a:cubicBezTo>
                <a:cubicBezTo>
                  <a:pt x="501079" y="414075"/>
                  <a:pt x="502944" y="414698"/>
                  <a:pt x="504869" y="415205"/>
                </a:cubicBezTo>
                <a:lnTo>
                  <a:pt x="506774" y="415205"/>
                </a:lnTo>
                <a:lnTo>
                  <a:pt x="521061" y="411463"/>
                </a:lnTo>
                <a:cubicBezTo>
                  <a:pt x="521498" y="411444"/>
                  <a:pt x="521815" y="411248"/>
                  <a:pt x="522014" y="410876"/>
                </a:cubicBezTo>
                <a:cubicBezTo>
                  <a:pt x="522212" y="410504"/>
                  <a:pt x="522530" y="410070"/>
                  <a:pt x="522966" y="409574"/>
                </a:cubicBezTo>
                <a:lnTo>
                  <a:pt x="514394" y="404804"/>
                </a:lnTo>
                <a:lnTo>
                  <a:pt x="489629" y="390495"/>
                </a:lnTo>
                <a:cubicBezTo>
                  <a:pt x="486235" y="389024"/>
                  <a:pt x="482783" y="387434"/>
                  <a:pt x="479270" y="385725"/>
                </a:cubicBezTo>
                <a:cubicBezTo>
                  <a:pt x="475758" y="384016"/>
                  <a:pt x="472543" y="382426"/>
                  <a:pt x="469626" y="380955"/>
                </a:cubicBezTo>
                <a:cubicBezTo>
                  <a:pt x="467682" y="379504"/>
                  <a:pt x="465618" y="378113"/>
                  <a:pt x="463435" y="376782"/>
                </a:cubicBezTo>
                <a:cubicBezTo>
                  <a:pt x="461252" y="375450"/>
                  <a:pt x="459188" y="374297"/>
                  <a:pt x="457244" y="373324"/>
                </a:cubicBezTo>
                <a:cubicBezTo>
                  <a:pt x="453930" y="371455"/>
                  <a:pt x="450556" y="369707"/>
                  <a:pt x="447123" y="368077"/>
                </a:cubicBezTo>
                <a:cubicBezTo>
                  <a:pt x="443690" y="366447"/>
                  <a:pt x="440079" y="364698"/>
                  <a:pt x="436289" y="362830"/>
                </a:cubicBezTo>
                <a:lnTo>
                  <a:pt x="415334" y="352337"/>
                </a:lnTo>
                <a:cubicBezTo>
                  <a:pt x="412873" y="350926"/>
                  <a:pt x="410174" y="349694"/>
                  <a:pt x="407237" y="348640"/>
                </a:cubicBezTo>
                <a:cubicBezTo>
                  <a:pt x="404301" y="347587"/>
                  <a:pt x="401602" y="346593"/>
                  <a:pt x="399141" y="345659"/>
                </a:cubicBezTo>
                <a:cubicBezTo>
                  <a:pt x="396740" y="344288"/>
                  <a:pt x="394399" y="343215"/>
                  <a:pt x="392117" y="342439"/>
                </a:cubicBezTo>
                <a:cubicBezTo>
                  <a:pt x="389835" y="341664"/>
                  <a:pt x="387731" y="340829"/>
                  <a:pt x="385806" y="339935"/>
                </a:cubicBezTo>
                <a:close/>
                <a:moveTo>
                  <a:pt x="320917" y="193715"/>
                </a:moveTo>
                <a:cubicBezTo>
                  <a:pt x="318357" y="193814"/>
                  <a:pt x="315857" y="194330"/>
                  <a:pt x="313416" y="195263"/>
                </a:cubicBezTo>
                <a:lnTo>
                  <a:pt x="296271" y="200978"/>
                </a:lnTo>
                <a:cubicBezTo>
                  <a:pt x="290398" y="202089"/>
                  <a:pt x="284047" y="203676"/>
                  <a:pt x="277221" y="205740"/>
                </a:cubicBezTo>
                <a:cubicBezTo>
                  <a:pt x="271665" y="209391"/>
                  <a:pt x="264680" y="212566"/>
                  <a:pt x="256266" y="215265"/>
                </a:cubicBezTo>
                <a:cubicBezTo>
                  <a:pt x="255830" y="215245"/>
                  <a:pt x="255512" y="215523"/>
                  <a:pt x="255314" y="216099"/>
                </a:cubicBezTo>
                <a:cubicBezTo>
                  <a:pt x="255115" y="216674"/>
                  <a:pt x="254798" y="217666"/>
                  <a:pt x="254361" y="219075"/>
                </a:cubicBezTo>
                <a:lnTo>
                  <a:pt x="254361" y="223838"/>
                </a:lnTo>
                <a:cubicBezTo>
                  <a:pt x="253925" y="225802"/>
                  <a:pt x="254083" y="227588"/>
                  <a:pt x="254838" y="229195"/>
                </a:cubicBezTo>
                <a:cubicBezTo>
                  <a:pt x="255592" y="230803"/>
                  <a:pt x="256703" y="231875"/>
                  <a:pt x="258171" y="232410"/>
                </a:cubicBezTo>
                <a:cubicBezTo>
                  <a:pt x="261505" y="234851"/>
                  <a:pt x="264601" y="237351"/>
                  <a:pt x="267458" y="239911"/>
                </a:cubicBezTo>
                <a:cubicBezTo>
                  <a:pt x="270316" y="242471"/>
                  <a:pt x="272935" y="244733"/>
                  <a:pt x="275316" y="246698"/>
                </a:cubicBezTo>
                <a:lnTo>
                  <a:pt x="288651" y="256194"/>
                </a:lnTo>
                <a:cubicBezTo>
                  <a:pt x="289564" y="256786"/>
                  <a:pt x="290358" y="257259"/>
                  <a:pt x="291033" y="257615"/>
                </a:cubicBezTo>
                <a:cubicBezTo>
                  <a:pt x="291707" y="257970"/>
                  <a:pt x="292501" y="257496"/>
                  <a:pt x="293414" y="256194"/>
                </a:cubicBezTo>
                <a:cubicBezTo>
                  <a:pt x="297660" y="251426"/>
                  <a:pt x="301550" y="246235"/>
                  <a:pt x="305082" y="240622"/>
                </a:cubicBezTo>
                <a:cubicBezTo>
                  <a:pt x="308614" y="235009"/>
                  <a:pt x="312027" y="229097"/>
                  <a:pt x="315321" y="222885"/>
                </a:cubicBezTo>
                <a:lnTo>
                  <a:pt x="325799" y="205740"/>
                </a:lnTo>
                <a:lnTo>
                  <a:pt x="328656" y="199073"/>
                </a:lnTo>
                <a:cubicBezTo>
                  <a:pt x="329212" y="198517"/>
                  <a:pt x="329529" y="197723"/>
                  <a:pt x="329609" y="196691"/>
                </a:cubicBezTo>
                <a:cubicBezTo>
                  <a:pt x="329688" y="195660"/>
                  <a:pt x="329053" y="194866"/>
                  <a:pt x="327704" y="194310"/>
                </a:cubicBezTo>
                <a:cubicBezTo>
                  <a:pt x="325739" y="193814"/>
                  <a:pt x="323477" y="193616"/>
                  <a:pt x="320917" y="193715"/>
                </a:cubicBezTo>
                <a:close/>
                <a:moveTo>
                  <a:pt x="462006" y="0"/>
                </a:moveTo>
                <a:lnTo>
                  <a:pt x="462959" y="0"/>
                </a:lnTo>
                <a:cubicBezTo>
                  <a:pt x="465300" y="417"/>
                  <a:pt x="467523" y="536"/>
                  <a:pt x="469626" y="357"/>
                </a:cubicBezTo>
                <a:cubicBezTo>
                  <a:pt x="471730" y="179"/>
                  <a:pt x="473952" y="60"/>
                  <a:pt x="476294" y="0"/>
                </a:cubicBezTo>
                <a:cubicBezTo>
                  <a:pt x="478754" y="397"/>
                  <a:pt x="480977" y="1032"/>
                  <a:pt x="482961" y="1905"/>
                </a:cubicBezTo>
                <a:cubicBezTo>
                  <a:pt x="484946" y="2778"/>
                  <a:pt x="486216" y="4366"/>
                  <a:pt x="486771" y="6668"/>
                </a:cubicBezTo>
                <a:cubicBezTo>
                  <a:pt x="487307" y="10081"/>
                  <a:pt x="487902" y="13494"/>
                  <a:pt x="488557" y="16907"/>
                </a:cubicBezTo>
                <a:cubicBezTo>
                  <a:pt x="489212" y="20320"/>
                  <a:pt x="489569" y="23257"/>
                  <a:pt x="489629" y="25718"/>
                </a:cubicBezTo>
                <a:lnTo>
                  <a:pt x="492486" y="61913"/>
                </a:lnTo>
                <a:cubicBezTo>
                  <a:pt x="492546" y="65703"/>
                  <a:pt x="492665" y="69553"/>
                  <a:pt x="492843" y="73462"/>
                </a:cubicBezTo>
                <a:cubicBezTo>
                  <a:pt x="493022" y="77371"/>
                  <a:pt x="492903" y="81459"/>
                  <a:pt x="492486" y="85725"/>
                </a:cubicBezTo>
                <a:cubicBezTo>
                  <a:pt x="492427" y="92492"/>
                  <a:pt x="492070" y="99437"/>
                  <a:pt x="491415" y="106561"/>
                </a:cubicBezTo>
                <a:cubicBezTo>
                  <a:pt x="490760" y="113685"/>
                  <a:pt x="490165" y="120392"/>
                  <a:pt x="489629" y="126683"/>
                </a:cubicBezTo>
                <a:cubicBezTo>
                  <a:pt x="489530" y="131326"/>
                  <a:pt x="489014" y="135612"/>
                  <a:pt x="488081" y="139541"/>
                </a:cubicBezTo>
                <a:cubicBezTo>
                  <a:pt x="487148" y="143470"/>
                  <a:pt x="486394" y="147757"/>
                  <a:pt x="485819" y="152400"/>
                </a:cubicBezTo>
                <a:cubicBezTo>
                  <a:pt x="485303" y="154762"/>
                  <a:pt x="484668" y="157182"/>
                  <a:pt x="483914" y="159663"/>
                </a:cubicBezTo>
                <a:cubicBezTo>
                  <a:pt x="483160" y="162143"/>
                  <a:pt x="482525" y="164802"/>
                  <a:pt x="482009" y="167640"/>
                </a:cubicBezTo>
                <a:cubicBezTo>
                  <a:pt x="481989" y="170934"/>
                  <a:pt x="481790" y="174347"/>
                  <a:pt x="481413" y="177880"/>
                </a:cubicBezTo>
                <a:cubicBezTo>
                  <a:pt x="481036" y="181412"/>
                  <a:pt x="480600" y="185301"/>
                  <a:pt x="480104" y="189548"/>
                </a:cubicBezTo>
                <a:cubicBezTo>
                  <a:pt x="479747" y="195699"/>
                  <a:pt x="481413" y="200541"/>
                  <a:pt x="485104" y="204073"/>
                </a:cubicBezTo>
                <a:cubicBezTo>
                  <a:pt x="488795" y="207606"/>
                  <a:pt x="493796" y="210066"/>
                  <a:pt x="500106" y="211455"/>
                </a:cubicBezTo>
                <a:cubicBezTo>
                  <a:pt x="504710" y="213360"/>
                  <a:pt x="509790" y="214313"/>
                  <a:pt x="515346" y="214313"/>
                </a:cubicBezTo>
                <a:lnTo>
                  <a:pt x="543921" y="217170"/>
                </a:lnTo>
                <a:cubicBezTo>
                  <a:pt x="549676" y="218063"/>
                  <a:pt x="555550" y="218659"/>
                  <a:pt x="561542" y="218956"/>
                </a:cubicBezTo>
                <a:cubicBezTo>
                  <a:pt x="567535" y="219254"/>
                  <a:pt x="573409" y="219611"/>
                  <a:pt x="579164" y="220028"/>
                </a:cubicBezTo>
                <a:lnTo>
                  <a:pt x="593451" y="222885"/>
                </a:lnTo>
                <a:cubicBezTo>
                  <a:pt x="595317" y="223778"/>
                  <a:pt x="596587" y="224850"/>
                  <a:pt x="597261" y="226100"/>
                </a:cubicBezTo>
                <a:cubicBezTo>
                  <a:pt x="597936" y="227350"/>
                  <a:pt x="598253" y="229136"/>
                  <a:pt x="598214" y="231458"/>
                </a:cubicBezTo>
                <a:cubicBezTo>
                  <a:pt x="598690" y="234395"/>
                  <a:pt x="598452" y="237331"/>
                  <a:pt x="597499" y="240268"/>
                </a:cubicBezTo>
                <a:cubicBezTo>
                  <a:pt x="596547" y="243205"/>
                  <a:pt x="594880" y="245666"/>
                  <a:pt x="592499" y="247650"/>
                </a:cubicBezTo>
                <a:cubicBezTo>
                  <a:pt x="588292" y="252927"/>
                  <a:pt x="583847" y="257787"/>
                  <a:pt x="579164" y="262230"/>
                </a:cubicBezTo>
                <a:cubicBezTo>
                  <a:pt x="574481" y="266673"/>
                  <a:pt x="569083" y="270348"/>
                  <a:pt x="562971" y="273257"/>
                </a:cubicBezTo>
                <a:lnTo>
                  <a:pt x="535349" y="286647"/>
                </a:lnTo>
                <a:cubicBezTo>
                  <a:pt x="531063" y="288142"/>
                  <a:pt x="526776" y="289696"/>
                  <a:pt x="522490" y="291310"/>
                </a:cubicBezTo>
                <a:cubicBezTo>
                  <a:pt x="518204" y="292924"/>
                  <a:pt x="513917" y="294239"/>
                  <a:pt x="509631" y="295255"/>
                </a:cubicBezTo>
                <a:cubicBezTo>
                  <a:pt x="508718" y="295674"/>
                  <a:pt x="507925" y="295793"/>
                  <a:pt x="507250" y="295614"/>
                </a:cubicBezTo>
                <a:cubicBezTo>
                  <a:pt x="506575" y="295435"/>
                  <a:pt x="505782" y="295315"/>
                  <a:pt x="504869" y="295255"/>
                </a:cubicBezTo>
                <a:cubicBezTo>
                  <a:pt x="507250" y="294817"/>
                  <a:pt x="509631" y="294259"/>
                  <a:pt x="512013" y="293582"/>
                </a:cubicBezTo>
                <a:cubicBezTo>
                  <a:pt x="514394" y="292904"/>
                  <a:pt x="516775" y="291868"/>
                  <a:pt x="519156" y="290473"/>
                </a:cubicBezTo>
                <a:lnTo>
                  <a:pt x="519156" y="289517"/>
                </a:lnTo>
                <a:lnTo>
                  <a:pt x="515346" y="289517"/>
                </a:lnTo>
                <a:cubicBezTo>
                  <a:pt x="514394" y="289975"/>
                  <a:pt x="513441" y="290254"/>
                  <a:pt x="512489" y="290353"/>
                </a:cubicBezTo>
                <a:cubicBezTo>
                  <a:pt x="511536" y="290453"/>
                  <a:pt x="510584" y="290493"/>
                  <a:pt x="509631" y="290473"/>
                </a:cubicBezTo>
                <a:cubicBezTo>
                  <a:pt x="506933" y="292386"/>
                  <a:pt x="503758" y="293342"/>
                  <a:pt x="500106" y="293342"/>
                </a:cubicBezTo>
                <a:cubicBezTo>
                  <a:pt x="498678" y="293801"/>
                  <a:pt x="497249" y="294080"/>
                  <a:pt x="495820" y="294179"/>
                </a:cubicBezTo>
                <a:cubicBezTo>
                  <a:pt x="494391" y="294279"/>
                  <a:pt x="492963" y="294319"/>
                  <a:pt x="491534" y="294299"/>
                </a:cubicBezTo>
                <a:cubicBezTo>
                  <a:pt x="489569" y="294757"/>
                  <a:pt x="487307" y="295036"/>
                  <a:pt x="484747" y="295136"/>
                </a:cubicBezTo>
                <a:cubicBezTo>
                  <a:pt x="482187" y="295236"/>
                  <a:pt x="479687" y="295275"/>
                  <a:pt x="477246" y="295255"/>
                </a:cubicBezTo>
                <a:cubicBezTo>
                  <a:pt x="475778" y="295295"/>
                  <a:pt x="474428" y="295455"/>
                  <a:pt x="473198" y="295734"/>
                </a:cubicBezTo>
                <a:cubicBezTo>
                  <a:pt x="471968" y="296013"/>
                  <a:pt x="471095" y="296172"/>
                  <a:pt x="470579" y="296212"/>
                </a:cubicBezTo>
                <a:cubicBezTo>
                  <a:pt x="469150" y="296630"/>
                  <a:pt x="467721" y="296750"/>
                  <a:pt x="466292" y="296570"/>
                </a:cubicBezTo>
                <a:cubicBezTo>
                  <a:pt x="464864" y="296391"/>
                  <a:pt x="463435" y="296272"/>
                  <a:pt x="462006" y="296212"/>
                </a:cubicBezTo>
                <a:cubicBezTo>
                  <a:pt x="459188" y="296252"/>
                  <a:pt x="456490" y="296411"/>
                  <a:pt x="453910" y="296690"/>
                </a:cubicBezTo>
                <a:cubicBezTo>
                  <a:pt x="451330" y="296969"/>
                  <a:pt x="448632" y="297129"/>
                  <a:pt x="445814" y="297168"/>
                </a:cubicBezTo>
                <a:cubicBezTo>
                  <a:pt x="443413" y="297627"/>
                  <a:pt x="441071" y="297906"/>
                  <a:pt x="438789" y="298005"/>
                </a:cubicBezTo>
                <a:cubicBezTo>
                  <a:pt x="436507" y="298105"/>
                  <a:pt x="434404" y="298145"/>
                  <a:pt x="432479" y="298125"/>
                </a:cubicBezTo>
                <a:cubicBezTo>
                  <a:pt x="430574" y="298563"/>
                  <a:pt x="428669" y="298882"/>
                  <a:pt x="426764" y="299081"/>
                </a:cubicBezTo>
                <a:cubicBezTo>
                  <a:pt x="424859" y="299280"/>
                  <a:pt x="422954" y="299600"/>
                  <a:pt x="421049" y="300038"/>
                </a:cubicBezTo>
                <a:lnTo>
                  <a:pt x="417239" y="300038"/>
                </a:lnTo>
                <a:cubicBezTo>
                  <a:pt x="417179" y="299958"/>
                  <a:pt x="417060" y="299639"/>
                  <a:pt x="416882" y="299081"/>
                </a:cubicBezTo>
                <a:cubicBezTo>
                  <a:pt x="416703" y="298523"/>
                  <a:pt x="416822" y="298204"/>
                  <a:pt x="417239" y="298125"/>
                </a:cubicBezTo>
                <a:cubicBezTo>
                  <a:pt x="419144" y="296750"/>
                  <a:pt x="421049" y="295674"/>
                  <a:pt x="422954" y="294897"/>
                </a:cubicBezTo>
                <a:cubicBezTo>
                  <a:pt x="424859" y="294120"/>
                  <a:pt x="426764" y="293283"/>
                  <a:pt x="428669" y="292386"/>
                </a:cubicBezTo>
                <a:cubicBezTo>
                  <a:pt x="430574" y="291071"/>
                  <a:pt x="432241" y="290114"/>
                  <a:pt x="433669" y="289517"/>
                </a:cubicBezTo>
                <a:cubicBezTo>
                  <a:pt x="435098" y="288919"/>
                  <a:pt x="436289" y="287962"/>
                  <a:pt x="437241" y="286647"/>
                </a:cubicBezTo>
                <a:cubicBezTo>
                  <a:pt x="441468" y="284655"/>
                  <a:pt x="445397" y="282423"/>
                  <a:pt x="449028" y="279952"/>
                </a:cubicBezTo>
                <a:cubicBezTo>
                  <a:pt x="452660" y="277481"/>
                  <a:pt x="456351" y="275249"/>
                  <a:pt x="460101" y="273257"/>
                </a:cubicBezTo>
                <a:cubicBezTo>
                  <a:pt x="465816" y="269453"/>
                  <a:pt x="471531" y="266606"/>
                  <a:pt x="477246" y="264716"/>
                </a:cubicBezTo>
                <a:cubicBezTo>
                  <a:pt x="479687" y="264617"/>
                  <a:pt x="482187" y="264104"/>
                  <a:pt x="484747" y="263177"/>
                </a:cubicBezTo>
                <a:cubicBezTo>
                  <a:pt x="487307" y="262250"/>
                  <a:pt x="489569" y="261500"/>
                  <a:pt x="491534" y="260928"/>
                </a:cubicBezTo>
                <a:cubicBezTo>
                  <a:pt x="496217" y="258582"/>
                  <a:pt x="500662" y="256411"/>
                  <a:pt x="504869" y="254417"/>
                </a:cubicBezTo>
                <a:cubicBezTo>
                  <a:pt x="509076" y="252423"/>
                  <a:pt x="513521" y="250485"/>
                  <a:pt x="518204" y="248603"/>
                </a:cubicBezTo>
                <a:lnTo>
                  <a:pt x="522966" y="245745"/>
                </a:lnTo>
                <a:cubicBezTo>
                  <a:pt x="523919" y="245309"/>
                  <a:pt x="524871" y="244991"/>
                  <a:pt x="525824" y="244793"/>
                </a:cubicBezTo>
                <a:cubicBezTo>
                  <a:pt x="526776" y="244594"/>
                  <a:pt x="527729" y="244277"/>
                  <a:pt x="528681" y="243840"/>
                </a:cubicBezTo>
                <a:lnTo>
                  <a:pt x="530586" y="242888"/>
                </a:lnTo>
                <a:cubicBezTo>
                  <a:pt x="524851" y="242054"/>
                  <a:pt x="519176" y="241816"/>
                  <a:pt x="513560" y="242173"/>
                </a:cubicBezTo>
                <a:cubicBezTo>
                  <a:pt x="507945" y="242531"/>
                  <a:pt x="502507" y="242769"/>
                  <a:pt x="497249" y="242888"/>
                </a:cubicBezTo>
                <a:cubicBezTo>
                  <a:pt x="491950" y="241975"/>
                  <a:pt x="486355" y="241181"/>
                  <a:pt x="480461" y="240506"/>
                </a:cubicBezTo>
                <a:cubicBezTo>
                  <a:pt x="474567" y="239832"/>
                  <a:pt x="468733" y="239038"/>
                  <a:pt x="462959" y="238125"/>
                </a:cubicBezTo>
                <a:lnTo>
                  <a:pt x="462959" y="240030"/>
                </a:lnTo>
                <a:cubicBezTo>
                  <a:pt x="464388" y="240149"/>
                  <a:pt x="465816" y="240625"/>
                  <a:pt x="467245" y="241459"/>
                </a:cubicBezTo>
                <a:cubicBezTo>
                  <a:pt x="468674" y="242293"/>
                  <a:pt x="470103" y="242769"/>
                  <a:pt x="471531" y="242888"/>
                </a:cubicBezTo>
                <a:lnTo>
                  <a:pt x="489629" y="245745"/>
                </a:lnTo>
                <a:lnTo>
                  <a:pt x="493439" y="244793"/>
                </a:lnTo>
                <a:cubicBezTo>
                  <a:pt x="494391" y="244832"/>
                  <a:pt x="495344" y="244991"/>
                  <a:pt x="496296" y="245269"/>
                </a:cubicBezTo>
                <a:cubicBezTo>
                  <a:pt x="497249" y="245547"/>
                  <a:pt x="498201" y="245706"/>
                  <a:pt x="499154" y="245745"/>
                </a:cubicBezTo>
                <a:lnTo>
                  <a:pt x="499154" y="246698"/>
                </a:lnTo>
                <a:lnTo>
                  <a:pt x="496296" y="246698"/>
                </a:lnTo>
                <a:cubicBezTo>
                  <a:pt x="490502" y="246777"/>
                  <a:pt x="484469" y="246380"/>
                  <a:pt x="478199" y="245507"/>
                </a:cubicBezTo>
                <a:cubicBezTo>
                  <a:pt x="471928" y="244634"/>
                  <a:pt x="465896" y="242808"/>
                  <a:pt x="460101" y="240030"/>
                </a:cubicBezTo>
                <a:lnTo>
                  <a:pt x="455339" y="237173"/>
                </a:lnTo>
                <a:cubicBezTo>
                  <a:pt x="453454" y="236280"/>
                  <a:pt x="451509" y="235446"/>
                  <a:pt x="449505" y="234672"/>
                </a:cubicBezTo>
                <a:cubicBezTo>
                  <a:pt x="447500" y="233898"/>
                  <a:pt x="445318" y="232827"/>
                  <a:pt x="442956" y="231458"/>
                </a:cubicBezTo>
                <a:cubicBezTo>
                  <a:pt x="441468" y="230863"/>
                  <a:pt x="439920" y="229910"/>
                  <a:pt x="438313" y="228600"/>
                </a:cubicBezTo>
                <a:cubicBezTo>
                  <a:pt x="436705" y="227291"/>
                  <a:pt x="435396" y="226338"/>
                  <a:pt x="434384" y="225743"/>
                </a:cubicBezTo>
                <a:lnTo>
                  <a:pt x="425811" y="220980"/>
                </a:lnTo>
                <a:cubicBezTo>
                  <a:pt x="422517" y="218678"/>
                  <a:pt x="419818" y="216376"/>
                  <a:pt x="417715" y="214075"/>
                </a:cubicBezTo>
                <a:cubicBezTo>
                  <a:pt x="415612" y="211773"/>
                  <a:pt x="413865" y="208995"/>
                  <a:pt x="412476" y="205740"/>
                </a:cubicBezTo>
                <a:cubicBezTo>
                  <a:pt x="411484" y="203319"/>
                  <a:pt x="410611" y="200779"/>
                  <a:pt x="409857" y="198120"/>
                </a:cubicBezTo>
                <a:cubicBezTo>
                  <a:pt x="409103" y="195461"/>
                  <a:pt x="408706" y="192921"/>
                  <a:pt x="408666" y="190500"/>
                </a:cubicBezTo>
                <a:cubicBezTo>
                  <a:pt x="410016" y="185659"/>
                  <a:pt x="411127" y="180578"/>
                  <a:pt x="412000" y="175260"/>
                </a:cubicBezTo>
                <a:cubicBezTo>
                  <a:pt x="412873" y="169942"/>
                  <a:pt x="413984" y="164862"/>
                  <a:pt x="415334" y="160020"/>
                </a:cubicBezTo>
                <a:cubicBezTo>
                  <a:pt x="415790" y="155694"/>
                  <a:pt x="416544" y="151488"/>
                  <a:pt x="417596" y="147400"/>
                </a:cubicBezTo>
                <a:cubicBezTo>
                  <a:pt x="418648" y="143312"/>
                  <a:pt x="420116" y="139581"/>
                  <a:pt x="422001" y="136208"/>
                </a:cubicBezTo>
                <a:cubicBezTo>
                  <a:pt x="423450" y="131961"/>
                  <a:pt x="425077" y="127834"/>
                  <a:pt x="426883" y="123825"/>
                </a:cubicBezTo>
                <a:cubicBezTo>
                  <a:pt x="428689" y="119817"/>
                  <a:pt x="430554" y="115689"/>
                  <a:pt x="432479" y="111443"/>
                </a:cubicBezTo>
                <a:cubicBezTo>
                  <a:pt x="433411" y="108545"/>
                  <a:pt x="434404" y="105529"/>
                  <a:pt x="435455" y="102394"/>
                </a:cubicBezTo>
                <a:cubicBezTo>
                  <a:pt x="436507" y="99259"/>
                  <a:pt x="437737" y="96242"/>
                  <a:pt x="439146" y="93345"/>
                </a:cubicBezTo>
                <a:lnTo>
                  <a:pt x="446766" y="77153"/>
                </a:lnTo>
                <a:lnTo>
                  <a:pt x="452481" y="64770"/>
                </a:lnTo>
                <a:lnTo>
                  <a:pt x="458196" y="45720"/>
                </a:lnTo>
                <a:lnTo>
                  <a:pt x="461054" y="36195"/>
                </a:lnTo>
                <a:lnTo>
                  <a:pt x="466769" y="10478"/>
                </a:lnTo>
                <a:cubicBezTo>
                  <a:pt x="466789" y="9942"/>
                  <a:pt x="466749" y="9347"/>
                  <a:pt x="466650" y="8692"/>
                </a:cubicBezTo>
                <a:cubicBezTo>
                  <a:pt x="466550" y="8037"/>
                  <a:pt x="466273" y="7680"/>
                  <a:pt x="465816" y="7620"/>
                </a:cubicBezTo>
                <a:cubicBezTo>
                  <a:pt x="465340" y="7203"/>
                  <a:pt x="464864" y="7084"/>
                  <a:pt x="464388" y="7263"/>
                </a:cubicBezTo>
                <a:cubicBezTo>
                  <a:pt x="463911" y="7442"/>
                  <a:pt x="463435" y="7561"/>
                  <a:pt x="462959" y="7620"/>
                </a:cubicBezTo>
                <a:cubicBezTo>
                  <a:pt x="458712" y="10398"/>
                  <a:pt x="454823" y="13176"/>
                  <a:pt x="451291" y="15955"/>
                </a:cubicBezTo>
                <a:cubicBezTo>
                  <a:pt x="447758" y="18733"/>
                  <a:pt x="444345" y="21987"/>
                  <a:pt x="441051" y="25718"/>
                </a:cubicBezTo>
                <a:lnTo>
                  <a:pt x="437241" y="28575"/>
                </a:lnTo>
                <a:cubicBezTo>
                  <a:pt x="433967" y="31552"/>
                  <a:pt x="430990" y="34885"/>
                  <a:pt x="428312" y="38576"/>
                </a:cubicBezTo>
                <a:cubicBezTo>
                  <a:pt x="425633" y="42267"/>
                  <a:pt x="422894" y="45601"/>
                  <a:pt x="420096" y="48578"/>
                </a:cubicBezTo>
                <a:cubicBezTo>
                  <a:pt x="417655" y="52408"/>
                  <a:pt x="414917" y="56178"/>
                  <a:pt x="411881" y="59889"/>
                </a:cubicBezTo>
                <a:cubicBezTo>
                  <a:pt x="408845" y="63599"/>
                  <a:pt x="405868" y="67132"/>
                  <a:pt x="402951" y="70485"/>
                </a:cubicBezTo>
                <a:cubicBezTo>
                  <a:pt x="401066" y="73878"/>
                  <a:pt x="399121" y="77331"/>
                  <a:pt x="397117" y="80844"/>
                </a:cubicBezTo>
                <a:cubicBezTo>
                  <a:pt x="395113" y="84356"/>
                  <a:pt x="392930" y="87571"/>
                  <a:pt x="390569" y="90488"/>
                </a:cubicBezTo>
                <a:lnTo>
                  <a:pt x="379139" y="110490"/>
                </a:lnTo>
                <a:cubicBezTo>
                  <a:pt x="378067" y="112792"/>
                  <a:pt x="376877" y="115094"/>
                  <a:pt x="375567" y="117396"/>
                </a:cubicBezTo>
                <a:cubicBezTo>
                  <a:pt x="374257" y="119698"/>
                  <a:pt x="373543" y="122476"/>
                  <a:pt x="373424" y="125730"/>
                </a:cubicBezTo>
                <a:cubicBezTo>
                  <a:pt x="373265" y="126841"/>
                  <a:pt x="372630" y="128429"/>
                  <a:pt x="371519" y="130493"/>
                </a:cubicBezTo>
                <a:cubicBezTo>
                  <a:pt x="371003" y="131921"/>
                  <a:pt x="370368" y="133350"/>
                  <a:pt x="369614" y="134779"/>
                </a:cubicBezTo>
                <a:cubicBezTo>
                  <a:pt x="368860" y="136208"/>
                  <a:pt x="368225" y="137636"/>
                  <a:pt x="367709" y="139065"/>
                </a:cubicBezTo>
                <a:lnTo>
                  <a:pt x="364851" y="147638"/>
                </a:lnTo>
                <a:lnTo>
                  <a:pt x="359136" y="177165"/>
                </a:lnTo>
                <a:cubicBezTo>
                  <a:pt x="358342" y="179864"/>
                  <a:pt x="357073" y="183039"/>
                  <a:pt x="355326" y="186690"/>
                </a:cubicBezTo>
                <a:cubicBezTo>
                  <a:pt x="355485" y="187643"/>
                  <a:pt x="355168" y="188595"/>
                  <a:pt x="354374" y="189548"/>
                </a:cubicBezTo>
                <a:cubicBezTo>
                  <a:pt x="353818" y="193794"/>
                  <a:pt x="353024" y="197922"/>
                  <a:pt x="351993" y="201930"/>
                </a:cubicBezTo>
                <a:cubicBezTo>
                  <a:pt x="350961" y="205939"/>
                  <a:pt x="350167" y="210066"/>
                  <a:pt x="349611" y="214313"/>
                </a:cubicBezTo>
                <a:cubicBezTo>
                  <a:pt x="348639" y="221080"/>
                  <a:pt x="347726" y="228262"/>
                  <a:pt x="346873" y="235858"/>
                </a:cubicBezTo>
                <a:cubicBezTo>
                  <a:pt x="346020" y="243454"/>
                  <a:pt x="345345" y="250864"/>
                  <a:pt x="344849" y="258088"/>
                </a:cubicBezTo>
                <a:cubicBezTo>
                  <a:pt x="344888" y="262842"/>
                  <a:pt x="345047" y="267551"/>
                  <a:pt x="345325" y="272212"/>
                </a:cubicBezTo>
                <a:cubicBezTo>
                  <a:pt x="345603" y="276873"/>
                  <a:pt x="345762" y="281366"/>
                  <a:pt x="345801" y="285691"/>
                </a:cubicBezTo>
                <a:cubicBezTo>
                  <a:pt x="345841" y="285671"/>
                  <a:pt x="346000" y="285711"/>
                  <a:pt x="346277" y="285810"/>
                </a:cubicBezTo>
                <a:cubicBezTo>
                  <a:pt x="346555" y="285910"/>
                  <a:pt x="346714" y="286189"/>
                  <a:pt x="346754" y="286647"/>
                </a:cubicBezTo>
                <a:cubicBezTo>
                  <a:pt x="348560" y="286089"/>
                  <a:pt x="349710" y="285292"/>
                  <a:pt x="350207" y="284256"/>
                </a:cubicBezTo>
                <a:cubicBezTo>
                  <a:pt x="350703" y="283220"/>
                  <a:pt x="351139" y="282423"/>
                  <a:pt x="351516" y="281865"/>
                </a:cubicBezTo>
                <a:cubicBezTo>
                  <a:pt x="352885" y="279473"/>
                  <a:pt x="353957" y="277083"/>
                  <a:pt x="354731" y="274696"/>
                </a:cubicBezTo>
                <a:cubicBezTo>
                  <a:pt x="355505" y="272309"/>
                  <a:pt x="356338" y="269929"/>
                  <a:pt x="357231" y="267556"/>
                </a:cubicBezTo>
                <a:cubicBezTo>
                  <a:pt x="357688" y="265702"/>
                  <a:pt x="358442" y="264440"/>
                  <a:pt x="359493" y="263769"/>
                </a:cubicBezTo>
                <a:cubicBezTo>
                  <a:pt x="360545" y="263098"/>
                  <a:pt x="362014" y="262783"/>
                  <a:pt x="363899" y="262822"/>
                </a:cubicBezTo>
                <a:cubicBezTo>
                  <a:pt x="365962" y="262665"/>
                  <a:pt x="368503" y="262980"/>
                  <a:pt x="371519" y="263769"/>
                </a:cubicBezTo>
                <a:cubicBezTo>
                  <a:pt x="371995" y="263808"/>
                  <a:pt x="372471" y="263966"/>
                  <a:pt x="372947" y="264242"/>
                </a:cubicBezTo>
                <a:cubicBezTo>
                  <a:pt x="373424" y="264519"/>
                  <a:pt x="373900" y="264676"/>
                  <a:pt x="374376" y="264716"/>
                </a:cubicBezTo>
                <a:lnTo>
                  <a:pt x="388664" y="294299"/>
                </a:lnTo>
                <a:cubicBezTo>
                  <a:pt x="390073" y="298512"/>
                  <a:pt x="390827" y="302479"/>
                  <a:pt x="390926" y="306201"/>
                </a:cubicBezTo>
                <a:cubicBezTo>
                  <a:pt x="391025" y="309922"/>
                  <a:pt x="390589" y="313878"/>
                  <a:pt x="389616" y="318069"/>
                </a:cubicBezTo>
                <a:lnTo>
                  <a:pt x="389616" y="320916"/>
                </a:lnTo>
                <a:cubicBezTo>
                  <a:pt x="389656" y="321449"/>
                  <a:pt x="389815" y="322043"/>
                  <a:pt x="390092" y="322695"/>
                </a:cubicBezTo>
                <a:cubicBezTo>
                  <a:pt x="390370" y="323347"/>
                  <a:pt x="390529" y="323703"/>
                  <a:pt x="390569" y="323763"/>
                </a:cubicBezTo>
                <a:lnTo>
                  <a:pt x="407714" y="328508"/>
                </a:lnTo>
                <a:lnTo>
                  <a:pt x="463911" y="341843"/>
                </a:lnTo>
                <a:cubicBezTo>
                  <a:pt x="470142" y="343711"/>
                  <a:pt x="476492" y="345460"/>
                  <a:pt x="482961" y="347090"/>
                </a:cubicBezTo>
                <a:cubicBezTo>
                  <a:pt x="489430" y="348720"/>
                  <a:pt x="495780" y="350468"/>
                  <a:pt x="502011" y="352337"/>
                </a:cubicBezTo>
                <a:lnTo>
                  <a:pt x="531539" y="360922"/>
                </a:lnTo>
                <a:lnTo>
                  <a:pt x="580116" y="376185"/>
                </a:lnTo>
                <a:cubicBezTo>
                  <a:pt x="583133" y="377139"/>
                  <a:pt x="586625" y="379047"/>
                  <a:pt x="590594" y="381909"/>
                </a:cubicBezTo>
                <a:lnTo>
                  <a:pt x="599166" y="383817"/>
                </a:lnTo>
                <a:lnTo>
                  <a:pt x="615359" y="390495"/>
                </a:lnTo>
                <a:cubicBezTo>
                  <a:pt x="616311" y="390554"/>
                  <a:pt x="617026" y="390435"/>
                  <a:pt x="617502" y="390137"/>
                </a:cubicBezTo>
                <a:cubicBezTo>
                  <a:pt x="617978" y="389839"/>
                  <a:pt x="618216" y="389004"/>
                  <a:pt x="618216" y="387633"/>
                </a:cubicBezTo>
                <a:cubicBezTo>
                  <a:pt x="618196" y="384652"/>
                  <a:pt x="618236" y="381313"/>
                  <a:pt x="618335" y="377616"/>
                </a:cubicBezTo>
                <a:cubicBezTo>
                  <a:pt x="618435" y="373920"/>
                  <a:pt x="618712" y="370581"/>
                  <a:pt x="619169" y="367600"/>
                </a:cubicBezTo>
                <a:cubicBezTo>
                  <a:pt x="620161" y="362393"/>
                  <a:pt x="621987" y="357543"/>
                  <a:pt x="624646" y="353052"/>
                </a:cubicBezTo>
                <a:cubicBezTo>
                  <a:pt x="627305" y="348560"/>
                  <a:pt x="630559" y="344188"/>
                  <a:pt x="634409" y="339935"/>
                </a:cubicBezTo>
                <a:cubicBezTo>
                  <a:pt x="636790" y="337412"/>
                  <a:pt x="639171" y="334595"/>
                  <a:pt x="641553" y="331484"/>
                </a:cubicBezTo>
                <a:cubicBezTo>
                  <a:pt x="643934" y="328373"/>
                  <a:pt x="646315" y="325799"/>
                  <a:pt x="648696" y="323763"/>
                </a:cubicBezTo>
                <a:cubicBezTo>
                  <a:pt x="650621" y="321430"/>
                  <a:pt x="652724" y="319216"/>
                  <a:pt x="655005" y="317120"/>
                </a:cubicBezTo>
                <a:cubicBezTo>
                  <a:pt x="657286" y="315024"/>
                  <a:pt x="659625" y="312810"/>
                  <a:pt x="662020" y="310477"/>
                </a:cubicBezTo>
                <a:cubicBezTo>
                  <a:pt x="663884" y="309093"/>
                  <a:pt x="665571" y="307828"/>
                  <a:pt x="667082" y="306681"/>
                </a:cubicBezTo>
                <a:cubicBezTo>
                  <a:pt x="668592" y="305534"/>
                  <a:pt x="670044" y="304269"/>
                  <a:pt x="671437" y="302885"/>
                </a:cubicBezTo>
                <a:cubicBezTo>
                  <a:pt x="671477" y="302865"/>
                  <a:pt x="671636" y="302905"/>
                  <a:pt x="671913" y="303003"/>
                </a:cubicBezTo>
                <a:cubicBezTo>
                  <a:pt x="672191" y="303102"/>
                  <a:pt x="672350" y="303379"/>
                  <a:pt x="672390" y="303834"/>
                </a:cubicBezTo>
                <a:cubicBezTo>
                  <a:pt x="671462" y="304743"/>
                  <a:pt x="670714" y="305534"/>
                  <a:pt x="670144" y="306206"/>
                </a:cubicBezTo>
                <a:cubicBezTo>
                  <a:pt x="669574" y="306878"/>
                  <a:pt x="669063" y="307669"/>
                  <a:pt x="668612" y="308579"/>
                </a:cubicBezTo>
                <a:cubicBezTo>
                  <a:pt x="665196" y="313323"/>
                  <a:pt x="662838" y="318069"/>
                  <a:pt x="661537" y="322817"/>
                </a:cubicBezTo>
                <a:cubicBezTo>
                  <a:pt x="660236" y="327564"/>
                  <a:pt x="660711" y="332316"/>
                  <a:pt x="662962" y="337073"/>
                </a:cubicBezTo>
                <a:cubicBezTo>
                  <a:pt x="663453" y="338465"/>
                  <a:pt x="664120" y="339737"/>
                  <a:pt x="664963" y="340889"/>
                </a:cubicBezTo>
                <a:cubicBezTo>
                  <a:pt x="665807" y="342042"/>
                  <a:pt x="666709" y="343314"/>
                  <a:pt x="667670" y="344705"/>
                </a:cubicBezTo>
                <a:cubicBezTo>
                  <a:pt x="669123" y="348521"/>
                  <a:pt x="670937" y="352337"/>
                  <a:pt x="673113" y="356152"/>
                </a:cubicBezTo>
                <a:cubicBezTo>
                  <a:pt x="675290" y="359968"/>
                  <a:pt x="677588" y="363784"/>
                  <a:pt x="680010" y="367600"/>
                </a:cubicBezTo>
                <a:cubicBezTo>
                  <a:pt x="682768" y="371952"/>
                  <a:pt x="685348" y="376364"/>
                  <a:pt x="687749" y="380836"/>
                </a:cubicBezTo>
                <a:cubicBezTo>
                  <a:pt x="690150" y="385308"/>
                  <a:pt x="692968" y="389481"/>
                  <a:pt x="696202" y="393356"/>
                </a:cubicBezTo>
                <a:cubicBezTo>
                  <a:pt x="700469" y="399115"/>
                  <a:pt x="704795" y="404976"/>
                  <a:pt x="709180" y="410940"/>
                </a:cubicBezTo>
                <a:cubicBezTo>
                  <a:pt x="713565" y="416905"/>
                  <a:pt x="718130" y="422767"/>
                  <a:pt x="722872" y="428525"/>
                </a:cubicBezTo>
                <a:cubicBezTo>
                  <a:pt x="730651" y="440929"/>
                  <a:pt x="738906" y="453332"/>
                  <a:pt x="747637" y="465735"/>
                </a:cubicBezTo>
                <a:lnTo>
                  <a:pt x="772402" y="492383"/>
                </a:lnTo>
                <a:cubicBezTo>
                  <a:pt x="774823" y="494802"/>
                  <a:pt x="777363" y="497299"/>
                  <a:pt x="780022" y="499876"/>
                </a:cubicBezTo>
                <a:cubicBezTo>
                  <a:pt x="782681" y="502452"/>
                  <a:pt x="785221" y="504733"/>
                  <a:pt x="787642" y="506720"/>
                </a:cubicBezTo>
                <a:cubicBezTo>
                  <a:pt x="789071" y="507774"/>
                  <a:pt x="790499" y="509004"/>
                  <a:pt x="791928" y="510409"/>
                </a:cubicBezTo>
                <a:cubicBezTo>
                  <a:pt x="793357" y="511814"/>
                  <a:pt x="794786" y="512803"/>
                  <a:pt x="796214" y="513376"/>
                </a:cubicBezTo>
                <a:cubicBezTo>
                  <a:pt x="796730" y="514265"/>
                  <a:pt x="797127" y="515095"/>
                  <a:pt x="797405" y="515866"/>
                </a:cubicBezTo>
                <a:cubicBezTo>
                  <a:pt x="797683" y="516637"/>
                  <a:pt x="797604" y="517704"/>
                  <a:pt x="797167" y="519068"/>
                </a:cubicBezTo>
                <a:lnTo>
                  <a:pt x="793357" y="524761"/>
                </a:lnTo>
                <a:lnTo>
                  <a:pt x="787642" y="532351"/>
                </a:lnTo>
                <a:cubicBezTo>
                  <a:pt x="786154" y="533300"/>
                  <a:pt x="784606" y="534486"/>
                  <a:pt x="782998" y="535911"/>
                </a:cubicBezTo>
                <a:cubicBezTo>
                  <a:pt x="781391" y="537336"/>
                  <a:pt x="780082" y="539001"/>
                  <a:pt x="779070" y="540906"/>
                </a:cubicBezTo>
                <a:cubicBezTo>
                  <a:pt x="776728" y="541959"/>
                  <a:pt x="774744" y="543430"/>
                  <a:pt x="773116" y="545319"/>
                </a:cubicBezTo>
                <a:cubicBezTo>
                  <a:pt x="771489" y="547207"/>
                  <a:pt x="769981" y="548917"/>
                  <a:pt x="768592" y="550447"/>
                </a:cubicBezTo>
                <a:lnTo>
                  <a:pt x="765734" y="554264"/>
                </a:lnTo>
                <a:cubicBezTo>
                  <a:pt x="765695" y="555218"/>
                  <a:pt x="765298" y="555934"/>
                  <a:pt x="764544" y="556411"/>
                </a:cubicBezTo>
                <a:cubicBezTo>
                  <a:pt x="763790" y="556888"/>
                  <a:pt x="762917" y="557127"/>
                  <a:pt x="761924" y="557127"/>
                </a:cubicBezTo>
                <a:cubicBezTo>
                  <a:pt x="761468" y="557584"/>
                  <a:pt x="760952" y="557862"/>
                  <a:pt x="760377" y="557961"/>
                </a:cubicBezTo>
                <a:cubicBezTo>
                  <a:pt x="759801" y="558061"/>
                  <a:pt x="759047" y="558101"/>
                  <a:pt x="758114" y="558081"/>
                </a:cubicBezTo>
                <a:cubicBezTo>
                  <a:pt x="757142" y="558538"/>
                  <a:pt x="756229" y="558816"/>
                  <a:pt x="755376" y="558916"/>
                </a:cubicBezTo>
                <a:cubicBezTo>
                  <a:pt x="754523" y="559015"/>
                  <a:pt x="753848" y="559055"/>
                  <a:pt x="753352" y="559035"/>
                </a:cubicBezTo>
                <a:lnTo>
                  <a:pt x="741922" y="556172"/>
                </a:lnTo>
                <a:cubicBezTo>
                  <a:pt x="741446" y="556153"/>
                  <a:pt x="740970" y="556192"/>
                  <a:pt x="740493" y="556292"/>
                </a:cubicBezTo>
                <a:cubicBezTo>
                  <a:pt x="740017" y="556391"/>
                  <a:pt x="739541" y="556670"/>
                  <a:pt x="739064" y="557127"/>
                </a:cubicBezTo>
                <a:cubicBezTo>
                  <a:pt x="739045" y="557166"/>
                  <a:pt x="739084" y="557325"/>
                  <a:pt x="739184" y="557604"/>
                </a:cubicBezTo>
                <a:cubicBezTo>
                  <a:pt x="739283" y="557882"/>
                  <a:pt x="739561" y="558041"/>
                  <a:pt x="740017" y="558081"/>
                </a:cubicBezTo>
                <a:cubicBezTo>
                  <a:pt x="740513" y="559453"/>
                  <a:pt x="741188" y="560526"/>
                  <a:pt x="742041" y="561301"/>
                </a:cubicBezTo>
                <a:cubicBezTo>
                  <a:pt x="742894" y="562076"/>
                  <a:pt x="743807" y="562911"/>
                  <a:pt x="744779" y="563806"/>
                </a:cubicBezTo>
                <a:cubicBezTo>
                  <a:pt x="745692" y="563905"/>
                  <a:pt x="746486" y="564422"/>
                  <a:pt x="747161" y="565356"/>
                </a:cubicBezTo>
                <a:cubicBezTo>
                  <a:pt x="747835" y="566291"/>
                  <a:pt x="748629" y="567046"/>
                  <a:pt x="749542" y="567622"/>
                </a:cubicBezTo>
                <a:cubicBezTo>
                  <a:pt x="748589" y="567682"/>
                  <a:pt x="747875" y="567801"/>
                  <a:pt x="747399" y="567980"/>
                </a:cubicBezTo>
                <a:cubicBezTo>
                  <a:pt x="746923" y="568159"/>
                  <a:pt x="746684" y="568040"/>
                  <a:pt x="746684" y="567622"/>
                </a:cubicBezTo>
                <a:cubicBezTo>
                  <a:pt x="744740" y="567265"/>
                  <a:pt x="742914" y="566787"/>
                  <a:pt x="741208" y="566191"/>
                </a:cubicBezTo>
                <a:cubicBezTo>
                  <a:pt x="739501" y="565595"/>
                  <a:pt x="738152" y="564163"/>
                  <a:pt x="737160" y="561897"/>
                </a:cubicBezTo>
                <a:cubicBezTo>
                  <a:pt x="736624" y="560963"/>
                  <a:pt x="735790" y="560208"/>
                  <a:pt x="734659" y="559631"/>
                </a:cubicBezTo>
                <a:cubicBezTo>
                  <a:pt x="733528" y="559055"/>
                  <a:pt x="732456" y="558538"/>
                  <a:pt x="731445" y="558081"/>
                </a:cubicBezTo>
                <a:cubicBezTo>
                  <a:pt x="730988" y="557564"/>
                  <a:pt x="730472" y="557166"/>
                  <a:pt x="729897" y="556888"/>
                </a:cubicBezTo>
                <a:cubicBezTo>
                  <a:pt x="729321" y="556610"/>
                  <a:pt x="728567" y="556689"/>
                  <a:pt x="727635" y="557127"/>
                </a:cubicBezTo>
                <a:lnTo>
                  <a:pt x="721920" y="556172"/>
                </a:lnTo>
                <a:cubicBezTo>
                  <a:pt x="717237" y="555059"/>
                  <a:pt x="713268" y="552992"/>
                  <a:pt x="710013" y="549971"/>
                </a:cubicBezTo>
                <a:cubicBezTo>
                  <a:pt x="706759" y="546949"/>
                  <a:pt x="703743" y="543927"/>
                  <a:pt x="700965" y="540906"/>
                </a:cubicBezTo>
                <a:cubicBezTo>
                  <a:pt x="699595" y="539912"/>
                  <a:pt x="698286" y="539039"/>
                  <a:pt x="697036" y="538285"/>
                </a:cubicBezTo>
                <a:cubicBezTo>
                  <a:pt x="695785" y="537531"/>
                  <a:pt x="694238" y="537134"/>
                  <a:pt x="692392" y="537095"/>
                </a:cubicBezTo>
                <a:cubicBezTo>
                  <a:pt x="691400" y="537036"/>
                  <a:pt x="690527" y="536680"/>
                  <a:pt x="689773" y="536028"/>
                </a:cubicBezTo>
                <a:cubicBezTo>
                  <a:pt x="689019" y="535375"/>
                  <a:pt x="688622" y="534782"/>
                  <a:pt x="688582" y="534248"/>
                </a:cubicBezTo>
                <a:cubicBezTo>
                  <a:pt x="684751" y="530888"/>
                  <a:pt x="680983" y="527409"/>
                  <a:pt x="677278" y="523812"/>
                </a:cubicBezTo>
                <a:cubicBezTo>
                  <a:pt x="673573" y="520215"/>
                  <a:pt x="670056" y="516736"/>
                  <a:pt x="666729" y="513376"/>
                </a:cubicBezTo>
                <a:lnTo>
                  <a:pt x="652506" y="498058"/>
                </a:lnTo>
                <a:lnTo>
                  <a:pt x="631551" y="478138"/>
                </a:lnTo>
                <a:cubicBezTo>
                  <a:pt x="627761" y="474282"/>
                  <a:pt x="623673" y="470545"/>
                  <a:pt x="619288" y="466927"/>
                </a:cubicBezTo>
                <a:cubicBezTo>
                  <a:pt x="614902" y="463310"/>
                  <a:pt x="610100" y="460050"/>
                  <a:pt x="604881" y="457148"/>
                </a:cubicBezTo>
                <a:lnTo>
                  <a:pt x="566781" y="433296"/>
                </a:lnTo>
                <a:cubicBezTo>
                  <a:pt x="564321" y="431885"/>
                  <a:pt x="561384" y="430414"/>
                  <a:pt x="557971" y="428883"/>
                </a:cubicBezTo>
                <a:cubicBezTo>
                  <a:pt x="554558" y="427353"/>
                  <a:pt x="551144" y="425643"/>
                  <a:pt x="547731" y="423755"/>
                </a:cubicBezTo>
                <a:cubicBezTo>
                  <a:pt x="545985" y="422801"/>
                  <a:pt x="544715" y="422801"/>
                  <a:pt x="543921" y="423755"/>
                </a:cubicBezTo>
                <a:cubicBezTo>
                  <a:pt x="541977" y="424769"/>
                  <a:pt x="540151" y="426081"/>
                  <a:pt x="538444" y="427691"/>
                </a:cubicBezTo>
                <a:cubicBezTo>
                  <a:pt x="536738" y="429301"/>
                  <a:pt x="535388" y="430851"/>
                  <a:pt x="534396" y="432342"/>
                </a:cubicBezTo>
                <a:cubicBezTo>
                  <a:pt x="533404" y="433713"/>
                  <a:pt x="532293" y="434787"/>
                  <a:pt x="531063" y="435562"/>
                </a:cubicBezTo>
                <a:cubicBezTo>
                  <a:pt x="529832" y="436337"/>
                  <a:pt x="528721" y="437172"/>
                  <a:pt x="527729" y="438066"/>
                </a:cubicBezTo>
                <a:cubicBezTo>
                  <a:pt x="526260" y="439517"/>
                  <a:pt x="524435" y="440909"/>
                  <a:pt x="522252" y="442240"/>
                </a:cubicBezTo>
                <a:cubicBezTo>
                  <a:pt x="520069" y="443572"/>
                  <a:pt x="517767" y="444725"/>
                  <a:pt x="515346" y="445699"/>
                </a:cubicBezTo>
                <a:cubicBezTo>
                  <a:pt x="513878" y="447130"/>
                  <a:pt x="512290" y="448323"/>
                  <a:pt x="510584" y="449277"/>
                </a:cubicBezTo>
                <a:cubicBezTo>
                  <a:pt x="508877" y="450231"/>
                  <a:pt x="507290" y="450947"/>
                  <a:pt x="505821" y="451423"/>
                </a:cubicBezTo>
                <a:lnTo>
                  <a:pt x="489629" y="457148"/>
                </a:lnTo>
                <a:cubicBezTo>
                  <a:pt x="481056" y="460010"/>
                  <a:pt x="473436" y="462872"/>
                  <a:pt x="466769" y="465735"/>
                </a:cubicBezTo>
                <a:lnTo>
                  <a:pt x="447719" y="473367"/>
                </a:lnTo>
                <a:lnTo>
                  <a:pt x="435336" y="477184"/>
                </a:lnTo>
                <a:cubicBezTo>
                  <a:pt x="429244" y="477919"/>
                  <a:pt x="423331" y="479549"/>
                  <a:pt x="417596" y="482073"/>
                </a:cubicBezTo>
                <a:cubicBezTo>
                  <a:pt x="411861" y="484598"/>
                  <a:pt x="405710" y="486466"/>
                  <a:pt x="399141" y="487679"/>
                </a:cubicBezTo>
                <a:cubicBezTo>
                  <a:pt x="387870" y="491591"/>
                  <a:pt x="376122" y="495051"/>
                  <a:pt x="363899" y="498058"/>
                </a:cubicBezTo>
                <a:lnTo>
                  <a:pt x="341991" y="503833"/>
                </a:lnTo>
                <a:cubicBezTo>
                  <a:pt x="340563" y="503873"/>
                  <a:pt x="339610" y="504274"/>
                  <a:pt x="339134" y="505036"/>
                </a:cubicBezTo>
                <a:cubicBezTo>
                  <a:pt x="338658" y="505798"/>
                  <a:pt x="338658" y="506680"/>
                  <a:pt x="339134" y="507683"/>
                </a:cubicBezTo>
                <a:lnTo>
                  <a:pt x="347706" y="524761"/>
                </a:lnTo>
                <a:cubicBezTo>
                  <a:pt x="349651" y="527664"/>
                  <a:pt x="351477" y="530730"/>
                  <a:pt x="353183" y="533960"/>
                </a:cubicBezTo>
                <a:cubicBezTo>
                  <a:pt x="354890" y="537189"/>
                  <a:pt x="356239" y="540456"/>
                  <a:pt x="357231" y="543761"/>
                </a:cubicBezTo>
                <a:cubicBezTo>
                  <a:pt x="358223" y="547598"/>
                  <a:pt x="359335" y="551614"/>
                  <a:pt x="360565" y="555808"/>
                </a:cubicBezTo>
                <a:cubicBezTo>
                  <a:pt x="361795" y="560003"/>
                  <a:pt x="362907" y="564258"/>
                  <a:pt x="363899" y="568572"/>
                </a:cubicBezTo>
                <a:lnTo>
                  <a:pt x="363899" y="575252"/>
                </a:lnTo>
                <a:lnTo>
                  <a:pt x="365804" y="578114"/>
                </a:lnTo>
                <a:cubicBezTo>
                  <a:pt x="366280" y="578095"/>
                  <a:pt x="366756" y="577896"/>
                  <a:pt x="367233" y="577518"/>
                </a:cubicBezTo>
                <a:cubicBezTo>
                  <a:pt x="367709" y="577140"/>
                  <a:pt x="368185" y="576703"/>
                  <a:pt x="368661" y="576206"/>
                </a:cubicBezTo>
                <a:cubicBezTo>
                  <a:pt x="375805" y="569032"/>
                  <a:pt x="383425" y="562155"/>
                  <a:pt x="391521" y="555576"/>
                </a:cubicBezTo>
                <a:cubicBezTo>
                  <a:pt x="399617" y="548998"/>
                  <a:pt x="408190" y="542837"/>
                  <a:pt x="417239" y="537095"/>
                </a:cubicBezTo>
                <a:cubicBezTo>
                  <a:pt x="421545" y="534664"/>
                  <a:pt x="426030" y="531936"/>
                  <a:pt x="430693" y="528912"/>
                </a:cubicBezTo>
                <a:cubicBezTo>
                  <a:pt x="435356" y="525888"/>
                  <a:pt x="440079" y="522923"/>
                  <a:pt x="444861" y="520017"/>
                </a:cubicBezTo>
                <a:cubicBezTo>
                  <a:pt x="450576" y="517329"/>
                  <a:pt x="456291" y="515115"/>
                  <a:pt x="462006" y="513376"/>
                </a:cubicBezTo>
                <a:cubicBezTo>
                  <a:pt x="464804" y="512308"/>
                  <a:pt x="467543" y="511122"/>
                  <a:pt x="470222" y="509817"/>
                </a:cubicBezTo>
                <a:cubicBezTo>
                  <a:pt x="472900" y="508513"/>
                  <a:pt x="475877" y="507801"/>
                  <a:pt x="479151" y="507683"/>
                </a:cubicBezTo>
                <a:cubicBezTo>
                  <a:pt x="481969" y="506680"/>
                  <a:pt x="484668" y="505798"/>
                  <a:pt x="487247" y="505036"/>
                </a:cubicBezTo>
                <a:cubicBezTo>
                  <a:pt x="489827" y="504274"/>
                  <a:pt x="492526" y="503873"/>
                  <a:pt x="495344" y="503833"/>
                </a:cubicBezTo>
                <a:cubicBezTo>
                  <a:pt x="499074" y="503773"/>
                  <a:pt x="502567" y="503893"/>
                  <a:pt x="505821" y="504194"/>
                </a:cubicBezTo>
                <a:cubicBezTo>
                  <a:pt x="509076" y="504495"/>
                  <a:pt x="512568" y="505337"/>
                  <a:pt x="516299" y="506720"/>
                </a:cubicBezTo>
                <a:lnTo>
                  <a:pt x="520109" y="506720"/>
                </a:lnTo>
                <a:cubicBezTo>
                  <a:pt x="523899" y="506680"/>
                  <a:pt x="527749" y="506520"/>
                  <a:pt x="531658" y="506239"/>
                </a:cubicBezTo>
                <a:cubicBezTo>
                  <a:pt x="535567" y="505959"/>
                  <a:pt x="539655" y="505798"/>
                  <a:pt x="543921" y="505758"/>
                </a:cubicBezTo>
                <a:cubicBezTo>
                  <a:pt x="545330" y="505818"/>
                  <a:pt x="546799" y="505938"/>
                  <a:pt x="548327" y="506119"/>
                </a:cubicBezTo>
                <a:cubicBezTo>
                  <a:pt x="549855" y="506299"/>
                  <a:pt x="551561" y="506179"/>
                  <a:pt x="553446" y="505758"/>
                </a:cubicBezTo>
                <a:cubicBezTo>
                  <a:pt x="557613" y="505779"/>
                  <a:pt x="560947" y="506455"/>
                  <a:pt x="563447" y="507788"/>
                </a:cubicBezTo>
                <a:cubicBezTo>
                  <a:pt x="565948" y="509120"/>
                  <a:pt x="568329" y="510983"/>
                  <a:pt x="570591" y="513376"/>
                </a:cubicBezTo>
                <a:cubicBezTo>
                  <a:pt x="572595" y="515372"/>
                  <a:pt x="574540" y="517783"/>
                  <a:pt x="576425" y="520610"/>
                </a:cubicBezTo>
                <a:cubicBezTo>
                  <a:pt x="578310" y="523436"/>
                  <a:pt x="579541" y="526085"/>
                  <a:pt x="580116" y="528556"/>
                </a:cubicBezTo>
                <a:cubicBezTo>
                  <a:pt x="580196" y="532332"/>
                  <a:pt x="580513" y="535935"/>
                  <a:pt x="581069" y="539366"/>
                </a:cubicBezTo>
                <a:cubicBezTo>
                  <a:pt x="581624" y="542797"/>
                  <a:pt x="581942" y="546173"/>
                  <a:pt x="582021" y="549493"/>
                </a:cubicBezTo>
                <a:cubicBezTo>
                  <a:pt x="582497" y="553767"/>
                  <a:pt x="582736" y="558101"/>
                  <a:pt x="582736" y="562494"/>
                </a:cubicBezTo>
                <a:cubicBezTo>
                  <a:pt x="582736" y="566887"/>
                  <a:pt x="582497" y="571459"/>
                  <a:pt x="582021" y="576210"/>
                </a:cubicBezTo>
                <a:cubicBezTo>
                  <a:pt x="581585" y="579629"/>
                  <a:pt x="580791" y="583286"/>
                  <a:pt x="579640" y="587182"/>
                </a:cubicBezTo>
                <a:cubicBezTo>
                  <a:pt x="578489" y="591079"/>
                  <a:pt x="576743" y="594736"/>
                  <a:pt x="574401" y="598155"/>
                </a:cubicBezTo>
                <a:lnTo>
                  <a:pt x="562971" y="616152"/>
                </a:lnTo>
                <a:lnTo>
                  <a:pt x="545826" y="637141"/>
                </a:lnTo>
                <a:cubicBezTo>
                  <a:pt x="543405" y="640043"/>
                  <a:pt x="540627" y="643064"/>
                  <a:pt x="537492" y="646205"/>
                </a:cubicBezTo>
                <a:cubicBezTo>
                  <a:pt x="534357" y="649345"/>
                  <a:pt x="531102" y="652366"/>
                  <a:pt x="527729" y="655269"/>
                </a:cubicBezTo>
                <a:lnTo>
                  <a:pt x="526776" y="659085"/>
                </a:lnTo>
                <a:lnTo>
                  <a:pt x="529634" y="659085"/>
                </a:lnTo>
                <a:cubicBezTo>
                  <a:pt x="536658" y="659124"/>
                  <a:pt x="542850" y="660476"/>
                  <a:pt x="548207" y="663139"/>
                </a:cubicBezTo>
                <a:cubicBezTo>
                  <a:pt x="553565" y="665803"/>
                  <a:pt x="558804" y="669540"/>
                  <a:pt x="563924" y="674350"/>
                </a:cubicBezTo>
                <a:cubicBezTo>
                  <a:pt x="565293" y="675403"/>
                  <a:pt x="566603" y="676636"/>
                  <a:pt x="567853" y="678047"/>
                </a:cubicBezTo>
                <a:cubicBezTo>
                  <a:pt x="569103" y="679458"/>
                  <a:pt x="570651" y="680452"/>
                  <a:pt x="572496" y="681028"/>
                </a:cubicBezTo>
                <a:cubicBezTo>
                  <a:pt x="572536" y="681048"/>
                  <a:pt x="572695" y="681247"/>
                  <a:pt x="572972" y="681625"/>
                </a:cubicBezTo>
                <a:cubicBezTo>
                  <a:pt x="573250" y="682002"/>
                  <a:pt x="573409" y="682440"/>
                  <a:pt x="573449" y="682936"/>
                </a:cubicBezTo>
                <a:cubicBezTo>
                  <a:pt x="573429" y="683394"/>
                  <a:pt x="573230" y="683911"/>
                  <a:pt x="572853" y="684487"/>
                </a:cubicBezTo>
                <a:cubicBezTo>
                  <a:pt x="572476" y="685063"/>
                  <a:pt x="572040" y="685819"/>
                  <a:pt x="571544" y="686753"/>
                </a:cubicBezTo>
                <a:cubicBezTo>
                  <a:pt x="570611" y="688608"/>
                  <a:pt x="569619" y="690289"/>
                  <a:pt x="568567" y="691796"/>
                </a:cubicBezTo>
                <a:cubicBezTo>
                  <a:pt x="567515" y="693303"/>
                  <a:pt x="566285" y="694758"/>
                  <a:pt x="564876" y="696159"/>
                </a:cubicBezTo>
                <a:cubicBezTo>
                  <a:pt x="563527" y="696694"/>
                  <a:pt x="562654" y="697528"/>
                  <a:pt x="562257" y="698659"/>
                </a:cubicBezTo>
                <a:cubicBezTo>
                  <a:pt x="561860" y="699790"/>
                  <a:pt x="561463" y="700862"/>
                  <a:pt x="561066" y="701874"/>
                </a:cubicBezTo>
                <a:cubicBezTo>
                  <a:pt x="560650" y="701914"/>
                  <a:pt x="560292" y="702072"/>
                  <a:pt x="559995" y="702350"/>
                </a:cubicBezTo>
                <a:cubicBezTo>
                  <a:pt x="559697" y="702628"/>
                  <a:pt x="559102" y="702786"/>
                  <a:pt x="558209" y="702826"/>
                </a:cubicBezTo>
                <a:cubicBezTo>
                  <a:pt x="555947" y="703779"/>
                  <a:pt x="554280" y="704969"/>
                  <a:pt x="553208" y="706398"/>
                </a:cubicBezTo>
                <a:cubicBezTo>
                  <a:pt x="552137" y="707827"/>
                  <a:pt x="550946" y="709494"/>
                  <a:pt x="549636" y="711399"/>
                </a:cubicBezTo>
                <a:cubicBezTo>
                  <a:pt x="549200" y="711419"/>
                  <a:pt x="548882" y="711617"/>
                  <a:pt x="548684" y="711994"/>
                </a:cubicBezTo>
                <a:cubicBezTo>
                  <a:pt x="548485" y="712371"/>
                  <a:pt x="548168" y="712808"/>
                  <a:pt x="547731" y="713304"/>
                </a:cubicBezTo>
                <a:lnTo>
                  <a:pt x="543921" y="716161"/>
                </a:lnTo>
                <a:cubicBezTo>
                  <a:pt x="542056" y="716637"/>
                  <a:pt x="540310" y="716875"/>
                  <a:pt x="538682" y="716875"/>
                </a:cubicBezTo>
                <a:cubicBezTo>
                  <a:pt x="537055" y="716875"/>
                  <a:pt x="535309" y="716637"/>
                  <a:pt x="533444" y="716161"/>
                </a:cubicBezTo>
                <a:cubicBezTo>
                  <a:pt x="530427" y="715368"/>
                  <a:pt x="527888" y="715050"/>
                  <a:pt x="525824" y="715209"/>
                </a:cubicBezTo>
                <a:lnTo>
                  <a:pt x="533444" y="723781"/>
                </a:lnTo>
                <a:cubicBezTo>
                  <a:pt x="532511" y="724694"/>
                  <a:pt x="531757" y="725011"/>
                  <a:pt x="531182" y="724734"/>
                </a:cubicBezTo>
                <a:cubicBezTo>
                  <a:pt x="530606" y="724456"/>
                  <a:pt x="530090" y="723821"/>
                  <a:pt x="529634" y="722829"/>
                </a:cubicBezTo>
                <a:lnTo>
                  <a:pt x="524871" y="717114"/>
                </a:lnTo>
                <a:lnTo>
                  <a:pt x="520109" y="714256"/>
                </a:lnTo>
                <a:cubicBezTo>
                  <a:pt x="519176" y="713820"/>
                  <a:pt x="518422" y="713740"/>
                  <a:pt x="517847" y="714018"/>
                </a:cubicBezTo>
                <a:cubicBezTo>
                  <a:pt x="517271" y="714296"/>
                  <a:pt x="516755" y="714693"/>
                  <a:pt x="516299" y="715209"/>
                </a:cubicBezTo>
                <a:lnTo>
                  <a:pt x="514394" y="715209"/>
                </a:lnTo>
                <a:cubicBezTo>
                  <a:pt x="513441" y="715050"/>
                  <a:pt x="512489" y="714415"/>
                  <a:pt x="511536" y="713304"/>
                </a:cubicBezTo>
                <a:cubicBezTo>
                  <a:pt x="509592" y="712331"/>
                  <a:pt x="507290" y="711657"/>
                  <a:pt x="504631" y="711280"/>
                </a:cubicBezTo>
                <a:cubicBezTo>
                  <a:pt x="501972" y="710903"/>
                  <a:pt x="499193" y="710942"/>
                  <a:pt x="496296" y="711399"/>
                </a:cubicBezTo>
                <a:cubicBezTo>
                  <a:pt x="494887" y="711438"/>
                  <a:pt x="493657" y="711597"/>
                  <a:pt x="492605" y="711875"/>
                </a:cubicBezTo>
                <a:cubicBezTo>
                  <a:pt x="491554" y="712153"/>
                  <a:pt x="490561" y="712311"/>
                  <a:pt x="489629" y="712351"/>
                </a:cubicBezTo>
                <a:cubicBezTo>
                  <a:pt x="487664" y="712808"/>
                  <a:pt x="485640" y="713085"/>
                  <a:pt x="483557" y="713185"/>
                </a:cubicBezTo>
                <a:cubicBezTo>
                  <a:pt x="481473" y="713284"/>
                  <a:pt x="479687" y="713323"/>
                  <a:pt x="478199" y="713304"/>
                </a:cubicBezTo>
                <a:cubicBezTo>
                  <a:pt x="476254" y="713264"/>
                  <a:pt x="474905" y="712629"/>
                  <a:pt x="474151" y="711399"/>
                </a:cubicBezTo>
                <a:cubicBezTo>
                  <a:pt x="473397" y="710168"/>
                  <a:pt x="473476" y="708581"/>
                  <a:pt x="474389" y="706636"/>
                </a:cubicBezTo>
                <a:cubicBezTo>
                  <a:pt x="476135" y="705842"/>
                  <a:pt x="477405" y="704572"/>
                  <a:pt x="478199" y="702826"/>
                </a:cubicBezTo>
                <a:cubicBezTo>
                  <a:pt x="479151" y="700921"/>
                  <a:pt x="478199" y="699969"/>
                  <a:pt x="475341" y="699969"/>
                </a:cubicBezTo>
                <a:cubicBezTo>
                  <a:pt x="473436" y="700405"/>
                  <a:pt x="471531" y="700961"/>
                  <a:pt x="469626" y="701636"/>
                </a:cubicBezTo>
                <a:cubicBezTo>
                  <a:pt x="467721" y="702310"/>
                  <a:pt x="465816" y="703342"/>
                  <a:pt x="463911" y="704731"/>
                </a:cubicBezTo>
                <a:cubicBezTo>
                  <a:pt x="455498" y="710446"/>
                  <a:pt x="446607" y="716161"/>
                  <a:pt x="437241" y="721876"/>
                </a:cubicBezTo>
                <a:cubicBezTo>
                  <a:pt x="433431" y="723861"/>
                  <a:pt x="429383" y="725607"/>
                  <a:pt x="425097" y="727115"/>
                </a:cubicBezTo>
                <a:cubicBezTo>
                  <a:pt x="420811" y="728623"/>
                  <a:pt x="416286" y="729417"/>
                  <a:pt x="411524" y="729496"/>
                </a:cubicBezTo>
                <a:cubicBezTo>
                  <a:pt x="409639" y="729576"/>
                  <a:pt x="407932" y="729893"/>
                  <a:pt x="406404" y="730449"/>
                </a:cubicBezTo>
                <a:cubicBezTo>
                  <a:pt x="404876" y="731004"/>
                  <a:pt x="403408" y="731322"/>
                  <a:pt x="401999" y="731401"/>
                </a:cubicBezTo>
                <a:cubicBezTo>
                  <a:pt x="401522" y="731322"/>
                  <a:pt x="401046" y="731004"/>
                  <a:pt x="400570" y="730449"/>
                </a:cubicBezTo>
                <a:cubicBezTo>
                  <a:pt x="400094" y="729893"/>
                  <a:pt x="399617" y="729576"/>
                  <a:pt x="399141" y="729496"/>
                </a:cubicBezTo>
                <a:cubicBezTo>
                  <a:pt x="404836" y="728643"/>
                  <a:pt x="410353" y="727730"/>
                  <a:pt x="415691" y="726758"/>
                </a:cubicBezTo>
                <a:cubicBezTo>
                  <a:pt x="421029" y="725785"/>
                  <a:pt x="426307" y="724158"/>
                  <a:pt x="431526" y="721876"/>
                </a:cubicBezTo>
                <a:cubicBezTo>
                  <a:pt x="430574" y="721083"/>
                  <a:pt x="429621" y="720765"/>
                  <a:pt x="428669" y="720924"/>
                </a:cubicBezTo>
                <a:lnTo>
                  <a:pt x="412476" y="723781"/>
                </a:lnTo>
                <a:cubicBezTo>
                  <a:pt x="410571" y="723741"/>
                  <a:pt x="408904" y="723583"/>
                  <a:pt x="407476" y="723305"/>
                </a:cubicBezTo>
                <a:cubicBezTo>
                  <a:pt x="406047" y="723027"/>
                  <a:pt x="404856" y="722868"/>
                  <a:pt x="403904" y="722829"/>
                </a:cubicBezTo>
                <a:cubicBezTo>
                  <a:pt x="402892" y="722809"/>
                  <a:pt x="401820" y="722848"/>
                  <a:pt x="400689" y="722948"/>
                </a:cubicBezTo>
                <a:cubicBezTo>
                  <a:pt x="399558" y="723047"/>
                  <a:pt x="398725" y="723325"/>
                  <a:pt x="398189" y="723781"/>
                </a:cubicBezTo>
                <a:cubicBezTo>
                  <a:pt x="398129" y="722392"/>
                  <a:pt x="397534" y="721598"/>
                  <a:pt x="396403" y="721400"/>
                </a:cubicBezTo>
                <a:cubicBezTo>
                  <a:pt x="395272" y="721201"/>
                  <a:pt x="393962" y="721360"/>
                  <a:pt x="392474" y="721876"/>
                </a:cubicBezTo>
                <a:lnTo>
                  <a:pt x="390569" y="721876"/>
                </a:lnTo>
                <a:cubicBezTo>
                  <a:pt x="388644" y="721936"/>
                  <a:pt x="386779" y="721817"/>
                  <a:pt x="384973" y="721519"/>
                </a:cubicBezTo>
                <a:cubicBezTo>
                  <a:pt x="383167" y="721221"/>
                  <a:pt x="381540" y="720388"/>
                  <a:pt x="380091" y="719019"/>
                </a:cubicBezTo>
                <a:cubicBezTo>
                  <a:pt x="379119" y="718483"/>
                  <a:pt x="378206" y="718364"/>
                  <a:pt x="377353" y="718661"/>
                </a:cubicBezTo>
                <a:cubicBezTo>
                  <a:pt x="376500" y="718959"/>
                  <a:pt x="375825" y="720031"/>
                  <a:pt x="375329" y="721876"/>
                </a:cubicBezTo>
                <a:cubicBezTo>
                  <a:pt x="374337" y="722848"/>
                  <a:pt x="373225" y="723999"/>
                  <a:pt x="371995" y="725329"/>
                </a:cubicBezTo>
                <a:cubicBezTo>
                  <a:pt x="370765" y="726659"/>
                  <a:pt x="369653" y="728048"/>
                  <a:pt x="368661" y="729496"/>
                </a:cubicBezTo>
                <a:lnTo>
                  <a:pt x="362946" y="738069"/>
                </a:lnTo>
                <a:lnTo>
                  <a:pt x="360089" y="739974"/>
                </a:lnTo>
                <a:cubicBezTo>
                  <a:pt x="357390" y="741422"/>
                  <a:pt x="355406" y="743049"/>
                  <a:pt x="354136" y="744855"/>
                </a:cubicBezTo>
                <a:cubicBezTo>
                  <a:pt x="352866" y="746661"/>
                  <a:pt x="351358" y="748526"/>
                  <a:pt x="349611" y="750451"/>
                </a:cubicBezTo>
                <a:lnTo>
                  <a:pt x="347706" y="753309"/>
                </a:lnTo>
                <a:lnTo>
                  <a:pt x="335324" y="756166"/>
                </a:lnTo>
                <a:cubicBezTo>
                  <a:pt x="334054" y="754777"/>
                  <a:pt x="333022" y="753983"/>
                  <a:pt x="332228" y="753785"/>
                </a:cubicBezTo>
                <a:cubicBezTo>
                  <a:pt x="331434" y="753586"/>
                  <a:pt x="329926" y="753745"/>
                  <a:pt x="327704" y="754261"/>
                </a:cubicBezTo>
                <a:cubicBezTo>
                  <a:pt x="328498" y="756325"/>
                  <a:pt x="329767" y="757912"/>
                  <a:pt x="331514" y="759024"/>
                </a:cubicBezTo>
                <a:cubicBezTo>
                  <a:pt x="332625" y="759183"/>
                  <a:pt x="333260" y="759817"/>
                  <a:pt x="333419" y="760929"/>
                </a:cubicBezTo>
                <a:cubicBezTo>
                  <a:pt x="333578" y="762834"/>
                  <a:pt x="333260" y="763786"/>
                  <a:pt x="332466" y="763786"/>
                </a:cubicBezTo>
                <a:cubicBezTo>
                  <a:pt x="331930" y="763806"/>
                  <a:pt x="331335" y="763766"/>
                  <a:pt x="330680" y="763667"/>
                </a:cubicBezTo>
                <a:cubicBezTo>
                  <a:pt x="330025" y="763568"/>
                  <a:pt x="329668" y="763290"/>
                  <a:pt x="329609" y="762834"/>
                </a:cubicBezTo>
                <a:lnTo>
                  <a:pt x="325799" y="756166"/>
                </a:lnTo>
                <a:cubicBezTo>
                  <a:pt x="324727" y="753388"/>
                  <a:pt x="324013" y="751800"/>
                  <a:pt x="323656" y="751404"/>
                </a:cubicBezTo>
                <a:cubicBezTo>
                  <a:pt x="323298" y="751007"/>
                  <a:pt x="321155" y="751324"/>
                  <a:pt x="317226" y="752356"/>
                </a:cubicBezTo>
                <a:cubicBezTo>
                  <a:pt x="313972" y="753190"/>
                  <a:pt x="311194" y="752951"/>
                  <a:pt x="308892" y="751642"/>
                </a:cubicBezTo>
                <a:cubicBezTo>
                  <a:pt x="306590" y="750332"/>
                  <a:pt x="304288" y="748665"/>
                  <a:pt x="301986" y="746641"/>
                </a:cubicBezTo>
                <a:cubicBezTo>
                  <a:pt x="300161" y="745173"/>
                  <a:pt x="298573" y="743585"/>
                  <a:pt x="297224" y="741879"/>
                </a:cubicBezTo>
                <a:cubicBezTo>
                  <a:pt x="295874" y="740172"/>
                  <a:pt x="294287" y="738585"/>
                  <a:pt x="292461" y="737116"/>
                </a:cubicBezTo>
                <a:lnTo>
                  <a:pt x="290556" y="735211"/>
                </a:lnTo>
                <a:cubicBezTo>
                  <a:pt x="286349" y="735072"/>
                  <a:pt x="283095" y="733921"/>
                  <a:pt x="280793" y="731758"/>
                </a:cubicBezTo>
                <a:cubicBezTo>
                  <a:pt x="278491" y="729595"/>
                  <a:pt x="276666" y="727254"/>
                  <a:pt x="275316" y="724734"/>
                </a:cubicBezTo>
                <a:cubicBezTo>
                  <a:pt x="270554" y="714410"/>
                  <a:pt x="267696" y="703625"/>
                  <a:pt x="266744" y="692378"/>
                </a:cubicBezTo>
                <a:cubicBezTo>
                  <a:pt x="266307" y="684813"/>
                  <a:pt x="266228" y="677408"/>
                  <a:pt x="266506" y="670163"/>
                </a:cubicBezTo>
                <a:cubicBezTo>
                  <a:pt x="266783" y="662919"/>
                  <a:pt x="267180" y="655728"/>
                  <a:pt x="267696" y="648590"/>
                </a:cubicBezTo>
                <a:cubicBezTo>
                  <a:pt x="268133" y="641930"/>
                  <a:pt x="268688" y="635453"/>
                  <a:pt x="269363" y="629159"/>
                </a:cubicBezTo>
                <a:cubicBezTo>
                  <a:pt x="270038" y="622865"/>
                  <a:pt x="271070" y="616643"/>
                  <a:pt x="272459" y="610493"/>
                </a:cubicBezTo>
                <a:cubicBezTo>
                  <a:pt x="273451" y="606231"/>
                  <a:pt x="274562" y="601957"/>
                  <a:pt x="275793" y="597670"/>
                </a:cubicBezTo>
                <a:cubicBezTo>
                  <a:pt x="277023" y="593383"/>
                  <a:pt x="278134" y="589092"/>
                  <a:pt x="279126" y="584797"/>
                </a:cubicBezTo>
                <a:cubicBezTo>
                  <a:pt x="279583" y="583823"/>
                  <a:pt x="279860" y="582909"/>
                  <a:pt x="279960" y="582054"/>
                </a:cubicBezTo>
                <a:cubicBezTo>
                  <a:pt x="280059" y="581199"/>
                  <a:pt x="280099" y="580523"/>
                  <a:pt x="280079" y="580026"/>
                </a:cubicBezTo>
                <a:lnTo>
                  <a:pt x="285794" y="561897"/>
                </a:lnTo>
                <a:cubicBezTo>
                  <a:pt x="286707" y="560009"/>
                  <a:pt x="287500" y="558061"/>
                  <a:pt x="288175" y="556053"/>
                </a:cubicBezTo>
                <a:cubicBezTo>
                  <a:pt x="288850" y="554045"/>
                  <a:pt x="289643" y="551859"/>
                  <a:pt x="290556" y="549493"/>
                </a:cubicBezTo>
                <a:cubicBezTo>
                  <a:pt x="291906" y="544207"/>
                  <a:pt x="293731" y="539050"/>
                  <a:pt x="296033" y="534021"/>
                </a:cubicBezTo>
                <a:cubicBezTo>
                  <a:pt x="298335" y="528993"/>
                  <a:pt x="301589" y="524325"/>
                  <a:pt x="305796" y="520017"/>
                </a:cubicBezTo>
                <a:cubicBezTo>
                  <a:pt x="306729" y="518633"/>
                  <a:pt x="307483" y="517368"/>
                  <a:pt x="308058" y="516222"/>
                </a:cubicBezTo>
                <a:cubicBezTo>
                  <a:pt x="308634" y="515075"/>
                  <a:pt x="309150" y="513810"/>
                  <a:pt x="309606" y="512427"/>
                </a:cubicBezTo>
                <a:cubicBezTo>
                  <a:pt x="310083" y="512328"/>
                  <a:pt x="310321" y="511814"/>
                  <a:pt x="310321" y="510885"/>
                </a:cubicBezTo>
                <a:cubicBezTo>
                  <a:pt x="310321" y="509956"/>
                  <a:pt x="310083" y="509205"/>
                  <a:pt x="309606" y="508631"/>
                </a:cubicBezTo>
                <a:lnTo>
                  <a:pt x="306749" y="508631"/>
                </a:lnTo>
                <a:lnTo>
                  <a:pt x="306749" y="507683"/>
                </a:lnTo>
                <a:cubicBezTo>
                  <a:pt x="307225" y="507703"/>
                  <a:pt x="307701" y="507663"/>
                  <a:pt x="308177" y="507563"/>
                </a:cubicBezTo>
                <a:cubicBezTo>
                  <a:pt x="308654" y="507462"/>
                  <a:pt x="309130" y="507181"/>
                  <a:pt x="309606" y="506720"/>
                </a:cubicBezTo>
                <a:cubicBezTo>
                  <a:pt x="310083" y="506680"/>
                  <a:pt x="310559" y="506520"/>
                  <a:pt x="311035" y="506239"/>
                </a:cubicBezTo>
                <a:cubicBezTo>
                  <a:pt x="311511" y="505959"/>
                  <a:pt x="311988" y="505798"/>
                  <a:pt x="312464" y="505758"/>
                </a:cubicBezTo>
                <a:cubicBezTo>
                  <a:pt x="311988" y="505297"/>
                  <a:pt x="311511" y="505016"/>
                  <a:pt x="311035" y="504916"/>
                </a:cubicBezTo>
                <a:cubicBezTo>
                  <a:pt x="310559" y="504815"/>
                  <a:pt x="310083" y="504775"/>
                  <a:pt x="309606" y="504795"/>
                </a:cubicBezTo>
                <a:cubicBezTo>
                  <a:pt x="308594" y="504334"/>
                  <a:pt x="307285" y="504054"/>
                  <a:pt x="305677" y="503953"/>
                </a:cubicBezTo>
                <a:cubicBezTo>
                  <a:pt x="304070" y="503853"/>
                  <a:pt x="302522" y="503813"/>
                  <a:pt x="301034" y="503833"/>
                </a:cubicBezTo>
                <a:cubicBezTo>
                  <a:pt x="295855" y="503853"/>
                  <a:pt x="290973" y="503813"/>
                  <a:pt x="286389" y="503713"/>
                </a:cubicBezTo>
                <a:cubicBezTo>
                  <a:pt x="281805" y="503612"/>
                  <a:pt x="277162" y="503332"/>
                  <a:pt x="272459" y="502871"/>
                </a:cubicBezTo>
                <a:cubicBezTo>
                  <a:pt x="271070" y="502851"/>
                  <a:pt x="269800" y="502650"/>
                  <a:pt x="268649" y="502269"/>
                </a:cubicBezTo>
                <a:cubicBezTo>
                  <a:pt x="267498" y="501888"/>
                  <a:pt x="266228" y="501447"/>
                  <a:pt x="264839" y="500946"/>
                </a:cubicBezTo>
                <a:cubicBezTo>
                  <a:pt x="263946" y="500063"/>
                  <a:pt x="263112" y="499903"/>
                  <a:pt x="262338" y="500464"/>
                </a:cubicBezTo>
                <a:cubicBezTo>
                  <a:pt x="261565" y="501026"/>
                  <a:pt x="260493" y="501828"/>
                  <a:pt x="259124" y="502871"/>
                </a:cubicBezTo>
                <a:cubicBezTo>
                  <a:pt x="253429" y="509110"/>
                  <a:pt x="247674" y="515455"/>
                  <a:pt x="241860" y="521908"/>
                </a:cubicBezTo>
                <a:cubicBezTo>
                  <a:pt x="236046" y="528360"/>
                  <a:pt x="230053" y="534693"/>
                  <a:pt x="223881" y="540906"/>
                </a:cubicBezTo>
                <a:lnTo>
                  <a:pt x="185781" y="578118"/>
                </a:lnTo>
                <a:cubicBezTo>
                  <a:pt x="178737" y="584820"/>
                  <a:pt x="171871" y="591215"/>
                  <a:pt x="165183" y="597304"/>
                </a:cubicBezTo>
                <a:cubicBezTo>
                  <a:pt x="158496" y="603393"/>
                  <a:pt x="151392" y="609039"/>
                  <a:pt x="143871" y="614244"/>
                </a:cubicBezTo>
                <a:cubicBezTo>
                  <a:pt x="139625" y="617483"/>
                  <a:pt x="135497" y="620306"/>
                  <a:pt x="131489" y="622711"/>
                </a:cubicBezTo>
                <a:cubicBezTo>
                  <a:pt x="127480" y="625116"/>
                  <a:pt x="123353" y="627700"/>
                  <a:pt x="119106" y="630463"/>
                </a:cubicBezTo>
                <a:cubicBezTo>
                  <a:pt x="109581" y="635233"/>
                  <a:pt x="100056" y="639049"/>
                  <a:pt x="90531" y="641911"/>
                </a:cubicBezTo>
                <a:lnTo>
                  <a:pt x="65766" y="644774"/>
                </a:lnTo>
                <a:cubicBezTo>
                  <a:pt x="61500" y="644754"/>
                  <a:pt x="57412" y="644555"/>
                  <a:pt x="53503" y="644177"/>
                </a:cubicBezTo>
                <a:cubicBezTo>
                  <a:pt x="49594" y="643800"/>
                  <a:pt x="45744" y="643363"/>
                  <a:pt x="41954" y="642865"/>
                </a:cubicBezTo>
                <a:lnTo>
                  <a:pt x="40049" y="642865"/>
                </a:lnTo>
                <a:lnTo>
                  <a:pt x="40049" y="641911"/>
                </a:lnTo>
                <a:lnTo>
                  <a:pt x="76244" y="641911"/>
                </a:lnTo>
                <a:cubicBezTo>
                  <a:pt x="79141" y="641395"/>
                  <a:pt x="81919" y="640759"/>
                  <a:pt x="84578" y="640003"/>
                </a:cubicBezTo>
                <a:cubicBezTo>
                  <a:pt x="87237" y="639248"/>
                  <a:pt x="89539" y="638612"/>
                  <a:pt x="91484" y="638095"/>
                </a:cubicBezTo>
                <a:cubicBezTo>
                  <a:pt x="93409" y="638115"/>
                  <a:pt x="95274" y="637837"/>
                  <a:pt x="97080" y="637260"/>
                </a:cubicBezTo>
                <a:cubicBezTo>
                  <a:pt x="98886" y="636684"/>
                  <a:pt x="100513" y="635690"/>
                  <a:pt x="101961" y="634279"/>
                </a:cubicBezTo>
                <a:lnTo>
                  <a:pt x="101961" y="633325"/>
                </a:lnTo>
                <a:lnTo>
                  <a:pt x="99104" y="633325"/>
                </a:lnTo>
                <a:cubicBezTo>
                  <a:pt x="95830" y="633881"/>
                  <a:pt x="92853" y="634676"/>
                  <a:pt x="90174" y="635710"/>
                </a:cubicBezTo>
                <a:cubicBezTo>
                  <a:pt x="87495" y="636744"/>
                  <a:pt x="84757" y="637539"/>
                  <a:pt x="81959" y="638095"/>
                </a:cubicBezTo>
                <a:cubicBezTo>
                  <a:pt x="76204" y="638970"/>
                  <a:pt x="70330" y="639367"/>
                  <a:pt x="64338" y="639288"/>
                </a:cubicBezTo>
                <a:cubicBezTo>
                  <a:pt x="58345" y="639208"/>
                  <a:pt x="52471" y="639129"/>
                  <a:pt x="46716" y="639049"/>
                </a:cubicBezTo>
                <a:cubicBezTo>
                  <a:pt x="44335" y="639009"/>
                  <a:pt x="41954" y="638851"/>
                  <a:pt x="39573" y="638572"/>
                </a:cubicBezTo>
                <a:cubicBezTo>
                  <a:pt x="37191" y="638294"/>
                  <a:pt x="34810" y="638135"/>
                  <a:pt x="32429" y="638095"/>
                </a:cubicBezTo>
                <a:cubicBezTo>
                  <a:pt x="27686" y="637996"/>
                  <a:pt x="23360" y="637002"/>
                  <a:pt x="19451" y="635114"/>
                </a:cubicBezTo>
                <a:cubicBezTo>
                  <a:pt x="15542" y="633225"/>
                  <a:pt x="11930" y="631039"/>
                  <a:pt x="8616" y="628554"/>
                </a:cubicBezTo>
                <a:cubicBezTo>
                  <a:pt x="7664" y="627561"/>
                  <a:pt x="6711" y="626686"/>
                  <a:pt x="5759" y="625931"/>
                </a:cubicBezTo>
                <a:cubicBezTo>
                  <a:pt x="4806" y="625175"/>
                  <a:pt x="3854" y="624778"/>
                  <a:pt x="2901" y="624738"/>
                </a:cubicBezTo>
                <a:cubicBezTo>
                  <a:pt x="1453" y="624142"/>
                  <a:pt x="540" y="622949"/>
                  <a:pt x="163" y="621160"/>
                </a:cubicBezTo>
                <a:cubicBezTo>
                  <a:pt x="-214" y="619371"/>
                  <a:pt x="64" y="617702"/>
                  <a:pt x="996" y="616152"/>
                </a:cubicBezTo>
                <a:lnTo>
                  <a:pt x="11474" y="600064"/>
                </a:lnTo>
                <a:cubicBezTo>
                  <a:pt x="13399" y="596823"/>
                  <a:pt x="15264" y="593762"/>
                  <a:pt x="17070" y="590880"/>
                </a:cubicBezTo>
                <a:cubicBezTo>
                  <a:pt x="18876" y="587997"/>
                  <a:pt x="20503" y="584698"/>
                  <a:pt x="21951" y="580980"/>
                </a:cubicBezTo>
                <a:cubicBezTo>
                  <a:pt x="21971" y="581855"/>
                  <a:pt x="21931" y="582491"/>
                  <a:pt x="21832" y="582889"/>
                </a:cubicBezTo>
                <a:cubicBezTo>
                  <a:pt x="21733" y="583286"/>
                  <a:pt x="21455" y="583922"/>
                  <a:pt x="20999" y="584797"/>
                </a:cubicBezTo>
                <a:lnTo>
                  <a:pt x="19094" y="593385"/>
                </a:lnTo>
                <a:cubicBezTo>
                  <a:pt x="18677" y="594756"/>
                  <a:pt x="18558" y="595830"/>
                  <a:pt x="18737" y="596605"/>
                </a:cubicBezTo>
                <a:cubicBezTo>
                  <a:pt x="18915" y="597380"/>
                  <a:pt x="19034" y="598215"/>
                  <a:pt x="19094" y="599110"/>
                </a:cubicBezTo>
                <a:lnTo>
                  <a:pt x="19094" y="605789"/>
                </a:lnTo>
                <a:cubicBezTo>
                  <a:pt x="19074" y="606715"/>
                  <a:pt x="19114" y="607462"/>
                  <a:pt x="19213" y="608030"/>
                </a:cubicBezTo>
                <a:cubicBezTo>
                  <a:pt x="19312" y="608598"/>
                  <a:pt x="19590" y="609107"/>
                  <a:pt x="20046" y="609556"/>
                </a:cubicBezTo>
                <a:cubicBezTo>
                  <a:pt x="22884" y="609048"/>
                  <a:pt x="25543" y="608184"/>
                  <a:pt x="28023" y="606963"/>
                </a:cubicBezTo>
                <a:cubicBezTo>
                  <a:pt x="30504" y="605742"/>
                  <a:pt x="32925" y="604396"/>
                  <a:pt x="35286" y="602926"/>
                </a:cubicBezTo>
                <a:lnTo>
                  <a:pt x="60051" y="592430"/>
                </a:lnTo>
                <a:cubicBezTo>
                  <a:pt x="67175" y="589031"/>
                  <a:pt x="73882" y="585095"/>
                  <a:pt x="80173" y="580623"/>
                </a:cubicBezTo>
                <a:cubicBezTo>
                  <a:pt x="86463" y="576150"/>
                  <a:pt x="92456" y="571499"/>
                  <a:pt x="98151" y="566668"/>
                </a:cubicBezTo>
                <a:cubicBezTo>
                  <a:pt x="103926" y="561415"/>
                  <a:pt x="109760" y="556170"/>
                  <a:pt x="115653" y="550935"/>
                </a:cubicBezTo>
                <a:cubicBezTo>
                  <a:pt x="121547" y="545699"/>
                  <a:pt x="127143" y="540489"/>
                  <a:pt x="132441" y="535302"/>
                </a:cubicBezTo>
                <a:cubicBezTo>
                  <a:pt x="138057" y="530506"/>
                  <a:pt x="143256" y="525530"/>
                  <a:pt x="148038" y="520375"/>
                </a:cubicBezTo>
                <a:cubicBezTo>
                  <a:pt x="152821" y="515220"/>
                  <a:pt x="157782" y="510006"/>
                  <a:pt x="162921" y="504732"/>
                </a:cubicBezTo>
                <a:cubicBezTo>
                  <a:pt x="168120" y="499459"/>
                  <a:pt x="173438" y="494075"/>
                  <a:pt x="178876" y="488581"/>
                </a:cubicBezTo>
                <a:cubicBezTo>
                  <a:pt x="184313" y="483086"/>
                  <a:pt x="190107" y="477697"/>
                  <a:pt x="196259" y="472413"/>
                </a:cubicBezTo>
                <a:cubicBezTo>
                  <a:pt x="200148" y="467265"/>
                  <a:pt x="204276" y="462296"/>
                  <a:pt x="208641" y="457506"/>
                </a:cubicBezTo>
                <a:cubicBezTo>
                  <a:pt x="213007" y="452715"/>
                  <a:pt x="217134" y="447508"/>
                  <a:pt x="221024" y="441883"/>
                </a:cubicBezTo>
                <a:cubicBezTo>
                  <a:pt x="224358" y="438981"/>
                  <a:pt x="227453" y="435959"/>
                  <a:pt x="230311" y="432819"/>
                </a:cubicBezTo>
                <a:cubicBezTo>
                  <a:pt x="233168" y="429678"/>
                  <a:pt x="235788" y="426657"/>
                  <a:pt x="238169" y="423755"/>
                </a:cubicBezTo>
                <a:cubicBezTo>
                  <a:pt x="241542" y="420381"/>
                  <a:pt x="244797" y="416905"/>
                  <a:pt x="247932" y="413325"/>
                </a:cubicBezTo>
                <a:cubicBezTo>
                  <a:pt x="251067" y="409746"/>
                  <a:pt x="253845" y="406269"/>
                  <a:pt x="256266" y="402896"/>
                </a:cubicBezTo>
                <a:cubicBezTo>
                  <a:pt x="258608" y="400929"/>
                  <a:pt x="260592" y="398901"/>
                  <a:pt x="262219" y="396815"/>
                </a:cubicBezTo>
                <a:cubicBezTo>
                  <a:pt x="263847" y="394728"/>
                  <a:pt x="265355" y="392939"/>
                  <a:pt x="266744" y="391449"/>
                </a:cubicBezTo>
                <a:lnTo>
                  <a:pt x="284841" y="369508"/>
                </a:lnTo>
                <a:cubicBezTo>
                  <a:pt x="285278" y="368991"/>
                  <a:pt x="285595" y="368355"/>
                  <a:pt x="285794" y="367600"/>
                </a:cubicBezTo>
                <a:cubicBezTo>
                  <a:pt x="285992" y="366845"/>
                  <a:pt x="286310" y="366209"/>
                  <a:pt x="286746" y="365692"/>
                </a:cubicBezTo>
                <a:cubicBezTo>
                  <a:pt x="284345" y="366149"/>
                  <a:pt x="282004" y="366666"/>
                  <a:pt x="279722" y="367242"/>
                </a:cubicBezTo>
                <a:cubicBezTo>
                  <a:pt x="277440" y="367819"/>
                  <a:pt x="275336" y="368574"/>
                  <a:pt x="273411" y="369508"/>
                </a:cubicBezTo>
                <a:lnTo>
                  <a:pt x="270554" y="369508"/>
                </a:lnTo>
                <a:cubicBezTo>
                  <a:pt x="269581" y="368991"/>
                  <a:pt x="268430" y="368355"/>
                  <a:pt x="267101" y="367600"/>
                </a:cubicBezTo>
                <a:cubicBezTo>
                  <a:pt x="265771" y="366845"/>
                  <a:pt x="264382" y="366209"/>
                  <a:pt x="262934" y="365692"/>
                </a:cubicBezTo>
                <a:cubicBezTo>
                  <a:pt x="261922" y="365612"/>
                  <a:pt x="260850" y="365056"/>
                  <a:pt x="259719" y="364022"/>
                </a:cubicBezTo>
                <a:cubicBezTo>
                  <a:pt x="258588" y="362989"/>
                  <a:pt x="257755" y="361956"/>
                  <a:pt x="257219" y="360922"/>
                </a:cubicBezTo>
                <a:cubicBezTo>
                  <a:pt x="255830" y="358955"/>
                  <a:pt x="254322" y="356927"/>
                  <a:pt x="252694" y="354841"/>
                </a:cubicBezTo>
                <a:cubicBezTo>
                  <a:pt x="251067" y="352754"/>
                  <a:pt x="249083" y="350965"/>
                  <a:pt x="246741" y="349475"/>
                </a:cubicBezTo>
                <a:cubicBezTo>
                  <a:pt x="245848" y="348978"/>
                  <a:pt x="245015" y="348064"/>
                  <a:pt x="244241" y="346732"/>
                </a:cubicBezTo>
                <a:cubicBezTo>
                  <a:pt x="243467" y="345401"/>
                  <a:pt x="242395" y="343771"/>
                  <a:pt x="241026" y="341843"/>
                </a:cubicBezTo>
                <a:cubicBezTo>
                  <a:pt x="240510" y="342380"/>
                  <a:pt x="239875" y="342976"/>
                  <a:pt x="239121" y="343632"/>
                </a:cubicBezTo>
                <a:cubicBezTo>
                  <a:pt x="238367" y="344288"/>
                  <a:pt x="237732" y="344645"/>
                  <a:pt x="237216" y="344705"/>
                </a:cubicBezTo>
                <a:cubicBezTo>
                  <a:pt x="234418" y="345162"/>
                  <a:pt x="232156" y="344725"/>
                  <a:pt x="230430" y="343393"/>
                </a:cubicBezTo>
                <a:cubicBezTo>
                  <a:pt x="228703" y="342062"/>
                  <a:pt x="227156" y="339955"/>
                  <a:pt x="225786" y="337073"/>
                </a:cubicBezTo>
                <a:lnTo>
                  <a:pt x="220071" y="329457"/>
                </a:lnTo>
                <a:lnTo>
                  <a:pt x="219119" y="329457"/>
                </a:lnTo>
                <a:lnTo>
                  <a:pt x="215309" y="337073"/>
                </a:lnTo>
                <a:cubicBezTo>
                  <a:pt x="212947" y="342837"/>
                  <a:pt x="210288" y="348481"/>
                  <a:pt x="207332" y="354006"/>
                </a:cubicBezTo>
                <a:cubicBezTo>
                  <a:pt x="204375" y="359531"/>
                  <a:pt x="201001" y="364698"/>
                  <a:pt x="197211" y="369508"/>
                </a:cubicBezTo>
                <a:cubicBezTo>
                  <a:pt x="193401" y="373860"/>
                  <a:pt x="189591" y="378511"/>
                  <a:pt x="185781" y="383459"/>
                </a:cubicBezTo>
                <a:cubicBezTo>
                  <a:pt x="181971" y="388408"/>
                  <a:pt x="178161" y="393297"/>
                  <a:pt x="174351" y="398126"/>
                </a:cubicBezTo>
                <a:cubicBezTo>
                  <a:pt x="171494" y="400592"/>
                  <a:pt x="168636" y="403292"/>
                  <a:pt x="165779" y="406226"/>
                </a:cubicBezTo>
                <a:cubicBezTo>
                  <a:pt x="162921" y="409159"/>
                  <a:pt x="160064" y="411841"/>
                  <a:pt x="157206" y="414270"/>
                </a:cubicBezTo>
                <a:lnTo>
                  <a:pt x="151491" y="418031"/>
                </a:lnTo>
                <a:cubicBezTo>
                  <a:pt x="149110" y="418945"/>
                  <a:pt x="146967" y="419979"/>
                  <a:pt x="145062" y="421131"/>
                </a:cubicBezTo>
                <a:cubicBezTo>
                  <a:pt x="143157" y="422284"/>
                  <a:pt x="141490" y="423795"/>
                  <a:pt x="140061" y="425663"/>
                </a:cubicBezTo>
                <a:cubicBezTo>
                  <a:pt x="138593" y="428028"/>
                  <a:pt x="136767" y="429499"/>
                  <a:pt x="134584" y="430076"/>
                </a:cubicBezTo>
                <a:cubicBezTo>
                  <a:pt x="132402" y="430652"/>
                  <a:pt x="130100" y="430454"/>
                  <a:pt x="127679" y="429480"/>
                </a:cubicBezTo>
                <a:cubicBezTo>
                  <a:pt x="126230" y="429062"/>
                  <a:pt x="124841" y="428466"/>
                  <a:pt x="123512" y="427691"/>
                </a:cubicBezTo>
                <a:cubicBezTo>
                  <a:pt x="122182" y="426916"/>
                  <a:pt x="121031" y="425604"/>
                  <a:pt x="120059" y="423755"/>
                </a:cubicBezTo>
                <a:lnTo>
                  <a:pt x="127679" y="425663"/>
                </a:lnTo>
                <a:cubicBezTo>
                  <a:pt x="129604" y="426995"/>
                  <a:pt x="131469" y="427194"/>
                  <a:pt x="133275" y="426259"/>
                </a:cubicBezTo>
                <a:cubicBezTo>
                  <a:pt x="135081" y="425325"/>
                  <a:pt x="136708" y="423854"/>
                  <a:pt x="138156" y="421847"/>
                </a:cubicBezTo>
                <a:lnTo>
                  <a:pt x="135299" y="421847"/>
                </a:lnTo>
                <a:cubicBezTo>
                  <a:pt x="132977" y="420972"/>
                  <a:pt x="130715" y="420336"/>
                  <a:pt x="128512" y="419939"/>
                </a:cubicBezTo>
                <a:cubicBezTo>
                  <a:pt x="126310" y="419541"/>
                  <a:pt x="123809" y="418905"/>
                  <a:pt x="121011" y="418031"/>
                </a:cubicBezTo>
                <a:cubicBezTo>
                  <a:pt x="119602" y="417573"/>
                  <a:pt x="118610" y="417533"/>
                  <a:pt x="118035" y="417911"/>
                </a:cubicBezTo>
                <a:cubicBezTo>
                  <a:pt x="117459" y="418289"/>
                  <a:pt x="117181" y="418965"/>
                  <a:pt x="117201" y="419939"/>
                </a:cubicBezTo>
                <a:lnTo>
                  <a:pt x="109581" y="419939"/>
                </a:lnTo>
                <a:cubicBezTo>
                  <a:pt x="108172" y="419501"/>
                  <a:pt x="106704" y="418946"/>
                  <a:pt x="105176" y="418274"/>
                </a:cubicBezTo>
                <a:cubicBezTo>
                  <a:pt x="103648" y="417602"/>
                  <a:pt x="101941" y="416579"/>
                  <a:pt x="100056" y="415205"/>
                </a:cubicBezTo>
                <a:cubicBezTo>
                  <a:pt x="99104" y="415166"/>
                  <a:pt x="98151" y="414777"/>
                  <a:pt x="97199" y="414036"/>
                </a:cubicBezTo>
                <a:cubicBezTo>
                  <a:pt x="96246" y="413295"/>
                  <a:pt x="95294" y="412438"/>
                  <a:pt x="94341" y="411463"/>
                </a:cubicBezTo>
                <a:cubicBezTo>
                  <a:pt x="93428" y="410975"/>
                  <a:pt x="92635" y="410305"/>
                  <a:pt x="91960" y="409452"/>
                </a:cubicBezTo>
                <a:cubicBezTo>
                  <a:pt x="91285" y="408600"/>
                  <a:pt x="90492" y="407686"/>
                  <a:pt x="89579" y="406712"/>
                </a:cubicBezTo>
                <a:cubicBezTo>
                  <a:pt x="88626" y="405301"/>
                  <a:pt x="87912" y="404069"/>
                  <a:pt x="87436" y="403015"/>
                </a:cubicBezTo>
                <a:cubicBezTo>
                  <a:pt x="86959" y="401962"/>
                  <a:pt x="86721" y="400968"/>
                  <a:pt x="86721" y="400034"/>
                </a:cubicBezTo>
                <a:cubicBezTo>
                  <a:pt x="86305" y="399557"/>
                  <a:pt x="85947" y="399080"/>
                  <a:pt x="85650" y="398603"/>
                </a:cubicBezTo>
                <a:cubicBezTo>
                  <a:pt x="85352" y="398126"/>
                  <a:pt x="84757" y="397650"/>
                  <a:pt x="83864" y="397172"/>
                </a:cubicBezTo>
                <a:cubicBezTo>
                  <a:pt x="83388" y="398226"/>
                  <a:pt x="82673" y="399220"/>
                  <a:pt x="81721" y="400153"/>
                </a:cubicBezTo>
                <a:cubicBezTo>
                  <a:pt x="80768" y="401087"/>
                  <a:pt x="79578" y="401366"/>
                  <a:pt x="78149" y="400988"/>
                </a:cubicBezTo>
                <a:cubicBezTo>
                  <a:pt x="77673" y="400948"/>
                  <a:pt x="77196" y="400789"/>
                  <a:pt x="76720" y="400511"/>
                </a:cubicBezTo>
                <a:cubicBezTo>
                  <a:pt x="76244" y="400233"/>
                  <a:pt x="75768" y="400074"/>
                  <a:pt x="75291" y="400034"/>
                </a:cubicBezTo>
                <a:cubicBezTo>
                  <a:pt x="73366" y="397192"/>
                  <a:pt x="72216" y="394291"/>
                  <a:pt x="71838" y="391329"/>
                </a:cubicBezTo>
                <a:cubicBezTo>
                  <a:pt x="71461" y="388368"/>
                  <a:pt x="71977" y="385228"/>
                  <a:pt x="73386" y="381909"/>
                </a:cubicBezTo>
                <a:cubicBezTo>
                  <a:pt x="81165" y="369508"/>
                  <a:pt x="88468" y="357106"/>
                  <a:pt x="95294" y="344705"/>
                </a:cubicBezTo>
                <a:lnTo>
                  <a:pt x="113391" y="311426"/>
                </a:lnTo>
                <a:cubicBezTo>
                  <a:pt x="120059" y="300023"/>
                  <a:pt x="125774" y="288575"/>
                  <a:pt x="130536" y="277082"/>
                </a:cubicBezTo>
                <a:cubicBezTo>
                  <a:pt x="134505" y="271353"/>
                  <a:pt x="137998" y="264706"/>
                  <a:pt x="141014" y="257141"/>
                </a:cubicBezTo>
                <a:cubicBezTo>
                  <a:pt x="143713" y="252404"/>
                  <a:pt x="145935" y="246701"/>
                  <a:pt x="147681" y="240030"/>
                </a:cubicBezTo>
                <a:lnTo>
                  <a:pt x="159111" y="215265"/>
                </a:lnTo>
                <a:lnTo>
                  <a:pt x="166731" y="194310"/>
                </a:lnTo>
                <a:lnTo>
                  <a:pt x="172446" y="179070"/>
                </a:lnTo>
                <a:lnTo>
                  <a:pt x="178161" y="162878"/>
                </a:lnTo>
                <a:cubicBezTo>
                  <a:pt x="179114" y="159980"/>
                  <a:pt x="180066" y="157203"/>
                  <a:pt x="181019" y="154543"/>
                </a:cubicBezTo>
                <a:cubicBezTo>
                  <a:pt x="181971" y="151884"/>
                  <a:pt x="182924" y="149582"/>
                  <a:pt x="183876" y="147638"/>
                </a:cubicBezTo>
                <a:cubicBezTo>
                  <a:pt x="185245" y="145316"/>
                  <a:pt x="186317" y="143292"/>
                  <a:pt x="187091" y="141566"/>
                </a:cubicBezTo>
                <a:cubicBezTo>
                  <a:pt x="187865" y="139839"/>
                  <a:pt x="188698" y="138053"/>
                  <a:pt x="189591" y="136208"/>
                </a:cubicBezTo>
                <a:cubicBezTo>
                  <a:pt x="190504" y="134323"/>
                  <a:pt x="191298" y="132616"/>
                  <a:pt x="191973" y="131088"/>
                </a:cubicBezTo>
                <a:cubicBezTo>
                  <a:pt x="192647" y="129560"/>
                  <a:pt x="193441" y="128092"/>
                  <a:pt x="194354" y="126683"/>
                </a:cubicBezTo>
                <a:lnTo>
                  <a:pt x="200069" y="111443"/>
                </a:lnTo>
                <a:lnTo>
                  <a:pt x="204831" y="96203"/>
                </a:lnTo>
                <a:cubicBezTo>
                  <a:pt x="206260" y="93385"/>
                  <a:pt x="207213" y="90686"/>
                  <a:pt x="207689" y="88106"/>
                </a:cubicBezTo>
                <a:cubicBezTo>
                  <a:pt x="208165" y="85527"/>
                  <a:pt x="208165" y="82828"/>
                  <a:pt x="207689" y="80010"/>
                </a:cubicBezTo>
                <a:cubicBezTo>
                  <a:pt x="207669" y="78661"/>
                  <a:pt x="207471" y="77550"/>
                  <a:pt x="207093" y="76676"/>
                </a:cubicBezTo>
                <a:cubicBezTo>
                  <a:pt x="206716" y="75803"/>
                  <a:pt x="206280" y="74692"/>
                  <a:pt x="205784" y="73343"/>
                </a:cubicBezTo>
                <a:cubicBezTo>
                  <a:pt x="207252" y="72866"/>
                  <a:pt x="208840" y="72866"/>
                  <a:pt x="210546" y="73343"/>
                </a:cubicBezTo>
                <a:cubicBezTo>
                  <a:pt x="212253" y="73819"/>
                  <a:pt x="213840" y="74771"/>
                  <a:pt x="215309" y="76200"/>
                </a:cubicBezTo>
                <a:cubicBezTo>
                  <a:pt x="217194" y="78184"/>
                  <a:pt x="219139" y="80407"/>
                  <a:pt x="221143" y="82868"/>
                </a:cubicBezTo>
                <a:cubicBezTo>
                  <a:pt x="223147" y="85328"/>
                  <a:pt x="225330" y="87551"/>
                  <a:pt x="227691" y="89535"/>
                </a:cubicBezTo>
                <a:cubicBezTo>
                  <a:pt x="229656" y="92393"/>
                  <a:pt x="231680" y="95250"/>
                  <a:pt x="233763" y="98108"/>
                </a:cubicBezTo>
                <a:cubicBezTo>
                  <a:pt x="235847" y="100965"/>
                  <a:pt x="237633" y="103823"/>
                  <a:pt x="239121" y="106680"/>
                </a:cubicBezTo>
                <a:lnTo>
                  <a:pt x="248646" y="126683"/>
                </a:lnTo>
                <a:cubicBezTo>
                  <a:pt x="250135" y="129997"/>
                  <a:pt x="251444" y="133370"/>
                  <a:pt x="252575" y="136803"/>
                </a:cubicBezTo>
                <a:cubicBezTo>
                  <a:pt x="253706" y="140236"/>
                  <a:pt x="254302" y="143848"/>
                  <a:pt x="254361" y="147638"/>
                </a:cubicBezTo>
                <a:cubicBezTo>
                  <a:pt x="257060" y="158115"/>
                  <a:pt x="258330" y="169545"/>
                  <a:pt x="258171" y="181928"/>
                </a:cubicBezTo>
                <a:lnTo>
                  <a:pt x="258171" y="191453"/>
                </a:lnTo>
                <a:cubicBezTo>
                  <a:pt x="258211" y="191949"/>
                  <a:pt x="258370" y="192385"/>
                  <a:pt x="258647" y="192763"/>
                </a:cubicBezTo>
                <a:cubicBezTo>
                  <a:pt x="258925" y="193140"/>
                  <a:pt x="259084" y="193338"/>
                  <a:pt x="259124" y="193358"/>
                </a:cubicBezTo>
                <a:cubicBezTo>
                  <a:pt x="264045" y="191294"/>
                  <a:pt x="268490" y="189706"/>
                  <a:pt x="272459" y="188595"/>
                </a:cubicBezTo>
                <a:cubicBezTo>
                  <a:pt x="277182" y="185262"/>
                  <a:pt x="282023" y="182404"/>
                  <a:pt x="286984" y="180023"/>
                </a:cubicBezTo>
                <a:cubicBezTo>
                  <a:pt x="291945" y="177641"/>
                  <a:pt x="297263" y="175736"/>
                  <a:pt x="302939" y="174308"/>
                </a:cubicBezTo>
                <a:cubicBezTo>
                  <a:pt x="304764" y="173851"/>
                  <a:pt x="306352" y="173573"/>
                  <a:pt x="307701" y="173474"/>
                </a:cubicBezTo>
                <a:cubicBezTo>
                  <a:pt x="309051" y="173375"/>
                  <a:pt x="310638" y="173335"/>
                  <a:pt x="312464" y="173355"/>
                </a:cubicBezTo>
                <a:cubicBezTo>
                  <a:pt x="313019" y="173395"/>
                  <a:pt x="313813" y="173792"/>
                  <a:pt x="314845" y="174546"/>
                </a:cubicBezTo>
                <a:cubicBezTo>
                  <a:pt x="315877" y="175300"/>
                  <a:pt x="316671" y="176173"/>
                  <a:pt x="317226" y="177165"/>
                </a:cubicBezTo>
                <a:cubicBezTo>
                  <a:pt x="317702" y="178078"/>
                  <a:pt x="318417" y="178634"/>
                  <a:pt x="319369" y="178832"/>
                </a:cubicBezTo>
                <a:cubicBezTo>
                  <a:pt x="320322" y="179030"/>
                  <a:pt x="321513" y="179110"/>
                  <a:pt x="322941" y="179070"/>
                </a:cubicBezTo>
                <a:lnTo>
                  <a:pt x="339134" y="175260"/>
                </a:lnTo>
                <a:cubicBezTo>
                  <a:pt x="342944" y="174466"/>
                  <a:pt x="344849" y="172244"/>
                  <a:pt x="344849" y="168593"/>
                </a:cubicBezTo>
                <a:cubicBezTo>
                  <a:pt x="346595" y="163989"/>
                  <a:pt x="348817" y="159861"/>
                  <a:pt x="351516" y="156210"/>
                </a:cubicBezTo>
                <a:cubicBezTo>
                  <a:pt x="352489" y="153869"/>
                  <a:pt x="353640" y="151646"/>
                  <a:pt x="354969" y="149543"/>
                </a:cubicBezTo>
                <a:cubicBezTo>
                  <a:pt x="356299" y="147439"/>
                  <a:pt x="357688" y="145217"/>
                  <a:pt x="359136" y="142875"/>
                </a:cubicBezTo>
                <a:cubicBezTo>
                  <a:pt x="360486" y="140434"/>
                  <a:pt x="361597" y="137934"/>
                  <a:pt x="362470" y="135374"/>
                </a:cubicBezTo>
                <a:cubicBezTo>
                  <a:pt x="363343" y="132814"/>
                  <a:pt x="364454" y="130552"/>
                  <a:pt x="365804" y="128588"/>
                </a:cubicBezTo>
                <a:lnTo>
                  <a:pt x="380091" y="105728"/>
                </a:lnTo>
                <a:cubicBezTo>
                  <a:pt x="386917" y="93186"/>
                  <a:pt x="394220" y="81121"/>
                  <a:pt x="401999" y="69533"/>
                </a:cubicBezTo>
                <a:lnTo>
                  <a:pt x="429621" y="32385"/>
                </a:lnTo>
                <a:cubicBezTo>
                  <a:pt x="432518" y="27643"/>
                  <a:pt x="435773" y="23078"/>
                  <a:pt x="439384" y="18693"/>
                </a:cubicBezTo>
                <a:cubicBezTo>
                  <a:pt x="442996" y="14308"/>
                  <a:pt x="446727" y="9982"/>
                  <a:pt x="450576" y="5715"/>
                </a:cubicBezTo>
                <a:cubicBezTo>
                  <a:pt x="451945" y="4227"/>
                  <a:pt x="453493" y="2917"/>
                  <a:pt x="455220" y="1786"/>
                </a:cubicBezTo>
                <a:cubicBezTo>
                  <a:pt x="456946" y="655"/>
                  <a:pt x="459208" y="60"/>
                  <a:pt x="462006" y="0"/>
                </a:cubicBezTo>
                <a:close/>
              </a:path>
            </a:pathLst>
          </a:custGeom>
          <a:solidFill>
            <a:schemeClr val="accent1">
              <a:lumMod val="100000"/>
            </a:schemeClr>
          </a:solidFill>
          <a:ln>
            <a:noFill/>
          </a:ln>
          <a:effectLst>
            <a:outerShdw blurRad="190500" dist="101600" dir="5400000" algn="t"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7500" dirty="0">
              <a:solidFill>
                <a:schemeClr val="accent1">
                  <a:lumMod val="100000"/>
                </a:schemeClr>
              </a:solidFill>
              <a:effectLst>
                <a:outerShdw blurRad="190500" dist="101600" dir="5400000" algn="t"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14" name="文本框 113">
            <a:extLst>
              <a:ext uri="{FF2B5EF4-FFF2-40B4-BE49-F238E27FC236}">
                <a16:creationId xmlns:a16="http://schemas.microsoft.com/office/drawing/2014/main" id="{BCD27040-F020-B121-0A85-95652A856478}"/>
              </a:ext>
            </a:extLst>
          </p:cNvPr>
          <p:cNvSpPr txBox="1"/>
          <p:nvPr/>
        </p:nvSpPr>
        <p:spPr>
          <a:xfrm>
            <a:off x="8464459" y="1753105"/>
            <a:ext cx="1004116" cy="1122472"/>
          </a:xfrm>
          <a:custGeom>
            <a:avLst/>
            <a:gdLst/>
            <a:ahLst/>
            <a:cxnLst/>
            <a:rect l="l" t="t" r="r" b="b"/>
            <a:pathLst>
              <a:path w="1004116" h="1122472">
                <a:moveTo>
                  <a:pt x="126917" y="845857"/>
                </a:moveTo>
                <a:cubicBezTo>
                  <a:pt x="123035" y="846911"/>
                  <a:pt x="118950" y="847494"/>
                  <a:pt x="114664" y="847606"/>
                </a:cubicBezTo>
                <a:cubicBezTo>
                  <a:pt x="110378" y="847718"/>
                  <a:pt x="106563" y="847494"/>
                  <a:pt x="103220" y="846933"/>
                </a:cubicBezTo>
                <a:lnTo>
                  <a:pt x="85985" y="846933"/>
                </a:lnTo>
                <a:lnTo>
                  <a:pt x="85985" y="848009"/>
                </a:lnTo>
                <a:cubicBezTo>
                  <a:pt x="96330" y="852696"/>
                  <a:pt x="105262" y="854624"/>
                  <a:pt x="112779" y="853795"/>
                </a:cubicBezTo>
                <a:cubicBezTo>
                  <a:pt x="120297" y="852965"/>
                  <a:pt x="125727" y="850319"/>
                  <a:pt x="129071" y="845857"/>
                </a:cubicBezTo>
                <a:close/>
                <a:moveTo>
                  <a:pt x="882452" y="619842"/>
                </a:moveTo>
                <a:cubicBezTo>
                  <a:pt x="866374" y="623088"/>
                  <a:pt x="850364" y="626809"/>
                  <a:pt x="834421" y="631004"/>
                </a:cubicBezTo>
                <a:cubicBezTo>
                  <a:pt x="818479" y="635199"/>
                  <a:pt x="802201" y="639732"/>
                  <a:pt x="785588" y="644602"/>
                </a:cubicBezTo>
                <a:cubicBezTo>
                  <a:pt x="785677" y="644625"/>
                  <a:pt x="786036" y="644849"/>
                  <a:pt x="786663" y="645276"/>
                </a:cubicBezTo>
                <a:cubicBezTo>
                  <a:pt x="787290" y="645702"/>
                  <a:pt x="787648" y="646196"/>
                  <a:pt x="787738" y="646757"/>
                </a:cubicBezTo>
                <a:cubicBezTo>
                  <a:pt x="790988" y="645702"/>
                  <a:pt x="794171" y="644849"/>
                  <a:pt x="797288" y="644199"/>
                </a:cubicBezTo>
                <a:cubicBezTo>
                  <a:pt x="800404" y="643547"/>
                  <a:pt x="803319" y="642964"/>
                  <a:pt x="806033" y="642448"/>
                </a:cubicBezTo>
                <a:cubicBezTo>
                  <a:pt x="816213" y="639239"/>
                  <a:pt x="826259" y="636231"/>
                  <a:pt x="836170" y="633426"/>
                </a:cubicBezTo>
                <a:cubicBezTo>
                  <a:pt x="846081" y="630620"/>
                  <a:pt x="856127" y="627883"/>
                  <a:pt x="866307" y="625212"/>
                </a:cubicBezTo>
                <a:lnTo>
                  <a:pt x="882452" y="620915"/>
                </a:lnTo>
                <a:close/>
                <a:moveTo>
                  <a:pt x="695288" y="617696"/>
                </a:moveTo>
                <a:cubicBezTo>
                  <a:pt x="688232" y="620201"/>
                  <a:pt x="680836" y="623786"/>
                  <a:pt x="673099" y="628450"/>
                </a:cubicBezTo>
                <a:cubicBezTo>
                  <a:pt x="665361" y="633114"/>
                  <a:pt x="660921" y="636703"/>
                  <a:pt x="659776" y="639216"/>
                </a:cubicBezTo>
                <a:lnTo>
                  <a:pt x="688838" y="629521"/>
                </a:lnTo>
                <a:cubicBezTo>
                  <a:pt x="692063" y="628084"/>
                  <a:pt x="694213" y="626648"/>
                  <a:pt x="695288" y="625215"/>
                </a:cubicBezTo>
                <a:cubicBezTo>
                  <a:pt x="696363" y="623781"/>
                  <a:pt x="696363" y="621275"/>
                  <a:pt x="695288" y="617696"/>
                </a:cubicBezTo>
                <a:close/>
                <a:moveTo>
                  <a:pt x="821908" y="551544"/>
                </a:moveTo>
                <a:cubicBezTo>
                  <a:pt x="820832" y="551319"/>
                  <a:pt x="819487" y="551499"/>
                  <a:pt x="817872" y="552083"/>
                </a:cubicBezTo>
                <a:cubicBezTo>
                  <a:pt x="810943" y="555252"/>
                  <a:pt x="804351" y="558354"/>
                  <a:pt x="798096" y="561389"/>
                </a:cubicBezTo>
                <a:cubicBezTo>
                  <a:pt x="791842" y="564423"/>
                  <a:pt x="785522" y="567794"/>
                  <a:pt x="779138" y="571503"/>
                </a:cubicBezTo>
                <a:cubicBezTo>
                  <a:pt x="778533" y="571593"/>
                  <a:pt x="777861" y="571952"/>
                  <a:pt x="777122" y="572582"/>
                </a:cubicBezTo>
                <a:cubicBezTo>
                  <a:pt x="776383" y="573211"/>
                  <a:pt x="775980" y="573571"/>
                  <a:pt x="775913" y="573661"/>
                </a:cubicBezTo>
                <a:cubicBezTo>
                  <a:pt x="776495" y="576897"/>
                  <a:pt x="777212" y="580396"/>
                  <a:pt x="778063" y="584159"/>
                </a:cubicBezTo>
                <a:cubicBezTo>
                  <a:pt x="778914" y="587921"/>
                  <a:pt x="779631" y="591948"/>
                  <a:pt x="780213" y="596239"/>
                </a:cubicBezTo>
                <a:cubicBezTo>
                  <a:pt x="780280" y="596753"/>
                  <a:pt x="780683" y="597066"/>
                  <a:pt x="781422" y="597178"/>
                </a:cubicBezTo>
                <a:cubicBezTo>
                  <a:pt x="782161" y="597289"/>
                  <a:pt x="782833" y="597334"/>
                  <a:pt x="783438" y="597312"/>
                </a:cubicBezTo>
                <a:cubicBezTo>
                  <a:pt x="786058" y="597223"/>
                  <a:pt x="788343" y="596865"/>
                  <a:pt x="790293" y="596239"/>
                </a:cubicBezTo>
                <a:cubicBezTo>
                  <a:pt x="792243" y="595613"/>
                  <a:pt x="794260" y="595256"/>
                  <a:pt x="796346" y="595166"/>
                </a:cubicBezTo>
                <a:lnTo>
                  <a:pt x="835093" y="585510"/>
                </a:lnTo>
                <a:cubicBezTo>
                  <a:pt x="837784" y="585019"/>
                  <a:pt x="840206" y="584661"/>
                  <a:pt x="842359" y="584437"/>
                </a:cubicBezTo>
                <a:cubicBezTo>
                  <a:pt x="844511" y="584214"/>
                  <a:pt x="846395" y="583856"/>
                  <a:pt x="848009" y="583364"/>
                </a:cubicBezTo>
                <a:cubicBezTo>
                  <a:pt x="847493" y="583320"/>
                  <a:pt x="847180" y="583141"/>
                  <a:pt x="847067" y="582828"/>
                </a:cubicBezTo>
                <a:cubicBezTo>
                  <a:pt x="846955" y="582515"/>
                  <a:pt x="846911" y="582336"/>
                  <a:pt x="846933" y="582292"/>
                </a:cubicBezTo>
                <a:cubicBezTo>
                  <a:pt x="843637" y="579640"/>
                  <a:pt x="840542" y="576852"/>
                  <a:pt x="837650" y="573930"/>
                </a:cubicBezTo>
                <a:cubicBezTo>
                  <a:pt x="834757" y="571008"/>
                  <a:pt x="832470" y="567682"/>
                  <a:pt x="830788" y="563951"/>
                </a:cubicBezTo>
                <a:lnTo>
                  <a:pt x="824330" y="554241"/>
                </a:lnTo>
                <a:cubicBezTo>
                  <a:pt x="823792" y="552668"/>
                  <a:pt x="822985" y="551769"/>
                  <a:pt x="821908" y="551544"/>
                </a:cubicBezTo>
                <a:close/>
                <a:moveTo>
                  <a:pt x="212011" y="508015"/>
                </a:moveTo>
                <a:lnTo>
                  <a:pt x="203394" y="516621"/>
                </a:lnTo>
                <a:cubicBezTo>
                  <a:pt x="203439" y="516599"/>
                  <a:pt x="203619" y="516643"/>
                  <a:pt x="203933" y="516753"/>
                </a:cubicBezTo>
                <a:cubicBezTo>
                  <a:pt x="204247" y="516864"/>
                  <a:pt x="204426" y="517174"/>
                  <a:pt x="204471" y="517682"/>
                </a:cubicBezTo>
                <a:cubicBezTo>
                  <a:pt x="206132" y="517287"/>
                  <a:pt x="207658" y="516486"/>
                  <a:pt x="209049" y="515280"/>
                </a:cubicBezTo>
                <a:cubicBezTo>
                  <a:pt x="210440" y="514074"/>
                  <a:pt x="211428" y="511652"/>
                  <a:pt x="212011" y="508015"/>
                </a:cubicBezTo>
                <a:close/>
                <a:moveTo>
                  <a:pt x="782363" y="502626"/>
                </a:moveTo>
                <a:lnTo>
                  <a:pt x="752263" y="508015"/>
                </a:lnTo>
                <a:cubicBezTo>
                  <a:pt x="751681" y="508666"/>
                  <a:pt x="751233" y="509519"/>
                  <a:pt x="750919" y="510574"/>
                </a:cubicBezTo>
                <a:cubicBezTo>
                  <a:pt x="750606" y="511630"/>
                  <a:pt x="750695" y="512214"/>
                  <a:pt x="751188" y="512326"/>
                </a:cubicBezTo>
                <a:cubicBezTo>
                  <a:pt x="753584" y="516507"/>
                  <a:pt x="755511" y="518821"/>
                  <a:pt x="756966" y="519268"/>
                </a:cubicBezTo>
                <a:cubicBezTo>
                  <a:pt x="758422" y="519715"/>
                  <a:pt x="761154" y="518833"/>
                  <a:pt x="765163" y="516621"/>
                </a:cubicBezTo>
                <a:cubicBezTo>
                  <a:pt x="768343" y="514406"/>
                  <a:pt x="771389" y="512120"/>
                  <a:pt x="774300" y="509764"/>
                </a:cubicBezTo>
                <a:cubicBezTo>
                  <a:pt x="777212" y="507408"/>
                  <a:pt x="780258" y="505388"/>
                  <a:pt x="783438" y="503703"/>
                </a:cubicBezTo>
                <a:cubicBezTo>
                  <a:pt x="782923" y="503659"/>
                  <a:pt x="782609" y="503479"/>
                  <a:pt x="782497" y="503164"/>
                </a:cubicBezTo>
                <a:cubicBezTo>
                  <a:pt x="782385" y="502850"/>
                  <a:pt x="782341" y="502670"/>
                  <a:pt x="782363" y="502626"/>
                </a:cubicBezTo>
                <a:close/>
                <a:moveTo>
                  <a:pt x="951337" y="493931"/>
                </a:moveTo>
                <a:cubicBezTo>
                  <a:pt x="940596" y="498129"/>
                  <a:pt x="929788" y="502125"/>
                  <a:pt x="918912" y="505919"/>
                </a:cubicBezTo>
                <a:cubicBezTo>
                  <a:pt x="908037" y="509712"/>
                  <a:pt x="896960" y="513978"/>
                  <a:pt x="885681" y="518715"/>
                </a:cubicBezTo>
                <a:cubicBezTo>
                  <a:pt x="888504" y="518808"/>
                  <a:pt x="895055" y="517065"/>
                  <a:pt x="905334" y="513486"/>
                </a:cubicBezTo>
                <a:cubicBezTo>
                  <a:pt x="915612" y="509908"/>
                  <a:pt x="925591" y="506090"/>
                  <a:pt x="935271" y="502032"/>
                </a:cubicBezTo>
                <a:cubicBezTo>
                  <a:pt x="944952" y="497975"/>
                  <a:pt x="950307" y="495274"/>
                  <a:pt x="951337" y="493931"/>
                </a:cubicBezTo>
                <a:close/>
                <a:moveTo>
                  <a:pt x="803880" y="491776"/>
                </a:moveTo>
                <a:lnTo>
                  <a:pt x="745813" y="502551"/>
                </a:lnTo>
                <a:lnTo>
                  <a:pt x="745813" y="504706"/>
                </a:lnTo>
                <a:lnTo>
                  <a:pt x="747963" y="506861"/>
                </a:lnTo>
                <a:cubicBezTo>
                  <a:pt x="757750" y="504931"/>
                  <a:pt x="767470" y="503135"/>
                  <a:pt x="777125" y="501474"/>
                </a:cubicBezTo>
                <a:cubicBezTo>
                  <a:pt x="786779" y="499812"/>
                  <a:pt x="795697" y="496939"/>
                  <a:pt x="803880" y="492853"/>
                </a:cubicBezTo>
                <a:close/>
                <a:moveTo>
                  <a:pt x="120454" y="491776"/>
                </a:moveTo>
                <a:cubicBezTo>
                  <a:pt x="116190" y="492337"/>
                  <a:pt x="112330" y="493100"/>
                  <a:pt x="108875" y="494065"/>
                </a:cubicBezTo>
                <a:cubicBezTo>
                  <a:pt x="105419" y="495031"/>
                  <a:pt x="102097" y="496063"/>
                  <a:pt x="98911" y="497163"/>
                </a:cubicBezTo>
                <a:cubicBezTo>
                  <a:pt x="98889" y="498173"/>
                  <a:pt x="98933" y="498847"/>
                  <a:pt x="99046" y="499184"/>
                </a:cubicBezTo>
                <a:cubicBezTo>
                  <a:pt x="99158" y="499520"/>
                  <a:pt x="99472" y="499925"/>
                  <a:pt x="99988" y="500396"/>
                </a:cubicBezTo>
                <a:lnTo>
                  <a:pt x="120454" y="492853"/>
                </a:lnTo>
                <a:close/>
                <a:moveTo>
                  <a:pt x="262497" y="464841"/>
                </a:moveTo>
                <a:cubicBezTo>
                  <a:pt x="261128" y="464193"/>
                  <a:pt x="259288" y="465228"/>
                  <a:pt x="256977" y="467944"/>
                </a:cubicBezTo>
                <a:cubicBezTo>
                  <a:pt x="254665" y="470660"/>
                  <a:pt x="253633" y="472508"/>
                  <a:pt x="253880" y="473487"/>
                </a:cubicBezTo>
                <a:lnTo>
                  <a:pt x="257111" y="489646"/>
                </a:lnTo>
                <a:lnTo>
                  <a:pt x="257111" y="489620"/>
                </a:lnTo>
                <a:cubicBezTo>
                  <a:pt x="262856" y="488790"/>
                  <a:pt x="266447" y="487757"/>
                  <a:pt x="267883" y="486522"/>
                </a:cubicBezTo>
                <a:cubicBezTo>
                  <a:pt x="269319" y="485288"/>
                  <a:pt x="269679" y="482369"/>
                  <a:pt x="268960" y="477767"/>
                </a:cubicBezTo>
                <a:cubicBezTo>
                  <a:pt x="268915" y="475612"/>
                  <a:pt x="268467" y="473457"/>
                  <a:pt x="267614" y="471302"/>
                </a:cubicBezTo>
                <a:cubicBezTo>
                  <a:pt x="266761" y="469148"/>
                  <a:pt x="265774" y="466994"/>
                  <a:pt x="264652" y="464841"/>
                </a:cubicBezTo>
                <a:close/>
                <a:moveTo>
                  <a:pt x="262497" y="435782"/>
                </a:moveTo>
                <a:lnTo>
                  <a:pt x="242171" y="443323"/>
                </a:lnTo>
                <a:cubicBezTo>
                  <a:pt x="244807" y="443884"/>
                  <a:pt x="246976" y="444378"/>
                  <a:pt x="248679" y="444804"/>
                </a:cubicBezTo>
                <a:cubicBezTo>
                  <a:pt x="250382" y="445230"/>
                  <a:pt x="251757" y="445455"/>
                  <a:pt x="252802" y="445477"/>
                </a:cubicBezTo>
                <a:lnTo>
                  <a:pt x="256034" y="445477"/>
                </a:lnTo>
                <a:cubicBezTo>
                  <a:pt x="257156" y="444916"/>
                  <a:pt x="258413" y="443884"/>
                  <a:pt x="259804" y="442380"/>
                </a:cubicBezTo>
                <a:cubicBezTo>
                  <a:pt x="261196" y="440876"/>
                  <a:pt x="262452" y="439036"/>
                  <a:pt x="263574" y="436859"/>
                </a:cubicBezTo>
                <a:cubicBezTo>
                  <a:pt x="263058" y="436814"/>
                  <a:pt x="262744" y="436635"/>
                  <a:pt x="262632" y="436320"/>
                </a:cubicBezTo>
                <a:cubicBezTo>
                  <a:pt x="262520" y="436006"/>
                  <a:pt x="262475" y="435827"/>
                  <a:pt x="262497" y="435782"/>
                </a:cubicBezTo>
                <a:close/>
                <a:moveTo>
                  <a:pt x="894291" y="429319"/>
                </a:moveTo>
                <a:cubicBezTo>
                  <a:pt x="890591" y="429880"/>
                  <a:pt x="887228" y="430373"/>
                  <a:pt x="884201" y="430800"/>
                </a:cubicBezTo>
                <a:cubicBezTo>
                  <a:pt x="881174" y="431226"/>
                  <a:pt x="878079" y="431450"/>
                  <a:pt x="874917" y="431473"/>
                </a:cubicBezTo>
                <a:lnTo>
                  <a:pt x="874917" y="432550"/>
                </a:lnTo>
                <a:cubicBezTo>
                  <a:pt x="878079" y="432034"/>
                  <a:pt x="881174" y="431720"/>
                  <a:pt x="884201" y="431607"/>
                </a:cubicBezTo>
                <a:cubicBezTo>
                  <a:pt x="887228" y="431495"/>
                  <a:pt x="890591" y="431450"/>
                  <a:pt x="894291" y="431473"/>
                </a:cubicBezTo>
                <a:close/>
                <a:moveTo>
                  <a:pt x="268960" y="429319"/>
                </a:moveTo>
                <a:cubicBezTo>
                  <a:pt x="262481" y="431381"/>
                  <a:pt x="256086" y="433450"/>
                  <a:pt x="249776" y="435524"/>
                </a:cubicBezTo>
                <a:cubicBezTo>
                  <a:pt x="243467" y="437598"/>
                  <a:pt x="237341" y="440227"/>
                  <a:pt x="231400" y="443411"/>
                </a:cubicBezTo>
                <a:lnTo>
                  <a:pt x="231400" y="444486"/>
                </a:lnTo>
                <a:lnTo>
                  <a:pt x="233554" y="444486"/>
                </a:lnTo>
                <a:cubicBezTo>
                  <a:pt x="238418" y="442762"/>
                  <a:pt x="243467" y="440835"/>
                  <a:pt x="248699" y="438708"/>
                </a:cubicBezTo>
                <a:cubicBezTo>
                  <a:pt x="253932" y="436580"/>
                  <a:pt x="259249" y="434923"/>
                  <a:pt x="264652" y="433736"/>
                </a:cubicBezTo>
                <a:lnTo>
                  <a:pt x="270038" y="431586"/>
                </a:lnTo>
                <a:lnTo>
                  <a:pt x="270038" y="431473"/>
                </a:lnTo>
                <a:cubicBezTo>
                  <a:pt x="270060" y="430979"/>
                  <a:pt x="270015" y="430620"/>
                  <a:pt x="269903" y="430396"/>
                </a:cubicBezTo>
                <a:cubicBezTo>
                  <a:pt x="269791" y="430171"/>
                  <a:pt x="269477" y="429812"/>
                  <a:pt x="268960" y="429319"/>
                </a:cubicBezTo>
                <a:close/>
                <a:moveTo>
                  <a:pt x="624237" y="408999"/>
                </a:moveTo>
                <a:cubicBezTo>
                  <a:pt x="623698" y="409021"/>
                  <a:pt x="623160" y="409245"/>
                  <a:pt x="622621" y="409672"/>
                </a:cubicBezTo>
                <a:cubicBezTo>
                  <a:pt x="622083" y="410098"/>
                  <a:pt x="621544" y="410592"/>
                  <a:pt x="621006" y="411153"/>
                </a:cubicBezTo>
                <a:cubicBezTo>
                  <a:pt x="621544" y="411714"/>
                  <a:pt x="622083" y="412208"/>
                  <a:pt x="622621" y="412634"/>
                </a:cubicBezTo>
                <a:cubicBezTo>
                  <a:pt x="623160" y="413061"/>
                  <a:pt x="623698" y="413285"/>
                  <a:pt x="624237" y="413308"/>
                </a:cubicBezTo>
                <a:cubicBezTo>
                  <a:pt x="625852" y="413265"/>
                  <a:pt x="627468" y="413081"/>
                  <a:pt x="629083" y="412755"/>
                </a:cubicBezTo>
                <a:cubicBezTo>
                  <a:pt x="630698" y="412428"/>
                  <a:pt x="632314" y="412215"/>
                  <a:pt x="633929" y="412115"/>
                </a:cubicBezTo>
                <a:lnTo>
                  <a:pt x="633929" y="410076"/>
                </a:lnTo>
                <a:cubicBezTo>
                  <a:pt x="631843" y="410031"/>
                  <a:pt x="630093" y="409851"/>
                  <a:pt x="628679" y="409537"/>
                </a:cubicBezTo>
                <a:cubicBezTo>
                  <a:pt x="627266" y="409223"/>
                  <a:pt x="625785" y="409044"/>
                  <a:pt x="624237" y="408999"/>
                </a:cubicBezTo>
                <a:close/>
                <a:moveTo>
                  <a:pt x="377892" y="265591"/>
                </a:moveTo>
                <a:cubicBezTo>
                  <a:pt x="381864" y="266017"/>
                  <a:pt x="385769" y="266780"/>
                  <a:pt x="389606" y="267880"/>
                </a:cubicBezTo>
                <a:cubicBezTo>
                  <a:pt x="395621" y="269586"/>
                  <a:pt x="401634" y="271561"/>
                  <a:pt x="407645" y="273806"/>
                </a:cubicBezTo>
                <a:cubicBezTo>
                  <a:pt x="413656" y="276051"/>
                  <a:pt x="419121" y="278026"/>
                  <a:pt x="424042" y="279732"/>
                </a:cubicBezTo>
                <a:cubicBezTo>
                  <a:pt x="429866" y="281932"/>
                  <a:pt x="435359" y="284266"/>
                  <a:pt x="440520" y="286735"/>
                </a:cubicBezTo>
                <a:cubicBezTo>
                  <a:pt x="445681" y="289204"/>
                  <a:pt x="450919" y="291539"/>
                  <a:pt x="456233" y="293738"/>
                </a:cubicBezTo>
                <a:cubicBezTo>
                  <a:pt x="457310" y="293806"/>
                  <a:pt x="458387" y="294479"/>
                  <a:pt x="459463" y="295759"/>
                </a:cubicBezTo>
                <a:cubicBezTo>
                  <a:pt x="460540" y="297038"/>
                  <a:pt x="461617" y="298520"/>
                  <a:pt x="462694" y="300203"/>
                </a:cubicBezTo>
                <a:cubicBezTo>
                  <a:pt x="466419" y="303413"/>
                  <a:pt x="468393" y="306690"/>
                  <a:pt x="468617" y="310035"/>
                </a:cubicBezTo>
                <a:cubicBezTo>
                  <a:pt x="468842" y="313379"/>
                  <a:pt x="467585" y="316926"/>
                  <a:pt x="464848" y="320674"/>
                </a:cubicBezTo>
                <a:cubicBezTo>
                  <a:pt x="462290" y="325029"/>
                  <a:pt x="459598" y="328979"/>
                  <a:pt x="456772" y="332526"/>
                </a:cubicBezTo>
                <a:cubicBezTo>
                  <a:pt x="453945" y="336072"/>
                  <a:pt x="450178" y="338946"/>
                  <a:pt x="445469" y="341145"/>
                </a:cubicBezTo>
                <a:cubicBezTo>
                  <a:pt x="444910" y="341594"/>
                  <a:pt x="444153" y="341774"/>
                  <a:pt x="443198" y="341684"/>
                </a:cubicBezTo>
                <a:cubicBezTo>
                  <a:pt x="442244" y="341594"/>
                  <a:pt x="441231" y="341774"/>
                  <a:pt x="440161" y="342223"/>
                </a:cubicBezTo>
                <a:lnTo>
                  <a:pt x="427280" y="349765"/>
                </a:lnTo>
                <a:cubicBezTo>
                  <a:pt x="423097" y="352458"/>
                  <a:pt x="419380" y="355152"/>
                  <a:pt x="416129" y="357845"/>
                </a:cubicBezTo>
                <a:cubicBezTo>
                  <a:pt x="412878" y="360539"/>
                  <a:pt x="409423" y="363232"/>
                  <a:pt x="405764" y="365926"/>
                </a:cubicBezTo>
                <a:lnTo>
                  <a:pt x="403610" y="365926"/>
                </a:lnTo>
                <a:lnTo>
                  <a:pt x="406841" y="363771"/>
                </a:lnTo>
                <a:cubicBezTo>
                  <a:pt x="408996" y="359596"/>
                  <a:pt x="411150" y="355825"/>
                  <a:pt x="413304" y="352458"/>
                </a:cubicBezTo>
                <a:cubicBezTo>
                  <a:pt x="415459" y="349091"/>
                  <a:pt x="417613" y="345320"/>
                  <a:pt x="419767" y="341145"/>
                </a:cubicBezTo>
                <a:cubicBezTo>
                  <a:pt x="420862" y="339529"/>
                  <a:pt x="421354" y="337913"/>
                  <a:pt x="421241" y="336297"/>
                </a:cubicBezTo>
                <a:cubicBezTo>
                  <a:pt x="421129" y="334681"/>
                  <a:pt x="420277" y="333065"/>
                  <a:pt x="418685" y="331448"/>
                </a:cubicBezTo>
                <a:cubicBezTo>
                  <a:pt x="417117" y="329204"/>
                  <a:pt x="415951" y="326690"/>
                  <a:pt x="415189" y="323906"/>
                </a:cubicBezTo>
                <a:cubicBezTo>
                  <a:pt x="414427" y="321123"/>
                  <a:pt x="413798" y="318609"/>
                  <a:pt x="413305" y="316364"/>
                </a:cubicBezTo>
                <a:cubicBezTo>
                  <a:pt x="412227" y="312661"/>
                  <a:pt x="410881" y="309294"/>
                  <a:pt x="409265" y="306264"/>
                </a:cubicBezTo>
                <a:cubicBezTo>
                  <a:pt x="407649" y="303233"/>
                  <a:pt x="405764" y="300136"/>
                  <a:pt x="403610" y="296971"/>
                </a:cubicBezTo>
                <a:cubicBezTo>
                  <a:pt x="401051" y="293694"/>
                  <a:pt x="398897" y="290551"/>
                  <a:pt x="397147" y="287543"/>
                </a:cubicBezTo>
                <a:cubicBezTo>
                  <a:pt x="395396" y="284536"/>
                  <a:pt x="393242" y="281932"/>
                  <a:pt x="390683" y="279732"/>
                </a:cubicBezTo>
                <a:cubicBezTo>
                  <a:pt x="388574" y="278049"/>
                  <a:pt x="386599" y="276298"/>
                  <a:pt x="384759" y="274480"/>
                </a:cubicBezTo>
                <a:cubicBezTo>
                  <a:pt x="382919" y="272661"/>
                  <a:pt x="380944" y="271180"/>
                  <a:pt x="378834" y="270035"/>
                </a:cubicBezTo>
                <a:cubicBezTo>
                  <a:pt x="376657" y="269451"/>
                  <a:pt x="374548" y="268733"/>
                  <a:pt x="372506" y="267880"/>
                </a:cubicBezTo>
                <a:cubicBezTo>
                  <a:pt x="370464" y="267027"/>
                  <a:pt x="368623" y="266309"/>
                  <a:pt x="366985" y="265725"/>
                </a:cubicBezTo>
                <a:cubicBezTo>
                  <a:pt x="370284" y="265209"/>
                  <a:pt x="373920" y="265164"/>
                  <a:pt x="377892" y="265591"/>
                </a:cubicBezTo>
                <a:close/>
                <a:moveTo>
                  <a:pt x="287273" y="258183"/>
                </a:moveTo>
                <a:cubicBezTo>
                  <a:pt x="281393" y="258812"/>
                  <a:pt x="276187" y="259979"/>
                  <a:pt x="271653" y="261685"/>
                </a:cubicBezTo>
                <a:cubicBezTo>
                  <a:pt x="267120" y="263391"/>
                  <a:pt x="262991" y="265098"/>
                  <a:pt x="259266" y="266805"/>
                </a:cubicBezTo>
                <a:cubicBezTo>
                  <a:pt x="255565" y="268533"/>
                  <a:pt x="252216" y="270733"/>
                  <a:pt x="249218" y="273404"/>
                </a:cubicBezTo>
                <a:cubicBezTo>
                  <a:pt x="246219" y="276075"/>
                  <a:pt x="243153" y="278544"/>
                  <a:pt x="240017" y="280811"/>
                </a:cubicBezTo>
                <a:cubicBezTo>
                  <a:pt x="233420" y="286198"/>
                  <a:pt x="226687" y="291854"/>
                  <a:pt x="219821" y="297780"/>
                </a:cubicBezTo>
                <a:cubicBezTo>
                  <a:pt x="212954" y="303706"/>
                  <a:pt x="206760" y="309901"/>
                  <a:pt x="201240" y="316366"/>
                </a:cubicBezTo>
                <a:cubicBezTo>
                  <a:pt x="195719" y="322112"/>
                  <a:pt x="190064" y="327589"/>
                  <a:pt x="184275" y="332796"/>
                </a:cubicBezTo>
                <a:cubicBezTo>
                  <a:pt x="178485" y="338003"/>
                  <a:pt x="173369" y="344019"/>
                  <a:pt x="168925" y="350843"/>
                </a:cubicBezTo>
                <a:cubicBezTo>
                  <a:pt x="166255" y="353536"/>
                  <a:pt x="163787" y="356499"/>
                  <a:pt x="161520" y="359731"/>
                </a:cubicBezTo>
                <a:cubicBezTo>
                  <a:pt x="159254" y="362964"/>
                  <a:pt x="157054" y="366465"/>
                  <a:pt x="154923" y="370236"/>
                </a:cubicBezTo>
                <a:cubicBezTo>
                  <a:pt x="153868" y="372413"/>
                  <a:pt x="153015" y="374793"/>
                  <a:pt x="152364" y="377374"/>
                </a:cubicBezTo>
                <a:cubicBezTo>
                  <a:pt x="151714" y="379955"/>
                  <a:pt x="151130" y="382604"/>
                  <a:pt x="150614" y="385320"/>
                </a:cubicBezTo>
                <a:cubicBezTo>
                  <a:pt x="150591" y="385365"/>
                  <a:pt x="150636" y="385544"/>
                  <a:pt x="150749" y="385858"/>
                </a:cubicBezTo>
                <a:cubicBezTo>
                  <a:pt x="150861" y="386173"/>
                  <a:pt x="151175" y="386352"/>
                  <a:pt x="151691" y="386397"/>
                </a:cubicBezTo>
                <a:cubicBezTo>
                  <a:pt x="152791" y="385387"/>
                  <a:pt x="154092" y="384445"/>
                  <a:pt x="155596" y="383569"/>
                </a:cubicBezTo>
                <a:cubicBezTo>
                  <a:pt x="157099" y="382694"/>
                  <a:pt x="158670" y="381481"/>
                  <a:pt x="160308" y="379933"/>
                </a:cubicBezTo>
                <a:cubicBezTo>
                  <a:pt x="171102" y="371268"/>
                  <a:pt x="182098" y="362469"/>
                  <a:pt x="193296" y="353536"/>
                </a:cubicBezTo>
                <a:cubicBezTo>
                  <a:pt x="204494" y="344602"/>
                  <a:pt x="215759" y="335803"/>
                  <a:pt x="227091" y="327139"/>
                </a:cubicBezTo>
                <a:cubicBezTo>
                  <a:pt x="236824" y="320248"/>
                  <a:pt x="245816" y="313020"/>
                  <a:pt x="254065" y="305455"/>
                </a:cubicBezTo>
                <a:cubicBezTo>
                  <a:pt x="262315" y="297891"/>
                  <a:pt x="269434" y="289317"/>
                  <a:pt x="275424" y="279732"/>
                </a:cubicBezTo>
                <a:close/>
                <a:moveTo>
                  <a:pt x="233554" y="196854"/>
                </a:moveTo>
                <a:cubicBezTo>
                  <a:pt x="233509" y="196876"/>
                  <a:pt x="233330" y="197100"/>
                  <a:pt x="233016" y="197524"/>
                </a:cubicBezTo>
                <a:cubicBezTo>
                  <a:pt x="232701" y="197949"/>
                  <a:pt x="232522" y="198441"/>
                  <a:pt x="232477" y="199000"/>
                </a:cubicBezTo>
                <a:lnTo>
                  <a:pt x="233554" y="199000"/>
                </a:lnTo>
                <a:cubicBezTo>
                  <a:pt x="234586" y="198978"/>
                  <a:pt x="235484" y="198754"/>
                  <a:pt x="236247" y="198329"/>
                </a:cubicBezTo>
                <a:cubicBezTo>
                  <a:pt x="237010" y="197905"/>
                  <a:pt x="237908" y="197413"/>
                  <a:pt x="238940" y="196854"/>
                </a:cubicBezTo>
                <a:close/>
                <a:moveTo>
                  <a:pt x="771613" y="180812"/>
                </a:moveTo>
                <a:lnTo>
                  <a:pt x="759788" y="182970"/>
                </a:lnTo>
                <a:lnTo>
                  <a:pt x="689913" y="200121"/>
                </a:lnTo>
                <a:lnTo>
                  <a:pt x="689913" y="200074"/>
                </a:lnTo>
                <a:cubicBezTo>
                  <a:pt x="687943" y="200252"/>
                  <a:pt x="685434" y="200968"/>
                  <a:pt x="682389" y="202220"/>
                </a:cubicBezTo>
                <a:lnTo>
                  <a:pt x="684531" y="204367"/>
                </a:lnTo>
                <a:cubicBezTo>
                  <a:pt x="685070" y="204434"/>
                  <a:pt x="685608" y="204569"/>
                  <a:pt x="686147" y="204772"/>
                </a:cubicBezTo>
                <a:cubicBezTo>
                  <a:pt x="686685" y="204975"/>
                  <a:pt x="687223" y="204840"/>
                  <a:pt x="687762" y="204367"/>
                </a:cubicBezTo>
                <a:cubicBezTo>
                  <a:pt x="691015" y="203337"/>
                  <a:pt x="694201" y="202445"/>
                  <a:pt x="697318" y="201690"/>
                </a:cubicBezTo>
                <a:cubicBezTo>
                  <a:pt x="700435" y="200935"/>
                  <a:pt x="703348" y="200055"/>
                  <a:pt x="706057" y="199050"/>
                </a:cubicBezTo>
                <a:cubicBezTo>
                  <a:pt x="714698" y="196908"/>
                  <a:pt x="723364" y="194766"/>
                  <a:pt x="732056" y="192624"/>
                </a:cubicBezTo>
                <a:cubicBezTo>
                  <a:pt x="740748" y="190482"/>
                  <a:pt x="748917" y="188341"/>
                  <a:pt x="756563" y="186199"/>
                </a:cubicBezTo>
                <a:cubicBezTo>
                  <a:pt x="759676" y="185573"/>
                  <a:pt x="762319" y="184676"/>
                  <a:pt x="764491" y="183508"/>
                </a:cubicBezTo>
                <a:cubicBezTo>
                  <a:pt x="766663" y="182340"/>
                  <a:pt x="769037" y="181441"/>
                  <a:pt x="771613" y="180812"/>
                </a:cubicBezTo>
                <a:close/>
                <a:moveTo>
                  <a:pt x="811414" y="123743"/>
                </a:moveTo>
                <a:cubicBezTo>
                  <a:pt x="811885" y="124781"/>
                  <a:pt x="812289" y="125620"/>
                  <a:pt x="812625" y="126260"/>
                </a:cubicBezTo>
                <a:cubicBezTo>
                  <a:pt x="812961" y="126900"/>
                  <a:pt x="813634" y="127474"/>
                  <a:pt x="814643" y="127981"/>
                </a:cubicBezTo>
                <a:cubicBezTo>
                  <a:pt x="815899" y="127805"/>
                  <a:pt x="817693" y="127099"/>
                  <a:pt x="820025" y="125863"/>
                </a:cubicBezTo>
                <a:cubicBezTo>
                  <a:pt x="820047" y="126899"/>
                  <a:pt x="820002" y="128005"/>
                  <a:pt x="819890" y="129181"/>
                </a:cubicBezTo>
                <a:cubicBezTo>
                  <a:pt x="819778" y="130357"/>
                  <a:pt x="819464" y="131742"/>
                  <a:pt x="818949" y="133337"/>
                </a:cubicBezTo>
                <a:cubicBezTo>
                  <a:pt x="816751" y="136664"/>
                  <a:pt x="814419" y="139991"/>
                  <a:pt x="811952" y="143318"/>
                </a:cubicBezTo>
                <a:cubicBezTo>
                  <a:pt x="809486" y="146644"/>
                  <a:pt x="807154" y="149432"/>
                  <a:pt x="804956" y="151680"/>
                </a:cubicBezTo>
                <a:cubicBezTo>
                  <a:pt x="803790" y="154287"/>
                  <a:pt x="802355" y="156355"/>
                  <a:pt x="800651" y="157884"/>
                </a:cubicBezTo>
                <a:cubicBezTo>
                  <a:pt x="798947" y="159412"/>
                  <a:pt x="797512" y="160941"/>
                  <a:pt x="796346" y="162469"/>
                </a:cubicBezTo>
                <a:cubicBezTo>
                  <a:pt x="794081" y="166628"/>
                  <a:pt x="791078" y="169640"/>
                  <a:pt x="787337" y="171506"/>
                </a:cubicBezTo>
                <a:cubicBezTo>
                  <a:pt x="783595" y="173371"/>
                  <a:pt x="779787" y="175035"/>
                  <a:pt x="775913" y="176496"/>
                </a:cubicBezTo>
                <a:cubicBezTo>
                  <a:pt x="775353" y="176473"/>
                  <a:pt x="774860" y="176788"/>
                  <a:pt x="774435" y="177440"/>
                </a:cubicBezTo>
                <a:cubicBezTo>
                  <a:pt x="774009" y="178092"/>
                  <a:pt x="773785" y="179216"/>
                  <a:pt x="773763" y="180812"/>
                </a:cubicBezTo>
                <a:lnTo>
                  <a:pt x="776988" y="180812"/>
                </a:lnTo>
                <a:lnTo>
                  <a:pt x="773763" y="184049"/>
                </a:lnTo>
                <a:cubicBezTo>
                  <a:pt x="765790" y="186306"/>
                  <a:pt x="757817" y="188763"/>
                  <a:pt x="749844" y="191419"/>
                </a:cubicBezTo>
                <a:cubicBezTo>
                  <a:pt x="741871" y="194074"/>
                  <a:pt x="733361" y="196261"/>
                  <a:pt x="724313" y="197979"/>
                </a:cubicBezTo>
                <a:cubicBezTo>
                  <a:pt x="713563" y="201370"/>
                  <a:pt x="701738" y="204226"/>
                  <a:pt x="688838" y="206546"/>
                </a:cubicBezTo>
                <a:cubicBezTo>
                  <a:pt x="685725" y="207059"/>
                  <a:pt x="683620" y="207908"/>
                  <a:pt x="682523" y="209093"/>
                </a:cubicBezTo>
                <a:cubicBezTo>
                  <a:pt x="681425" y="210277"/>
                  <a:pt x="680664" y="211934"/>
                  <a:pt x="680238" y="214063"/>
                </a:cubicBezTo>
                <a:lnTo>
                  <a:pt x="672699" y="242173"/>
                </a:lnTo>
                <a:lnTo>
                  <a:pt x="670545" y="251767"/>
                </a:lnTo>
                <a:cubicBezTo>
                  <a:pt x="669446" y="256054"/>
                  <a:pt x="668414" y="260620"/>
                  <a:pt x="667449" y="265464"/>
                </a:cubicBezTo>
                <a:cubicBezTo>
                  <a:pt x="666485" y="270307"/>
                  <a:pt x="665722" y="275423"/>
                  <a:pt x="665161" y="280811"/>
                </a:cubicBezTo>
                <a:cubicBezTo>
                  <a:pt x="664106" y="284515"/>
                  <a:pt x="663254" y="288151"/>
                  <a:pt x="662603" y="291720"/>
                </a:cubicBezTo>
                <a:cubicBezTo>
                  <a:pt x="661952" y="295289"/>
                  <a:pt x="661369" y="299194"/>
                  <a:pt x="660853" y="303437"/>
                </a:cubicBezTo>
                <a:cubicBezTo>
                  <a:pt x="660270" y="308330"/>
                  <a:pt x="659552" y="313627"/>
                  <a:pt x="658699" y="319328"/>
                </a:cubicBezTo>
                <a:cubicBezTo>
                  <a:pt x="657846" y="325030"/>
                  <a:pt x="657128" y="330866"/>
                  <a:pt x="656545" y="336836"/>
                </a:cubicBezTo>
                <a:lnTo>
                  <a:pt x="656545" y="340069"/>
                </a:lnTo>
                <a:cubicBezTo>
                  <a:pt x="658138" y="339059"/>
                  <a:pt x="659260" y="338385"/>
                  <a:pt x="659911" y="338048"/>
                </a:cubicBezTo>
                <a:cubicBezTo>
                  <a:pt x="660561" y="337712"/>
                  <a:pt x="660875" y="337308"/>
                  <a:pt x="660853" y="336836"/>
                </a:cubicBezTo>
                <a:cubicBezTo>
                  <a:pt x="673165" y="326556"/>
                  <a:pt x="685135" y="316141"/>
                  <a:pt x="696762" y="305591"/>
                </a:cubicBezTo>
                <a:cubicBezTo>
                  <a:pt x="708389" y="295042"/>
                  <a:pt x="720081" y="284627"/>
                  <a:pt x="731838" y="274347"/>
                </a:cubicBezTo>
                <a:cubicBezTo>
                  <a:pt x="740304" y="267236"/>
                  <a:pt x="748635" y="260207"/>
                  <a:pt x="756832" y="253261"/>
                </a:cubicBezTo>
                <a:cubicBezTo>
                  <a:pt x="765029" y="246314"/>
                  <a:pt x="773897" y="240095"/>
                  <a:pt x="783438" y="234605"/>
                </a:cubicBezTo>
                <a:cubicBezTo>
                  <a:pt x="786753" y="232420"/>
                  <a:pt x="790338" y="230303"/>
                  <a:pt x="794194" y="228253"/>
                </a:cubicBezTo>
                <a:cubicBezTo>
                  <a:pt x="798050" y="226204"/>
                  <a:pt x="801637" y="224357"/>
                  <a:pt x="804956" y="222712"/>
                </a:cubicBezTo>
                <a:cubicBezTo>
                  <a:pt x="806033" y="222239"/>
                  <a:pt x="807378" y="222104"/>
                  <a:pt x="808993" y="222307"/>
                </a:cubicBezTo>
                <a:cubicBezTo>
                  <a:pt x="810607" y="222510"/>
                  <a:pt x="812491" y="222645"/>
                  <a:pt x="814643" y="222712"/>
                </a:cubicBezTo>
                <a:lnTo>
                  <a:pt x="817872" y="222712"/>
                </a:lnTo>
                <a:cubicBezTo>
                  <a:pt x="826573" y="221023"/>
                  <a:pt x="835004" y="221158"/>
                  <a:pt x="843166" y="223118"/>
                </a:cubicBezTo>
                <a:cubicBezTo>
                  <a:pt x="851328" y="225077"/>
                  <a:pt x="858683" y="229267"/>
                  <a:pt x="865231" y="235686"/>
                </a:cubicBezTo>
                <a:cubicBezTo>
                  <a:pt x="869558" y="239503"/>
                  <a:pt x="872742" y="243975"/>
                  <a:pt x="874783" y="249103"/>
                </a:cubicBezTo>
                <a:cubicBezTo>
                  <a:pt x="876823" y="254231"/>
                  <a:pt x="877586" y="259773"/>
                  <a:pt x="877070" y="265727"/>
                </a:cubicBezTo>
                <a:cubicBezTo>
                  <a:pt x="875837" y="274863"/>
                  <a:pt x="873191" y="283527"/>
                  <a:pt x="869132" y="291720"/>
                </a:cubicBezTo>
                <a:cubicBezTo>
                  <a:pt x="865074" y="299913"/>
                  <a:pt x="860544" y="307769"/>
                  <a:pt x="855544" y="315288"/>
                </a:cubicBezTo>
                <a:cubicBezTo>
                  <a:pt x="849534" y="325524"/>
                  <a:pt x="842717" y="335220"/>
                  <a:pt x="835093" y="344378"/>
                </a:cubicBezTo>
                <a:cubicBezTo>
                  <a:pt x="827469" y="353536"/>
                  <a:pt x="819576" y="362155"/>
                  <a:pt x="811414" y="370236"/>
                </a:cubicBezTo>
                <a:cubicBezTo>
                  <a:pt x="805943" y="377306"/>
                  <a:pt x="799666" y="383628"/>
                  <a:pt x="792584" y="389203"/>
                </a:cubicBezTo>
                <a:cubicBezTo>
                  <a:pt x="785501" y="394777"/>
                  <a:pt x="778153" y="399205"/>
                  <a:pt x="770538" y="402486"/>
                </a:cubicBezTo>
                <a:cubicBezTo>
                  <a:pt x="763551" y="406101"/>
                  <a:pt x="756563" y="409316"/>
                  <a:pt x="749576" y="412131"/>
                </a:cubicBezTo>
                <a:cubicBezTo>
                  <a:pt x="742588" y="414946"/>
                  <a:pt x="735601" y="418168"/>
                  <a:pt x="728613" y="421797"/>
                </a:cubicBezTo>
                <a:lnTo>
                  <a:pt x="726463" y="421797"/>
                </a:lnTo>
                <a:cubicBezTo>
                  <a:pt x="723328" y="421370"/>
                  <a:pt x="720461" y="421685"/>
                  <a:pt x="717863" y="422743"/>
                </a:cubicBezTo>
                <a:cubicBezTo>
                  <a:pt x="715265" y="423801"/>
                  <a:pt x="712399" y="424926"/>
                  <a:pt x="709263" y="426119"/>
                </a:cubicBezTo>
                <a:cubicBezTo>
                  <a:pt x="701134" y="429338"/>
                  <a:pt x="692935" y="432625"/>
                  <a:pt x="684665" y="435979"/>
                </a:cubicBezTo>
                <a:cubicBezTo>
                  <a:pt x="676396" y="439333"/>
                  <a:pt x="668459" y="442890"/>
                  <a:pt x="660853" y="446650"/>
                </a:cubicBezTo>
                <a:cubicBezTo>
                  <a:pt x="656545" y="448316"/>
                  <a:pt x="652507" y="450110"/>
                  <a:pt x="648737" y="452034"/>
                </a:cubicBezTo>
                <a:cubicBezTo>
                  <a:pt x="644968" y="453957"/>
                  <a:pt x="641468" y="455736"/>
                  <a:pt x="638237" y="457371"/>
                </a:cubicBezTo>
                <a:cubicBezTo>
                  <a:pt x="629577" y="461130"/>
                  <a:pt x="621051" y="465105"/>
                  <a:pt x="612659" y="469295"/>
                </a:cubicBezTo>
                <a:cubicBezTo>
                  <a:pt x="604268" y="473486"/>
                  <a:pt x="596281" y="477748"/>
                  <a:pt x="588697" y="482082"/>
                </a:cubicBezTo>
                <a:cubicBezTo>
                  <a:pt x="581742" y="485337"/>
                  <a:pt x="574921" y="488794"/>
                  <a:pt x="568235" y="492453"/>
                </a:cubicBezTo>
                <a:cubicBezTo>
                  <a:pt x="561549" y="496112"/>
                  <a:pt x="554729" y="499839"/>
                  <a:pt x="547773" y="503632"/>
                </a:cubicBezTo>
                <a:cubicBezTo>
                  <a:pt x="544610" y="505294"/>
                  <a:pt x="541783" y="507359"/>
                  <a:pt x="539292" y="509828"/>
                </a:cubicBezTo>
                <a:cubicBezTo>
                  <a:pt x="536802" y="512297"/>
                  <a:pt x="534244" y="514902"/>
                  <a:pt x="531619" y="517640"/>
                </a:cubicBezTo>
                <a:cubicBezTo>
                  <a:pt x="533235" y="517124"/>
                  <a:pt x="534850" y="516540"/>
                  <a:pt x="536465" y="515889"/>
                </a:cubicBezTo>
                <a:cubicBezTo>
                  <a:pt x="538081" y="515238"/>
                  <a:pt x="539696" y="514385"/>
                  <a:pt x="541312" y="513330"/>
                </a:cubicBezTo>
                <a:cubicBezTo>
                  <a:pt x="546203" y="512230"/>
                  <a:pt x="551229" y="510928"/>
                  <a:pt x="556389" y="509424"/>
                </a:cubicBezTo>
                <a:cubicBezTo>
                  <a:pt x="561549" y="507920"/>
                  <a:pt x="566575" y="506349"/>
                  <a:pt x="571466" y="504710"/>
                </a:cubicBezTo>
                <a:cubicBezTo>
                  <a:pt x="581675" y="500916"/>
                  <a:pt x="591951" y="497190"/>
                  <a:pt x="602294" y="493530"/>
                </a:cubicBezTo>
                <a:cubicBezTo>
                  <a:pt x="612637" y="489871"/>
                  <a:pt x="623182" y="486415"/>
                  <a:pt x="633929" y="483159"/>
                </a:cubicBezTo>
                <a:cubicBezTo>
                  <a:pt x="642590" y="479882"/>
                  <a:pt x="651654" y="476470"/>
                  <a:pt x="661120" y="472923"/>
                </a:cubicBezTo>
                <a:cubicBezTo>
                  <a:pt x="670586" y="469376"/>
                  <a:pt x="680184" y="465964"/>
                  <a:pt x="689913" y="462687"/>
                </a:cubicBezTo>
                <a:cubicBezTo>
                  <a:pt x="699073" y="459897"/>
                  <a:pt x="708435" y="456961"/>
                  <a:pt x="717998" y="453878"/>
                </a:cubicBezTo>
                <a:cubicBezTo>
                  <a:pt x="727561" y="450795"/>
                  <a:pt x="737191" y="448354"/>
                  <a:pt x="746888" y="446555"/>
                </a:cubicBezTo>
                <a:cubicBezTo>
                  <a:pt x="764066" y="441662"/>
                  <a:pt x="781318" y="437981"/>
                  <a:pt x="798644" y="435512"/>
                </a:cubicBezTo>
                <a:cubicBezTo>
                  <a:pt x="815969" y="433044"/>
                  <a:pt x="833501" y="432056"/>
                  <a:pt x="851238" y="432550"/>
                </a:cubicBezTo>
                <a:cubicBezTo>
                  <a:pt x="855005" y="432528"/>
                  <a:pt x="858773" y="432303"/>
                  <a:pt x="862540" y="431877"/>
                </a:cubicBezTo>
                <a:cubicBezTo>
                  <a:pt x="866307" y="431450"/>
                  <a:pt x="870074" y="430957"/>
                  <a:pt x="873841" y="430395"/>
                </a:cubicBezTo>
                <a:cubicBezTo>
                  <a:pt x="880905" y="428827"/>
                  <a:pt x="888304" y="427669"/>
                  <a:pt x="896040" y="426922"/>
                </a:cubicBezTo>
                <a:cubicBezTo>
                  <a:pt x="903776" y="426173"/>
                  <a:pt x="911445" y="425581"/>
                  <a:pt x="919047" y="425145"/>
                </a:cubicBezTo>
                <a:cubicBezTo>
                  <a:pt x="926088" y="424102"/>
                  <a:pt x="933263" y="423467"/>
                  <a:pt x="940573" y="423241"/>
                </a:cubicBezTo>
                <a:cubicBezTo>
                  <a:pt x="947883" y="423014"/>
                  <a:pt x="955059" y="422923"/>
                  <a:pt x="962100" y="422969"/>
                </a:cubicBezTo>
                <a:cubicBezTo>
                  <a:pt x="969051" y="422355"/>
                  <a:pt x="975599" y="422755"/>
                  <a:pt x="981743" y="424169"/>
                </a:cubicBezTo>
                <a:cubicBezTo>
                  <a:pt x="987887" y="425582"/>
                  <a:pt x="993896" y="428382"/>
                  <a:pt x="999771" y="432569"/>
                </a:cubicBezTo>
                <a:lnTo>
                  <a:pt x="999771" y="432655"/>
                </a:lnTo>
                <a:cubicBezTo>
                  <a:pt x="1002417" y="434197"/>
                  <a:pt x="1003852" y="435940"/>
                  <a:pt x="1004076" y="437885"/>
                </a:cubicBezTo>
                <a:cubicBezTo>
                  <a:pt x="1004301" y="439830"/>
                  <a:pt x="1003583" y="442378"/>
                  <a:pt x="1001924" y="445529"/>
                </a:cubicBezTo>
                <a:cubicBezTo>
                  <a:pt x="999726" y="449217"/>
                  <a:pt x="997394" y="452570"/>
                  <a:pt x="994928" y="455587"/>
                </a:cubicBezTo>
                <a:cubicBezTo>
                  <a:pt x="992461" y="458605"/>
                  <a:pt x="990129" y="461689"/>
                  <a:pt x="987931" y="464841"/>
                </a:cubicBezTo>
                <a:cubicBezTo>
                  <a:pt x="987931" y="465488"/>
                  <a:pt x="987662" y="466343"/>
                  <a:pt x="987124" y="467405"/>
                </a:cubicBezTo>
                <a:cubicBezTo>
                  <a:pt x="986586" y="468467"/>
                  <a:pt x="985779" y="469071"/>
                  <a:pt x="984703" y="469218"/>
                </a:cubicBezTo>
                <a:cubicBezTo>
                  <a:pt x="982101" y="470902"/>
                  <a:pt x="980039" y="472923"/>
                  <a:pt x="978514" y="475281"/>
                </a:cubicBezTo>
                <a:cubicBezTo>
                  <a:pt x="976989" y="477639"/>
                  <a:pt x="975464" y="479929"/>
                  <a:pt x="973939" y="482152"/>
                </a:cubicBezTo>
                <a:cubicBezTo>
                  <a:pt x="972729" y="484757"/>
                  <a:pt x="970845" y="486554"/>
                  <a:pt x="968289" y="487542"/>
                </a:cubicBezTo>
                <a:cubicBezTo>
                  <a:pt x="965732" y="488530"/>
                  <a:pt x="963311" y="489249"/>
                  <a:pt x="961023" y="489698"/>
                </a:cubicBezTo>
                <a:cubicBezTo>
                  <a:pt x="959902" y="491180"/>
                  <a:pt x="958916" y="492258"/>
                  <a:pt x="958063" y="492932"/>
                </a:cubicBezTo>
                <a:cubicBezTo>
                  <a:pt x="957211" y="493605"/>
                  <a:pt x="956763" y="494683"/>
                  <a:pt x="956718" y="496165"/>
                </a:cubicBezTo>
                <a:lnTo>
                  <a:pt x="950260" y="501555"/>
                </a:lnTo>
                <a:cubicBezTo>
                  <a:pt x="944834" y="503082"/>
                  <a:pt x="939542" y="504608"/>
                  <a:pt x="934384" y="506134"/>
                </a:cubicBezTo>
                <a:cubicBezTo>
                  <a:pt x="929227" y="507659"/>
                  <a:pt x="924473" y="509720"/>
                  <a:pt x="920123" y="512316"/>
                </a:cubicBezTo>
                <a:lnTo>
                  <a:pt x="846933" y="540206"/>
                </a:lnTo>
                <a:lnTo>
                  <a:pt x="844780" y="540206"/>
                </a:lnTo>
                <a:lnTo>
                  <a:pt x="841551" y="542364"/>
                </a:lnTo>
                <a:cubicBezTo>
                  <a:pt x="842045" y="542926"/>
                  <a:pt x="842403" y="543420"/>
                  <a:pt x="842628" y="543847"/>
                </a:cubicBezTo>
                <a:cubicBezTo>
                  <a:pt x="842852" y="544275"/>
                  <a:pt x="843211" y="544500"/>
                  <a:pt x="843704" y="544522"/>
                </a:cubicBezTo>
                <a:cubicBezTo>
                  <a:pt x="849086" y="546163"/>
                  <a:pt x="854736" y="547737"/>
                  <a:pt x="860656" y="549243"/>
                </a:cubicBezTo>
                <a:cubicBezTo>
                  <a:pt x="866576" y="550749"/>
                  <a:pt x="872765" y="552053"/>
                  <a:pt x="879223" y="553155"/>
                </a:cubicBezTo>
                <a:cubicBezTo>
                  <a:pt x="886196" y="554212"/>
                  <a:pt x="892968" y="555875"/>
                  <a:pt x="899538" y="558146"/>
                </a:cubicBezTo>
                <a:cubicBezTo>
                  <a:pt x="906108" y="560417"/>
                  <a:pt x="912611" y="563429"/>
                  <a:pt x="919047" y="567184"/>
                </a:cubicBezTo>
                <a:cubicBezTo>
                  <a:pt x="922724" y="569207"/>
                  <a:pt x="924787" y="571096"/>
                  <a:pt x="925236" y="572849"/>
                </a:cubicBezTo>
                <a:cubicBezTo>
                  <a:pt x="925684" y="574603"/>
                  <a:pt x="925056" y="577031"/>
                  <a:pt x="923352" y="580133"/>
                </a:cubicBezTo>
                <a:cubicBezTo>
                  <a:pt x="918060" y="588722"/>
                  <a:pt x="912230" y="596504"/>
                  <a:pt x="905862" y="603479"/>
                </a:cubicBezTo>
                <a:cubicBezTo>
                  <a:pt x="899493" y="610454"/>
                  <a:pt x="892049" y="616624"/>
                  <a:pt x="883528" y="621988"/>
                </a:cubicBezTo>
                <a:cubicBezTo>
                  <a:pt x="880299" y="623510"/>
                  <a:pt x="877070" y="624765"/>
                  <a:pt x="873841" y="625751"/>
                </a:cubicBezTo>
                <a:cubicBezTo>
                  <a:pt x="870612" y="626738"/>
                  <a:pt x="867383" y="627995"/>
                  <a:pt x="864154" y="629521"/>
                </a:cubicBezTo>
                <a:lnTo>
                  <a:pt x="820025" y="639216"/>
                </a:lnTo>
                <a:lnTo>
                  <a:pt x="794193" y="646757"/>
                </a:lnTo>
                <a:cubicBezTo>
                  <a:pt x="790070" y="647610"/>
                  <a:pt x="787560" y="648597"/>
                  <a:pt x="786664" y="649719"/>
                </a:cubicBezTo>
                <a:cubicBezTo>
                  <a:pt x="785767" y="650842"/>
                  <a:pt x="785409" y="653445"/>
                  <a:pt x="785588" y="657529"/>
                </a:cubicBezTo>
                <a:cubicBezTo>
                  <a:pt x="786641" y="664577"/>
                  <a:pt x="787492" y="671489"/>
                  <a:pt x="788141" y="678267"/>
                </a:cubicBezTo>
                <a:cubicBezTo>
                  <a:pt x="788791" y="685045"/>
                  <a:pt x="789373" y="691418"/>
                  <a:pt x="789888" y="697388"/>
                </a:cubicBezTo>
                <a:cubicBezTo>
                  <a:pt x="789933" y="705400"/>
                  <a:pt x="790112" y="713076"/>
                  <a:pt x="790426" y="720415"/>
                </a:cubicBezTo>
                <a:cubicBezTo>
                  <a:pt x="790740" y="727753"/>
                  <a:pt x="790919" y="735160"/>
                  <a:pt x="790964" y="742633"/>
                </a:cubicBezTo>
                <a:cubicBezTo>
                  <a:pt x="790987" y="752801"/>
                  <a:pt x="790942" y="762624"/>
                  <a:pt x="790829" y="772102"/>
                </a:cubicBezTo>
                <a:cubicBezTo>
                  <a:pt x="790717" y="781580"/>
                  <a:pt x="790404" y="791109"/>
                  <a:pt x="789888" y="800688"/>
                </a:cubicBezTo>
                <a:cubicBezTo>
                  <a:pt x="789843" y="811927"/>
                  <a:pt x="789395" y="823038"/>
                  <a:pt x="788543" y="834022"/>
                </a:cubicBezTo>
                <a:cubicBezTo>
                  <a:pt x="787692" y="845005"/>
                  <a:pt x="786705" y="856126"/>
                  <a:pt x="785582" y="867383"/>
                </a:cubicBezTo>
                <a:cubicBezTo>
                  <a:pt x="785067" y="871599"/>
                  <a:pt x="784484" y="875545"/>
                  <a:pt x="783833" y="879223"/>
                </a:cubicBezTo>
                <a:cubicBezTo>
                  <a:pt x="783183" y="882900"/>
                  <a:pt x="782331" y="886847"/>
                  <a:pt x="781277" y="891062"/>
                </a:cubicBezTo>
                <a:cubicBezTo>
                  <a:pt x="780178" y="897408"/>
                  <a:pt x="778878" y="903552"/>
                  <a:pt x="777375" y="909494"/>
                </a:cubicBezTo>
                <a:cubicBezTo>
                  <a:pt x="775873" y="915437"/>
                  <a:pt x="774303" y="921850"/>
                  <a:pt x="772667" y="928734"/>
                </a:cubicBezTo>
                <a:cubicBezTo>
                  <a:pt x="771568" y="933689"/>
                  <a:pt x="770267" y="939116"/>
                  <a:pt x="768765" y="945013"/>
                </a:cubicBezTo>
                <a:cubicBezTo>
                  <a:pt x="767263" y="950911"/>
                  <a:pt x="765693" y="956606"/>
                  <a:pt x="764056" y="962100"/>
                </a:cubicBezTo>
                <a:lnTo>
                  <a:pt x="743606" y="1024527"/>
                </a:lnTo>
                <a:cubicBezTo>
                  <a:pt x="741857" y="1029976"/>
                  <a:pt x="739704" y="1035492"/>
                  <a:pt x="737148" y="1041075"/>
                </a:cubicBezTo>
                <a:cubicBezTo>
                  <a:pt x="734592" y="1046659"/>
                  <a:pt x="732439" y="1051906"/>
                  <a:pt x="730690" y="1056816"/>
                </a:cubicBezTo>
                <a:cubicBezTo>
                  <a:pt x="729658" y="1059664"/>
                  <a:pt x="728761" y="1062848"/>
                  <a:pt x="727999" y="1066369"/>
                </a:cubicBezTo>
                <a:cubicBezTo>
                  <a:pt x="727237" y="1069889"/>
                  <a:pt x="726340" y="1072804"/>
                  <a:pt x="725308" y="1075114"/>
                </a:cubicBezTo>
                <a:lnTo>
                  <a:pt x="715634" y="1116014"/>
                </a:lnTo>
                <a:cubicBezTo>
                  <a:pt x="715811" y="1117987"/>
                  <a:pt x="715456" y="1119423"/>
                  <a:pt x="714569" y="1120320"/>
                </a:cubicBezTo>
                <a:cubicBezTo>
                  <a:pt x="714503" y="1120880"/>
                  <a:pt x="714104" y="1121373"/>
                  <a:pt x="713372" y="1121800"/>
                </a:cubicBezTo>
                <a:cubicBezTo>
                  <a:pt x="712641" y="1122226"/>
                  <a:pt x="711976" y="1122450"/>
                  <a:pt x="711377" y="1122472"/>
                </a:cubicBezTo>
                <a:cubicBezTo>
                  <a:pt x="710269" y="1122450"/>
                  <a:pt x="709293" y="1122226"/>
                  <a:pt x="708451" y="1121800"/>
                </a:cubicBezTo>
                <a:cubicBezTo>
                  <a:pt x="707608" y="1121373"/>
                  <a:pt x="707165" y="1120880"/>
                  <a:pt x="707121" y="1120320"/>
                </a:cubicBezTo>
                <a:lnTo>
                  <a:pt x="706057" y="1111709"/>
                </a:lnTo>
                <a:lnTo>
                  <a:pt x="702813" y="1061122"/>
                </a:lnTo>
                <a:cubicBezTo>
                  <a:pt x="702231" y="1056256"/>
                  <a:pt x="701514" y="1051457"/>
                  <a:pt x="700663" y="1046726"/>
                </a:cubicBezTo>
                <a:cubicBezTo>
                  <a:pt x="699812" y="1041994"/>
                  <a:pt x="699096" y="1037465"/>
                  <a:pt x="698513" y="1033137"/>
                </a:cubicBezTo>
                <a:cubicBezTo>
                  <a:pt x="697371" y="1028227"/>
                  <a:pt x="696162" y="1022979"/>
                  <a:pt x="694885" y="1017396"/>
                </a:cubicBezTo>
                <a:cubicBezTo>
                  <a:pt x="693609" y="1011813"/>
                  <a:pt x="692668" y="1006296"/>
                  <a:pt x="692063" y="1000848"/>
                </a:cubicBezTo>
                <a:lnTo>
                  <a:pt x="685613" y="956718"/>
                </a:lnTo>
                <a:cubicBezTo>
                  <a:pt x="685143" y="951763"/>
                  <a:pt x="684740" y="946605"/>
                  <a:pt x="684404" y="941246"/>
                </a:cubicBezTo>
                <a:cubicBezTo>
                  <a:pt x="684068" y="935887"/>
                  <a:pt x="683396" y="930998"/>
                  <a:pt x="682389" y="926581"/>
                </a:cubicBezTo>
                <a:cubicBezTo>
                  <a:pt x="681134" y="913845"/>
                  <a:pt x="680417" y="901646"/>
                  <a:pt x="680238" y="889986"/>
                </a:cubicBezTo>
                <a:cubicBezTo>
                  <a:pt x="679812" y="883035"/>
                  <a:pt x="679856" y="876487"/>
                  <a:pt x="680372" y="870343"/>
                </a:cubicBezTo>
                <a:cubicBezTo>
                  <a:pt x="680887" y="864199"/>
                  <a:pt x="681201" y="858190"/>
                  <a:pt x="681313" y="852315"/>
                </a:cubicBezTo>
                <a:cubicBezTo>
                  <a:pt x="681358" y="844264"/>
                  <a:pt x="681537" y="836148"/>
                  <a:pt x="681851" y="827966"/>
                </a:cubicBezTo>
                <a:cubicBezTo>
                  <a:pt x="682164" y="819785"/>
                  <a:pt x="682344" y="811406"/>
                  <a:pt x="682389" y="802832"/>
                </a:cubicBezTo>
                <a:cubicBezTo>
                  <a:pt x="683934" y="788933"/>
                  <a:pt x="685143" y="775146"/>
                  <a:pt x="686017" y="761469"/>
                </a:cubicBezTo>
                <a:cubicBezTo>
                  <a:pt x="686890" y="747792"/>
                  <a:pt x="687831" y="733973"/>
                  <a:pt x="688838" y="720011"/>
                </a:cubicBezTo>
                <a:cubicBezTo>
                  <a:pt x="688861" y="714512"/>
                  <a:pt x="689085" y="708812"/>
                  <a:pt x="689510" y="702909"/>
                </a:cubicBezTo>
                <a:cubicBezTo>
                  <a:pt x="689936" y="697007"/>
                  <a:pt x="690429" y="691576"/>
                  <a:pt x="690988" y="686616"/>
                </a:cubicBezTo>
                <a:cubicBezTo>
                  <a:pt x="691033" y="683945"/>
                  <a:pt x="690675" y="682284"/>
                  <a:pt x="689913" y="681633"/>
                </a:cubicBezTo>
                <a:cubicBezTo>
                  <a:pt x="689152" y="680982"/>
                  <a:pt x="687719" y="681207"/>
                  <a:pt x="685613" y="682306"/>
                </a:cubicBezTo>
                <a:cubicBezTo>
                  <a:pt x="675432" y="684528"/>
                  <a:pt x="665383" y="687087"/>
                  <a:pt x="655467" y="689982"/>
                </a:cubicBezTo>
                <a:cubicBezTo>
                  <a:pt x="645551" y="692877"/>
                  <a:pt x="635500" y="695705"/>
                  <a:pt x="625314" y="698466"/>
                </a:cubicBezTo>
                <a:cubicBezTo>
                  <a:pt x="621544" y="700037"/>
                  <a:pt x="617506" y="700934"/>
                  <a:pt x="613198" y="701159"/>
                </a:cubicBezTo>
                <a:cubicBezTo>
                  <a:pt x="608890" y="701383"/>
                  <a:pt x="604313" y="701203"/>
                  <a:pt x="599467" y="700620"/>
                </a:cubicBezTo>
                <a:cubicBezTo>
                  <a:pt x="615532" y="699273"/>
                  <a:pt x="631057" y="696311"/>
                  <a:pt x="646043" y="691732"/>
                </a:cubicBezTo>
                <a:cubicBezTo>
                  <a:pt x="661028" y="687154"/>
                  <a:pt x="676010" y="682576"/>
                  <a:pt x="690988" y="677997"/>
                </a:cubicBezTo>
                <a:lnTo>
                  <a:pt x="689913" y="676920"/>
                </a:lnTo>
                <a:cubicBezTo>
                  <a:pt x="687786" y="677391"/>
                  <a:pt x="685591" y="677796"/>
                  <a:pt x="683328" y="678132"/>
                </a:cubicBezTo>
                <a:cubicBezTo>
                  <a:pt x="681065" y="678469"/>
                  <a:pt x="678599" y="679142"/>
                  <a:pt x="675930" y="680152"/>
                </a:cubicBezTo>
                <a:cubicBezTo>
                  <a:pt x="666283" y="683406"/>
                  <a:pt x="656770" y="686324"/>
                  <a:pt x="647391" y="688905"/>
                </a:cubicBezTo>
                <a:cubicBezTo>
                  <a:pt x="638013" y="691486"/>
                  <a:pt x="628500" y="693595"/>
                  <a:pt x="618852" y="695234"/>
                </a:cubicBezTo>
                <a:cubicBezTo>
                  <a:pt x="612502" y="695727"/>
                  <a:pt x="606624" y="695817"/>
                  <a:pt x="601217" y="695503"/>
                </a:cubicBezTo>
                <a:cubicBezTo>
                  <a:pt x="595810" y="695189"/>
                  <a:pt x="590201" y="694740"/>
                  <a:pt x="584390" y="694156"/>
                </a:cubicBezTo>
                <a:cubicBezTo>
                  <a:pt x="582752" y="694112"/>
                  <a:pt x="581181" y="693663"/>
                  <a:pt x="579678" y="692810"/>
                </a:cubicBezTo>
                <a:cubicBezTo>
                  <a:pt x="578175" y="691957"/>
                  <a:pt x="576873" y="690970"/>
                  <a:pt x="575774" y="689847"/>
                </a:cubicBezTo>
                <a:cubicBezTo>
                  <a:pt x="574181" y="688231"/>
                  <a:pt x="572521" y="686885"/>
                  <a:pt x="570793" y="685808"/>
                </a:cubicBezTo>
                <a:cubicBezTo>
                  <a:pt x="569065" y="684730"/>
                  <a:pt x="567136" y="683922"/>
                  <a:pt x="565005" y="683384"/>
                </a:cubicBezTo>
                <a:cubicBezTo>
                  <a:pt x="562783" y="683249"/>
                  <a:pt x="561033" y="682172"/>
                  <a:pt x="559754" y="680152"/>
                </a:cubicBezTo>
                <a:cubicBezTo>
                  <a:pt x="558475" y="678132"/>
                  <a:pt x="558072" y="675978"/>
                  <a:pt x="558543" y="673688"/>
                </a:cubicBezTo>
                <a:cubicBezTo>
                  <a:pt x="559081" y="671422"/>
                  <a:pt x="559889" y="668953"/>
                  <a:pt x="560966" y="666282"/>
                </a:cubicBezTo>
                <a:cubicBezTo>
                  <a:pt x="562043" y="663611"/>
                  <a:pt x="563389" y="661412"/>
                  <a:pt x="565005" y="659684"/>
                </a:cubicBezTo>
                <a:cubicBezTo>
                  <a:pt x="572094" y="652120"/>
                  <a:pt x="579992" y="644625"/>
                  <a:pt x="588697" y="637200"/>
                </a:cubicBezTo>
                <a:cubicBezTo>
                  <a:pt x="597403" y="629776"/>
                  <a:pt x="606377" y="622559"/>
                  <a:pt x="615621" y="615551"/>
                </a:cubicBezTo>
                <a:cubicBezTo>
                  <a:pt x="617775" y="613874"/>
                  <a:pt x="620198" y="611863"/>
                  <a:pt x="622891" y="609516"/>
                </a:cubicBezTo>
                <a:cubicBezTo>
                  <a:pt x="625583" y="607169"/>
                  <a:pt x="628545" y="604889"/>
                  <a:pt x="631775" y="602676"/>
                </a:cubicBezTo>
                <a:lnTo>
                  <a:pt x="681313" y="571500"/>
                </a:lnTo>
                <a:lnTo>
                  <a:pt x="701761" y="555313"/>
                </a:lnTo>
                <a:cubicBezTo>
                  <a:pt x="702816" y="554751"/>
                  <a:pt x="703668" y="553987"/>
                  <a:pt x="704318" y="553020"/>
                </a:cubicBezTo>
                <a:cubicBezTo>
                  <a:pt x="704967" y="552053"/>
                  <a:pt x="705547" y="551019"/>
                  <a:pt x="706057" y="549918"/>
                </a:cubicBezTo>
                <a:cubicBezTo>
                  <a:pt x="707209" y="545060"/>
                  <a:pt x="708628" y="540207"/>
                  <a:pt x="710313" y="535360"/>
                </a:cubicBezTo>
                <a:cubicBezTo>
                  <a:pt x="711998" y="530514"/>
                  <a:pt x="713417" y="525684"/>
                  <a:pt x="714569" y="520870"/>
                </a:cubicBezTo>
                <a:lnTo>
                  <a:pt x="714569" y="517662"/>
                </a:lnTo>
                <a:lnTo>
                  <a:pt x="712441" y="517662"/>
                </a:lnTo>
                <a:lnTo>
                  <a:pt x="659763" y="529424"/>
                </a:lnTo>
                <a:lnTo>
                  <a:pt x="599457" y="540216"/>
                </a:lnTo>
                <a:cubicBezTo>
                  <a:pt x="597775" y="540778"/>
                  <a:pt x="595756" y="541272"/>
                  <a:pt x="593400" y="541699"/>
                </a:cubicBezTo>
                <a:cubicBezTo>
                  <a:pt x="591044" y="542126"/>
                  <a:pt x="588756" y="542351"/>
                  <a:pt x="586535" y="542374"/>
                </a:cubicBezTo>
                <a:lnTo>
                  <a:pt x="586535" y="541294"/>
                </a:lnTo>
                <a:cubicBezTo>
                  <a:pt x="589788" y="540800"/>
                  <a:pt x="592974" y="540440"/>
                  <a:pt x="596092" y="540216"/>
                </a:cubicBezTo>
                <a:cubicBezTo>
                  <a:pt x="599211" y="539991"/>
                  <a:pt x="602127" y="539631"/>
                  <a:pt x="604842" y="539137"/>
                </a:cubicBezTo>
                <a:cubicBezTo>
                  <a:pt x="613524" y="536957"/>
                  <a:pt x="622274" y="534844"/>
                  <a:pt x="631091" y="532799"/>
                </a:cubicBezTo>
                <a:cubicBezTo>
                  <a:pt x="639908" y="530753"/>
                  <a:pt x="648388" y="528910"/>
                  <a:pt x="656532" y="527269"/>
                </a:cubicBezTo>
                <a:lnTo>
                  <a:pt x="684531" y="520866"/>
                </a:lnTo>
                <a:cubicBezTo>
                  <a:pt x="689312" y="520247"/>
                  <a:pt x="694019" y="519363"/>
                  <a:pt x="698653" y="518213"/>
                </a:cubicBezTo>
                <a:cubicBezTo>
                  <a:pt x="703286" y="517063"/>
                  <a:pt x="708237" y="516179"/>
                  <a:pt x="713505" y="515560"/>
                </a:cubicBezTo>
                <a:cubicBezTo>
                  <a:pt x="714525" y="515425"/>
                  <a:pt x="715412" y="514886"/>
                  <a:pt x="716169" y="513942"/>
                </a:cubicBezTo>
                <a:cubicBezTo>
                  <a:pt x="716925" y="512997"/>
                  <a:pt x="717819" y="512456"/>
                  <a:pt x="718850" y="512316"/>
                </a:cubicBezTo>
                <a:lnTo>
                  <a:pt x="717774" y="511247"/>
                </a:lnTo>
                <a:cubicBezTo>
                  <a:pt x="716703" y="511294"/>
                  <a:pt x="715637" y="511468"/>
                  <a:pt x="714575" y="511769"/>
                </a:cubicBezTo>
                <a:cubicBezTo>
                  <a:pt x="713514" y="512069"/>
                  <a:pt x="712460" y="512217"/>
                  <a:pt x="711413" y="512212"/>
                </a:cubicBezTo>
                <a:lnTo>
                  <a:pt x="654391" y="525112"/>
                </a:lnTo>
                <a:cubicBezTo>
                  <a:pt x="645170" y="527247"/>
                  <a:pt x="635612" y="529179"/>
                  <a:pt x="625717" y="530909"/>
                </a:cubicBezTo>
                <a:cubicBezTo>
                  <a:pt x="615823" y="532638"/>
                  <a:pt x="605996" y="534298"/>
                  <a:pt x="596236" y="535889"/>
                </a:cubicBezTo>
                <a:cubicBezTo>
                  <a:pt x="589752" y="537418"/>
                  <a:pt x="583335" y="538407"/>
                  <a:pt x="576985" y="538856"/>
                </a:cubicBezTo>
                <a:cubicBezTo>
                  <a:pt x="570636" y="539306"/>
                  <a:pt x="564489" y="539756"/>
                  <a:pt x="558543" y="540206"/>
                </a:cubicBezTo>
                <a:lnTo>
                  <a:pt x="543465" y="540206"/>
                </a:lnTo>
                <a:cubicBezTo>
                  <a:pt x="538058" y="540318"/>
                  <a:pt x="532718" y="539823"/>
                  <a:pt x="527446" y="538722"/>
                </a:cubicBezTo>
                <a:cubicBezTo>
                  <a:pt x="522173" y="537620"/>
                  <a:pt x="517103" y="535237"/>
                  <a:pt x="512234" y="531572"/>
                </a:cubicBezTo>
                <a:cubicBezTo>
                  <a:pt x="512234" y="531055"/>
                  <a:pt x="511965" y="530741"/>
                  <a:pt x="511426" y="530628"/>
                </a:cubicBezTo>
                <a:cubicBezTo>
                  <a:pt x="510888" y="530516"/>
                  <a:pt x="510080" y="530471"/>
                  <a:pt x="509003" y="530493"/>
                </a:cubicBezTo>
                <a:cubicBezTo>
                  <a:pt x="507343" y="534696"/>
                  <a:pt x="505548" y="538430"/>
                  <a:pt x="503618" y="541696"/>
                </a:cubicBezTo>
                <a:cubicBezTo>
                  <a:pt x="501689" y="544961"/>
                  <a:pt x="499894" y="548439"/>
                  <a:pt x="498234" y="552128"/>
                </a:cubicBezTo>
                <a:cubicBezTo>
                  <a:pt x="491749" y="563955"/>
                  <a:pt x="484525" y="575565"/>
                  <a:pt x="476560" y="586960"/>
                </a:cubicBezTo>
                <a:cubicBezTo>
                  <a:pt x="468595" y="598355"/>
                  <a:pt x="460024" y="609673"/>
                  <a:pt x="450848" y="620915"/>
                </a:cubicBezTo>
                <a:lnTo>
                  <a:pt x="427256" y="642448"/>
                </a:lnTo>
                <a:cubicBezTo>
                  <a:pt x="425046" y="643996"/>
                  <a:pt x="423038" y="644670"/>
                  <a:pt x="421230" y="644468"/>
                </a:cubicBezTo>
                <a:cubicBezTo>
                  <a:pt x="419422" y="644266"/>
                  <a:pt x="418217" y="643593"/>
                  <a:pt x="417614" y="642448"/>
                </a:cubicBezTo>
                <a:cubicBezTo>
                  <a:pt x="418730" y="642448"/>
                  <a:pt x="419980" y="642178"/>
                  <a:pt x="421363" y="641640"/>
                </a:cubicBezTo>
                <a:cubicBezTo>
                  <a:pt x="422747" y="641101"/>
                  <a:pt x="423997" y="640293"/>
                  <a:pt x="425113" y="639216"/>
                </a:cubicBezTo>
                <a:cubicBezTo>
                  <a:pt x="424578" y="638655"/>
                  <a:pt x="424042" y="638161"/>
                  <a:pt x="423506" y="637735"/>
                </a:cubicBezTo>
                <a:cubicBezTo>
                  <a:pt x="422971" y="637309"/>
                  <a:pt x="422435" y="637084"/>
                  <a:pt x="421899" y="637062"/>
                </a:cubicBezTo>
                <a:cubicBezTo>
                  <a:pt x="419307" y="637421"/>
                  <a:pt x="416980" y="637241"/>
                  <a:pt x="414917" y="636523"/>
                </a:cubicBezTo>
                <a:cubicBezTo>
                  <a:pt x="412855" y="635805"/>
                  <a:pt x="410522" y="635625"/>
                  <a:pt x="407919" y="635984"/>
                </a:cubicBezTo>
                <a:cubicBezTo>
                  <a:pt x="405113" y="637488"/>
                  <a:pt x="402375" y="637712"/>
                  <a:pt x="399705" y="636658"/>
                </a:cubicBezTo>
                <a:cubicBezTo>
                  <a:pt x="397034" y="635603"/>
                  <a:pt x="395104" y="633942"/>
                  <a:pt x="393915" y="631675"/>
                </a:cubicBezTo>
                <a:lnTo>
                  <a:pt x="385297" y="623061"/>
                </a:lnTo>
                <a:cubicBezTo>
                  <a:pt x="384220" y="621988"/>
                  <a:pt x="383143" y="621988"/>
                  <a:pt x="382066" y="623061"/>
                </a:cubicBezTo>
                <a:cubicBezTo>
                  <a:pt x="379238" y="623553"/>
                  <a:pt x="376815" y="623105"/>
                  <a:pt x="374795" y="621720"/>
                </a:cubicBezTo>
                <a:cubicBezTo>
                  <a:pt x="372775" y="620334"/>
                  <a:pt x="371967" y="618278"/>
                  <a:pt x="372371" y="615551"/>
                </a:cubicBezTo>
                <a:cubicBezTo>
                  <a:pt x="373448" y="611259"/>
                  <a:pt x="374526" y="608041"/>
                  <a:pt x="375603" y="605895"/>
                </a:cubicBezTo>
                <a:cubicBezTo>
                  <a:pt x="378341" y="600040"/>
                  <a:pt x="380944" y="594316"/>
                  <a:pt x="383412" y="588723"/>
                </a:cubicBezTo>
                <a:cubicBezTo>
                  <a:pt x="385881" y="583131"/>
                  <a:pt x="387946" y="577396"/>
                  <a:pt x="389606" y="571519"/>
                </a:cubicBezTo>
                <a:cubicBezTo>
                  <a:pt x="391648" y="565594"/>
                  <a:pt x="393219" y="559669"/>
                  <a:pt x="394319" y="553744"/>
                </a:cubicBezTo>
                <a:cubicBezTo>
                  <a:pt x="395419" y="547819"/>
                  <a:pt x="396720" y="541894"/>
                  <a:pt x="398224" y="535969"/>
                </a:cubicBezTo>
                <a:cubicBezTo>
                  <a:pt x="399817" y="531121"/>
                  <a:pt x="401209" y="526273"/>
                  <a:pt x="402398" y="521425"/>
                </a:cubicBezTo>
                <a:cubicBezTo>
                  <a:pt x="403587" y="516578"/>
                  <a:pt x="404709" y="511730"/>
                  <a:pt x="405764" y="506882"/>
                </a:cubicBezTo>
                <a:lnTo>
                  <a:pt x="413305" y="473487"/>
                </a:lnTo>
                <a:cubicBezTo>
                  <a:pt x="413798" y="471242"/>
                  <a:pt x="414157" y="468729"/>
                  <a:pt x="414382" y="465946"/>
                </a:cubicBezTo>
                <a:cubicBezTo>
                  <a:pt x="414606" y="463163"/>
                  <a:pt x="414965" y="460649"/>
                  <a:pt x="415459" y="458405"/>
                </a:cubicBezTo>
                <a:lnTo>
                  <a:pt x="417614" y="430395"/>
                </a:lnTo>
                <a:cubicBezTo>
                  <a:pt x="417636" y="427758"/>
                  <a:pt x="417591" y="425255"/>
                  <a:pt x="417479" y="422887"/>
                </a:cubicBezTo>
                <a:cubicBezTo>
                  <a:pt x="417367" y="420519"/>
                  <a:pt x="417053" y="418017"/>
                  <a:pt x="416536" y="415381"/>
                </a:cubicBezTo>
                <a:cubicBezTo>
                  <a:pt x="416559" y="413795"/>
                  <a:pt x="416244" y="412679"/>
                  <a:pt x="415594" y="412031"/>
                </a:cubicBezTo>
                <a:cubicBezTo>
                  <a:pt x="414943" y="411383"/>
                  <a:pt x="413821" y="411070"/>
                  <a:pt x="412227" y="411093"/>
                </a:cubicBezTo>
                <a:cubicBezTo>
                  <a:pt x="407358" y="411562"/>
                  <a:pt x="402555" y="412500"/>
                  <a:pt x="397820" y="413907"/>
                </a:cubicBezTo>
                <a:cubicBezTo>
                  <a:pt x="393085" y="415314"/>
                  <a:pt x="388551" y="417593"/>
                  <a:pt x="384220" y="420742"/>
                </a:cubicBezTo>
                <a:lnTo>
                  <a:pt x="333592" y="449786"/>
                </a:lnTo>
                <a:cubicBezTo>
                  <a:pt x="331460" y="451425"/>
                  <a:pt x="328992" y="452727"/>
                  <a:pt x="326186" y="453691"/>
                </a:cubicBezTo>
                <a:cubicBezTo>
                  <a:pt x="323381" y="454657"/>
                  <a:pt x="320105" y="455150"/>
                  <a:pt x="316357" y="455173"/>
                </a:cubicBezTo>
                <a:cubicBezTo>
                  <a:pt x="315774" y="455644"/>
                  <a:pt x="315055" y="455779"/>
                  <a:pt x="314203" y="455577"/>
                </a:cubicBezTo>
                <a:cubicBezTo>
                  <a:pt x="313350" y="455375"/>
                  <a:pt x="312632" y="455240"/>
                  <a:pt x="312048" y="455173"/>
                </a:cubicBezTo>
                <a:cubicBezTo>
                  <a:pt x="310971" y="454500"/>
                  <a:pt x="310432" y="453422"/>
                  <a:pt x="310432" y="451941"/>
                </a:cubicBezTo>
                <a:cubicBezTo>
                  <a:pt x="310432" y="450460"/>
                  <a:pt x="310971" y="449382"/>
                  <a:pt x="312048" y="448709"/>
                </a:cubicBezTo>
                <a:cubicBezTo>
                  <a:pt x="316402" y="445881"/>
                  <a:pt x="320890" y="442650"/>
                  <a:pt x="325513" y="439014"/>
                </a:cubicBezTo>
                <a:cubicBezTo>
                  <a:pt x="330136" y="435378"/>
                  <a:pt x="334624" y="432146"/>
                  <a:pt x="338978" y="429319"/>
                </a:cubicBezTo>
                <a:cubicBezTo>
                  <a:pt x="347483" y="424316"/>
                  <a:pt x="356056" y="419312"/>
                  <a:pt x="364696" y="414305"/>
                </a:cubicBezTo>
                <a:cubicBezTo>
                  <a:pt x="373336" y="409299"/>
                  <a:pt x="382717" y="405359"/>
                  <a:pt x="392838" y="402486"/>
                </a:cubicBezTo>
                <a:lnTo>
                  <a:pt x="398224" y="402486"/>
                </a:lnTo>
                <a:cubicBezTo>
                  <a:pt x="405764" y="401593"/>
                  <a:pt x="412227" y="401236"/>
                  <a:pt x="417614" y="401414"/>
                </a:cubicBezTo>
                <a:cubicBezTo>
                  <a:pt x="425470" y="400811"/>
                  <a:pt x="431184" y="402017"/>
                  <a:pt x="434755" y="405031"/>
                </a:cubicBezTo>
                <a:cubicBezTo>
                  <a:pt x="438327" y="408046"/>
                  <a:pt x="440826" y="413273"/>
                  <a:pt x="442255" y="420711"/>
                </a:cubicBezTo>
                <a:cubicBezTo>
                  <a:pt x="444914" y="434813"/>
                  <a:pt x="446568" y="449184"/>
                  <a:pt x="447216" y="463824"/>
                </a:cubicBezTo>
                <a:cubicBezTo>
                  <a:pt x="447864" y="478464"/>
                  <a:pt x="447639" y="492835"/>
                  <a:pt x="446540" y="506937"/>
                </a:cubicBezTo>
                <a:lnTo>
                  <a:pt x="446540" y="520866"/>
                </a:lnTo>
                <a:cubicBezTo>
                  <a:pt x="448694" y="518567"/>
                  <a:pt x="450848" y="516798"/>
                  <a:pt x="453002" y="515560"/>
                </a:cubicBezTo>
                <a:cubicBezTo>
                  <a:pt x="454595" y="513853"/>
                  <a:pt x="456255" y="511877"/>
                  <a:pt x="457983" y="509631"/>
                </a:cubicBezTo>
                <a:cubicBezTo>
                  <a:pt x="459710" y="507386"/>
                  <a:pt x="461640" y="505410"/>
                  <a:pt x="463771" y="503703"/>
                </a:cubicBezTo>
                <a:lnTo>
                  <a:pt x="491772" y="479991"/>
                </a:lnTo>
                <a:cubicBezTo>
                  <a:pt x="496147" y="475096"/>
                  <a:pt x="500859" y="470066"/>
                  <a:pt x="505907" y="464902"/>
                </a:cubicBezTo>
                <a:cubicBezTo>
                  <a:pt x="510955" y="459737"/>
                  <a:pt x="515936" y="454707"/>
                  <a:pt x="520850" y="449812"/>
                </a:cubicBezTo>
                <a:cubicBezTo>
                  <a:pt x="521971" y="448690"/>
                  <a:pt x="523497" y="447702"/>
                  <a:pt x="525427" y="446848"/>
                </a:cubicBezTo>
                <a:cubicBezTo>
                  <a:pt x="527356" y="445995"/>
                  <a:pt x="529420" y="445546"/>
                  <a:pt x="531619" y="445501"/>
                </a:cubicBezTo>
                <a:cubicBezTo>
                  <a:pt x="532763" y="444446"/>
                  <a:pt x="533706" y="444131"/>
                  <a:pt x="534446" y="444558"/>
                </a:cubicBezTo>
                <a:cubicBezTo>
                  <a:pt x="535187" y="444985"/>
                  <a:pt x="535321" y="446018"/>
                  <a:pt x="534850" y="447657"/>
                </a:cubicBezTo>
                <a:cubicBezTo>
                  <a:pt x="533167" y="451991"/>
                  <a:pt x="531417" y="456526"/>
                  <a:pt x="529600" y="461264"/>
                </a:cubicBezTo>
                <a:cubicBezTo>
                  <a:pt x="527782" y="466002"/>
                  <a:pt x="526302" y="470808"/>
                  <a:pt x="525157" y="475680"/>
                </a:cubicBezTo>
                <a:cubicBezTo>
                  <a:pt x="523564" y="479565"/>
                  <a:pt x="522173" y="483921"/>
                  <a:pt x="520984" y="488749"/>
                </a:cubicBezTo>
                <a:cubicBezTo>
                  <a:pt x="519795" y="493576"/>
                  <a:pt x="518673" y="498202"/>
                  <a:pt x="517619" y="502626"/>
                </a:cubicBezTo>
                <a:cubicBezTo>
                  <a:pt x="517574" y="504781"/>
                  <a:pt x="517394" y="506937"/>
                  <a:pt x="517080" y="509092"/>
                </a:cubicBezTo>
                <a:cubicBezTo>
                  <a:pt x="516766" y="511248"/>
                  <a:pt x="516587" y="513404"/>
                  <a:pt x="516542" y="515560"/>
                </a:cubicBezTo>
                <a:lnTo>
                  <a:pt x="517619" y="515560"/>
                </a:lnTo>
                <a:cubicBezTo>
                  <a:pt x="520962" y="513944"/>
                  <a:pt x="524507" y="512325"/>
                  <a:pt x="528254" y="510702"/>
                </a:cubicBezTo>
                <a:cubicBezTo>
                  <a:pt x="532000" y="509080"/>
                  <a:pt x="535276" y="507448"/>
                  <a:pt x="538081" y="505805"/>
                </a:cubicBezTo>
                <a:cubicBezTo>
                  <a:pt x="547167" y="500890"/>
                  <a:pt x="555918" y="495907"/>
                  <a:pt x="564331" y="490858"/>
                </a:cubicBezTo>
                <a:cubicBezTo>
                  <a:pt x="572745" y="485808"/>
                  <a:pt x="581226" y="481095"/>
                  <a:pt x="589774" y="476719"/>
                </a:cubicBezTo>
                <a:cubicBezTo>
                  <a:pt x="594598" y="473419"/>
                  <a:pt x="599220" y="470053"/>
                  <a:pt x="603640" y="466619"/>
                </a:cubicBezTo>
                <a:cubicBezTo>
                  <a:pt x="608060" y="463185"/>
                  <a:pt x="612413" y="460088"/>
                  <a:pt x="616698" y="457327"/>
                </a:cubicBezTo>
                <a:cubicBezTo>
                  <a:pt x="621118" y="453714"/>
                  <a:pt x="625740" y="450437"/>
                  <a:pt x="630564" y="447497"/>
                </a:cubicBezTo>
                <a:cubicBezTo>
                  <a:pt x="635388" y="444557"/>
                  <a:pt x="639740" y="441011"/>
                  <a:pt x="643622" y="436859"/>
                </a:cubicBezTo>
                <a:cubicBezTo>
                  <a:pt x="659598" y="424858"/>
                  <a:pt x="673954" y="411266"/>
                  <a:pt x="686688" y="396083"/>
                </a:cubicBezTo>
                <a:cubicBezTo>
                  <a:pt x="688928" y="392472"/>
                  <a:pt x="691436" y="389466"/>
                  <a:pt x="694213" y="387065"/>
                </a:cubicBezTo>
                <a:cubicBezTo>
                  <a:pt x="696991" y="384665"/>
                  <a:pt x="699499" y="381928"/>
                  <a:pt x="701738" y="378855"/>
                </a:cubicBezTo>
                <a:cubicBezTo>
                  <a:pt x="710271" y="369720"/>
                  <a:pt x="718468" y="360248"/>
                  <a:pt x="726329" y="350439"/>
                </a:cubicBezTo>
                <a:cubicBezTo>
                  <a:pt x="734190" y="340630"/>
                  <a:pt x="742118" y="330349"/>
                  <a:pt x="750113" y="319598"/>
                </a:cubicBezTo>
                <a:cubicBezTo>
                  <a:pt x="757638" y="310866"/>
                  <a:pt x="764357" y="301125"/>
                  <a:pt x="770269" y="290373"/>
                </a:cubicBezTo>
                <a:cubicBezTo>
                  <a:pt x="776182" y="279621"/>
                  <a:pt x="781288" y="268533"/>
                  <a:pt x="785588" y="257108"/>
                </a:cubicBezTo>
                <a:lnTo>
                  <a:pt x="797422" y="237848"/>
                </a:lnTo>
                <a:cubicBezTo>
                  <a:pt x="796323" y="237916"/>
                  <a:pt x="795292" y="238321"/>
                  <a:pt x="794328" y="239065"/>
                </a:cubicBezTo>
                <a:cubicBezTo>
                  <a:pt x="793363" y="239808"/>
                  <a:pt x="792601" y="240484"/>
                  <a:pt x="792040" y="241092"/>
                </a:cubicBezTo>
                <a:cubicBezTo>
                  <a:pt x="786664" y="244339"/>
                  <a:pt x="781557" y="247990"/>
                  <a:pt x="776720" y="252043"/>
                </a:cubicBezTo>
                <a:cubicBezTo>
                  <a:pt x="771882" y="256096"/>
                  <a:pt x="767313" y="260298"/>
                  <a:pt x="763013" y="264650"/>
                </a:cubicBezTo>
                <a:cubicBezTo>
                  <a:pt x="757145" y="268466"/>
                  <a:pt x="751681" y="272686"/>
                  <a:pt x="746619" y="277309"/>
                </a:cubicBezTo>
                <a:cubicBezTo>
                  <a:pt x="741558" y="281933"/>
                  <a:pt x="736631" y="286692"/>
                  <a:pt x="731838" y="291585"/>
                </a:cubicBezTo>
                <a:cubicBezTo>
                  <a:pt x="725276" y="298498"/>
                  <a:pt x="718781" y="305412"/>
                  <a:pt x="712354" y="312325"/>
                </a:cubicBezTo>
                <a:cubicBezTo>
                  <a:pt x="705926" y="319239"/>
                  <a:pt x="700238" y="326691"/>
                  <a:pt x="695288" y="334682"/>
                </a:cubicBezTo>
                <a:cubicBezTo>
                  <a:pt x="691548" y="338542"/>
                  <a:pt x="688278" y="342942"/>
                  <a:pt x="685479" y="347880"/>
                </a:cubicBezTo>
                <a:cubicBezTo>
                  <a:pt x="682679" y="352818"/>
                  <a:pt x="680214" y="357756"/>
                  <a:pt x="678084" y="362694"/>
                </a:cubicBezTo>
                <a:cubicBezTo>
                  <a:pt x="674808" y="368036"/>
                  <a:pt x="671398" y="372974"/>
                  <a:pt x="667853" y="377508"/>
                </a:cubicBezTo>
                <a:cubicBezTo>
                  <a:pt x="664308" y="382041"/>
                  <a:pt x="660898" y="386439"/>
                  <a:pt x="657622" y="390701"/>
                </a:cubicBezTo>
                <a:cubicBezTo>
                  <a:pt x="654301" y="395477"/>
                  <a:pt x="650712" y="399584"/>
                  <a:pt x="646853" y="403019"/>
                </a:cubicBezTo>
                <a:cubicBezTo>
                  <a:pt x="642994" y="406455"/>
                  <a:pt x="639404" y="409487"/>
                  <a:pt x="636083" y="412115"/>
                </a:cubicBezTo>
                <a:cubicBezTo>
                  <a:pt x="634939" y="412642"/>
                  <a:pt x="633458" y="413181"/>
                  <a:pt x="631641" y="413732"/>
                </a:cubicBezTo>
                <a:cubicBezTo>
                  <a:pt x="629823" y="414282"/>
                  <a:pt x="628073" y="414858"/>
                  <a:pt x="626391" y="415461"/>
                </a:cubicBezTo>
                <a:cubicBezTo>
                  <a:pt x="624237" y="416492"/>
                  <a:pt x="622621" y="416579"/>
                  <a:pt x="621544" y="415721"/>
                </a:cubicBezTo>
                <a:cubicBezTo>
                  <a:pt x="620467" y="414863"/>
                  <a:pt x="619929" y="413320"/>
                  <a:pt x="619929" y="411093"/>
                </a:cubicBezTo>
                <a:cubicBezTo>
                  <a:pt x="619951" y="409552"/>
                  <a:pt x="619637" y="408614"/>
                  <a:pt x="618987" y="408278"/>
                </a:cubicBezTo>
                <a:cubicBezTo>
                  <a:pt x="618336" y="407944"/>
                  <a:pt x="617214" y="407809"/>
                  <a:pt x="615621" y="407876"/>
                </a:cubicBezTo>
                <a:cubicBezTo>
                  <a:pt x="611785" y="408993"/>
                  <a:pt x="608150" y="409172"/>
                  <a:pt x="604717" y="408412"/>
                </a:cubicBezTo>
                <a:cubicBezTo>
                  <a:pt x="601284" y="407653"/>
                  <a:pt x="598457" y="405688"/>
                  <a:pt x="596236" y="402516"/>
                </a:cubicBezTo>
                <a:cubicBezTo>
                  <a:pt x="594643" y="400908"/>
                  <a:pt x="592713" y="399568"/>
                  <a:pt x="590447" y="398495"/>
                </a:cubicBezTo>
                <a:cubicBezTo>
                  <a:pt x="588181" y="397423"/>
                  <a:pt x="585444" y="396619"/>
                  <a:pt x="582236" y="396083"/>
                </a:cubicBezTo>
                <a:cubicBezTo>
                  <a:pt x="579386" y="395769"/>
                  <a:pt x="577008" y="393705"/>
                  <a:pt x="575101" y="389891"/>
                </a:cubicBezTo>
                <a:cubicBezTo>
                  <a:pt x="573194" y="386078"/>
                  <a:pt x="572700" y="382399"/>
                  <a:pt x="573620" y="378855"/>
                </a:cubicBezTo>
                <a:cubicBezTo>
                  <a:pt x="575819" y="374501"/>
                  <a:pt x="578152" y="369742"/>
                  <a:pt x="580620" y="364580"/>
                </a:cubicBezTo>
                <a:cubicBezTo>
                  <a:pt x="583088" y="359417"/>
                  <a:pt x="585422" y="354120"/>
                  <a:pt x="587620" y="348688"/>
                </a:cubicBezTo>
                <a:cubicBezTo>
                  <a:pt x="594329" y="331561"/>
                  <a:pt x="602451" y="315177"/>
                  <a:pt x="611986" y="299535"/>
                </a:cubicBezTo>
                <a:cubicBezTo>
                  <a:pt x="621522" y="283894"/>
                  <a:pt x="630990" y="268326"/>
                  <a:pt x="640391" y="252833"/>
                </a:cubicBezTo>
                <a:lnTo>
                  <a:pt x="655468" y="219469"/>
                </a:lnTo>
                <a:lnTo>
                  <a:pt x="659776" y="214063"/>
                </a:lnTo>
                <a:cubicBezTo>
                  <a:pt x="649051" y="216856"/>
                  <a:pt x="638461" y="219379"/>
                  <a:pt x="628006" y="221631"/>
                </a:cubicBezTo>
                <a:cubicBezTo>
                  <a:pt x="617551" y="223884"/>
                  <a:pt x="606961" y="225325"/>
                  <a:pt x="596236" y="225956"/>
                </a:cubicBezTo>
                <a:cubicBezTo>
                  <a:pt x="607005" y="224379"/>
                  <a:pt x="617775" y="222397"/>
                  <a:pt x="628545" y="220011"/>
                </a:cubicBezTo>
                <a:cubicBezTo>
                  <a:pt x="639314" y="217624"/>
                  <a:pt x="650083" y="214564"/>
                  <a:pt x="660853" y="210830"/>
                </a:cubicBezTo>
                <a:lnTo>
                  <a:pt x="660853" y="209759"/>
                </a:lnTo>
                <a:cubicBezTo>
                  <a:pt x="658228" y="210250"/>
                  <a:pt x="655939" y="210607"/>
                  <a:pt x="653987" y="210830"/>
                </a:cubicBezTo>
                <a:cubicBezTo>
                  <a:pt x="652035" y="211053"/>
                  <a:pt x="650016" y="211410"/>
                  <a:pt x="647929" y="211901"/>
                </a:cubicBezTo>
                <a:cubicBezTo>
                  <a:pt x="641423" y="214063"/>
                  <a:pt x="634513" y="215955"/>
                  <a:pt x="627198" y="217577"/>
                </a:cubicBezTo>
                <a:cubicBezTo>
                  <a:pt x="619884" y="219199"/>
                  <a:pt x="612435" y="220550"/>
                  <a:pt x="604852" y="221631"/>
                </a:cubicBezTo>
                <a:cubicBezTo>
                  <a:pt x="597807" y="222172"/>
                  <a:pt x="590358" y="222442"/>
                  <a:pt x="582505" y="222442"/>
                </a:cubicBezTo>
                <a:cubicBezTo>
                  <a:pt x="574652" y="222442"/>
                  <a:pt x="566665" y="222172"/>
                  <a:pt x="558543" y="221631"/>
                </a:cubicBezTo>
                <a:cubicBezTo>
                  <a:pt x="555245" y="221609"/>
                  <a:pt x="551879" y="220843"/>
                  <a:pt x="548446" y="219334"/>
                </a:cubicBezTo>
                <a:cubicBezTo>
                  <a:pt x="545014" y="217825"/>
                  <a:pt x="541917" y="215708"/>
                  <a:pt x="539158" y="212982"/>
                </a:cubicBezTo>
                <a:lnTo>
                  <a:pt x="538081" y="212982"/>
                </a:lnTo>
                <a:cubicBezTo>
                  <a:pt x="534895" y="211438"/>
                  <a:pt x="532920" y="209695"/>
                  <a:pt x="532157" y="207753"/>
                </a:cubicBezTo>
                <a:cubicBezTo>
                  <a:pt x="531395" y="205810"/>
                  <a:pt x="531574" y="203267"/>
                  <a:pt x="532696" y="200121"/>
                </a:cubicBezTo>
                <a:lnTo>
                  <a:pt x="539158" y="190482"/>
                </a:lnTo>
                <a:cubicBezTo>
                  <a:pt x="545619" y="186613"/>
                  <a:pt x="552081" y="182264"/>
                  <a:pt x="558543" y="177435"/>
                </a:cubicBezTo>
                <a:cubicBezTo>
                  <a:pt x="565005" y="172606"/>
                  <a:pt x="571466" y="167977"/>
                  <a:pt x="577928" y="163548"/>
                </a:cubicBezTo>
                <a:lnTo>
                  <a:pt x="579005" y="163548"/>
                </a:lnTo>
                <a:lnTo>
                  <a:pt x="579005" y="164627"/>
                </a:lnTo>
                <a:cubicBezTo>
                  <a:pt x="578982" y="164672"/>
                  <a:pt x="578758" y="164852"/>
                  <a:pt x="578332" y="165167"/>
                </a:cubicBezTo>
                <a:cubicBezTo>
                  <a:pt x="577905" y="165481"/>
                  <a:pt x="577412" y="165661"/>
                  <a:pt x="576851" y="165706"/>
                </a:cubicBezTo>
                <a:cubicBezTo>
                  <a:pt x="572633" y="168539"/>
                  <a:pt x="569223" y="172045"/>
                  <a:pt x="566620" y="176223"/>
                </a:cubicBezTo>
                <a:cubicBezTo>
                  <a:pt x="564017" y="180402"/>
                  <a:pt x="561684" y="184441"/>
                  <a:pt x="559620" y="188341"/>
                </a:cubicBezTo>
                <a:cubicBezTo>
                  <a:pt x="559081" y="189077"/>
                  <a:pt x="558812" y="190282"/>
                  <a:pt x="558812" y="191955"/>
                </a:cubicBezTo>
                <a:cubicBezTo>
                  <a:pt x="558812" y="193628"/>
                  <a:pt x="559081" y="194565"/>
                  <a:pt x="559620" y="194766"/>
                </a:cubicBezTo>
                <a:cubicBezTo>
                  <a:pt x="560225" y="195279"/>
                  <a:pt x="561168" y="195592"/>
                  <a:pt x="562447" y="195703"/>
                </a:cubicBezTo>
                <a:cubicBezTo>
                  <a:pt x="563726" y="195815"/>
                  <a:pt x="564937" y="195859"/>
                  <a:pt x="566081" y="195837"/>
                </a:cubicBezTo>
                <a:cubicBezTo>
                  <a:pt x="580037" y="191463"/>
                  <a:pt x="593589" y="186539"/>
                  <a:pt x="606736" y="181065"/>
                </a:cubicBezTo>
                <a:cubicBezTo>
                  <a:pt x="619884" y="175592"/>
                  <a:pt x="632897" y="170113"/>
                  <a:pt x="645776" y="164627"/>
                </a:cubicBezTo>
                <a:cubicBezTo>
                  <a:pt x="656052" y="159300"/>
                  <a:pt x="666459" y="154579"/>
                  <a:pt x="676996" y="150466"/>
                </a:cubicBezTo>
                <a:cubicBezTo>
                  <a:pt x="687533" y="146352"/>
                  <a:pt x="697931" y="142441"/>
                  <a:pt x="708188" y="138732"/>
                </a:cubicBezTo>
                <a:cubicBezTo>
                  <a:pt x="710876" y="138215"/>
                  <a:pt x="713295" y="137631"/>
                  <a:pt x="715445" y="136979"/>
                </a:cubicBezTo>
                <a:cubicBezTo>
                  <a:pt x="717594" y="136327"/>
                  <a:pt x="719476" y="135473"/>
                  <a:pt x="721088" y="134416"/>
                </a:cubicBezTo>
                <a:cubicBezTo>
                  <a:pt x="723193" y="132236"/>
                  <a:pt x="725164" y="131202"/>
                  <a:pt x="727001" y="131314"/>
                </a:cubicBezTo>
                <a:cubicBezTo>
                  <a:pt x="728837" y="131427"/>
                  <a:pt x="730808" y="132820"/>
                  <a:pt x="732913" y="135495"/>
                </a:cubicBezTo>
                <a:cubicBezTo>
                  <a:pt x="733540" y="136057"/>
                  <a:pt x="734436" y="136551"/>
                  <a:pt x="735601" y="136979"/>
                </a:cubicBezTo>
                <a:cubicBezTo>
                  <a:pt x="736765" y="137406"/>
                  <a:pt x="737661" y="137631"/>
                  <a:pt x="738288" y="137653"/>
                </a:cubicBezTo>
                <a:lnTo>
                  <a:pt x="754413" y="134416"/>
                </a:lnTo>
                <a:cubicBezTo>
                  <a:pt x="758713" y="133786"/>
                  <a:pt x="763013" y="132888"/>
                  <a:pt x="767313" y="131721"/>
                </a:cubicBezTo>
                <a:cubicBezTo>
                  <a:pt x="771613" y="130554"/>
                  <a:pt x="775913" y="129661"/>
                  <a:pt x="780213" y="129041"/>
                </a:cubicBezTo>
                <a:cubicBezTo>
                  <a:pt x="785767" y="128158"/>
                  <a:pt x="791862" y="127805"/>
                  <a:pt x="798498" y="127981"/>
                </a:cubicBezTo>
                <a:cubicBezTo>
                  <a:pt x="800651" y="127937"/>
                  <a:pt x="802804" y="127496"/>
                  <a:pt x="804956" y="126657"/>
                </a:cubicBezTo>
                <a:cubicBezTo>
                  <a:pt x="807109" y="125818"/>
                  <a:pt x="809262" y="124847"/>
                  <a:pt x="811414" y="123743"/>
                </a:cubicBezTo>
                <a:close/>
                <a:moveTo>
                  <a:pt x="601082" y="2152"/>
                </a:moveTo>
                <a:cubicBezTo>
                  <a:pt x="606153" y="2870"/>
                  <a:pt x="611358" y="3587"/>
                  <a:pt x="616698" y="4305"/>
                </a:cubicBezTo>
                <a:cubicBezTo>
                  <a:pt x="620557" y="4776"/>
                  <a:pt x="624685" y="5179"/>
                  <a:pt x="629083" y="5516"/>
                </a:cubicBezTo>
                <a:cubicBezTo>
                  <a:pt x="633481" y="5852"/>
                  <a:pt x="637609" y="6525"/>
                  <a:pt x="641468" y="7534"/>
                </a:cubicBezTo>
                <a:cubicBezTo>
                  <a:pt x="649029" y="8521"/>
                  <a:pt x="656792" y="9507"/>
                  <a:pt x="664755" y="10494"/>
                </a:cubicBezTo>
                <a:cubicBezTo>
                  <a:pt x="672718" y="11481"/>
                  <a:pt x="680746" y="13005"/>
                  <a:pt x="688838" y="15068"/>
                </a:cubicBezTo>
                <a:cubicBezTo>
                  <a:pt x="696475" y="16660"/>
                  <a:pt x="704314" y="18589"/>
                  <a:pt x="712354" y="20854"/>
                </a:cubicBezTo>
                <a:cubicBezTo>
                  <a:pt x="720394" y="23118"/>
                  <a:pt x="727964" y="25854"/>
                  <a:pt x="735063" y="29060"/>
                </a:cubicBezTo>
                <a:cubicBezTo>
                  <a:pt x="745813" y="33545"/>
                  <a:pt x="755488" y="39644"/>
                  <a:pt x="764088" y="47358"/>
                </a:cubicBezTo>
                <a:cubicBezTo>
                  <a:pt x="766776" y="49982"/>
                  <a:pt x="768388" y="52538"/>
                  <a:pt x="768926" y="55027"/>
                </a:cubicBezTo>
                <a:cubicBezTo>
                  <a:pt x="769463" y="57516"/>
                  <a:pt x="768926" y="60341"/>
                  <a:pt x="767313" y="63503"/>
                </a:cubicBezTo>
                <a:cubicBezTo>
                  <a:pt x="765208" y="67382"/>
                  <a:pt x="762699" y="71463"/>
                  <a:pt x="759788" y="75746"/>
                </a:cubicBezTo>
                <a:cubicBezTo>
                  <a:pt x="756877" y="80029"/>
                  <a:pt x="753293" y="83841"/>
                  <a:pt x="749038" y="87182"/>
                </a:cubicBezTo>
                <a:lnTo>
                  <a:pt x="746888" y="89335"/>
                </a:lnTo>
                <a:cubicBezTo>
                  <a:pt x="745880" y="92070"/>
                  <a:pt x="744402" y="94402"/>
                  <a:pt x="742454" y="96331"/>
                </a:cubicBezTo>
                <a:cubicBezTo>
                  <a:pt x="740505" y="98259"/>
                  <a:pt x="737683" y="99515"/>
                  <a:pt x="733988" y="100098"/>
                </a:cubicBezTo>
                <a:cubicBezTo>
                  <a:pt x="732913" y="100098"/>
                  <a:pt x="731838" y="101174"/>
                  <a:pt x="730763" y="103327"/>
                </a:cubicBezTo>
                <a:cubicBezTo>
                  <a:pt x="729800" y="106533"/>
                  <a:pt x="728770" y="108193"/>
                  <a:pt x="727673" y="108305"/>
                </a:cubicBezTo>
                <a:cubicBezTo>
                  <a:pt x="726575" y="108417"/>
                  <a:pt x="724739" y="107116"/>
                  <a:pt x="722163" y="104403"/>
                </a:cubicBezTo>
                <a:cubicBezTo>
                  <a:pt x="723328" y="104515"/>
                  <a:pt x="724492" y="104560"/>
                  <a:pt x="725657" y="104538"/>
                </a:cubicBezTo>
                <a:cubicBezTo>
                  <a:pt x="726822" y="104515"/>
                  <a:pt x="727449" y="103753"/>
                  <a:pt x="727538" y="102251"/>
                </a:cubicBezTo>
                <a:cubicBezTo>
                  <a:pt x="727449" y="101219"/>
                  <a:pt x="726822" y="100591"/>
                  <a:pt x="725657" y="100367"/>
                </a:cubicBezTo>
                <a:cubicBezTo>
                  <a:pt x="724492" y="100143"/>
                  <a:pt x="723328" y="100053"/>
                  <a:pt x="722163" y="100098"/>
                </a:cubicBezTo>
                <a:cubicBezTo>
                  <a:pt x="721088" y="99627"/>
                  <a:pt x="719745" y="99493"/>
                  <a:pt x="718132" y="99694"/>
                </a:cubicBezTo>
                <a:cubicBezTo>
                  <a:pt x="716519" y="99896"/>
                  <a:pt x="714638" y="100031"/>
                  <a:pt x="712488" y="100098"/>
                </a:cubicBezTo>
                <a:cubicBezTo>
                  <a:pt x="710831" y="100120"/>
                  <a:pt x="709039" y="100076"/>
                  <a:pt x="707113" y="99963"/>
                </a:cubicBezTo>
                <a:cubicBezTo>
                  <a:pt x="705187" y="99851"/>
                  <a:pt x="703396" y="99537"/>
                  <a:pt x="701738" y="99022"/>
                </a:cubicBezTo>
                <a:cubicBezTo>
                  <a:pt x="700663" y="97362"/>
                  <a:pt x="699320" y="96376"/>
                  <a:pt x="697707" y="96062"/>
                </a:cubicBezTo>
                <a:cubicBezTo>
                  <a:pt x="696095" y="95748"/>
                  <a:pt x="694213" y="96376"/>
                  <a:pt x="692063" y="97945"/>
                </a:cubicBezTo>
                <a:cubicBezTo>
                  <a:pt x="689354" y="98932"/>
                  <a:pt x="686711" y="99649"/>
                  <a:pt x="684135" y="100098"/>
                </a:cubicBezTo>
                <a:cubicBezTo>
                  <a:pt x="681558" y="100546"/>
                  <a:pt x="679183" y="101264"/>
                  <a:pt x="677007" y="102251"/>
                </a:cubicBezTo>
                <a:lnTo>
                  <a:pt x="689913" y="90411"/>
                </a:lnTo>
                <a:cubicBezTo>
                  <a:pt x="685658" y="88236"/>
                  <a:pt x="682611" y="85590"/>
                  <a:pt x="680774" y="82473"/>
                </a:cubicBezTo>
                <a:cubicBezTo>
                  <a:pt x="678936" y="79356"/>
                  <a:pt x="678039" y="75903"/>
                  <a:pt x="678084" y="72113"/>
                </a:cubicBezTo>
                <a:cubicBezTo>
                  <a:pt x="678084" y="71486"/>
                  <a:pt x="677815" y="70589"/>
                  <a:pt x="677276" y="69423"/>
                </a:cubicBezTo>
                <a:cubicBezTo>
                  <a:pt x="676738" y="68257"/>
                  <a:pt x="675930" y="67360"/>
                  <a:pt x="674853" y="66732"/>
                </a:cubicBezTo>
                <a:cubicBezTo>
                  <a:pt x="669985" y="62516"/>
                  <a:pt x="664914" y="58839"/>
                  <a:pt x="659641" y="55700"/>
                </a:cubicBezTo>
                <a:cubicBezTo>
                  <a:pt x="654369" y="52560"/>
                  <a:pt x="649029" y="49421"/>
                  <a:pt x="643622" y="46282"/>
                </a:cubicBezTo>
                <a:lnTo>
                  <a:pt x="612390" y="22603"/>
                </a:lnTo>
                <a:cubicBezTo>
                  <a:pt x="609227" y="20988"/>
                  <a:pt x="606400" y="19104"/>
                  <a:pt x="603909" y="16952"/>
                </a:cubicBezTo>
                <a:cubicBezTo>
                  <a:pt x="601419" y="14799"/>
                  <a:pt x="598861" y="12377"/>
                  <a:pt x="596236" y="9687"/>
                </a:cubicBezTo>
                <a:lnTo>
                  <a:pt x="581159" y="5381"/>
                </a:lnTo>
                <a:cubicBezTo>
                  <a:pt x="581742" y="4821"/>
                  <a:pt x="582460" y="4327"/>
                  <a:pt x="583313" y="3901"/>
                </a:cubicBezTo>
                <a:cubicBezTo>
                  <a:pt x="584165" y="3475"/>
                  <a:pt x="584883" y="3251"/>
                  <a:pt x="585467" y="3229"/>
                </a:cubicBezTo>
                <a:cubicBezTo>
                  <a:pt x="590806" y="1794"/>
                  <a:pt x="596012" y="1435"/>
                  <a:pt x="601082" y="2152"/>
                </a:cubicBezTo>
                <a:close/>
                <a:moveTo>
                  <a:pt x="115068" y="0"/>
                </a:moveTo>
                <a:lnTo>
                  <a:pt x="136611" y="0"/>
                </a:lnTo>
                <a:cubicBezTo>
                  <a:pt x="142468" y="134"/>
                  <a:pt x="147988" y="941"/>
                  <a:pt x="153172" y="2421"/>
                </a:cubicBezTo>
                <a:cubicBezTo>
                  <a:pt x="158356" y="3901"/>
                  <a:pt x="163607" y="5247"/>
                  <a:pt x="168925" y="6458"/>
                </a:cubicBezTo>
                <a:cubicBezTo>
                  <a:pt x="176555" y="10584"/>
                  <a:pt x="184454" y="14171"/>
                  <a:pt x="192623" y="17221"/>
                </a:cubicBezTo>
                <a:cubicBezTo>
                  <a:pt x="200791" y="20270"/>
                  <a:pt x="208690" y="23858"/>
                  <a:pt x="216320" y="27984"/>
                </a:cubicBezTo>
                <a:cubicBezTo>
                  <a:pt x="220561" y="29621"/>
                  <a:pt x="224466" y="31729"/>
                  <a:pt x="228034" y="34308"/>
                </a:cubicBezTo>
                <a:cubicBezTo>
                  <a:pt x="231602" y="36886"/>
                  <a:pt x="235237" y="39801"/>
                  <a:pt x="238940" y="43053"/>
                </a:cubicBezTo>
                <a:lnTo>
                  <a:pt x="251725" y="51663"/>
                </a:lnTo>
                <a:cubicBezTo>
                  <a:pt x="255944" y="54466"/>
                  <a:pt x="259625" y="57740"/>
                  <a:pt x="262767" y="61485"/>
                </a:cubicBezTo>
                <a:cubicBezTo>
                  <a:pt x="265908" y="65230"/>
                  <a:pt x="269050" y="68772"/>
                  <a:pt x="272192" y="72113"/>
                </a:cubicBezTo>
                <a:cubicBezTo>
                  <a:pt x="275401" y="77002"/>
                  <a:pt x="278678" y="82025"/>
                  <a:pt x="282021" y="87182"/>
                </a:cubicBezTo>
                <a:cubicBezTo>
                  <a:pt x="285365" y="92339"/>
                  <a:pt x="288911" y="97362"/>
                  <a:pt x="292659" y="102251"/>
                </a:cubicBezTo>
                <a:cubicBezTo>
                  <a:pt x="293736" y="105659"/>
                  <a:pt x="293736" y="109605"/>
                  <a:pt x="292659" y="114090"/>
                </a:cubicBezTo>
                <a:cubicBezTo>
                  <a:pt x="290527" y="116266"/>
                  <a:pt x="288597" y="118633"/>
                  <a:pt x="286869" y="121193"/>
                </a:cubicBezTo>
                <a:cubicBezTo>
                  <a:pt x="285141" y="123754"/>
                  <a:pt x="283480" y="126369"/>
                  <a:pt x="281887" y="129041"/>
                </a:cubicBezTo>
                <a:cubicBezTo>
                  <a:pt x="281348" y="129684"/>
                  <a:pt x="280809" y="130534"/>
                  <a:pt x="280271" y="131591"/>
                </a:cubicBezTo>
                <a:cubicBezTo>
                  <a:pt x="279732" y="132648"/>
                  <a:pt x="279194" y="133233"/>
                  <a:pt x="278655" y="133346"/>
                </a:cubicBezTo>
                <a:cubicBezTo>
                  <a:pt x="276097" y="134924"/>
                  <a:pt x="274212" y="136637"/>
                  <a:pt x="273000" y="138485"/>
                </a:cubicBezTo>
                <a:cubicBezTo>
                  <a:pt x="271788" y="140334"/>
                  <a:pt x="270442" y="142588"/>
                  <a:pt x="268960" y="145248"/>
                </a:cubicBezTo>
                <a:cubicBezTo>
                  <a:pt x="267704" y="146442"/>
                  <a:pt x="265639" y="147569"/>
                  <a:pt x="262767" y="148629"/>
                </a:cubicBezTo>
                <a:cubicBezTo>
                  <a:pt x="259894" y="149688"/>
                  <a:pt x="257291" y="150004"/>
                  <a:pt x="254957" y="149575"/>
                </a:cubicBezTo>
                <a:cubicBezTo>
                  <a:pt x="254373" y="149102"/>
                  <a:pt x="253656" y="148967"/>
                  <a:pt x="252805" y="149170"/>
                </a:cubicBezTo>
                <a:cubicBezTo>
                  <a:pt x="251954" y="149372"/>
                  <a:pt x="251241" y="149508"/>
                  <a:pt x="250666" y="149575"/>
                </a:cubicBezTo>
                <a:cubicBezTo>
                  <a:pt x="251549" y="150657"/>
                  <a:pt x="251902" y="151739"/>
                  <a:pt x="251725" y="152821"/>
                </a:cubicBezTo>
                <a:cubicBezTo>
                  <a:pt x="252264" y="154958"/>
                  <a:pt x="253072" y="156352"/>
                  <a:pt x="254149" y="157003"/>
                </a:cubicBezTo>
                <a:cubicBezTo>
                  <a:pt x="255226" y="157654"/>
                  <a:pt x="256573" y="157700"/>
                  <a:pt x="258188" y="157140"/>
                </a:cubicBezTo>
                <a:cubicBezTo>
                  <a:pt x="258772" y="157164"/>
                  <a:pt x="259490" y="157385"/>
                  <a:pt x="260343" y="157804"/>
                </a:cubicBezTo>
                <a:cubicBezTo>
                  <a:pt x="261196" y="158223"/>
                  <a:pt x="261914" y="158699"/>
                  <a:pt x="262497" y="159232"/>
                </a:cubicBezTo>
                <a:cubicBezTo>
                  <a:pt x="263552" y="160266"/>
                  <a:pt x="264674" y="160896"/>
                  <a:pt x="265863" y="161121"/>
                </a:cubicBezTo>
                <a:cubicBezTo>
                  <a:pt x="267053" y="161345"/>
                  <a:pt x="268444" y="161435"/>
                  <a:pt x="270038" y="161390"/>
                </a:cubicBezTo>
                <a:cubicBezTo>
                  <a:pt x="275401" y="159884"/>
                  <a:pt x="280563" y="158580"/>
                  <a:pt x="285522" y="157479"/>
                </a:cubicBezTo>
                <a:cubicBezTo>
                  <a:pt x="290482" y="156378"/>
                  <a:pt x="295374" y="154804"/>
                  <a:pt x="300199" y="152759"/>
                </a:cubicBezTo>
                <a:cubicBezTo>
                  <a:pt x="302353" y="152242"/>
                  <a:pt x="304508" y="151927"/>
                  <a:pt x="306662" y="151814"/>
                </a:cubicBezTo>
                <a:cubicBezTo>
                  <a:pt x="308817" y="151702"/>
                  <a:pt x="310971" y="151657"/>
                  <a:pt x="313125" y="151680"/>
                </a:cubicBezTo>
                <a:cubicBezTo>
                  <a:pt x="314247" y="152826"/>
                  <a:pt x="314966" y="154040"/>
                  <a:pt x="315280" y="155321"/>
                </a:cubicBezTo>
                <a:cubicBezTo>
                  <a:pt x="315594" y="156602"/>
                  <a:pt x="315235" y="157546"/>
                  <a:pt x="314203" y="158153"/>
                </a:cubicBezTo>
                <a:cubicBezTo>
                  <a:pt x="313081" y="160266"/>
                  <a:pt x="311555" y="162514"/>
                  <a:pt x="309625" y="164897"/>
                </a:cubicBezTo>
                <a:cubicBezTo>
                  <a:pt x="307695" y="167280"/>
                  <a:pt x="305630" y="170067"/>
                  <a:pt x="303431" y="173259"/>
                </a:cubicBezTo>
                <a:lnTo>
                  <a:pt x="302353" y="174338"/>
                </a:lnTo>
                <a:cubicBezTo>
                  <a:pt x="300625" y="179014"/>
                  <a:pt x="297888" y="182070"/>
                  <a:pt x="294140" y="183508"/>
                </a:cubicBezTo>
                <a:cubicBezTo>
                  <a:pt x="290392" y="184946"/>
                  <a:pt x="286308" y="185843"/>
                  <a:pt x="281887" y="186199"/>
                </a:cubicBezTo>
                <a:lnTo>
                  <a:pt x="241094" y="194766"/>
                </a:lnTo>
                <a:lnTo>
                  <a:pt x="241094" y="195837"/>
                </a:lnTo>
                <a:cubicBezTo>
                  <a:pt x="243759" y="195793"/>
                  <a:pt x="246155" y="195614"/>
                  <a:pt x="248282" y="195302"/>
                </a:cubicBezTo>
                <a:cubicBezTo>
                  <a:pt x="250408" y="194989"/>
                  <a:pt x="252274" y="194811"/>
                  <a:pt x="253880" y="194766"/>
                </a:cubicBezTo>
                <a:lnTo>
                  <a:pt x="268960" y="192624"/>
                </a:lnTo>
                <a:cubicBezTo>
                  <a:pt x="271676" y="191129"/>
                  <a:pt x="274593" y="190103"/>
                  <a:pt x="277713" y="189545"/>
                </a:cubicBezTo>
                <a:cubicBezTo>
                  <a:pt x="280832" y="188988"/>
                  <a:pt x="284019" y="188229"/>
                  <a:pt x="287273" y="187270"/>
                </a:cubicBezTo>
                <a:cubicBezTo>
                  <a:pt x="287318" y="187783"/>
                  <a:pt x="287497" y="188095"/>
                  <a:pt x="287811" y="188207"/>
                </a:cubicBezTo>
                <a:cubicBezTo>
                  <a:pt x="288125" y="188318"/>
                  <a:pt x="288305" y="188363"/>
                  <a:pt x="288350" y="188341"/>
                </a:cubicBezTo>
                <a:cubicBezTo>
                  <a:pt x="287766" y="188854"/>
                  <a:pt x="287048" y="189166"/>
                  <a:pt x="286195" y="189278"/>
                </a:cubicBezTo>
                <a:cubicBezTo>
                  <a:pt x="285343" y="189389"/>
                  <a:pt x="284625" y="189434"/>
                  <a:pt x="284041" y="189412"/>
                </a:cubicBezTo>
                <a:cubicBezTo>
                  <a:pt x="275533" y="191977"/>
                  <a:pt x="267235" y="194074"/>
                  <a:pt x="259149" y="195703"/>
                </a:cubicBezTo>
                <a:cubicBezTo>
                  <a:pt x="251062" y="197332"/>
                  <a:pt x="242530" y="199162"/>
                  <a:pt x="233554" y="201192"/>
                </a:cubicBezTo>
                <a:cubicBezTo>
                  <a:pt x="232499" y="201281"/>
                  <a:pt x="231647" y="201906"/>
                  <a:pt x="230996" y="203066"/>
                </a:cubicBezTo>
                <a:cubicBezTo>
                  <a:pt x="230345" y="204226"/>
                  <a:pt x="229762" y="205386"/>
                  <a:pt x="229246" y="206546"/>
                </a:cubicBezTo>
                <a:cubicBezTo>
                  <a:pt x="221795" y="218904"/>
                  <a:pt x="214884" y="231108"/>
                  <a:pt x="208511" y="243157"/>
                </a:cubicBezTo>
                <a:cubicBezTo>
                  <a:pt x="202137" y="255207"/>
                  <a:pt x="195764" y="267399"/>
                  <a:pt x="189391" y="279734"/>
                </a:cubicBezTo>
                <a:lnTo>
                  <a:pt x="161385" y="331449"/>
                </a:lnTo>
                <a:cubicBezTo>
                  <a:pt x="160353" y="334098"/>
                  <a:pt x="159456" y="336342"/>
                  <a:pt x="158693" y="338183"/>
                </a:cubicBezTo>
                <a:cubicBezTo>
                  <a:pt x="157930" y="340024"/>
                  <a:pt x="157032" y="341730"/>
                  <a:pt x="156000" y="343301"/>
                </a:cubicBezTo>
                <a:cubicBezTo>
                  <a:pt x="156493" y="343278"/>
                  <a:pt x="156852" y="343323"/>
                  <a:pt x="157077" y="343435"/>
                </a:cubicBezTo>
                <a:cubicBezTo>
                  <a:pt x="157301" y="343548"/>
                  <a:pt x="157660" y="343862"/>
                  <a:pt x="158154" y="344378"/>
                </a:cubicBezTo>
                <a:cubicBezTo>
                  <a:pt x="169419" y="335692"/>
                  <a:pt x="180550" y="326668"/>
                  <a:pt x="191545" y="317308"/>
                </a:cubicBezTo>
                <a:cubicBezTo>
                  <a:pt x="202541" y="307948"/>
                  <a:pt x="213672" y="298656"/>
                  <a:pt x="224937" y="289430"/>
                </a:cubicBezTo>
                <a:cubicBezTo>
                  <a:pt x="232381" y="283325"/>
                  <a:pt x="240078" y="277220"/>
                  <a:pt x="248026" y="271114"/>
                </a:cubicBezTo>
                <a:cubicBezTo>
                  <a:pt x="255974" y="265009"/>
                  <a:pt x="264747" y="259981"/>
                  <a:pt x="274346" y="256031"/>
                </a:cubicBezTo>
                <a:cubicBezTo>
                  <a:pt x="277600" y="254920"/>
                  <a:pt x="280787" y="253943"/>
                  <a:pt x="283906" y="253099"/>
                </a:cubicBezTo>
                <a:cubicBezTo>
                  <a:pt x="287026" y="252255"/>
                  <a:pt x="289943" y="251811"/>
                  <a:pt x="292659" y="251767"/>
                </a:cubicBezTo>
                <a:cubicBezTo>
                  <a:pt x="298471" y="250812"/>
                  <a:pt x="304081" y="250590"/>
                  <a:pt x="309490" y="251100"/>
                </a:cubicBezTo>
                <a:cubicBezTo>
                  <a:pt x="314898" y="251611"/>
                  <a:pt x="320778" y="252189"/>
                  <a:pt x="327129" y="252833"/>
                </a:cubicBezTo>
                <a:cubicBezTo>
                  <a:pt x="337362" y="253791"/>
                  <a:pt x="344095" y="257510"/>
                  <a:pt x="347326" y="263989"/>
                </a:cubicBezTo>
                <a:cubicBezTo>
                  <a:pt x="350558" y="270468"/>
                  <a:pt x="350289" y="277153"/>
                  <a:pt x="346518" y="284043"/>
                </a:cubicBezTo>
                <a:cubicBezTo>
                  <a:pt x="342726" y="291563"/>
                  <a:pt x="338462" y="298611"/>
                  <a:pt x="333727" y="305187"/>
                </a:cubicBezTo>
                <a:cubicBezTo>
                  <a:pt x="328992" y="311764"/>
                  <a:pt x="323920" y="318004"/>
                  <a:pt x="318511" y="323907"/>
                </a:cubicBezTo>
                <a:cubicBezTo>
                  <a:pt x="308142" y="335602"/>
                  <a:pt x="296834" y="346421"/>
                  <a:pt x="284589" y="356364"/>
                </a:cubicBezTo>
                <a:cubicBezTo>
                  <a:pt x="272343" y="366308"/>
                  <a:pt x="259976" y="376319"/>
                  <a:pt x="247487" y="386397"/>
                </a:cubicBezTo>
                <a:lnTo>
                  <a:pt x="243249" y="388552"/>
                </a:lnTo>
                <a:lnTo>
                  <a:pt x="243249" y="389629"/>
                </a:lnTo>
                <a:cubicBezTo>
                  <a:pt x="243227" y="389674"/>
                  <a:pt x="243271" y="389853"/>
                  <a:pt x="243382" y="390165"/>
                </a:cubicBezTo>
                <a:cubicBezTo>
                  <a:pt x="243492" y="390477"/>
                  <a:pt x="243801" y="390656"/>
                  <a:pt x="244309" y="390701"/>
                </a:cubicBezTo>
                <a:cubicBezTo>
                  <a:pt x="248581" y="390678"/>
                  <a:pt x="253078" y="390723"/>
                  <a:pt x="257800" y="390834"/>
                </a:cubicBezTo>
                <a:cubicBezTo>
                  <a:pt x="262522" y="390946"/>
                  <a:pt x="267320" y="391259"/>
                  <a:pt x="272192" y="391772"/>
                </a:cubicBezTo>
                <a:cubicBezTo>
                  <a:pt x="272214" y="391727"/>
                  <a:pt x="272439" y="391549"/>
                  <a:pt x="272865" y="391236"/>
                </a:cubicBezTo>
                <a:cubicBezTo>
                  <a:pt x="273292" y="390924"/>
                  <a:pt x="273785" y="390745"/>
                  <a:pt x="274346" y="390701"/>
                </a:cubicBezTo>
                <a:cubicBezTo>
                  <a:pt x="279328" y="391281"/>
                  <a:pt x="282829" y="391460"/>
                  <a:pt x="284849" y="391235"/>
                </a:cubicBezTo>
                <a:cubicBezTo>
                  <a:pt x="286869" y="391012"/>
                  <a:pt x="289831" y="390117"/>
                  <a:pt x="293736" y="388552"/>
                </a:cubicBezTo>
                <a:cubicBezTo>
                  <a:pt x="293220" y="388530"/>
                  <a:pt x="292906" y="388305"/>
                  <a:pt x="292793" y="387878"/>
                </a:cubicBezTo>
                <a:cubicBezTo>
                  <a:pt x="292681" y="387451"/>
                  <a:pt x="292636" y="386956"/>
                  <a:pt x="292659" y="386392"/>
                </a:cubicBezTo>
                <a:cubicBezTo>
                  <a:pt x="294768" y="387020"/>
                  <a:pt x="296743" y="387380"/>
                  <a:pt x="298583" y="387470"/>
                </a:cubicBezTo>
                <a:cubicBezTo>
                  <a:pt x="300423" y="387559"/>
                  <a:pt x="302398" y="386841"/>
                  <a:pt x="304508" y="385315"/>
                </a:cubicBezTo>
                <a:cubicBezTo>
                  <a:pt x="305742" y="384327"/>
                  <a:pt x="307582" y="383878"/>
                  <a:pt x="310028" y="383968"/>
                </a:cubicBezTo>
                <a:cubicBezTo>
                  <a:pt x="312475" y="384058"/>
                  <a:pt x="314584" y="384147"/>
                  <a:pt x="316357" y="384237"/>
                </a:cubicBezTo>
                <a:cubicBezTo>
                  <a:pt x="318040" y="384260"/>
                  <a:pt x="319791" y="384484"/>
                  <a:pt x="321608" y="384911"/>
                </a:cubicBezTo>
                <a:cubicBezTo>
                  <a:pt x="323426" y="385337"/>
                  <a:pt x="324907" y="385831"/>
                  <a:pt x="326052" y="386392"/>
                </a:cubicBezTo>
                <a:cubicBezTo>
                  <a:pt x="328273" y="386908"/>
                  <a:pt x="329755" y="387761"/>
                  <a:pt x="330495" y="388951"/>
                </a:cubicBezTo>
                <a:cubicBezTo>
                  <a:pt x="331236" y="390141"/>
                  <a:pt x="330832" y="391801"/>
                  <a:pt x="329283" y="393934"/>
                </a:cubicBezTo>
                <a:cubicBezTo>
                  <a:pt x="326523" y="397709"/>
                  <a:pt x="323695" y="401422"/>
                  <a:pt x="320800" y="405071"/>
                </a:cubicBezTo>
                <a:cubicBezTo>
                  <a:pt x="317905" y="408721"/>
                  <a:pt x="315347" y="412184"/>
                  <a:pt x="313125" y="415461"/>
                </a:cubicBezTo>
                <a:cubicBezTo>
                  <a:pt x="313081" y="416494"/>
                  <a:pt x="312901" y="417115"/>
                  <a:pt x="312587" y="417326"/>
                </a:cubicBezTo>
                <a:cubicBezTo>
                  <a:pt x="312273" y="417537"/>
                  <a:pt x="312093" y="417590"/>
                  <a:pt x="312048" y="417484"/>
                </a:cubicBezTo>
                <a:cubicBezTo>
                  <a:pt x="307829" y="419787"/>
                  <a:pt x="304149" y="422550"/>
                  <a:pt x="301007" y="425774"/>
                </a:cubicBezTo>
                <a:cubicBezTo>
                  <a:pt x="297865" y="428997"/>
                  <a:pt x="294723" y="432006"/>
                  <a:pt x="291581" y="434801"/>
                </a:cubicBezTo>
                <a:lnTo>
                  <a:pt x="272192" y="455185"/>
                </a:lnTo>
                <a:cubicBezTo>
                  <a:pt x="274459" y="457800"/>
                  <a:pt x="277466" y="459812"/>
                  <a:pt x="281213" y="461220"/>
                </a:cubicBezTo>
                <a:cubicBezTo>
                  <a:pt x="284961" y="462628"/>
                  <a:pt x="288776" y="463835"/>
                  <a:pt x="292659" y="464841"/>
                </a:cubicBezTo>
                <a:cubicBezTo>
                  <a:pt x="298583" y="466881"/>
                  <a:pt x="304777" y="468452"/>
                  <a:pt x="311240" y="469556"/>
                </a:cubicBezTo>
                <a:cubicBezTo>
                  <a:pt x="317703" y="470659"/>
                  <a:pt x="324436" y="471971"/>
                  <a:pt x="331438" y="473493"/>
                </a:cubicBezTo>
                <a:lnTo>
                  <a:pt x="344364" y="476725"/>
                </a:lnTo>
                <a:lnTo>
                  <a:pt x="344364" y="476763"/>
                </a:lnTo>
                <a:cubicBezTo>
                  <a:pt x="347596" y="477796"/>
                  <a:pt x="349481" y="478964"/>
                  <a:pt x="350019" y="480266"/>
                </a:cubicBezTo>
                <a:cubicBezTo>
                  <a:pt x="350558" y="481568"/>
                  <a:pt x="349750" y="483275"/>
                  <a:pt x="347596" y="485386"/>
                </a:cubicBezTo>
                <a:lnTo>
                  <a:pt x="332515" y="506944"/>
                </a:lnTo>
                <a:cubicBezTo>
                  <a:pt x="329126" y="512280"/>
                  <a:pt x="324862" y="516877"/>
                  <a:pt x="319723" y="520734"/>
                </a:cubicBezTo>
                <a:cubicBezTo>
                  <a:pt x="314584" y="524590"/>
                  <a:pt x="309512" y="527843"/>
                  <a:pt x="304508" y="530493"/>
                </a:cubicBezTo>
                <a:cubicBezTo>
                  <a:pt x="298538" y="535259"/>
                  <a:pt x="292434" y="539487"/>
                  <a:pt x="286195" y="543178"/>
                </a:cubicBezTo>
                <a:cubicBezTo>
                  <a:pt x="279957" y="546870"/>
                  <a:pt x="273853" y="550569"/>
                  <a:pt x="267883" y="554276"/>
                </a:cubicBezTo>
                <a:cubicBezTo>
                  <a:pt x="266290" y="554299"/>
                  <a:pt x="265168" y="554792"/>
                  <a:pt x="264517" y="555758"/>
                </a:cubicBezTo>
                <a:cubicBezTo>
                  <a:pt x="263866" y="556723"/>
                  <a:pt x="263552" y="558025"/>
                  <a:pt x="263574" y="559664"/>
                </a:cubicBezTo>
                <a:cubicBezTo>
                  <a:pt x="263103" y="567722"/>
                  <a:pt x="262699" y="575570"/>
                  <a:pt x="262363" y="583208"/>
                </a:cubicBezTo>
                <a:cubicBezTo>
                  <a:pt x="262026" y="590845"/>
                  <a:pt x="261353" y="598407"/>
                  <a:pt x="260343" y="605895"/>
                </a:cubicBezTo>
                <a:cubicBezTo>
                  <a:pt x="259266" y="618771"/>
                  <a:pt x="257111" y="631674"/>
                  <a:pt x="253880" y="644602"/>
                </a:cubicBezTo>
                <a:cubicBezTo>
                  <a:pt x="252187" y="653759"/>
                  <a:pt x="249966" y="662646"/>
                  <a:pt x="247218" y="671265"/>
                </a:cubicBezTo>
                <a:cubicBezTo>
                  <a:pt x="244470" y="679883"/>
                  <a:pt x="241710" y="688231"/>
                  <a:pt x="238940" y="696311"/>
                </a:cubicBezTo>
                <a:cubicBezTo>
                  <a:pt x="235686" y="707622"/>
                  <a:pt x="231692" y="718395"/>
                  <a:pt x="226957" y="728629"/>
                </a:cubicBezTo>
                <a:cubicBezTo>
                  <a:pt x="222222" y="738863"/>
                  <a:pt x="216881" y="748558"/>
                  <a:pt x="210934" y="757715"/>
                </a:cubicBezTo>
                <a:cubicBezTo>
                  <a:pt x="203349" y="770513"/>
                  <a:pt x="195091" y="782558"/>
                  <a:pt x="186160" y="793853"/>
                </a:cubicBezTo>
                <a:cubicBezTo>
                  <a:pt x="177228" y="805147"/>
                  <a:pt x="167893" y="816382"/>
                  <a:pt x="158154" y="827559"/>
                </a:cubicBezTo>
                <a:lnTo>
                  <a:pt x="144151" y="839399"/>
                </a:lnTo>
                <a:cubicBezTo>
                  <a:pt x="139843" y="842448"/>
                  <a:pt x="136611" y="844960"/>
                  <a:pt x="134457" y="846933"/>
                </a:cubicBezTo>
                <a:cubicBezTo>
                  <a:pt x="129520" y="851664"/>
                  <a:pt x="124044" y="854579"/>
                  <a:pt x="118030" y="855678"/>
                </a:cubicBezTo>
                <a:cubicBezTo>
                  <a:pt x="112016" y="856777"/>
                  <a:pt x="106002" y="856732"/>
                  <a:pt x="99988" y="855544"/>
                </a:cubicBezTo>
                <a:cubicBezTo>
                  <a:pt x="88680" y="851687"/>
                  <a:pt x="77658" y="847561"/>
                  <a:pt x="66920" y="843166"/>
                </a:cubicBezTo>
                <a:cubicBezTo>
                  <a:pt x="56182" y="838771"/>
                  <a:pt x="45715" y="834645"/>
                  <a:pt x="35518" y="830788"/>
                </a:cubicBezTo>
                <a:lnTo>
                  <a:pt x="5381" y="815719"/>
                </a:lnTo>
                <a:cubicBezTo>
                  <a:pt x="4283" y="815249"/>
                  <a:pt x="3251" y="814845"/>
                  <a:pt x="2287" y="814509"/>
                </a:cubicBezTo>
                <a:cubicBezTo>
                  <a:pt x="1323" y="814172"/>
                  <a:pt x="560" y="813500"/>
                  <a:pt x="0" y="812491"/>
                </a:cubicBezTo>
                <a:cubicBezTo>
                  <a:pt x="5202" y="810517"/>
                  <a:pt x="10942" y="810159"/>
                  <a:pt x="17221" y="811414"/>
                </a:cubicBezTo>
                <a:cubicBezTo>
                  <a:pt x="18297" y="811997"/>
                  <a:pt x="19374" y="812446"/>
                  <a:pt x="20450" y="812760"/>
                </a:cubicBezTo>
                <a:cubicBezTo>
                  <a:pt x="21526" y="813074"/>
                  <a:pt x="22603" y="812984"/>
                  <a:pt x="23679" y="812491"/>
                </a:cubicBezTo>
                <a:cubicBezTo>
                  <a:pt x="27581" y="812535"/>
                  <a:pt x="31886" y="812446"/>
                  <a:pt x="36594" y="812221"/>
                </a:cubicBezTo>
                <a:cubicBezTo>
                  <a:pt x="41302" y="811997"/>
                  <a:pt x="45605" y="811369"/>
                  <a:pt x="49503" y="810338"/>
                </a:cubicBezTo>
                <a:cubicBezTo>
                  <a:pt x="51641" y="810271"/>
                  <a:pt x="53779" y="809600"/>
                  <a:pt x="55916" y="808326"/>
                </a:cubicBezTo>
                <a:cubicBezTo>
                  <a:pt x="58054" y="807052"/>
                  <a:pt x="60192" y="805578"/>
                  <a:pt x="62329" y="803903"/>
                </a:cubicBezTo>
                <a:cubicBezTo>
                  <a:pt x="74585" y="794190"/>
                  <a:pt x="85299" y="783317"/>
                  <a:pt x="94473" y="771286"/>
                </a:cubicBezTo>
                <a:cubicBezTo>
                  <a:pt x="103647" y="759254"/>
                  <a:pt x="111948" y="746472"/>
                  <a:pt x="119377" y="732938"/>
                </a:cubicBezTo>
                <a:lnTo>
                  <a:pt x="146305" y="684461"/>
                </a:lnTo>
                <a:cubicBezTo>
                  <a:pt x="150053" y="673800"/>
                  <a:pt x="153868" y="663342"/>
                  <a:pt x="157750" y="653087"/>
                </a:cubicBezTo>
                <a:cubicBezTo>
                  <a:pt x="161632" y="642832"/>
                  <a:pt x="165716" y="632108"/>
                  <a:pt x="170003" y="620915"/>
                </a:cubicBezTo>
                <a:cubicBezTo>
                  <a:pt x="171573" y="617674"/>
                  <a:pt x="173010" y="614232"/>
                  <a:pt x="174311" y="610589"/>
                </a:cubicBezTo>
                <a:cubicBezTo>
                  <a:pt x="175613" y="606945"/>
                  <a:pt x="177049" y="603235"/>
                  <a:pt x="178620" y="599458"/>
                </a:cubicBezTo>
                <a:cubicBezTo>
                  <a:pt x="178597" y="598966"/>
                  <a:pt x="178642" y="598608"/>
                  <a:pt x="178754" y="598385"/>
                </a:cubicBezTo>
                <a:cubicBezTo>
                  <a:pt x="178867" y="598161"/>
                  <a:pt x="179181" y="597803"/>
                  <a:pt x="179697" y="597312"/>
                </a:cubicBezTo>
                <a:cubicBezTo>
                  <a:pt x="170743" y="599905"/>
                  <a:pt x="162261" y="602766"/>
                  <a:pt x="154249" y="605895"/>
                </a:cubicBezTo>
                <a:cubicBezTo>
                  <a:pt x="146238" y="609024"/>
                  <a:pt x="137486" y="609739"/>
                  <a:pt x="127994" y="608041"/>
                </a:cubicBezTo>
                <a:cubicBezTo>
                  <a:pt x="130687" y="607549"/>
                  <a:pt x="133649" y="607191"/>
                  <a:pt x="136880" y="606968"/>
                </a:cubicBezTo>
                <a:cubicBezTo>
                  <a:pt x="140112" y="606744"/>
                  <a:pt x="143613" y="606387"/>
                  <a:pt x="147383" y="605895"/>
                </a:cubicBezTo>
                <a:cubicBezTo>
                  <a:pt x="149582" y="604800"/>
                  <a:pt x="152185" y="603771"/>
                  <a:pt x="155192" y="602810"/>
                </a:cubicBezTo>
                <a:cubicBezTo>
                  <a:pt x="158199" y="601849"/>
                  <a:pt x="161341" y="601089"/>
                  <a:pt x="164617" y="600530"/>
                </a:cubicBezTo>
                <a:cubicBezTo>
                  <a:pt x="164101" y="600039"/>
                  <a:pt x="163787" y="599681"/>
                  <a:pt x="163674" y="599458"/>
                </a:cubicBezTo>
                <a:cubicBezTo>
                  <a:pt x="163562" y="599234"/>
                  <a:pt x="163517" y="598876"/>
                  <a:pt x="163540" y="598385"/>
                </a:cubicBezTo>
                <a:lnTo>
                  <a:pt x="152768" y="601603"/>
                </a:lnTo>
                <a:lnTo>
                  <a:pt x="123685" y="601603"/>
                </a:lnTo>
                <a:cubicBezTo>
                  <a:pt x="117918" y="602609"/>
                  <a:pt x="113295" y="602207"/>
                  <a:pt x="109817" y="600396"/>
                </a:cubicBezTo>
                <a:cubicBezTo>
                  <a:pt x="106339" y="598586"/>
                  <a:pt x="103062" y="595770"/>
                  <a:pt x="99988" y="591947"/>
                </a:cubicBezTo>
                <a:cubicBezTo>
                  <a:pt x="99382" y="591903"/>
                  <a:pt x="98440" y="591724"/>
                  <a:pt x="97161" y="591411"/>
                </a:cubicBezTo>
                <a:cubicBezTo>
                  <a:pt x="95881" y="591098"/>
                  <a:pt x="94670" y="590919"/>
                  <a:pt x="93525" y="590874"/>
                </a:cubicBezTo>
                <a:cubicBezTo>
                  <a:pt x="91775" y="590361"/>
                  <a:pt x="90159" y="589511"/>
                  <a:pt x="88678" y="588326"/>
                </a:cubicBezTo>
                <a:cubicBezTo>
                  <a:pt x="87197" y="587142"/>
                  <a:pt x="86658" y="585488"/>
                  <a:pt x="87062" y="583364"/>
                </a:cubicBezTo>
                <a:cubicBezTo>
                  <a:pt x="87062" y="580651"/>
                  <a:pt x="87870" y="578272"/>
                  <a:pt x="89486" y="576230"/>
                </a:cubicBezTo>
                <a:cubicBezTo>
                  <a:pt x="91102" y="574188"/>
                  <a:pt x="93525" y="572616"/>
                  <a:pt x="96757" y="571516"/>
                </a:cubicBezTo>
                <a:cubicBezTo>
                  <a:pt x="105329" y="568710"/>
                  <a:pt x="113497" y="564894"/>
                  <a:pt x="121262" y="560068"/>
                </a:cubicBezTo>
                <a:cubicBezTo>
                  <a:pt x="129026" y="555241"/>
                  <a:pt x="136656" y="550078"/>
                  <a:pt x="144151" y="544578"/>
                </a:cubicBezTo>
                <a:cubicBezTo>
                  <a:pt x="156426" y="534768"/>
                  <a:pt x="168499" y="524487"/>
                  <a:pt x="180370" y="513734"/>
                </a:cubicBezTo>
                <a:cubicBezTo>
                  <a:pt x="192241" y="502981"/>
                  <a:pt x="204583" y="492431"/>
                  <a:pt x="217397" y="482082"/>
                </a:cubicBezTo>
                <a:cubicBezTo>
                  <a:pt x="221145" y="479927"/>
                  <a:pt x="224152" y="477233"/>
                  <a:pt x="226418" y="474001"/>
                </a:cubicBezTo>
                <a:cubicBezTo>
                  <a:pt x="228685" y="470768"/>
                  <a:pt x="230345" y="466996"/>
                  <a:pt x="231400" y="462687"/>
                </a:cubicBezTo>
                <a:cubicBezTo>
                  <a:pt x="231961" y="459942"/>
                  <a:pt x="232993" y="456916"/>
                  <a:pt x="234497" y="453610"/>
                </a:cubicBezTo>
                <a:cubicBezTo>
                  <a:pt x="236000" y="450304"/>
                  <a:pt x="237840" y="447236"/>
                  <a:pt x="240017" y="444408"/>
                </a:cubicBezTo>
                <a:cubicBezTo>
                  <a:pt x="236359" y="445037"/>
                  <a:pt x="233173" y="445934"/>
                  <a:pt x="230457" y="447101"/>
                </a:cubicBezTo>
                <a:cubicBezTo>
                  <a:pt x="227742" y="448268"/>
                  <a:pt x="224825" y="449166"/>
                  <a:pt x="221706" y="449794"/>
                </a:cubicBezTo>
                <a:cubicBezTo>
                  <a:pt x="209812" y="454732"/>
                  <a:pt x="197784" y="459938"/>
                  <a:pt x="185621" y="465414"/>
                </a:cubicBezTo>
                <a:cubicBezTo>
                  <a:pt x="173458" y="470890"/>
                  <a:pt x="161430" y="476096"/>
                  <a:pt x="149537" y="481034"/>
                </a:cubicBezTo>
                <a:lnTo>
                  <a:pt x="106451" y="500423"/>
                </a:lnTo>
                <a:lnTo>
                  <a:pt x="95679" y="502578"/>
                </a:lnTo>
                <a:cubicBezTo>
                  <a:pt x="95141" y="503049"/>
                  <a:pt x="94602" y="503184"/>
                  <a:pt x="94064" y="502982"/>
                </a:cubicBezTo>
                <a:cubicBezTo>
                  <a:pt x="93525" y="502780"/>
                  <a:pt x="92987" y="502645"/>
                  <a:pt x="92448" y="502578"/>
                </a:cubicBezTo>
                <a:lnTo>
                  <a:pt x="93525" y="500423"/>
                </a:lnTo>
                <a:cubicBezTo>
                  <a:pt x="94064" y="498897"/>
                  <a:pt x="94602" y="497910"/>
                  <a:pt x="95141" y="497461"/>
                </a:cubicBezTo>
                <a:cubicBezTo>
                  <a:pt x="95679" y="497012"/>
                  <a:pt x="96218" y="496563"/>
                  <a:pt x="96757" y="496115"/>
                </a:cubicBezTo>
                <a:cubicBezTo>
                  <a:pt x="94041" y="494993"/>
                  <a:pt x="91393" y="494275"/>
                  <a:pt x="88813" y="493960"/>
                </a:cubicBezTo>
                <a:cubicBezTo>
                  <a:pt x="86232" y="493646"/>
                  <a:pt x="83853" y="494005"/>
                  <a:pt x="81677" y="495037"/>
                </a:cubicBezTo>
                <a:cubicBezTo>
                  <a:pt x="78423" y="496092"/>
                  <a:pt x="75506" y="496137"/>
                  <a:pt x="72926" y="495172"/>
                </a:cubicBezTo>
                <a:cubicBezTo>
                  <a:pt x="70346" y="494207"/>
                  <a:pt x="68239" y="492367"/>
                  <a:pt x="66605" y="489651"/>
                </a:cubicBezTo>
                <a:cubicBezTo>
                  <a:pt x="64534" y="488485"/>
                  <a:pt x="62797" y="487048"/>
                  <a:pt x="61394" y="485343"/>
                </a:cubicBezTo>
                <a:cubicBezTo>
                  <a:pt x="59991" y="483637"/>
                  <a:pt x="58522" y="482201"/>
                  <a:pt x="56985" y="481034"/>
                </a:cubicBezTo>
                <a:cubicBezTo>
                  <a:pt x="56406" y="480518"/>
                  <a:pt x="55694" y="480203"/>
                  <a:pt x="54847" y="480091"/>
                </a:cubicBezTo>
                <a:cubicBezTo>
                  <a:pt x="54001" y="479979"/>
                  <a:pt x="53289" y="479934"/>
                  <a:pt x="52710" y="479956"/>
                </a:cubicBezTo>
                <a:cubicBezTo>
                  <a:pt x="51552" y="479979"/>
                  <a:pt x="50392" y="479934"/>
                  <a:pt x="49232" y="479822"/>
                </a:cubicBezTo>
                <a:cubicBezTo>
                  <a:pt x="48072" y="479710"/>
                  <a:pt x="47447" y="479395"/>
                  <a:pt x="47358" y="478879"/>
                </a:cubicBezTo>
                <a:cubicBezTo>
                  <a:pt x="46618" y="477914"/>
                  <a:pt x="45676" y="476882"/>
                  <a:pt x="44533" y="475782"/>
                </a:cubicBezTo>
                <a:cubicBezTo>
                  <a:pt x="43389" y="474683"/>
                  <a:pt x="43255" y="472842"/>
                  <a:pt x="44129" y="470262"/>
                </a:cubicBezTo>
                <a:cubicBezTo>
                  <a:pt x="45183" y="466603"/>
                  <a:pt x="46571" y="463686"/>
                  <a:pt x="48291" y="461509"/>
                </a:cubicBezTo>
                <a:cubicBezTo>
                  <a:pt x="50012" y="459332"/>
                  <a:pt x="52197" y="457223"/>
                  <a:pt x="54847" y="455181"/>
                </a:cubicBezTo>
                <a:cubicBezTo>
                  <a:pt x="63978" y="449772"/>
                  <a:pt x="73060" y="443892"/>
                  <a:pt x="82093" y="437542"/>
                </a:cubicBezTo>
                <a:cubicBezTo>
                  <a:pt x="91126" y="431192"/>
                  <a:pt x="99964" y="424506"/>
                  <a:pt x="108605" y="417484"/>
                </a:cubicBezTo>
                <a:cubicBezTo>
                  <a:pt x="109099" y="417437"/>
                  <a:pt x="109458" y="416995"/>
                  <a:pt x="109682" y="416159"/>
                </a:cubicBezTo>
                <a:cubicBezTo>
                  <a:pt x="109907" y="415322"/>
                  <a:pt x="110266" y="414371"/>
                  <a:pt x="110760" y="413308"/>
                </a:cubicBezTo>
                <a:cubicBezTo>
                  <a:pt x="110221" y="413285"/>
                  <a:pt x="109682" y="413330"/>
                  <a:pt x="109144" y="413442"/>
                </a:cubicBezTo>
                <a:cubicBezTo>
                  <a:pt x="108605" y="413554"/>
                  <a:pt x="108067" y="413869"/>
                  <a:pt x="107528" y="414385"/>
                </a:cubicBezTo>
                <a:cubicBezTo>
                  <a:pt x="104229" y="415933"/>
                  <a:pt x="101133" y="416332"/>
                  <a:pt x="98238" y="415582"/>
                </a:cubicBezTo>
                <a:cubicBezTo>
                  <a:pt x="95343" y="414832"/>
                  <a:pt x="93054" y="413323"/>
                  <a:pt x="91371" y="411055"/>
                </a:cubicBezTo>
                <a:cubicBezTo>
                  <a:pt x="89778" y="410018"/>
                  <a:pt x="88386" y="408914"/>
                  <a:pt x="87197" y="407742"/>
                </a:cubicBezTo>
                <a:cubicBezTo>
                  <a:pt x="86008" y="406570"/>
                  <a:pt x="84886" y="405196"/>
                  <a:pt x="83831" y="403621"/>
                </a:cubicBezTo>
                <a:cubicBezTo>
                  <a:pt x="83292" y="403106"/>
                  <a:pt x="82754" y="402789"/>
                  <a:pt x="82215" y="402671"/>
                </a:cubicBezTo>
                <a:cubicBezTo>
                  <a:pt x="81677" y="402552"/>
                  <a:pt x="81138" y="402491"/>
                  <a:pt x="80599" y="402486"/>
                </a:cubicBezTo>
                <a:lnTo>
                  <a:pt x="74137" y="402486"/>
                </a:lnTo>
                <a:cubicBezTo>
                  <a:pt x="72947" y="400320"/>
                  <a:pt x="71825" y="398222"/>
                  <a:pt x="70770" y="396191"/>
                </a:cubicBezTo>
                <a:cubicBezTo>
                  <a:pt x="69716" y="394160"/>
                  <a:pt x="69402" y="392330"/>
                  <a:pt x="69828" y="390701"/>
                </a:cubicBezTo>
                <a:cubicBezTo>
                  <a:pt x="69850" y="387943"/>
                  <a:pt x="70344" y="385116"/>
                  <a:pt x="71309" y="382221"/>
                </a:cubicBezTo>
                <a:cubicBezTo>
                  <a:pt x="72274" y="379327"/>
                  <a:pt x="73576" y="376768"/>
                  <a:pt x="75214" y="374546"/>
                </a:cubicBezTo>
                <a:cubicBezTo>
                  <a:pt x="77458" y="370371"/>
                  <a:pt x="79971" y="366600"/>
                  <a:pt x="82754" y="363233"/>
                </a:cubicBezTo>
                <a:cubicBezTo>
                  <a:pt x="85536" y="359866"/>
                  <a:pt x="88050" y="356095"/>
                  <a:pt x="90294" y="351920"/>
                </a:cubicBezTo>
                <a:cubicBezTo>
                  <a:pt x="96891" y="341752"/>
                  <a:pt x="103893" y="331921"/>
                  <a:pt x="111298" y="322426"/>
                </a:cubicBezTo>
                <a:cubicBezTo>
                  <a:pt x="118703" y="312931"/>
                  <a:pt x="125705" y="303369"/>
                  <a:pt x="132302" y="293740"/>
                </a:cubicBezTo>
                <a:lnTo>
                  <a:pt x="178620" y="236767"/>
                </a:lnTo>
                <a:cubicBezTo>
                  <a:pt x="181335" y="233479"/>
                  <a:pt x="183983" y="229785"/>
                  <a:pt x="186564" y="225685"/>
                </a:cubicBezTo>
                <a:cubicBezTo>
                  <a:pt x="189144" y="221586"/>
                  <a:pt x="191523" y="217352"/>
                  <a:pt x="193700" y="212982"/>
                </a:cubicBezTo>
                <a:cubicBezTo>
                  <a:pt x="194216" y="213005"/>
                  <a:pt x="194530" y="212960"/>
                  <a:pt x="194642" y="212847"/>
                </a:cubicBezTo>
                <a:cubicBezTo>
                  <a:pt x="194755" y="212734"/>
                  <a:pt x="194799" y="212419"/>
                  <a:pt x="194777" y="211901"/>
                </a:cubicBezTo>
                <a:lnTo>
                  <a:pt x="184005" y="216226"/>
                </a:lnTo>
                <a:lnTo>
                  <a:pt x="158154" y="223793"/>
                </a:lnTo>
                <a:cubicBezTo>
                  <a:pt x="154406" y="225032"/>
                  <a:pt x="150591" y="226609"/>
                  <a:pt x="146709" y="228523"/>
                </a:cubicBezTo>
                <a:cubicBezTo>
                  <a:pt x="142827" y="230438"/>
                  <a:pt x="138743" y="231744"/>
                  <a:pt x="134457" y="232443"/>
                </a:cubicBezTo>
                <a:lnTo>
                  <a:pt x="108605" y="240011"/>
                </a:lnTo>
                <a:cubicBezTo>
                  <a:pt x="103152" y="241513"/>
                  <a:pt x="97363" y="242277"/>
                  <a:pt x="91236" y="242302"/>
                </a:cubicBezTo>
                <a:cubicBezTo>
                  <a:pt x="85110" y="242328"/>
                  <a:pt x="79051" y="242284"/>
                  <a:pt x="73059" y="242173"/>
                </a:cubicBezTo>
                <a:cubicBezTo>
                  <a:pt x="70367" y="242218"/>
                  <a:pt x="67683" y="242128"/>
                  <a:pt x="65007" y="241903"/>
                </a:cubicBezTo>
                <a:cubicBezTo>
                  <a:pt x="62330" y="241677"/>
                  <a:pt x="59656" y="241047"/>
                  <a:pt x="56985" y="240011"/>
                </a:cubicBezTo>
                <a:cubicBezTo>
                  <a:pt x="52171" y="238366"/>
                  <a:pt x="49228" y="235979"/>
                  <a:pt x="48156" y="232848"/>
                </a:cubicBezTo>
                <a:cubicBezTo>
                  <a:pt x="47084" y="229717"/>
                  <a:pt x="47890" y="225978"/>
                  <a:pt x="50572" y="221631"/>
                </a:cubicBezTo>
                <a:cubicBezTo>
                  <a:pt x="52175" y="219942"/>
                  <a:pt x="53779" y="218185"/>
                  <a:pt x="55382" y="216361"/>
                </a:cubicBezTo>
                <a:cubicBezTo>
                  <a:pt x="56985" y="214536"/>
                  <a:pt x="58588" y="213050"/>
                  <a:pt x="60192" y="211901"/>
                </a:cubicBezTo>
                <a:cubicBezTo>
                  <a:pt x="61817" y="210363"/>
                  <a:pt x="63644" y="208888"/>
                  <a:pt x="65674" y="207478"/>
                </a:cubicBezTo>
                <a:cubicBezTo>
                  <a:pt x="67704" y="206068"/>
                  <a:pt x="69806" y="204316"/>
                  <a:pt x="71982" y="202220"/>
                </a:cubicBezTo>
                <a:lnTo>
                  <a:pt x="67674" y="208688"/>
                </a:lnTo>
                <a:cubicBezTo>
                  <a:pt x="65068" y="210420"/>
                  <a:pt x="63331" y="212626"/>
                  <a:pt x="62463" y="215304"/>
                </a:cubicBezTo>
                <a:cubicBezTo>
                  <a:pt x="61595" y="217981"/>
                  <a:pt x="61194" y="220457"/>
                  <a:pt x="61261" y="222730"/>
                </a:cubicBezTo>
                <a:cubicBezTo>
                  <a:pt x="61261" y="225453"/>
                  <a:pt x="61795" y="227298"/>
                  <a:pt x="62864" y="228266"/>
                </a:cubicBezTo>
                <a:cubicBezTo>
                  <a:pt x="63933" y="229233"/>
                  <a:pt x="65536" y="229188"/>
                  <a:pt x="67674" y="228131"/>
                </a:cubicBezTo>
                <a:cubicBezTo>
                  <a:pt x="72992" y="225543"/>
                  <a:pt x="78243" y="223427"/>
                  <a:pt x="83427" y="221785"/>
                </a:cubicBezTo>
                <a:cubicBezTo>
                  <a:pt x="88611" y="220142"/>
                  <a:pt x="94131" y="218297"/>
                  <a:pt x="99988" y="216249"/>
                </a:cubicBezTo>
                <a:lnTo>
                  <a:pt x="190468" y="173240"/>
                </a:lnTo>
                <a:cubicBezTo>
                  <a:pt x="195293" y="171541"/>
                  <a:pt x="199916" y="169841"/>
                  <a:pt x="204337" y="168142"/>
                </a:cubicBezTo>
                <a:cubicBezTo>
                  <a:pt x="208757" y="166442"/>
                  <a:pt x="213111" y="165280"/>
                  <a:pt x="217397" y="164654"/>
                </a:cubicBezTo>
                <a:lnTo>
                  <a:pt x="246428" y="159287"/>
                </a:lnTo>
                <a:cubicBezTo>
                  <a:pt x="247311" y="159108"/>
                  <a:pt x="248723" y="158392"/>
                  <a:pt x="250666" y="157140"/>
                </a:cubicBezTo>
                <a:cubicBezTo>
                  <a:pt x="249628" y="155026"/>
                  <a:pt x="248525" y="153315"/>
                  <a:pt x="247355" y="152009"/>
                </a:cubicBezTo>
                <a:cubicBezTo>
                  <a:pt x="246185" y="150702"/>
                  <a:pt x="244816" y="149530"/>
                  <a:pt x="243249" y="148493"/>
                </a:cubicBezTo>
                <a:cubicBezTo>
                  <a:pt x="242598" y="147952"/>
                  <a:pt x="241476" y="147682"/>
                  <a:pt x="239883" y="147682"/>
                </a:cubicBezTo>
                <a:cubicBezTo>
                  <a:pt x="238289" y="147682"/>
                  <a:pt x="236898" y="147952"/>
                  <a:pt x="235709" y="148493"/>
                </a:cubicBezTo>
                <a:cubicBezTo>
                  <a:pt x="233554" y="149440"/>
                  <a:pt x="231400" y="149440"/>
                  <a:pt x="229246" y="148493"/>
                </a:cubicBezTo>
                <a:cubicBezTo>
                  <a:pt x="227091" y="147547"/>
                  <a:pt x="224937" y="146465"/>
                  <a:pt x="222783" y="145248"/>
                </a:cubicBezTo>
                <a:cubicBezTo>
                  <a:pt x="220673" y="143647"/>
                  <a:pt x="218968" y="142250"/>
                  <a:pt x="217666" y="141055"/>
                </a:cubicBezTo>
                <a:cubicBezTo>
                  <a:pt x="216365" y="139860"/>
                  <a:pt x="215198" y="138734"/>
                  <a:pt x="214166" y="137674"/>
                </a:cubicBezTo>
                <a:cubicBezTo>
                  <a:pt x="212662" y="136502"/>
                  <a:pt x="211361" y="135600"/>
                  <a:pt x="210261" y="134969"/>
                </a:cubicBezTo>
                <a:cubicBezTo>
                  <a:pt x="209161" y="134338"/>
                  <a:pt x="207591" y="134518"/>
                  <a:pt x="205548" y="135510"/>
                </a:cubicBezTo>
                <a:cubicBezTo>
                  <a:pt x="205481" y="136006"/>
                  <a:pt x="205077" y="136096"/>
                  <a:pt x="204337" y="135781"/>
                </a:cubicBezTo>
                <a:cubicBezTo>
                  <a:pt x="203596" y="135465"/>
                  <a:pt x="202923" y="135014"/>
                  <a:pt x="202317" y="134428"/>
                </a:cubicBezTo>
                <a:cubicBezTo>
                  <a:pt x="196572" y="129594"/>
                  <a:pt x="192174" y="124553"/>
                  <a:pt x="189122" y="119304"/>
                </a:cubicBezTo>
                <a:cubicBezTo>
                  <a:pt x="186070" y="114056"/>
                  <a:pt x="183287" y="108730"/>
                  <a:pt x="180774" y="103327"/>
                </a:cubicBezTo>
                <a:cubicBezTo>
                  <a:pt x="178104" y="97900"/>
                  <a:pt x="175635" y="92339"/>
                  <a:pt x="173369" y="86644"/>
                </a:cubicBezTo>
                <a:cubicBezTo>
                  <a:pt x="171102" y="80948"/>
                  <a:pt x="168903" y="75387"/>
                  <a:pt x="166771" y="69961"/>
                </a:cubicBezTo>
                <a:lnTo>
                  <a:pt x="158154" y="33366"/>
                </a:lnTo>
                <a:cubicBezTo>
                  <a:pt x="157009" y="30585"/>
                  <a:pt x="155528" y="27536"/>
                  <a:pt x="153711" y="24217"/>
                </a:cubicBezTo>
                <a:cubicBezTo>
                  <a:pt x="151893" y="20898"/>
                  <a:pt x="150143" y="17849"/>
                  <a:pt x="148460" y="15068"/>
                </a:cubicBezTo>
                <a:cubicBezTo>
                  <a:pt x="146709" y="11391"/>
                  <a:pt x="144016" y="8790"/>
                  <a:pt x="140381" y="7265"/>
                </a:cubicBezTo>
                <a:cubicBezTo>
                  <a:pt x="136746" y="5740"/>
                  <a:pt x="132976" y="4753"/>
                  <a:pt x="129071" y="4305"/>
                </a:cubicBezTo>
                <a:cubicBezTo>
                  <a:pt x="127410" y="4327"/>
                  <a:pt x="125346" y="4014"/>
                  <a:pt x="122877" y="3363"/>
                </a:cubicBezTo>
                <a:cubicBezTo>
                  <a:pt x="120409" y="2713"/>
                  <a:pt x="117806" y="1592"/>
                  <a:pt x="115068" y="0"/>
                </a:cubicBezTo>
                <a:close/>
              </a:path>
            </a:pathLst>
          </a:custGeom>
          <a:solidFill>
            <a:schemeClr val="accent1">
              <a:lumMod val="100000"/>
            </a:schemeClr>
          </a:solidFill>
          <a:ln>
            <a:noFill/>
          </a:ln>
          <a:effectLst>
            <a:outerShdw blurRad="190500" dist="101600" dir="5400000" algn="t"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00" dirty="0">
              <a:solidFill>
                <a:schemeClr val="accent1">
                  <a:lumMod val="100000"/>
                </a:schemeClr>
              </a:solidFill>
              <a:effectLst>
                <a:outerShdw blurRad="190500" dist="101600" dir="5400000" algn="t"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pic>
        <p:nvPicPr>
          <p:cNvPr id="10" name="小芋泥12"/>
          <p:cNvPicPr>
            <a:picLocks noChangeAspect="1"/>
          </p:cNvPicPr>
          <p:nvPr/>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a:xfrm>
            <a:off x="4241265" y="951520"/>
            <a:ext cx="3069391" cy="545234"/>
          </a:xfrm>
          <a:prstGeom prst="rect">
            <a:avLst/>
          </a:prstGeom>
        </p:spPr>
      </p:pic>
      <p:grpSp>
        <p:nvGrpSpPr>
          <p:cNvPr id="98" name="小芋泥15"/>
          <p:cNvGrpSpPr/>
          <p:nvPr/>
        </p:nvGrpSpPr>
        <p:grpSpPr>
          <a:xfrm>
            <a:off x="4228895" y="3788836"/>
            <a:ext cx="3734210" cy="348634"/>
            <a:chOff x="-5818065" y="2477093"/>
            <a:chExt cx="5203218" cy="348634"/>
          </a:xfrm>
        </p:grpSpPr>
        <p:grpSp>
          <p:nvGrpSpPr>
            <p:cNvPr id="99" name="组合 98"/>
            <p:cNvGrpSpPr/>
            <p:nvPr/>
          </p:nvGrpSpPr>
          <p:grpSpPr>
            <a:xfrm flipH="1">
              <a:off x="-3315997" y="2477093"/>
              <a:ext cx="2701150" cy="348634"/>
              <a:chOff x="2846598" y="496059"/>
              <a:chExt cx="3604987" cy="516467"/>
            </a:xfrm>
          </p:grpSpPr>
          <p:grpSp>
            <p:nvGrpSpPr>
              <p:cNvPr id="106" name="组合 105"/>
              <p:cNvGrpSpPr/>
              <p:nvPr/>
            </p:nvGrpSpPr>
            <p:grpSpPr>
              <a:xfrm>
                <a:off x="2846598" y="538163"/>
                <a:ext cx="654244" cy="432258"/>
                <a:chOff x="2846598" y="538163"/>
                <a:chExt cx="654244" cy="432258"/>
              </a:xfrm>
            </p:grpSpPr>
            <p:sp>
              <p:nvSpPr>
                <p:cNvPr id="108" name="小芋泥15-1"/>
                <p:cNvSpPr/>
                <p:nvPr/>
              </p:nvSpPr>
              <p:spPr>
                <a:xfrm flipH="1">
                  <a:off x="3182936" y="538163"/>
                  <a:ext cx="317906" cy="432258"/>
                </a:xfrm>
                <a:prstGeom prst="chevron">
                  <a:avLst>
                    <a:gd name="adj" fmla="val 67652"/>
                  </a:avLst>
                </a:prstGeom>
                <a:gradFill>
                  <a:gsLst>
                    <a:gs pos="100000">
                      <a:schemeClr val="bg1">
                        <a:alpha val="50000"/>
                      </a:schemeClr>
                    </a:gs>
                    <a:gs pos="15000">
                      <a:schemeClr val="bg1">
                        <a:alpha val="20000"/>
                      </a:schemeClr>
                    </a:gs>
                  </a:gsLst>
                  <a:lin ang="0" scaled="0"/>
                </a:gradFill>
                <a:ln w="12700" cap="flat" cmpd="sng" algn="ctr">
                  <a:gradFill>
                    <a:gsLst>
                      <a:gs pos="100000">
                        <a:schemeClr val="bg1">
                          <a:lumMod val="100000"/>
                          <a:alpha val="40000"/>
                        </a:schemeClr>
                      </a:gs>
                      <a:gs pos="86000">
                        <a:schemeClr val="bg1">
                          <a:alpha val="20000"/>
                        </a:schemeClr>
                      </a:gs>
                    </a:gsLst>
                    <a:lin ang="0" scaled="0"/>
                  </a:gradFill>
                  <a:prstDash val="solid"/>
                  <a:miter lim="800000"/>
                </a:ln>
                <a:effectLst/>
              </p:spPr>
              <p:txBody>
                <a:bodyPr rtlCol="0" anchor="ctr"/>
                <a:lstStyle/>
                <a:p>
                  <a:pPr algn="ctr"/>
                  <a:endParaRPr lang="zh-CN" altLang="en-US" kern="0" dirty="0">
                    <a:solidFill>
                      <a:prstClr val="white"/>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09" name="小芋泥15-2"/>
                <p:cNvSpPr/>
                <p:nvPr/>
              </p:nvSpPr>
              <p:spPr>
                <a:xfrm flipH="1">
                  <a:off x="3003303" y="579173"/>
                  <a:ext cx="257584" cy="350238"/>
                </a:xfrm>
                <a:prstGeom prst="chevron">
                  <a:avLst>
                    <a:gd name="adj" fmla="val 67652"/>
                  </a:avLst>
                </a:prstGeom>
                <a:gradFill>
                  <a:gsLst>
                    <a:gs pos="100000">
                      <a:schemeClr val="bg1">
                        <a:alpha val="50000"/>
                      </a:schemeClr>
                    </a:gs>
                    <a:gs pos="15000">
                      <a:schemeClr val="bg1">
                        <a:alpha val="20000"/>
                      </a:schemeClr>
                    </a:gs>
                  </a:gsLst>
                  <a:lin ang="0" scaled="0"/>
                </a:gradFill>
                <a:ln w="12700" cap="flat" cmpd="sng" algn="ctr">
                  <a:gradFill>
                    <a:gsLst>
                      <a:gs pos="100000">
                        <a:schemeClr val="bg1">
                          <a:lumMod val="100000"/>
                          <a:alpha val="40000"/>
                        </a:schemeClr>
                      </a:gs>
                      <a:gs pos="86000">
                        <a:schemeClr val="bg1">
                          <a:alpha val="20000"/>
                        </a:schemeClr>
                      </a:gs>
                    </a:gsLst>
                    <a:lin ang="0" scaled="0"/>
                  </a:gradFill>
                  <a:prstDash val="solid"/>
                  <a:miter lim="800000"/>
                </a:ln>
                <a:effectLst/>
              </p:spPr>
              <p:txBody>
                <a:bodyPr rtlCol="0" anchor="ctr"/>
                <a:lstStyle/>
                <a:p>
                  <a:pPr algn="ctr"/>
                  <a:endParaRPr lang="zh-CN" altLang="en-US" kern="0" dirty="0">
                    <a:solidFill>
                      <a:prstClr val="white"/>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10" name="小芋泥15-3"/>
                <p:cNvSpPr/>
                <p:nvPr/>
              </p:nvSpPr>
              <p:spPr>
                <a:xfrm flipH="1">
                  <a:off x="2846598" y="620183"/>
                  <a:ext cx="197262" cy="268218"/>
                </a:xfrm>
                <a:prstGeom prst="chevron">
                  <a:avLst>
                    <a:gd name="adj" fmla="val 67652"/>
                  </a:avLst>
                </a:prstGeom>
                <a:gradFill>
                  <a:gsLst>
                    <a:gs pos="100000">
                      <a:schemeClr val="bg1">
                        <a:alpha val="50000"/>
                      </a:schemeClr>
                    </a:gs>
                    <a:gs pos="15000">
                      <a:schemeClr val="bg1">
                        <a:alpha val="20000"/>
                      </a:schemeClr>
                    </a:gs>
                  </a:gsLst>
                  <a:lin ang="0" scaled="0"/>
                </a:gradFill>
                <a:ln w="12700" cap="flat" cmpd="sng" algn="ctr">
                  <a:gradFill>
                    <a:gsLst>
                      <a:gs pos="100000">
                        <a:schemeClr val="bg1">
                          <a:lumMod val="100000"/>
                          <a:alpha val="40000"/>
                        </a:schemeClr>
                      </a:gs>
                      <a:gs pos="86000">
                        <a:schemeClr val="bg1">
                          <a:alpha val="20000"/>
                        </a:schemeClr>
                      </a:gs>
                    </a:gsLst>
                    <a:lin ang="0" scaled="0"/>
                  </a:gradFill>
                  <a:prstDash val="solid"/>
                  <a:miter lim="800000"/>
                </a:ln>
                <a:effectLst/>
              </p:spPr>
              <p:txBody>
                <a:bodyPr rtlCol="0" anchor="ctr"/>
                <a:lstStyle/>
                <a:p>
                  <a:pPr algn="ctr"/>
                  <a:endParaRPr lang="zh-CN" altLang="en-US" kern="0" dirty="0">
                    <a:solidFill>
                      <a:prstClr val="white"/>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107" name="小芋泥15-4"/>
              <p:cNvSpPr/>
              <p:nvPr/>
            </p:nvSpPr>
            <p:spPr>
              <a:xfrm flipH="1">
                <a:off x="3418306" y="496059"/>
                <a:ext cx="3033279" cy="516467"/>
              </a:xfrm>
              <a:prstGeom prst="homePlate">
                <a:avLst/>
              </a:prstGeom>
              <a:gradFill>
                <a:gsLst>
                  <a:gs pos="100000">
                    <a:schemeClr val="bg1">
                      <a:alpha val="50000"/>
                    </a:schemeClr>
                  </a:gs>
                  <a:gs pos="47000">
                    <a:schemeClr val="bg1">
                      <a:alpha val="20000"/>
                    </a:schemeClr>
                  </a:gs>
                </a:gsLst>
                <a:lin ang="0" scaled="0"/>
              </a:gradFill>
              <a:ln w="12700" cap="flat" cmpd="sng" algn="ctr">
                <a:gradFill>
                  <a:gsLst>
                    <a:gs pos="100000">
                      <a:schemeClr val="bg1">
                        <a:lumMod val="100000"/>
                        <a:alpha val="80000"/>
                      </a:schemeClr>
                    </a:gs>
                    <a:gs pos="18000">
                      <a:schemeClr val="bg1">
                        <a:alpha val="0"/>
                      </a:schemeClr>
                    </a:gs>
                  </a:gsLst>
                  <a:lin ang="0" scaled="0"/>
                </a:gradFill>
                <a:prstDash val="solid"/>
                <a:miter lim="800000"/>
              </a:ln>
              <a:effectLst/>
            </p:spPr>
            <p:txBody>
              <a:bodyPr rtlCol="0" anchor="ctr"/>
              <a:lstStyle/>
              <a:p>
                <a:pPr algn="ctr"/>
                <a:endParaRPr lang="zh-CN" altLang="en-US" kern="0" dirty="0">
                  <a:solidFill>
                    <a:prstClr val="white"/>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nvGrpSpPr>
            <p:cNvPr id="100" name="Group 47+"/>
            <p:cNvGrpSpPr/>
            <p:nvPr/>
          </p:nvGrpSpPr>
          <p:grpSpPr>
            <a:xfrm>
              <a:off x="-5818065" y="2477093"/>
              <a:ext cx="2502068" cy="348634"/>
              <a:chOff x="2846598" y="496059"/>
              <a:chExt cx="3339290" cy="516467"/>
            </a:xfrm>
          </p:grpSpPr>
          <p:sp>
            <p:nvSpPr>
              <p:cNvPr id="101" name="小芋泥15-5"/>
              <p:cNvSpPr/>
              <p:nvPr/>
            </p:nvSpPr>
            <p:spPr>
              <a:xfrm flipH="1">
                <a:off x="3418302" y="496059"/>
                <a:ext cx="2767586" cy="516467"/>
              </a:xfrm>
              <a:prstGeom prst="homePlate">
                <a:avLst/>
              </a:prstGeom>
              <a:gradFill>
                <a:gsLst>
                  <a:gs pos="100000">
                    <a:schemeClr val="bg1">
                      <a:alpha val="50000"/>
                    </a:schemeClr>
                  </a:gs>
                  <a:gs pos="47000">
                    <a:schemeClr val="bg1">
                      <a:alpha val="20000"/>
                    </a:schemeClr>
                  </a:gs>
                </a:gsLst>
                <a:lin ang="0" scaled="0"/>
              </a:gradFill>
              <a:ln w="12700" cap="flat" cmpd="sng" algn="ctr">
                <a:gradFill>
                  <a:gsLst>
                    <a:gs pos="100000">
                      <a:schemeClr val="bg1">
                        <a:lumMod val="100000"/>
                        <a:alpha val="80000"/>
                      </a:schemeClr>
                    </a:gs>
                    <a:gs pos="18000">
                      <a:schemeClr val="bg1">
                        <a:alpha val="0"/>
                      </a:schemeClr>
                    </a:gs>
                  </a:gsLst>
                  <a:lin ang="0" scaled="0"/>
                </a:gradFill>
                <a:prstDash val="solid"/>
                <a:miter lim="800000"/>
              </a:ln>
              <a:effectLst/>
            </p:spPr>
            <p:txBody>
              <a:bodyPr rtlCol="0" anchor="ctr"/>
              <a:lstStyle/>
              <a:p>
                <a:pPr algn="ctr"/>
                <a:endParaRPr lang="zh-CN" altLang="en-US" kern="0" dirty="0">
                  <a:solidFill>
                    <a:prstClr val="white"/>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102" name="组合 101"/>
              <p:cNvGrpSpPr/>
              <p:nvPr/>
            </p:nvGrpSpPr>
            <p:grpSpPr>
              <a:xfrm>
                <a:off x="2846598" y="538163"/>
                <a:ext cx="654244" cy="432258"/>
                <a:chOff x="2846598" y="538163"/>
                <a:chExt cx="654244" cy="432258"/>
              </a:xfrm>
            </p:grpSpPr>
            <p:sp>
              <p:nvSpPr>
                <p:cNvPr id="103" name="小芋泥15-6"/>
                <p:cNvSpPr/>
                <p:nvPr/>
              </p:nvSpPr>
              <p:spPr>
                <a:xfrm flipH="1">
                  <a:off x="3182936" y="538163"/>
                  <a:ext cx="317906" cy="432258"/>
                </a:xfrm>
                <a:prstGeom prst="chevron">
                  <a:avLst>
                    <a:gd name="adj" fmla="val 67652"/>
                  </a:avLst>
                </a:prstGeom>
                <a:gradFill>
                  <a:gsLst>
                    <a:gs pos="100000">
                      <a:schemeClr val="bg1">
                        <a:alpha val="50000"/>
                      </a:schemeClr>
                    </a:gs>
                    <a:gs pos="15000">
                      <a:schemeClr val="bg1">
                        <a:alpha val="20000"/>
                      </a:schemeClr>
                    </a:gs>
                  </a:gsLst>
                  <a:lin ang="0" scaled="0"/>
                </a:gradFill>
                <a:ln w="12700" cap="flat" cmpd="sng" algn="ctr">
                  <a:gradFill>
                    <a:gsLst>
                      <a:gs pos="100000">
                        <a:schemeClr val="bg1">
                          <a:lumMod val="100000"/>
                          <a:alpha val="40000"/>
                        </a:schemeClr>
                      </a:gs>
                      <a:gs pos="86000">
                        <a:schemeClr val="bg1">
                          <a:alpha val="20000"/>
                        </a:schemeClr>
                      </a:gs>
                    </a:gsLst>
                    <a:lin ang="0" scaled="0"/>
                  </a:gradFill>
                  <a:prstDash val="solid"/>
                  <a:miter lim="800000"/>
                </a:ln>
                <a:effectLst/>
              </p:spPr>
              <p:txBody>
                <a:bodyPr rtlCol="0" anchor="ctr"/>
                <a:lstStyle/>
                <a:p>
                  <a:pPr algn="ctr"/>
                  <a:endParaRPr lang="zh-CN" altLang="en-US" kern="0" dirty="0">
                    <a:solidFill>
                      <a:prstClr val="white"/>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04" name="小芋泥15-7"/>
                <p:cNvSpPr/>
                <p:nvPr/>
              </p:nvSpPr>
              <p:spPr>
                <a:xfrm flipH="1">
                  <a:off x="3003303" y="579173"/>
                  <a:ext cx="257584" cy="350238"/>
                </a:xfrm>
                <a:prstGeom prst="chevron">
                  <a:avLst>
                    <a:gd name="adj" fmla="val 67652"/>
                  </a:avLst>
                </a:prstGeom>
                <a:gradFill>
                  <a:gsLst>
                    <a:gs pos="100000">
                      <a:schemeClr val="bg1">
                        <a:alpha val="50000"/>
                      </a:schemeClr>
                    </a:gs>
                    <a:gs pos="15000">
                      <a:schemeClr val="bg1">
                        <a:alpha val="20000"/>
                      </a:schemeClr>
                    </a:gs>
                  </a:gsLst>
                  <a:lin ang="0" scaled="0"/>
                </a:gradFill>
                <a:ln w="12700" cap="flat" cmpd="sng" algn="ctr">
                  <a:gradFill>
                    <a:gsLst>
                      <a:gs pos="100000">
                        <a:schemeClr val="bg1">
                          <a:lumMod val="100000"/>
                          <a:alpha val="40000"/>
                        </a:schemeClr>
                      </a:gs>
                      <a:gs pos="86000">
                        <a:schemeClr val="bg1">
                          <a:alpha val="20000"/>
                        </a:schemeClr>
                      </a:gs>
                    </a:gsLst>
                    <a:lin ang="0" scaled="0"/>
                  </a:gradFill>
                  <a:prstDash val="solid"/>
                  <a:miter lim="800000"/>
                </a:ln>
                <a:effectLst/>
              </p:spPr>
              <p:txBody>
                <a:bodyPr rtlCol="0" anchor="ctr"/>
                <a:lstStyle/>
                <a:p>
                  <a:pPr algn="ctr"/>
                  <a:endParaRPr lang="zh-CN" altLang="en-US" kern="0" dirty="0">
                    <a:solidFill>
                      <a:prstClr val="white"/>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05" name="小芋泥15-8"/>
                <p:cNvSpPr/>
                <p:nvPr/>
              </p:nvSpPr>
              <p:spPr>
                <a:xfrm flipH="1">
                  <a:off x="2846598" y="620183"/>
                  <a:ext cx="197262" cy="268218"/>
                </a:xfrm>
                <a:prstGeom prst="chevron">
                  <a:avLst>
                    <a:gd name="adj" fmla="val 67652"/>
                  </a:avLst>
                </a:prstGeom>
                <a:gradFill>
                  <a:gsLst>
                    <a:gs pos="100000">
                      <a:schemeClr val="bg1">
                        <a:alpha val="50000"/>
                      </a:schemeClr>
                    </a:gs>
                    <a:gs pos="15000">
                      <a:schemeClr val="bg1">
                        <a:alpha val="20000"/>
                      </a:schemeClr>
                    </a:gs>
                  </a:gsLst>
                  <a:lin ang="0" scaled="0"/>
                </a:gradFill>
                <a:ln w="12700" cap="flat" cmpd="sng" algn="ctr">
                  <a:gradFill>
                    <a:gsLst>
                      <a:gs pos="100000">
                        <a:schemeClr val="bg1">
                          <a:lumMod val="100000"/>
                          <a:alpha val="40000"/>
                        </a:schemeClr>
                      </a:gs>
                      <a:gs pos="86000">
                        <a:schemeClr val="bg1">
                          <a:alpha val="20000"/>
                        </a:schemeClr>
                      </a:gs>
                    </a:gsLst>
                    <a:lin ang="0" scaled="0"/>
                  </a:gradFill>
                  <a:prstDash val="solid"/>
                  <a:miter lim="800000"/>
                </a:ln>
                <a:effectLst/>
              </p:spPr>
              <p:txBody>
                <a:bodyPr rtlCol="0" anchor="ctr"/>
                <a:lstStyle/>
                <a:p>
                  <a:pPr algn="ctr"/>
                  <a:endParaRPr lang="zh-CN" altLang="en-US" kern="0" dirty="0">
                    <a:solidFill>
                      <a:prstClr val="white"/>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grpSp>
      <p:sp>
        <p:nvSpPr>
          <p:cNvPr id="112" name="小芋泥16-1"/>
          <p:cNvSpPr txBox="1"/>
          <p:nvPr/>
        </p:nvSpPr>
        <p:spPr>
          <a:xfrm>
            <a:off x="4734386" y="3824654"/>
            <a:ext cx="1276311" cy="276999"/>
          </a:xfrm>
          <a:prstGeom prst="rect">
            <a:avLst/>
          </a:prstGeom>
          <a:noFill/>
        </p:spPr>
        <p:txBody>
          <a:bodyPr wrap="none" rtlCol="0">
            <a:spAutoFit/>
          </a:bodyPr>
          <a:lstStyle/>
          <a:p>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答辩人：小芋泥</a:t>
            </a:r>
          </a:p>
        </p:txBody>
      </p:sp>
      <p:sp>
        <p:nvSpPr>
          <p:cNvPr id="113" name="小芋泥16-2"/>
          <p:cNvSpPr txBox="1"/>
          <p:nvPr/>
        </p:nvSpPr>
        <p:spPr>
          <a:xfrm>
            <a:off x="6349618" y="3824654"/>
            <a:ext cx="1107996" cy="276999"/>
          </a:xfrm>
          <a:prstGeom prst="rect">
            <a:avLst/>
          </a:prstGeom>
          <a:noFill/>
        </p:spPr>
        <p:txBody>
          <a:bodyPr wrap="none" rtlCol="0">
            <a:spAutoFit/>
          </a:bodyPr>
          <a:lstStyle/>
          <a:p>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导师：向老师</a:t>
            </a:r>
          </a:p>
        </p:txBody>
      </p:sp>
      <p:pic>
        <p:nvPicPr>
          <p:cNvPr id="23" name="图片 22">
            <a:extLst>
              <a:ext uri="{FF2B5EF4-FFF2-40B4-BE49-F238E27FC236}">
                <a16:creationId xmlns:a16="http://schemas.microsoft.com/office/drawing/2014/main" id="{1ED2BEF4-CF20-AEE6-0469-9C56943BFFF9}"/>
              </a:ext>
            </a:extLst>
          </p:cNvPr>
          <p:cNvPicPr>
            <a:picLocks noChangeAspect="1"/>
          </p:cNvPicPr>
          <p:nvPr/>
        </p:nvPicPr>
        <p:blipFill>
          <a:blip r:embed="rId3" cstate="email">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a:xfrm rot="3725313">
            <a:off x="5445222" y="2134844"/>
            <a:ext cx="986216" cy="883752"/>
          </a:xfrm>
          <a:custGeom>
            <a:avLst/>
            <a:gdLst>
              <a:gd name="connsiteX0" fmla="*/ 0 w 986216"/>
              <a:gd name="connsiteY0" fmla="*/ 0 h 883752"/>
              <a:gd name="connsiteX1" fmla="*/ 986216 w 986216"/>
              <a:gd name="connsiteY1" fmla="*/ 0 h 883752"/>
              <a:gd name="connsiteX2" fmla="*/ 986216 w 986216"/>
              <a:gd name="connsiteY2" fmla="*/ 883752 h 883752"/>
              <a:gd name="connsiteX3" fmla="*/ 0 w 986216"/>
              <a:gd name="connsiteY3" fmla="*/ 883752 h 883752"/>
            </a:gdLst>
            <a:ahLst/>
            <a:cxnLst>
              <a:cxn ang="0">
                <a:pos x="connsiteX0" y="connsiteY0"/>
              </a:cxn>
              <a:cxn ang="0">
                <a:pos x="connsiteX1" y="connsiteY1"/>
              </a:cxn>
              <a:cxn ang="0">
                <a:pos x="connsiteX2" y="connsiteY2"/>
              </a:cxn>
              <a:cxn ang="0">
                <a:pos x="connsiteX3" y="connsiteY3"/>
              </a:cxn>
            </a:cxnLst>
            <a:rect l="l" t="t" r="r" b="b"/>
            <a:pathLst>
              <a:path w="986216" h="883752">
                <a:moveTo>
                  <a:pt x="0" y="0"/>
                </a:moveTo>
                <a:lnTo>
                  <a:pt x="986216" y="0"/>
                </a:lnTo>
                <a:lnTo>
                  <a:pt x="986216" y="883752"/>
                </a:lnTo>
                <a:lnTo>
                  <a:pt x="0" y="883752"/>
                </a:lnTo>
                <a:close/>
              </a:path>
            </a:pathLst>
          </a:custGeom>
        </p:spPr>
      </p:pic>
      <p:pic>
        <p:nvPicPr>
          <p:cNvPr id="97" name="图片 96">
            <a:extLst>
              <a:ext uri="{FF2B5EF4-FFF2-40B4-BE49-F238E27FC236}">
                <a16:creationId xmlns:a16="http://schemas.microsoft.com/office/drawing/2014/main" id="{E06D2050-4BB9-C6BA-BCA4-D34C23E48500}"/>
              </a:ext>
            </a:extLst>
          </p:cNvPr>
          <p:cNvPicPr>
            <a:picLocks noChangeAspect="1"/>
          </p:cNvPicPr>
          <p:nvPr/>
        </p:nvPicPr>
        <p:blipFill>
          <a:blip r:embed="rId5" cstate="email">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a:xfrm rot="3725313">
            <a:off x="8203781" y="1065928"/>
            <a:ext cx="1851592" cy="1659219"/>
          </a:xfrm>
          <a:custGeom>
            <a:avLst/>
            <a:gdLst>
              <a:gd name="connsiteX0" fmla="*/ 0 w 1851592"/>
              <a:gd name="connsiteY0" fmla="*/ 0 h 1659219"/>
              <a:gd name="connsiteX1" fmla="*/ 1851592 w 1851592"/>
              <a:gd name="connsiteY1" fmla="*/ 0 h 1659219"/>
              <a:gd name="connsiteX2" fmla="*/ 1851592 w 1851592"/>
              <a:gd name="connsiteY2" fmla="*/ 1659219 h 1659219"/>
              <a:gd name="connsiteX3" fmla="*/ 0 w 1851592"/>
              <a:gd name="connsiteY3" fmla="*/ 1659219 h 1659219"/>
            </a:gdLst>
            <a:ahLst/>
            <a:cxnLst>
              <a:cxn ang="0">
                <a:pos x="connsiteX0" y="connsiteY0"/>
              </a:cxn>
              <a:cxn ang="0">
                <a:pos x="connsiteX1" y="connsiteY1"/>
              </a:cxn>
              <a:cxn ang="0">
                <a:pos x="connsiteX2" y="connsiteY2"/>
              </a:cxn>
              <a:cxn ang="0">
                <a:pos x="connsiteX3" y="connsiteY3"/>
              </a:cxn>
            </a:cxnLst>
            <a:rect l="l" t="t" r="r" b="b"/>
            <a:pathLst>
              <a:path w="1851592" h="1659219">
                <a:moveTo>
                  <a:pt x="0" y="0"/>
                </a:moveTo>
                <a:lnTo>
                  <a:pt x="1851592" y="0"/>
                </a:lnTo>
                <a:lnTo>
                  <a:pt x="1851592" y="1659219"/>
                </a:lnTo>
                <a:lnTo>
                  <a:pt x="0" y="1659219"/>
                </a:lnTo>
                <a:close/>
              </a:path>
            </a:pathLst>
          </a:custGeom>
        </p:spPr>
      </p:pic>
      <p:grpSp>
        <p:nvGrpSpPr>
          <p:cNvPr id="5" name="组合 4"/>
          <p:cNvGrpSpPr/>
          <p:nvPr/>
        </p:nvGrpSpPr>
        <p:grpSpPr>
          <a:xfrm rot="192095">
            <a:off x="9048944" y="544736"/>
            <a:ext cx="2697186" cy="1200983"/>
            <a:chOff x="8932957" y="642380"/>
            <a:chExt cx="2785640" cy="1145705"/>
          </a:xfrm>
        </p:grpSpPr>
        <p:pic>
          <p:nvPicPr>
            <p:cNvPr id="7" name="王小婷5"/>
            <p:cNvPicPr>
              <a:picLocks noChangeAspect="1"/>
            </p:cNvPicPr>
            <p:nvPr/>
          </p:nvPicPr>
          <p:blipFill rotWithShape="1">
            <a:blip r:embed="rId7" cstate="email">
              <a:duotone>
                <a:schemeClr val="bg2">
                  <a:shade val="45000"/>
                  <a:satMod val="135000"/>
                </a:schemeClr>
                <a:prstClr val="white"/>
              </a:duotone>
              <a:extLst>
                <a:ext uri="{BEBA8EAE-BF5A-486C-A8C5-ECC9F3942E4B}">
                  <a14:imgProps xmlns:a14="http://schemas.microsoft.com/office/drawing/2010/main">
                    <a14:imgLayer r:embed="rId8">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144627" y="1310235"/>
              <a:ext cx="261620" cy="182381"/>
            </a:xfrm>
            <a:prstGeom prst="rect">
              <a:avLst/>
            </a:prstGeom>
          </p:spPr>
        </p:pic>
        <p:grpSp>
          <p:nvGrpSpPr>
            <p:cNvPr id="8" name="组合 7"/>
            <p:cNvGrpSpPr/>
            <p:nvPr/>
          </p:nvGrpSpPr>
          <p:grpSpPr>
            <a:xfrm>
              <a:off x="8932957" y="642380"/>
              <a:ext cx="2785640" cy="1145705"/>
              <a:chOff x="8924792" y="701383"/>
              <a:chExt cx="2574259" cy="1058766"/>
            </a:xfrm>
          </p:grpSpPr>
          <p:pic>
            <p:nvPicPr>
              <p:cNvPr id="9" name="王小婷5"/>
              <p:cNvPicPr>
                <a:picLocks noChangeAspect="1"/>
              </p:cNvPicPr>
              <p:nvPr/>
            </p:nvPicPr>
            <p:blipFill rotWithShape="1">
              <a:blip r:embed="rId9" cstate="email">
                <a:duotone>
                  <a:schemeClr val="bg2">
                    <a:shade val="45000"/>
                    <a:satMod val="135000"/>
                  </a:schemeClr>
                  <a:prstClr val="white"/>
                </a:duotone>
                <a:extLst>
                  <a:ext uri="{BEBA8EAE-BF5A-486C-A8C5-ECC9F3942E4B}">
                    <a14:imgProps xmlns:a14="http://schemas.microsoft.com/office/drawing/2010/main">
                      <a14:imgLayer r:embed="rId10">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721078" y="1353855"/>
                <a:ext cx="777973" cy="406294"/>
              </a:xfrm>
              <a:prstGeom prst="rect">
                <a:avLst/>
              </a:prstGeom>
            </p:spPr>
          </p:pic>
          <p:pic>
            <p:nvPicPr>
              <p:cNvPr id="12" name="王小婷5"/>
              <p:cNvPicPr>
                <a:picLocks noChangeAspect="1"/>
              </p:cNvPicPr>
              <p:nvPr/>
            </p:nvPicPr>
            <p:blipFill rotWithShape="1">
              <a:blip r:embed="rId11" cstate="email">
                <a:duotone>
                  <a:schemeClr val="bg2">
                    <a:shade val="45000"/>
                    <a:satMod val="135000"/>
                  </a:schemeClr>
                  <a:prstClr val="white"/>
                </a:duotone>
                <a:extLst>
                  <a:ext uri="{BEBA8EAE-BF5A-486C-A8C5-ECC9F3942E4B}">
                    <a14:imgProps xmlns:a14="http://schemas.microsoft.com/office/drawing/2010/main">
                      <a14:imgLayer r:embed="rId12">
                        <a14:imgEffect>
                          <a14:sharpenSoften amount="40000"/>
                        </a14:imgEffect>
                      </a14:imgLayer>
                    </a14:imgProps>
                  </a:ext>
                  <a:ext uri="{28A0092B-C50C-407E-A947-70E740481C1C}">
                    <a14:useLocalDpi xmlns:a14="http://schemas.microsoft.com/office/drawing/2010/main"/>
                  </a:ext>
                </a:extLst>
              </a:blip>
              <a:srcRect t="-34640"/>
              <a:stretch>
                <a:fillRect/>
              </a:stretch>
            </p:blipFill>
            <p:spPr>
              <a:xfrm rot="21200128" flipH="1">
                <a:off x="9317043" y="735564"/>
                <a:ext cx="994265" cy="760076"/>
              </a:xfrm>
              <a:prstGeom prst="ellipse">
                <a:avLst/>
              </a:prstGeom>
            </p:spPr>
          </p:pic>
          <p:pic>
            <p:nvPicPr>
              <p:cNvPr id="15" name="王小婷5"/>
              <p:cNvPicPr>
                <a:picLocks noChangeAspect="1"/>
              </p:cNvPicPr>
              <p:nvPr/>
            </p:nvPicPr>
            <p:blipFill rotWithShape="1">
              <a:blip r:embed="rId13" cstate="email">
                <a:duotone>
                  <a:schemeClr val="bg2">
                    <a:shade val="45000"/>
                    <a:satMod val="135000"/>
                  </a:schemeClr>
                  <a:prstClr val="white"/>
                </a:duotone>
                <a:extLst>
                  <a:ext uri="{BEBA8EAE-BF5A-486C-A8C5-ECC9F3942E4B}">
                    <a14:imgProps xmlns:a14="http://schemas.microsoft.com/office/drawing/2010/main">
                      <a14:imgLayer r:embed="rId14">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590268" y="953375"/>
                <a:ext cx="261620" cy="182381"/>
              </a:xfrm>
              <a:prstGeom prst="rect">
                <a:avLst/>
              </a:prstGeom>
            </p:spPr>
          </p:pic>
          <p:pic>
            <p:nvPicPr>
              <p:cNvPr id="16" name="王小婷5"/>
              <p:cNvPicPr>
                <a:picLocks noChangeAspect="1"/>
              </p:cNvPicPr>
              <p:nvPr/>
            </p:nvPicPr>
            <p:blipFill rotWithShape="1">
              <a:blip r:embed="rId13" cstate="email">
                <a:duotone>
                  <a:schemeClr val="bg2">
                    <a:shade val="45000"/>
                    <a:satMod val="135000"/>
                  </a:schemeClr>
                  <a:prstClr val="white"/>
                </a:duotone>
                <a:extLst>
                  <a:ext uri="{BEBA8EAE-BF5A-486C-A8C5-ECC9F3942E4B}">
                    <a14:imgProps xmlns:a14="http://schemas.microsoft.com/office/drawing/2010/main">
                      <a14:imgLayer r:embed="rId14">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8924792" y="1025589"/>
                <a:ext cx="261620" cy="182381"/>
              </a:xfrm>
              <a:prstGeom prst="rect">
                <a:avLst/>
              </a:prstGeom>
            </p:spPr>
          </p:pic>
          <p:pic>
            <p:nvPicPr>
              <p:cNvPr id="17" name="王小婷5"/>
              <p:cNvPicPr>
                <a:picLocks noChangeAspect="1"/>
              </p:cNvPicPr>
              <p:nvPr/>
            </p:nvPicPr>
            <p:blipFill rotWithShape="1">
              <a:blip r:embed="rId15" cstate="email">
                <a:duotone>
                  <a:schemeClr val="bg2">
                    <a:shade val="45000"/>
                    <a:satMod val="135000"/>
                  </a:schemeClr>
                  <a:prstClr val="white"/>
                </a:duotone>
                <a:extLst>
                  <a:ext uri="{BEBA8EAE-BF5A-486C-A8C5-ECC9F3942E4B}">
                    <a14:imgProps xmlns:a14="http://schemas.microsoft.com/office/drawing/2010/main">
                      <a14:imgLayer r:embed="rId16">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9375186" y="701383"/>
                <a:ext cx="230833" cy="160919"/>
              </a:xfrm>
              <a:prstGeom prst="rect">
                <a:avLst/>
              </a:prstGeom>
            </p:spPr>
          </p:pic>
        </p:grpSp>
      </p:grpSp>
      <p:pic>
        <p:nvPicPr>
          <p:cNvPr id="18" name="王小婷10"/>
          <p:cNvPicPr>
            <a:picLocks noChangeAspect="1"/>
          </p:cNvPicPr>
          <p:nvPr/>
        </p:nvPicPr>
        <p:blipFill rotWithShape="1">
          <a:blip r:embed="rId17" cstate="email">
            <a:duotone>
              <a:schemeClr val="bg2">
                <a:shade val="45000"/>
                <a:satMod val="135000"/>
              </a:schemeClr>
              <a:prstClr val="white"/>
            </a:duotone>
            <a:extLst>
              <a:ext uri="{BEBA8EAE-BF5A-486C-A8C5-ECC9F3942E4B}">
                <a14:imgProps xmlns:a14="http://schemas.microsoft.com/office/drawing/2010/main">
                  <a14:imgLayer r:embed="rId18">
                    <a14:imgEffect>
                      <a14:sharpenSoften amount="40000"/>
                    </a14:imgEffect>
                  </a14:imgLayer>
                </a14:imgProps>
              </a:ext>
              <a:ext uri="{28A0092B-C50C-407E-A947-70E740481C1C}">
                <a14:useLocalDpi xmlns:a14="http://schemas.microsoft.com/office/drawing/2010/main"/>
              </a:ext>
            </a:extLst>
          </a:blip>
          <a:srcRect/>
          <a:stretch>
            <a:fillRect/>
          </a:stretch>
        </p:blipFill>
        <p:spPr>
          <a:xfrm>
            <a:off x="1323706" y="1564808"/>
            <a:ext cx="607351" cy="2972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nodeType="withEffect">
                                  <p:stCondLst>
                                    <p:cond delay="100"/>
                                  </p:stCondLst>
                                  <p:childTnLst>
                                    <p:set>
                                      <p:cBhvr>
                                        <p:cTn id="14" dur="1" fill="hold">
                                          <p:stCondLst>
                                            <p:cond delay="0"/>
                                          </p:stCondLst>
                                        </p:cTn>
                                        <p:tgtEl>
                                          <p:spTgt spid="98"/>
                                        </p:tgtEl>
                                        <p:attrNameLst>
                                          <p:attrName>style.visibility</p:attrName>
                                        </p:attrNameLst>
                                      </p:cBhvr>
                                      <p:to>
                                        <p:strVal val="visible"/>
                                      </p:to>
                                    </p:set>
                                    <p:animEffect transition="in" filter="wipe(left)">
                                      <p:cBhvr>
                                        <p:cTn id="15" dur="500"/>
                                        <p:tgtEl>
                                          <p:spTgt spid="98"/>
                                        </p:tgtEl>
                                      </p:cBhvr>
                                    </p:animEffect>
                                  </p:childTnLst>
                                </p:cTn>
                              </p:par>
                              <p:par>
                                <p:cTn id="16" presetID="22" presetClass="entr" presetSubtype="8" fill="hold" grpId="0" nodeType="withEffect">
                                  <p:stCondLst>
                                    <p:cond delay="300"/>
                                  </p:stCondLst>
                                  <p:childTnLst>
                                    <p:set>
                                      <p:cBhvr>
                                        <p:cTn id="17" dur="1" fill="hold">
                                          <p:stCondLst>
                                            <p:cond delay="0"/>
                                          </p:stCondLst>
                                        </p:cTn>
                                        <p:tgtEl>
                                          <p:spTgt spid="112"/>
                                        </p:tgtEl>
                                        <p:attrNameLst>
                                          <p:attrName>style.visibility</p:attrName>
                                        </p:attrNameLst>
                                      </p:cBhvr>
                                      <p:to>
                                        <p:strVal val="visible"/>
                                      </p:to>
                                    </p:set>
                                    <p:animEffect transition="in" filter="wipe(left)">
                                      <p:cBhvr>
                                        <p:cTn id="18" dur="500"/>
                                        <p:tgtEl>
                                          <p:spTgt spid="112"/>
                                        </p:tgtEl>
                                      </p:cBhvr>
                                    </p:animEffect>
                                  </p:childTnLst>
                                </p:cTn>
                              </p:par>
                              <p:par>
                                <p:cTn id="19" presetID="22" presetClass="entr" presetSubtype="8" fill="hold" grpId="0" nodeType="withEffect">
                                  <p:stCondLst>
                                    <p:cond delay="400"/>
                                  </p:stCondLst>
                                  <p:childTnLst>
                                    <p:set>
                                      <p:cBhvr>
                                        <p:cTn id="20" dur="1" fill="hold">
                                          <p:stCondLst>
                                            <p:cond delay="0"/>
                                          </p:stCondLst>
                                        </p:cTn>
                                        <p:tgtEl>
                                          <p:spTgt spid="113"/>
                                        </p:tgtEl>
                                        <p:attrNameLst>
                                          <p:attrName>style.visibility</p:attrName>
                                        </p:attrNameLst>
                                      </p:cBhvr>
                                      <p:to>
                                        <p:strVal val="visible"/>
                                      </p:to>
                                    </p:set>
                                    <p:animEffect transition="in" filter="wipe(left)">
                                      <p:cBhvr>
                                        <p:cTn id="21" dur="500"/>
                                        <p:tgtEl>
                                          <p:spTgt spid="113"/>
                                        </p:tgtEl>
                                      </p:cBhvr>
                                    </p:animEffect>
                                  </p:childTnLst>
                                </p:cTn>
                              </p:par>
                              <p:par>
                                <p:cTn id="22" presetID="2" presetClass="entr" presetSubtype="3" fill="hold" nodeType="withEffect">
                                  <p:stCondLst>
                                    <p:cond delay="1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1+#ppt_w/2"/>
                                          </p:val>
                                        </p:tav>
                                        <p:tav tm="100000">
                                          <p:val>
                                            <p:strVal val="#ppt_x"/>
                                          </p:val>
                                        </p:tav>
                                      </p:tavLst>
                                    </p:anim>
                                    <p:anim calcmode="lin" valueType="num">
                                      <p:cBhvr additive="base">
                                        <p:cTn id="25"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2" grpId="0"/>
      <p:bldP spid="1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小芋泥7"/>
          <p:cNvPicPr>
            <a:picLocks noChangeAspect="1"/>
          </p:cNvPicPr>
          <p:nvPr/>
        </p:nvPicPr>
        <p:blipFill rotWithShape="1">
          <a:blip r:embed="rId6" cstate="email">
            <a:extLst>
              <a:ext uri="{28A0092B-C50C-407E-A947-70E740481C1C}">
                <a14:useLocalDpi xmlns:a14="http://schemas.microsoft.com/office/drawing/2010/main"/>
              </a:ext>
            </a:extLst>
          </a:blip>
          <a:srcRect/>
          <a:stretch>
            <a:fillRect/>
          </a:stretch>
        </p:blipFill>
        <p:spPr>
          <a:xfrm rot="349295">
            <a:off x="6708457" y="1588749"/>
            <a:ext cx="2287867" cy="1958820"/>
          </a:xfrm>
          <a:prstGeom prst="rect">
            <a:avLst/>
          </a:prstGeom>
        </p:spPr>
      </p:pic>
      <p:sp>
        <p:nvSpPr>
          <p:cNvPr id="46" name="小芋泥9"/>
          <p:cNvSpPr/>
          <p:nvPr/>
        </p:nvSpPr>
        <p:spPr>
          <a:xfrm flipH="1">
            <a:off x="-1694865" y="2809708"/>
            <a:ext cx="3078302" cy="223448"/>
          </a:xfrm>
          <a:prstGeom prst="parallelogram">
            <a:avLst>
              <a:gd name="adj" fmla="val 77108"/>
            </a:avLst>
          </a:prstGeom>
          <a:gradFill>
            <a:gsLst>
              <a:gs pos="100000">
                <a:schemeClr val="accent1">
                  <a:alpha val="0"/>
                </a:schemeClr>
              </a:gs>
              <a:gs pos="3000">
                <a:schemeClr val="accent1">
                  <a:alpha val="20000"/>
                </a:schemeClr>
              </a:gs>
            </a:gsLst>
            <a:lin ang="108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47" name="小芋泥10"/>
          <p:cNvSpPr/>
          <p:nvPr/>
        </p:nvSpPr>
        <p:spPr>
          <a:xfrm flipH="1">
            <a:off x="-2276046" y="2489272"/>
            <a:ext cx="4414444" cy="320436"/>
          </a:xfrm>
          <a:prstGeom prst="parallelogram">
            <a:avLst>
              <a:gd name="adj" fmla="val 77108"/>
            </a:avLst>
          </a:prstGeom>
          <a:gradFill>
            <a:gsLst>
              <a:gs pos="100000">
                <a:schemeClr val="accent1">
                  <a:alpha val="0"/>
                </a:schemeClr>
              </a:gs>
              <a:gs pos="3000">
                <a:schemeClr val="accent1">
                  <a:alpha val="40000"/>
                </a:schemeClr>
              </a:gs>
            </a:gsLst>
            <a:lin ang="108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pic>
        <p:nvPicPr>
          <p:cNvPr id="48" name="小芋泥11"/>
          <p:cNvPicPr>
            <a:picLocks noChangeAspect="1"/>
          </p:cNvPicPr>
          <p:nvPr/>
        </p:nvPicPr>
        <p:blipFill rotWithShape="1">
          <a:blip r:embed="rId6" cstate="email">
            <a:extLst>
              <a:ext uri="{28A0092B-C50C-407E-A947-70E740481C1C}">
                <a14:useLocalDpi xmlns:a14="http://schemas.microsoft.com/office/drawing/2010/main"/>
              </a:ext>
            </a:extLst>
          </a:blip>
          <a:srcRect/>
          <a:stretch>
            <a:fillRect/>
          </a:stretch>
        </p:blipFill>
        <p:spPr>
          <a:xfrm rot="349295">
            <a:off x="6860857" y="1741149"/>
            <a:ext cx="2287867" cy="1958820"/>
          </a:xfrm>
          <a:prstGeom prst="rect">
            <a:avLst/>
          </a:prstGeom>
        </p:spPr>
      </p:pic>
      <p:sp>
        <p:nvSpPr>
          <p:cNvPr id="18" name="文本框 17">
            <a:extLst>
              <a:ext uri="{FF2B5EF4-FFF2-40B4-BE49-F238E27FC236}">
                <a16:creationId xmlns:a16="http://schemas.microsoft.com/office/drawing/2014/main" id="{3E08CBD2-7BEE-63B5-AFBA-3E1B6F7C05AC}"/>
              </a:ext>
            </a:extLst>
          </p:cNvPr>
          <p:cNvSpPr txBox="1"/>
          <p:nvPr>
            <p:custDataLst>
              <p:tags r:id="rId1"/>
            </p:custDataLst>
          </p:nvPr>
        </p:nvSpPr>
        <p:spPr>
          <a:xfrm>
            <a:off x="4102209" y="2211231"/>
            <a:ext cx="5208971" cy="749259"/>
          </a:xfrm>
          <a:custGeom>
            <a:avLst/>
            <a:gdLst/>
            <a:ahLst/>
            <a:cxnLst/>
            <a:rect l="l" t="t" r="r" b="b"/>
            <a:pathLst>
              <a:path w="5208971" h="749259">
                <a:moveTo>
                  <a:pt x="2393944" y="657095"/>
                </a:moveTo>
                <a:cubicBezTo>
                  <a:pt x="2394855" y="659308"/>
                  <a:pt x="2396157" y="660349"/>
                  <a:pt x="2397849" y="660219"/>
                </a:cubicBezTo>
                <a:lnTo>
                  <a:pt x="2403307" y="660219"/>
                </a:lnTo>
                <a:cubicBezTo>
                  <a:pt x="2403323" y="660252"/>
                  <a:pt x="2403486" y="660382"/>
                  <a:pt x="2403793" y="660609"/>
                </a:cubicBezTo>
                <a:cubicBezTo>
                  <a:pt x="2404101" y="660837"/>
                  <a:pt x="2404458" y="660967"/>
                  <a:pt x="2404863" y="661000"/>
                </a:cubicBezTo>
                <a:cubicBezTo>
                  <a:pt x="2407326" y="660349"/>
                  <a:pt x="2409401" y="660089"/>
                  <a:pt x="2411086" y="660219"/>
                </a:cubicBezTo>
                <a:cubicBezTo>
                  <a:pt x="2412221" y="659796"/>
                  <a:pt x="2413258" y="659275"/>
                  <a:pt x="2414198" y="658657"/>
                </a:cubicBezTo>
                <a:cubicBezTo>
                  <a:pt x="2415138" y="658038"/>
                  <a:pt x="2416175" y="657518"/>
                  <a:pt x="2417309" y="657095"/>
                </a:cubicBezTo>
                <a:close/>
                <a:moveTo>
                  <a:pt x="3409491" y="642548"/>
                </a:moveTo>
                <a:cubicBezTo>
                  <a:pt x="3406607" y="642174"/>
                  <a:pt x="3403967" y="642336"/>
                  <a:pt x="3401572" y="643036"/>
                </a:cubicBezTo>
                <a:cubicBezTo>
                  <a:pt x="3401149" y="643361"/>
                  <a:pt x="3400629" y="643491"/>
                  <a:pt x="3400011" y="643426"/>
                </a:cubicBezTo>
                <a:cubicBezTo>
                  <a:pt x="3399394" y="643361"/>
                  <a:pt x="3398874" y="643491"/>
                  <a:pt x="3398451" y="643817"/>
                </a:cubicBezTo>
                <a:cubicBezTo>
                  <a:pt x="3395330" y="643687"/>
                  <a:pt x="3391429" y="643947"/>
                  <a:pt x="3386747" y="644598"/>
                </a:cubicBezTo>
                <a:cubicBezTo>
                  <a:pt x="3387479" y="645721"/>
                  <a:pt x="3387966" y="646404"/>
                  <a:pt x="3388210" y="646648"/>
                </a:cubicBezTo>
                <a:cubicBezTo>
                  <a:pt x="3388454" y="646892"/>
                  <a:pt x="3388746" y="646990"/>
                  <a:pt x="3389088" y="646941"/>
                </a:cubicBezTo>
                <a:lnTo>
                  <a:pt x="3397671" y="650065"/>
                </a:lnTo>
                <a:cubicBezTo>
                  <a:pt x="3399979" y="650830"/>
                  <a:pt x="3402192" y="651448"/>
                  <a:pt x="3404310" y="651920"/>
                </a:cubicBezTo>
                <a:cubicBezTo>
                  <a:pt x="3406427" y="652392"/>
                  <a:pt x="3408643" y="652815"/>
                  <a:pt x="3410957" y="653190"/>
                </a:cubicBezTo>
                <a:lnTo>
                  <a:pt x="3421125" y="653190"/>
                </a:lnTo>
                <a:cubicBezTo>
                  <a:pt x="3425036" y="653287"/>
                  <a:pt x="3428556" y="653092"/>
                  <a:pt x="3431685" y="652604"/>
                </a:cubicBezTo>
                <a:cubicBezTo>
                  <a:pt x="3434813" y="652116"/>
                  <a:pt x="3437551" y="650749"/>
                  <a:pt x="3439897" y="648503"/>
                </a:cubicBezTo>
                <a:cubicBezTo>
                  <a:pt x="3440305" y="648145"/>
                  <a:pt x="3440663" y="647690"/>
                  <a:pt x="3440973" y="647136"/>
                </a:cubicBezTo>
                <a:cubicBezTo>
                  <a:pt x="3441282" y="646583"/>
                  <a:pt x="3441445" y="645737"/>
                  <a:pt x="3441462" y="644598"/>
                </a:cubicBezTo>
                <a:lnTo>
                  <a:pt x="3438333" y="644598"/>
                </a:lnTo>
                <a:cubicBezTo>
                  <a:pt x="3435139" y="644614"/>
                  <a:pt x="3431750" y="644582"/>
                  <a:pt x="3428165" y="644500"/>
                </a:cubicBezTo>
                <a:cubicBezTo>
                  <a:pt x="3424580" y="644419"/>
                  <a:pt x="3421191" y="644191"/>
                  <a:pt x="3417997" y="643817"/>
                </a:cubicBezTo>
                <a:cubicBezTo>
                  <a:pt x="3415210" y="643345"/>
                  <a:pt x="3412375" y="642922"/>
                  <a:pt x="3409491" y="642548"/>
                </a:cubicBezTo>
                <a:close/>
                <a:moveTo>
                  <a:pt x="4631303" y="635897"/>
                </a:moveTo>
                <a:cubicBezTo>
                  <a:pt x="4629280" y="636076"/>
                  <a:pt x="4627206" y="636633"/>
                  <a:pt x="4625082" y="637569"/>
                </a:cubicBezTo>
                <a:cubicBezTo>
                  <a:pt x="4628593" y="640335"/>
                  <a:pt x="4632931" y="641636"/>
                  <a:pt x="4638097" y="641474"/>
                </a:cubicBezTo>
                <a:cubicBezTo>
                  <a:pt x="4643261" y="641311"/>
                  <a:pt x="4647006" y="639489"/>
                  <a:pt x="4649329" y="636007"/>
                </a:cubicBezTo>
                <a:cubicBezTo>
                  <a:pt x="4645107" y="637487"/>
                  <a:pt x="4641072" y="637650"/>
                  <a:pt x="4637225" y="636495"/>
                </a:cubicBezTo>
                <a:cubicBezTo>
                  <a:pt x="4635301" y="635917"/>
                  <a:pt x="4633327" y="635718"/>
                  <a:pt x="4631303" y="635897"/>
                </a:cubicBezTo>
                <a:close/>
                <a:moveTo>
                  <a:pt x="1016520" y="625853"/>
                </a:moveTo>
                <a:cubicBezTo>
                  <a:pt x="1015396" y="625836"/>
                  <a:pt x="1014517" y="625869"/>
                  <a:pt x="1013882" y="625950"/>
                </a:cubicBezTo>
                <a:cubicBezTo>
                  <a:pt x="1013247" y="626032"/>
                  <a:pt x="1012563" y="626260"/>
                  <a:pt x="1011830" y="626634"/>
                </a:cubicBezTo>
                <a:lnTo>
                  <a:pt x="1005578" y="629758"/>
                </a:lnTo>
                <a:cubicBezTo>
                  <a:pt x="1003659" y="630181"/>
                  <a:pt x="1001690" y="630702"/>
                  <a:pt x="999673" y="631320"/>
                </a:cubicBezTo>
                <a:cubicBezTo>
                  <a:pt x="997655" y="631938"/>
                  <a:pt x="995487" y="632459"/>
                  <a:pt x="993167" y="632882"/>
                </a:cubicBezTo>
                <a:lnTo>
                  <a:pt x="955688" y="632882"/>
                </a:lnTo>
                <a:lnTo>
                  <a:pt x="955688" y="633663"/>
                </a:lnTo>
                <a:cubicBezTo>
                  <a:pt x="956111" y="633647"/>
                  <a:pt x="956632" y="633680"/>
                  <a:pt x="957250" y="633761"/>
                </a:cubicBezTo>
                <a:cubicBezTo>
                  <a:pt x="957869" y="633842"/>
                  <a:pt x="958390" y="634070"/>
                  <a:pt x="958812" y="634444"/>
                </a:cubicBezTo>
                <a:lnTo>
                  <a:pt x="961937" y="634444"/>
                </a:lnTo>
                <a:cubicBezTo>
                  <a:pt x="963499" y="635356"/>
                  <a:pt x="965061" y="635876"/>
                  <a:pt x="966623" y="636007"/>
                </a:cubicBezTo>
                <a:lnTo>
                  <a:pt x="969727" y="636007"/>
                </a:lnTo>
                <a:cubicBezTo>
                  <a:pt x="972462" y="636055"/>
                  <a:pt x="975309" y="636348"/>
                  <a:pt x="978272" y="636885"/>
                </a:cubicBezTo>
                <a:cubicBezTo>
                  <a:pt x="981234" y="637422"/>
                  <a:pt x="984106" y="637910"/>
                  <a:pt x="986887" y="638350"/>
                </a:cubicBezTo>
                <a:lnTo>
                  <a:pt x="990027" y="637569"/>
                </a:lnTo>
                <a:cubicBezTo>
                  <a:pt x="992397" y="636739"/>
                  <a:pt x="994707" y="635860"/>
                  <a:pt x="996956" y="634932"/>
                </a:cubicBezTo>
                <a:cubicBezTo>
                  <a:pt x="999206" y="634005"/>
                  <a:pt x="1001304" y="633322"/>
                  <a:pt x="1003251" y="632882"/>
                </a:cubicBezTo>
                <a:lnTo>
                  <a:pt x="1016520" y="627415"/>
                </a:lnTo>
                <a:cubicBezTo>
                  <a:pt x="1016943" y="627008"/>
                  <a:pt x="1017464" y="626650"/>
                  <a:pt x="1018082" y="626341"/>
                </a:cubicBezTo>
                <a:cubicBezTo>
                  <a:pt x="1018701" y="626032"/>
                  <a:pt x="1019222" y="625869"/>
                  <a:pt x="1019645" y="625853"/>
                </a:cubicBezTo>
                <a:close/>
                <a:moveTo>
                  <a:pt x="2037516" y="616480"/>
                </a:moveTo>
                <a:cubicBezTo>
                  <a:pt x="2021895" y="618872"/>
                  <a:pt x="2006079" y="620337"/>
                  <a:pt x="1990067" y="620874"/>
                </a:cubicBezTo>
                <a:cubicBezTo>
                  <a:pt x="1974056" y="621411"/>
                  <a:pt x="1957849" y="620727"/>
                  <a:pt x="1941447" y="618823"/>
                </a:cubicBezTo>
                <a:cubicBezTo>
                  <a:pt x="1944522" y="620011"/>
                  <a:pt x="1947354" y="620955"/>
                  <a:pt x="1949941" y="621655"/>
                </a:cubicBezTo>
                <a:cubicBezTo>
                  <a:pt x="1952529" y="622354"/>
                  <a:pt x="1955164" y="622712"/>
                  <a:pt x="1957849" y="622729"/>
                </a:cubicBezTo>
                <a:cubicBezTo>
                  <a:pt x="1965269" y="623168"/>
                  <a:pt x="1972494" y="623656"/>
                  <a:pt x="1979523" y="624193"/>
                </a:cubicBezTo>
                <a:cubicBezTo>
                  <a:pt x="1986552" y="624730"/>
                  <a:pt x="1993387" y="625023"/>
                  <a:pt x="2000026" y="625072"/>
                </a:cubicBezTo>
                <a:cubicBezTo>
                  <a:pt x="2005851" y="624633"/>
                  <a:pt x="2011579" y="623949"/>
                  <a:pt x="2017209" y="623021"/>
                </a:cubicBezTo>
                <a:cubicBezTo>
                  <a:pt x="2022839" y="622094"/>
                  <a:pt x="2028566" y="621215"/>
                  <a:pt x="2034392" y="620386"/>
                </a:cubicBezTo>
                <a:cubicBezTo>
                  <a:pt x="2036084" y="618823"/>
                  <a:pt x="2037386" y="618042"/>
                  <a:pt x="2038297" y="618042"/>
                </a:cubicBezTo>
                <a:cubicBezTo>
                  <a:pt x="2038427" y="617131"/>
                  <a:pt x="2038167" y="616610"/>
                  <a:pt x="2037516" y="616480"/>
                </a:cubicBezTo>
                <a:close/>
                <a:moveTo>
                  <a:pt x="3030499" y="557822"/>
                </a:moveTo>
                <a:cubicBezTo>
                  <a:pt x="3029474" y="558067"/>
                  <a:pt x="3028400" y="559142"/>
                  <a:pt x="3027278" y="561048"/>
                </a:cubicBezTo>
                <a:lnTo>
                  <a:pt x="3035869" y="564958"/>
                </a:lnTo>
                <a:cubicBezTo>
                  <a:pt x="3036244" y="565333"/>
                  <a:pt x="3036667" y="565561"/>
                  <a:pt x="3037139" y="565643"/>
                </a:cubicBezTo>
                <a:cubicBezTo>
                  <a:pt x="3037610" y="565724"/>
                  <a:pt x="3038229" y="565757"/>
                  <a:pt x="3038993" y="565741"/>
                </a:cubicBezTo>
                <a:cubicBezTo>
                  <a:pt x="3039042" y="565350"/>
                  <a:pt x="3039140" y="564958"/>
                  <a:pt x="3039286" y="564567"/>
                </a:cubicBezTo>
                <a:cubicBezTo>
                  <a:pt x="3039433" y="564176"/>
                  <a:pt x="3039335" y="563785"/>
                  <a:pt x="3038993" y="563394"/>
                </a:cubicBezTo>
                <a:cubicBezTo>
                  <a:pt x="3038619" y="562629"/>
                  <a:pt x="3038196" y="562009"/>
                  <a:pt x="3037724" y="561537"/>
                </a:cubicBezTo>
                <a:cubicBezTo>
                  <a:pt x="3037253" y="561065"/>
                  <a:pt x="3036634" y="560641"/>
                  <a:pt x="3035869" y="560266"/>
                </a:cubicBezTo>
                <a:cubicBezTo>
                  <a:pt x="3035853" y="560201"/>
                  <a:pt x="3035690" y="559940"/>
                  <a:pt x="3035381" y="559484"/>
                </a:cubicBezTo>
                <a:cubicBezTo>
                  <a:pt x="3035072" y="559028"/>
                  <a:pt x="3034714" y="558767"/>
                  <a:pt x="3034307" y="558702"/>
                </a:cubicBezTo>
                <a:cubicBezTo>
                  <a:pt x="3032794" y="557871"/>
                  <a:pt x="3031525" y="557578"/>
                  <a:pt x="3030499" y="557822"/>
                </a:cubicBezTo>
                <a:close/>
                <a:moveTo>
                  <a:pt x="2621913" y="529095"/>
                </a:moveTo>
                <a:cubicBezTo>
                  <a:pt x="2622287" y="529502"/>
                  <a:pt x="2622515" y="530055"/>
                  <a:pt x="2622596" y="530755"/>
                </a:cubicBezTo>
                <a:cubicBezTo>
                  <a:pt x="2622678" y="531456"/>
                  <a:pt x="2622710" y="532205"/>
                  <a:pt x="2622694" y="533003"/>
                </a:cubicBezTo>
                <a:lnTo>
                  <a:pt x="2623475" y="533003"/>
                </a:lnTo>
                <a:lnTo>
                  <a:pt x="2623475" y="529095"/>
                </a:lnTo>
                <a:close/>
                <a:moveTo>
                  <a:pt x="2852323" y="502519"/>
                </a:moveTo>
                <a:cubicBezTo>
                  <a:pt x="2849231" y="502519"/>
                  <a:pt x="2846237" y="502715"/>
                  <a:pt x="2843341" y="503106"/>
                </a:cubicBezTo>
                <a:cubicBezTo>
                  <a:pt x="2840444" y="503496"/>
                  <a:pt x="2837450" y="504083"/>
                  <a:pt x="2834358" y="504864"/>
                </a:cubicBezTo>
                <a:cubicBezTo>
                  <a:pt x="2833170" y="504897"/>
                  <a:pt x="2832032" y="505027"/>
                  <a:pt x="2830941" y="505255"/>
                </a:cubicBezTo>
                <a:cubicBezTo>
                  <a:pt x="2829851" y="505483"/>
                  <a:pt x="2828907" y="505613"/>
                  <a:pt x="2828110" y="505646"/>
                </a:cubicBezTo>
                <a:cubicBezTo>
                  <a:pt x="2826938" y="506444"/>
                  <a:pt x="2825767" y="507193"/>
                  <a:pt x="2824595" y="507893"/>
                </a:cubicBezTo>
                <a:cubicBezTo>
                  <a:pt x="2823424" y="508593"/>
                  <a:pt x="2822252" y="509147"/>
                  <a:pt x="2821081" y="509554"/>
                </a:cubicBezTo>
                <a:lnTo>
                  <a:pt x="2810146" y="512680"/>
                </a:lnTo>
                <a:cubicBezTo>
                  <a:pt x="2809007" y="513104"/>
                  <a:pt x="2807966" y="513625"/>
                  <a:pt x="2807022" y="514244"/>
                </a:cubicBezTo>
                <a:cubicBezTo>
                  <a:pt x="2806078" y="514863"/>
                  <a:pt x="2805036" y="515383"/>
                  <a:pt x="2803897" y="515807"/>
                </a:cubicBezTo>
                <a:lnTo>
                  <a:pt x="2787495" y="522841"/>
                </a:lnTo>
                <a:cubicBezTo>
                  <a:pt x="2778155" y="527934"/>
                  <a:pt x="2769108" y="533161"/>
                  <a:pt x="2760354" y="538521"/>
                </a:cubicBezTo>
                <a:cubicBezTo>
                  <a:pt x="2751600" y="543882"/>
                  <a:pt x="2742943" y="549305"/>
                  <a:pt x="2734384" y="554792"/>
                </a:cubicBezTo>
                <a:cubicBezTo>
                  <a:pt x="2729649" y="557871"/>
                  <a:pt x="2725060" y="561097"/>
                  <a:pt x="2720618" y="564470"/>
                </a:cubicBezTo>
                <a:cubicBezTo>
                  <a:pt x="2716176" y="567842"/>
                  <a:pt x="2712173" y="571655"/>
                  <a:pt x="2708609" y="575907"/>
                </a:cubicBezTo>
                <a:lnTo>
                  <a:pt x="2706266" y="582164"/>
                </a:lnTo>
                <a:cubicBezTo>
                  <a:pt x="2706266" y="585194"/>
                  <a:pt x="2706657" y="587736"/>
                  <a:pt x="2707438" y="589789"/>
                </a:cubicBezTo>
                <a:cubicBezTo>
                  <a:pt x="2708219" y="591842"/>
                  <a:pt x="2709390" y="593992"/>
                  <a:pt x="2710952" y="596240"/>
                </a:cubicBezTo>
                <a:cubicBezTo>
                  <a:pt x="2712108" y="598619"/>
                  <a:pt x="2713507" y="600900"/>
                  <a:pt x="2715151" y="603083"/>
                </a:cubicBezTo>
                <a:cubicBezTo>
                  <a:pt x="2716794" y="605267"/>
                  <a:pt x="2718779" y="607157"/>
                  <a:pt x="2721106" y="608753"/>
                </a:cubicBezTo>
                <a:cubicBezTo>
                  <a:pt x="2721481" y="609177"/>
                  <a:pt x="2721903" y="609503"/>
                  <a:pt x="2722375" y="609731"/>
                </a:cubicBezTo>
                <a:cubicBezTo>
                  <a:pt x="2722847" y="609959"/>
                  <a:pt x="2723466" y="609894"/>
                  <a:pt x="2724230" y="609535"/>
                </a:cubicBezTo>
                <a:cubicBezTo>
                  <a:pt x="2725011" y="609519"/>
                  <a:pt x="2725792" y="609356"/>
                  <a:pt x="2726574" y="609047"/>
                </a:cubicBezTo>
                <a:cubicBezTo>
                  <a:pt x="2727355" y="608737"/>
                  <a:pt x="2728136" y="608379"/>
                  <a:pt x="2728917" y="607971"/>
                </a:cubicBezTo>
                <a:cubicBezTo>
                  <a:pt x="2731976" y="606782"/>
                  <a:pt x="2734840" y="605641"/>
                  <a:pt x="2737508" y="604550"/>
                </a:cubicBezTo>
                <a:cubicBezTo>
                  <a:pt x="2740177" y="603458"/>
                  <a:pt x="2743041" y="602513"/>
                  <a:pt x="2746100" y="601715"/>
                </a:cubicBezTo>
                <a:cubicBezTo>
                  <a:pt x="2752364" y="600900"/>
                  <a:pt x="2758776" y="600183"/>
                  <a:pt x="2765333" y="599564"/>
                </a:cubicBezTo>
                <a:cubicBezTo>
                  <a:pt x="2771891" y="598945"/>
                  <a:pt x="2778497" y="598619"/>
                  <a:pt x="2785152" y="598587"/>
                </a:cubicBezTo>
                <a:cubicBezTo>
                  <a:pt x="2786308" y="598619"/>
                  <a:pt x="2787317" y="598554"/>
                  <a:pt x="2788179" y="598391"/>
                </a:cubicBezTo>
                <a:cubicBezTo>
                  <a:pt x="2789041" y="598228"/>
                  <a:pt x="2789855" y="597772"/>
                  <a:pt x="2790620" y="597023"/>
                </a:cubicBezTo>
                <a:cubicBezTo>
                  <a:pt x="2793288" y="594693"/>
                  <a:pt x="2795762" y="592314"/>
                  <a:pt x="2798039" y="589886"/>
                </a:cubicBezTo>
                <a:cubicBezTo>
                  <a:pt x="2800318" y="587459"/>
                  <a:pt x="2802791" y="584884"/>
                  <a:pt x="2805459" y="582164"/>
                </a:cubicBezTo>
                <a:cubicBezTo>
                  <a:pt x="2810927" y="577097"/>
                  <a:pt x="2816199" y="571785"/>
                  <a:pt x="2821276" y="566229"/>
                </a:cubicBezTo>
                <a:cubicBezTo>
                  <a:pt x="2826353" y="560674"/>
                  <a:pt x="2831234" y="554775"/>
                  <a:pt x="2835920" y="548535"/>
                </a:cubicBezTo>
                <a:cubicBezTo>
                  <a:pt x="2838719" y="544967"/>
                  <a:pt x="2841518" y="541209"/>
                  <a:pt x="2844317" y="537260"/>
                </a:cubicBezTo>
                <a:cubicBezTo>
                  <a:pt x="2847116" y="533312"/>
                  <a:pt x="2849524" y="529548"/>
                  <a:pt x="2851541" y="525968"/>
                </a:cubicBezTo>
                <a:cubicBezTo>
                  <a:pt x="2852681" y="523656"/>
                  <a:pt x="2853527" y="521441"/>
                  <a:pt x="2854080" y="519324"/>
                </a:cubicBezTo>
                <a:cubicBezTo>
                  <a:pt x="2854633" y="517207"/>
                  <a:pt x="2855089" y="514993"/>
                  <a:pt x="2855447" y="512680"/>
                </a:cubicBezTo>
                <a:cubicBezTo>
                  <a:pt x="2855886" y="510873"/>
                  <a:pt x="2855788" y="509603"/>
                  <a:pt x="2855154" y="508870"/>
                </a:cubicBezTo>
                <a:cubicBezTo>
                  <a:pt x="2854519" y="508137"/>
                  <a:pt x="2853055" y="507062"/>
                  <a:pt x="2850760" y="505646"/>
                </a:cubicBezTo>
                <a:lnTo>
                  <a:pt x="2852323" y="505646"/>
                </a:lnTo>
                <a:lnTo>
                  <a:pt x="2855447" y="504083"/>
                </a:lnTo>
                <a:cubicBezTo>
                  <a:pt x="2854682" y="503676"/>
                  <a:pt x="2854064" y="503317"/>
                  <a:pt x="2853592" y="503008"/>
                </a:cubicBezTo>
                <a:cubicBezTo>
                  <a:pt x="2853120" y="502698"/>
                  <a:pt x="2852697" y="502536"/>
                  <a:pt x="2852323" y="502519"/>
                </a:cubicBezTo>
                <a:close/>
                <a:moveTo>
                  <a:pt x="3389868" y="480651"/>
                </a:moveTo>
                <a:lnTo>
                  <a:pt x="3378164" y="483779"/>
                </a:lnTo>
                <a:cubicBezTo>
                  <a:pt x="3377368" y="484138"/>
                  <a:pt x="3376425" y="484398"/>
                  <a:pt x="3375336" y="484561"/>
                </a:cubicBezTo>
                <a:cubicBezTo>
                  <a:pt x="3374246" y="484724"/>
                  <a:pt x="3373108" y="484985"/>
                  <a:pt x="3371922" y="485343"/>
                </a:cubicBezTo>
                <a:cubicBezTo>
                  <a:pt x="3368801" y="485816"/>
                  <a:pt x="3365875" y="486435"/>
                  <a:pt x="3363143" y="487201"/>
                </a:cubicBezTo>
                <a:cubicBezTo>
                  <a:pt x="3360412" y="487966"/>
                  <a:pt x="3357877" y="488390"/>
                  <a:pt x="3355536" y="488471"/>
                </a:cubicBezTo>
                <a:cubicBezTo>
                  <a:pt x="3350432" y="490362"/>
                  <a:pt x="3345230" y="491860"/>
                  <a:pt x="3339931" y="492968"/>
                </a:cubicBezTo>
                <a:cubicBezTo>
                  <a:pt x="3334631" y="494076"/>
                  <a:pt x="3329429" y="495184"/>
                  <a:pt x="3324325" y="496292"/>
                </a:cubicBezTo>
                <a:cubicBezTo>
                  <a:pt x="3321204" y="496700"/>
                  <a:pt x="3318083" y="497253"/>
                  <a:pt x="3314962" y="497952"/>
                </a:cubicBezTo>
                <a:cubicBezTo>
                  <a:pt x="3311841" y="498652"/>
                  <a:pt x="3308719" y="499398"/>
                  <a:pt x="3305598" y="500190"/>
                </a:cubicBezTo>
                <a:cubicBezTo>
                  <a:pt x="3303182" y="500945"/>
                  <a:pt x="3300566" y="501554"/>
                  <a:pt x="3297750" y="502020"/>
                </a:cubicBezTo>
                <a:cubicBezTo>
                  <a:pt x="3294934" y="502485"/>
                  <a:pt x="3292313" y="502902"/>
                  <a:pt x="3289887" y="503271"/>
                </a:cubicBezTo>
                <a:cubicBezTo>
                  <a:pt x="3288295" y="503705"/>
                  <a:pt x="3286607" y="504186"/>
                  <a:pt x="3284824" y="504715"/>
                </a:cubicBezTo>
                <a:cubicBezTo>
                  <a:pt x="3283040" y="505245"/>
                  <a:pt x="3281354" y="505534"/>
                  <a:pt x="3279766" y="505582"/>
                </a:cubicBezTo>
                <a:lnTo>
                  <a:pt x="3263424" y="509484"/>
                </a:lnTo>
                <a:cubicBezTo>
                  <a:pt x="3261078" y="510234"/>
                  <a:pt x="3258733" y="510885"/>
                  <a:pt x="3256388" y="511439"/>
                </a:cubicBezTo>
                <a:cubicBezTo>
                  <a:pt x="3254043" y="511992"/>
                  <a:pt x="3251698" y="512644"/>
                  <a:pt x="3249353" y="513393"/>
                </a:cubicBezTo>
                <a:cubicBezTo>
                  <a:pt x="3249320" y="513377"/>
                  <a:pt x="3249190" y="513409"/>
                  <a:pt x="3248962" y="513491"/>
                </a:cubicBezTo>
                <a:cubicBezTo>
                  <a:pt x="3248734" y="513572"/>
                  <a:pt x="3248603" y="513800"/>
                  <a:pt x="3248571" y="514175"/>
                </a:cubicBezTo>
                <a:cubicBezTo>
                  <a:pt x="3248994" y="514582"/>
                  <a:pt x="3249516" y="514940"/>
                  <a:pt x="3250134" y="515250"/>
                </a:cubicBezTo>
                <a:cubicBezTo>
                  <a:pt x="3250753" y="515559"/>
                  <a:pt x="3251275" y="515722"/>
                  <a:pt x="3251698" y="515738"/>
                </a:cubicBezTo>
                <a:lnTo>
                  <a:pt x="3251698" y="515733"/>
                </a:lnTo>
                <a:cubicBezTo>
                  <a:pt x="3253294" y="515717"/>
                  <a:pt x="3254792" y="515554"/>
                  <a:pt x="3256193" y="515245"/>
                </a:cubicBezTo>
                <a:cubicBezTo>
                  <a:pt x="3257593" y="514935"/>
                  <a:pt x="3258701" y="514577"/>
                  <a:pt x="3259515" y="514170"/>
                </a:cubicBezTo>
                <a:cubicBezTo>
                  <a:pt x="3261518" y="513746"/>
                  <a:pt x="3263566" y="513225"/>
                  <a:pt x="3265661" y="512607"/>
                </a:cubicBezTo>
                <a:cubicBezTo>
                  <a:pt x="3267756" y="511988"/>
                  <a:pt x="3269605" y="511466"/>
                  <a:pt x="3271209" y="511043"/>
                </a:cubicBezTo>
                <a:lnTo>
                  <a:pt x="3282878" y="509479"/>
                </a:lnTo>
                <a:cubicBezTo>
                  <a:pt x="3285228" y="508339"/>
                  <a:pt x="3287734" y="507493"/>
                  <a:pt x="3290394" y="506940"/>
                </a:cubicBezTo>
                <a:cubicBezTo>
                  <a:pt x="3293055" y="506388"/>
                  <a:pt x="3295769" y="505935"/>
                  <a:pt x="3298539" y="505582"/>
                </a:cubicBezTo>
                <a:cubicBezTo>
                  <a:pt x="3302468" y="504170"/>
                  <a:pt x="3306382" y="503143"/>
                  <a:pt x="3310280" y="502501"/>
                </a:cubicBezTo>
                <a:cubicBezTo>
                  <a:pt x="3312572" y="502453"/>
                  <a:pt x="3314620" y="502164"/>
                  <a:pt x="3316425" y="501635"/>
                </a:cubicBezTo>
                <a:cubicBezTo>
                  <a:pt x="3318229" y="501105"/>
                  <a:pt x="3320082" y="500624"/>
                  <a:pt x="3321984" y="500190"/>
                </a:cubicBezTo>
                <a:cubicBezTo>
                  <a:pt x="3323968" y="499447"/>
                  <a:pt x="3325853" y="498994"/>
                  <a:pt x="3327641" y="498832"/>
                </a:cubicBezTo>
                <a:cubicBezTo>
                  <a:pt x="3329429" y="498671"/>
                  <a:pt x="3330925" y="498606"/>
                  <a:pt x="3332128" y="498638"/>
                </a:cubicBezTo>
                <a:cubicBezTo>
                  <a:pt x="3336013" y="497481"/>
                  <a:pt x="3339752" y="496471"/>
                  <a:pt x="3343344" y="495607"/>
                </a:cubicBezTo>
                <a:cubicBezTo>
                  <a:pt x="3346937" y="494744"/>
                  <a:pt x="3350480" y="493928"/>
                  <a:pt x="3353975" y="493161"/>
                </a:cubicBezTo>
                <a:lnTo>
                  <a:pt x="3377383" y="487689"/>
                </a:lnTo>
                <a:cubicBezTo>
                  <a:pt x="3379724" y="486924"/>
                  <a:pt x="3382065" y="486304"/>
                  <a:pt x="3384406" y="485832"/>
                </a:cubicBezTo>
                <a:cubicBezTo>
                  <a:pt x="3386747" y="485360"/>
                  <a:pt x="3389088" y="484936"/>
                  <a:pt x="3391429" y="484561"/>
                </a:cubicBezTo>
                <a:cubicBezTo>
                  <a:pt x="3391835" y="484545"/>
                  <a:pt x="3392388" y="484382"/>
                  <a:pt x="3393087" y="484072"/>
                </a:cubicBezTo>
                <a:cubicBezTo>
                  <a:pt x="3393786" y="483763"/>
                  <a:pt x="3394534" y="483404"/>
                  <a:pt x="3395330" y="482997"/>
                </a:cubicBezTo>
                <a:cubicBezTo>
                  <a:pt x="3393900" y="480651"/>
                  <a:pt x="3392079" y="479869"/>
                  <a:pt x="3389868" y="480651"/>
                </a:cubicBezTo>
                <a:close/>
                <a:moveTo>
                  <a:pt x="1728343" y="462568"/>
                </a:moveTo>
                <a:lnTo>
                  <a:pt x="1728146" y="462720"/>
                </a:lnTo>
                <a:lnTo>
                  <a:pt x="1728220" y="462617"/>
                </a:lnTo>
                <a:close/>
                <a:moveTo>
                  <a:pt x="2101269" y="448357"/>
                </a:moveTo>
                <a:cubicBezTo>
                  <a:pt x="2105028" y="448731"/>
                  <a:pt x="2109031" y="449348"/>
                  <a:pt x="2113278" y="450207"/>
                </a:cubicBezTo>
                <a:cubicBezTo>
                  <a:pt x="2117541" y="450949"/>
                  <a:pt x="2121902" y="451594"/>
                  <a:pt x="2126360" y="452142"/>
                </a:cubicBezTo>
                <a:cubicBezTo>
                  <a:pt x="2130819" y="452691"/>
                  <a:pt x="2135570" y="453336"/>
                  <a:pt x="2140615" y="454078"/>
                </a:cubicBezTo>
                <a:cubicBezTo>
                  <a:pt x="2142600" y="454094"/>
                  <a:pt x="2144878" y="454061"/>
                  <a:pt x="2147449" y="453981"/>
                </a:cubicBezTo>
                <a:cubicBezTo>
                  <a:pt x="2150020" y="453900"/>
                  <a:pt x="2152688" y="453674"/>
                  <a:pt x="2155455" y="453303"/>
                </a:cubicBezTo>
                <a:cubicBezTo>
                  <a:pt x="2157814" y="453271"/>
                  <a:pt x="2160320" y="453142"/>
                  <a:pt x="2162972" y="452916"/>
                </a:cubicBezTo>
                <a:cubicBezTo>
                  <a:pt x="2165624" y="452691"/>
                  <a:pt x="2168326" y="452562"/>
                  <a:pt x="2171076" y="452529"/>
                </a:cubicBezTo>
                <a:cubicBezTo>
                  <a:pt x="2172296" y="452594"/>
                  <a:pt x="2173565" y="452852"/>
                  <a:pt x="2174883" y="453303"/>
                </a:cubicBezTo>
                <a:cubicBezTo>
                  <a:pt x="2176201" y="453755"/>
                  <a:pt x="2177275" y="454013"/>
                  <a:pt x="2178105" y="454078"/>
                </a:cubicBezTo>
                <a:lnTo>
                  <a:pt x="2183572" y="454078"/>
                </a:lnTo>
                <a:cubicBezTo>
                  <a:pt x="2184565" y="454384"/>
                  <a:pt x="2185118" y="455126"/>
                  <a:pt x="2185232" y="456303"/>
                </a:cubicBezTo>
                <a:cubicBezTo>
                  <a:pt x="2185346" y="457480"/>
                  <a:pt x="2186094" y="457254"/>
                  <a:pt x="2187478" y="455626"/>
                </a:cubicBezTo>
                <a:cubicBezTo>
                  <a:pt x="2187445" y="455190"/>
                  <a:pt x="2187315" y="454513"/>
                  <a:pt x="2187087" y="453594"/>
                </a:cubicBezTo>
                <a:cubicBezTo>
                  <a:pt x="2186859" y="452675"/>
                  <a:pt x="2186729" y="451804"/>
                  <a:pt x="2186696" y="450981"/>
                </a:cubicBezTo>
                <a:cubicBezTo>
                  <a:pt x="2189463" y="451659"/>
                  <a:pt x="2192131" y="452433"/>
                  <a:pt x="2194702" y="453303"/>
                </a:cubicBezTo>
                <a:cubicBezTo>
                  <a:pt x="2197273" y="454174"/>
                  <a:pt x="2199551" y="455722"/>
                  <a:pt x="2201537" y="457948"/>
                </a:cubicBezTo>
                <a:lnTo>
                  <a:pt x="2220282" y="482946"/>
                </a:lnTo>
                <a:cubicBezTo>
                  <a:pt x="2223373" y="486514"/>
                  <a:pt x="2226367" y="490325"/>
                  <a:pt x="2229264" y="494382"/>
                </a:cubicBezTo>
                <a:cubicBezTo>
                  <a:pt x="2232160" y="498438"/>
                  <a:pt x="2235154" y="502445"/>
                  <a:pt x="2238246" y="506403"/>
                </a:cubicBezTo>
                <a:cubicBezTo>
                  <a:pt x="2239727" y="508326"/>
                  <a:pt x="2240280" y="510150"/>
                  <a:pt x="2239906" y="511877"/>
                </a:cubicBezTo>
                <a:cubicBezTo>
                  <a:pt x="2239531" y="513603"/>
                  <a:pt x="2238718" y="515428"/>
                  <a:pt x="2237465" y="517350"/>
                </a:cubicBezTo>
                <a:cubicBezTo>
                  <a:pt x="2236700" y="519337"/>
                  <a:pt x="2235887" y="521423"/>
                  <a:pt x="2235024" y="523605"/>
                </a:cubicBezTo>
                <a:cubicBezTo>
                  <a:pt x="2234162" y="525788"/>
                  <a:pt x="2233153" y="527873"/>
                  <a:pt x="2231997" y="529861"/>
                </a:cubicBezTo>
                <a:cubicBezTo>
                  <a:pt x="2230517" y="531457"/>
                  <a:pt x="2229378" y="533151"/>
                  <a:pt x="2228580" y="534943"/>
                </a:cubicBezTo>
                <a:cubicBezTo>
                  <a:pt x="2227783" y="536735"/>
                  <a:pt x="2226839" y="538429"/>
                  <a:pt x="2225749" y="540025"/>
                </a:cubicBezTo>
                <a:cubicBezTo>
                  <a:pt x="2225765" y="540058"/>
                  <a:pt x="2225733" y="540188"/>
                  <a:pt x="2225651" y="540416"/>
                </a:cubicBezTo>
                <a:cubicBezTo>
                  <a:pt x="2225570" y="540644"/>
                  <a:pt x="2225342" y="540775"/>
                  <a:pt x="2224968" y="540807"/>
                </a:cubicBezTo>
                <a:cubicBezTo>
                  <a:pt x="2222332" y="542404"/>
                  <a:pt x="2220379" y="544293"/>
                  <a:pt x="2219110" y="546474"/>
                </a:cubicBezTo>
                <a:cubicBezTo>
                  <a:pt x="2217841" y="548655"/>
                  <a:pt x="2216669" y="550931"/>
                  <a:pt x="2215595" y="553302"/>
                </a:cubicBezTo>
                <a:cubicBezTo>
                  <a:pt x="2214684" y="553951"/>
                  <a:pt x="2214164" y="554990"/>
                  <a:pt x="2214033" y="556418"/>
                </a:cubicBezTo>
                <a:cubicBezTo>
                  <a:pt x="2214001" y="557571"/>
                  <a:pt x="2213480" y="558577"/>
                  <a:pt x="2212471" y="559438"/>
                </a:cubicBezTo>
                <a:cubicBezTo>
                  <a:pt x="2211463" y="560298"/>
                  <a:pt x="2210161" y="561110"/>
                  <a:pt x="2208566" y="561873"/>
                </a:cubicBezTo>
                <a:cubicBezTo>
                  <a:pt x="2206630" y="563106"/>
                  <a:pt x="2204644" y="563951"/>
                  <a:pt x="2202610" y="564405"/>
                </a:cubicBezTo>
                <a:cubicBezTo>
                  <a:pt x="2200577" y="564860"/>
                  <a:pt x="2198396" y="564535"/>
                  <a:pt x="2196069" y="563431"/>
                </a:cubicBezTo>
                <a:cubicBezTo>
                  <a:pt x="2195662" y="563463"/>
                  <a:pt x="2195109" y="563593"/>
                  <a:pt x="2194409" y="563821"/>
                </a:cubicBezTo>
                <a:cubicBezTo>
                  <a:pt x="2193710" y="564048"/>
                  <a:pt x="2192961" y="564178"/>
                  <a:pt x="2192164" y="564210"/>
                </a:cubicBezTo>
                <a:cubicBezTo>
                  <a:pt x="2193287" y="565785"/>
                  <a:pt x="2194165" y="567310"/>
                  <a:pt x="2194800" y="568788"/>
                </a:cubicBezTo>
                <a:cubicBezTo>
                  <a:pt x="2195434" y="570265"/>
                  <a:pt x="2196118" y="571596"/>
                  <a:pt x="2196850" y="572781"/>
                </a:cubicBezTo>
                <a:cubicBezTo>
                  <a:pt x="2197501" y="573430"/>
                  <a:pt x="2197761" y="574469"/>
                  <a:pt x="2197631" y="575898"/>
                </a:cubicBezTo>
                <a:cubicBezTo>
                  <a:pt x="2196818" y="575914"/>
                  <a:pt x="2196102" y="575881"/>
                  <a:pt x="2195483" y="575800"/>
                </a:cubicBezTo>
                <a:cubicBezTo>
                  <a:pt x="2194865" y="575719"/>
                  <a:pt x="2194540" y="575492"/>
                  <a:pt x="2194507" y="575118"/>
                </a:cubicBezTo>
                <a:cubicBezTo>
                  <a:pt x="2193303" y="573609"/>
                  <a:pt x="2192001" y="572148"/>
                  <a:pt x="2190602" y="570736"/>
                </a:cubicBezTo>
                <a:cubicBezTo>
                  <a:pt x="2189203" y="569323"/>
                  <a:pt x="2187901" y="567668"/>
                  <a:pt x="2186696" y="565769"/>
                </a:cubicBezTo>
                <a:lnTo>
                  <a:pt x="2184353" y="563431"/>
                </a:lnTo>
                <a:cubicBezTo>
                  <a:pt x="2181229" y="564080"/>
                  <a:pt x="2178886" y="564340"/>
                  <a:pt x="2177324" y="564210"/>
                </a:cubicBezTo>
                <a:lnTo>
                  <a:pt x="2176543" y="564210"/>
                </a:lnTo>
                <a:cubicBezTo>
                  <a:pt x="2175713" y="564697"/>
                  <a:pt x="2174834" y="565281"/>
                  <a:pt x="2173907" y="565963"/>
                </a:cubicBezTo>
                <a:cubicBezTo>
                  <a:pt x="2172979" y="566645"/>
                  <a:pt x="2172296" y="566840"/>
                  <a:pt x="2171857" y="566548"/>
                </a:cubicBezTo>
                <a:cubicBezTo>
                  <a:pt x="2169465" y="565509"/>
                  <a:pt x="2167024" y="564665"/>
                  <a:pt x="2164534" y="564015"/>
                </a:cubicBezTo>
                <a:cubicBezTo>
                  <a:pt x="2162045" y="563366"/>
                  <a:pt x="2159799" y="562132"/>
                  <a:pt x="2157798" y="560314"/>
                </a:cubicBezTo>
                <a:cubicBezTo>
                  <a:pt x="2155015" y="557181"/>
                  <a:pt x="2151793" y="554682"/>
                  <a:pt x="2148132" y="552815"/>
                </a:cubicBezTo>
                <a:cubicBezTo>
                  <a:pt x="2144471" y="550948"/>
                  <a:pt x="2140663" y="549812"/>
                  <a:pt x="2136709" y="549406"/>
                </a:cubicBezTo>
                <a:cubicBezTo>
                  <a:pt x="2135017" y="549276"/>
                  <a:pt x="2133715" y="548756"/>
                  <a:pt x="2132804" y="547845"/>
                </a:cubicBezTo>
                <a:cubicBezTo>
                  <a:pt x="2128801" y="544065"/>
                  <a:pt x="2124115" y="541068"/>
                  <a:pt x="2118745" y="538853"/>
                </a:cubicBezTo>
                <a:cubicBezTo>
                  <a:pt x="2113376" y="536637"/>
                  <a:pt x="2107908" y="534422"/>
                  <a:pt x="2102343" y="532206"/>
                </a:cubicBezTo>
                <a:cubicBezTo>
                  <a:pt x="2096892" y="529486"/>
                  <a:pt x="2091587" y="526717"/>
                  <a:pt x="2086429" y="523899"/>
                </a:cubicBezTo>
                <a:cubicBezTo>
                  <a:pt x="2081271" y="521080"/>
                  <a:pt x="2076162" y="518116"/>
                  <a:pt x="2071101" y="515004"/>
                </a:cubicBezTo>
                <a:cubicBezTo>
                  <a:pt x="2064934" y="511844"/>
                  <a:pt x="2059109" y="508391"/>
                  <a:pt x="2053625" y="504644"/>
                </a:cubicBezTo>
                <a:cubicBezTo>
                  <a:pt x="2048142" y="500897"/>
                  <a:pt x="2042511" y="497053"/>
                  <a:pt x="2036735" y="493111"/>
                </a:cubicBezTo>
                <a:cubicBezTo>
                  <a:pt x="2035987" y="492753"/>
                  <a:pt x="2035336" y="492296"/>
                  <a:pt x="2034783" y="491743"/>
                </a:cubicBezTo>
                <a:cubicBezTo>
                  <a:pt x="2034229" y="491189"/>
                  <a:pt x="2033578" y="490342"/>
                  <a:pt x="2032830" y="489201"/>
                </a:cubicBezTo>
                <a:lnTo>
                  <a:pt x="2033611" y="488419"/>
                </a:lnTo>
                <a:lnTo>
                  <a:pt x="2097657" y="502494"/>
                </a:lnTo>
                <a:cubicBezTo>
                  <a:pt x="2098031" y="502510"/>
                  <a:pt x="2098259" y="502478"/>
                  <a:pt x="2098340" y="502396"/>
                </a:cubicBezTo>
                <a:cubicBezTo>
                  <a:pt x="2098422" y="502315"/>
                  <a:pt x="2098454" y="502087"/>
                  <a:pt x="2098438" y="501712"/>
                </a:cubicBezTo>
                <a:cubicBezTo>
                  <a:pt x="2097673" y="500132"/>
                  <a:pt x="2096860" y="498601"/>
                  <a:pt x="2095997" y="497118"/>
                </a:cubicBezTo>
                <a:cubicBezTo>
                  <a:pt x="2095135" y="495636"/>
                  <a:pt x="2094126" y="494300"/>
                  <a:pt x="2092971" y="493111"/>
                </a:cubicBezTo>
                <a:cubicBezTo>
                  <a:pt x="2090318" y="490358"/>
                  <a:pt x="2088789" y="487458"/>
                  <a:pt x="2088382" y="484412"/>
                </a:cubicBezTo>
                <a:cubicBezTo>
                  <a:pt x="2087975" y="481366"/>
                  <a:pt x="2088203" y="478271"/>
                  <a:pt x="2089065" y="475127"/>
                </a:cubicBezTo>
                <a:cubicBezTo>
                  <a:pt x="2090351" y="471755"/>
                  <a:pt x="2092076" y="469116"/>
                  <a:pt x="2094240" y="467210"/>
                </a:cubicBezTo>
                <a:cubicBezTo>
                  <a:pt x="2096404" y="465305"/>
                  <a:pt x="2098324" y="463252"/>
                  <a:pt x="2100000" y="461053"/>
                </a:cubicBezTo>
                <a:cubicBezTo>
                  <a:pt x="2101334" y="460323"/>
                  <a:pt x="2102571" y="459450"/>
                  <a:pt x="2103710" y="458433"/>
                </a:cubicBezTo>
                <a:cubicBezTo>
                  <a:pt x="2104849" y="457416"/>
                  <a:pt x="2104914" y="455964"/>
                  <a:pt x="2103905" y="454078"/>
                </a:cubicBezTo>
                <a:cubicBezTo>
                  <a:pt x="2103043" y="453303"/>
                  <a:pt x="2101839" y="452529"/>
                  <a:pt x="2100293" y="451755"/>
                </a:cubicBezTo>
                <a:cubicBezTo>
                  <a:pt x="2098747" y="450981"/>
                  <a:pt x="2097348" y="450207"/>
                  <a:pt x="2096095" y="449433"/>
                </a:cubicBezTo>
                <a:cubicBezTo>
                  <a:pt x="2095249" y="449091"/>
                  <a:pt x="2094207" y="448993"/>
                  <a:pt x="2092971" y="449140"/>
                </a:cubicBezTo>
                <a:cubicBezTo>
                  <a:pt x="2091734" y="449287"/>
                  <a:pt x="2090693" y="449384"/>
                  <a:pt x="2089846" y="449433"/>
                </a:cubicBezTo>
                <a:cubicBezTo>
                  <a:pt x="2093703" y="448342"/>
                  <a:pt x="2097510" y="447983"/>
                  <a:pt x="2101269" y="448357"/>
                </a:cubicBezTo>
                <a:close/>
                <a:moveTo>
                  <a:pt x="1876815" y="438780"/>
                </a:moveTo>
                <a:cubicBezTo>
                  <a:pt x="1878931" y="438926"/>
                  <a:pt x="1880948" y="439610"/>
                  <a:pt x="1882869" y="440832"/>
                </a:cubicBezTo>
                <a:cubicBezTo>
                  <a:pt x="1887588" y="441679"/>
                  <a:pt x="1892403" y="442722"/>
                  <a:pt x="1897318" y="443960"/>
                </a:cubicBezTo>
                <a:cubicBezTo>
                  <a:pt x="1902232" y="445198"/>
                  <a:pt x="1907048" y="446240"/>
                  <a:pt x="1911767" y="447087"/>
                </a:cubicBezTo>
                <a:cubicBezTo>
                  <a:pt x="1921123" y="449357"/>
                  <a:pt x="1930529" y="451427"/>
                  <a:pt x="1939982" y="453301"/>
                </a:cubicBezTo>
                <a:cubicBezTo>
                  <a:pt x="1949436" y="455174"/>
                  <a:pt x="1959037" y="457239"/>
                  <a:pt x="1968784" y="459496"/>
                </a:cubicBezTo>
                <a:cubicBezTo>
                  <a:pt x="1974235" y="460307"/>
                  <a:pt x="1979539" y="461022"/>
                  <a:pt x="1984698" y="461640"/>
                </a:cubicBezTo>
                <a:cubicBezTo>
                  <a:pt x="1989856" y="462258"/>
                  <a:pt x="1994965" y="462584"/>
                  <a:pt x="2000026" y="462617"/>
                </a:cubicBezTo>
                <a:cubicBezTo>
                  <a:pt x="2006600" y="462910"/>
                  <a:pt x="2012978" y="462714"/>
                  <a:pt x="2019161" y="462030"/>
                </a:cubicBezTo>
                <a:cubicBezTo>
                  <a:pt x="2025345" y="461346"/>
                  <a:pt x="2031723" y="460759"/>
                  <a:pt x="2038297" y="460270"/>
                </a:cubicBezTo>
                <a:cubicBezTo>
                  <a:pt x="2040266" y="460222"/>
                  <a:pt x="2042381" y="459931"/>
                  <a:pt x="2044643" y="459399"/>
                </a:cubicBezTo>
                <a:cubicBezTo>
                  <a:pt x="2046905" y="458867"/>
                  <a:pt x="2049215" y="458383"/>
                  <a:pt x="2051575" y="457948"/>
                </a:cubicBezTo>
                <a:lnTo>
                  <a:pt x="2051575" y="458722"/>
                </a:lnTo>
                <a:cubicBezTo>
                  <a:pt x="2046124" y="460377"/>
                  <a:pt x="2040819" y="462327"/>
                  <a:pt x="2035661" y="464573"/>
                </a:cubicBezTo>
                <a:cubicBezTo>
                  <a:pt x="2030503" y="466820"/>
                  <a:pt x="2025394" y="468774"/>
                  <a:pt x="2020333" y="470436"/>
                </a:cubicBezTo>
                <a:lnTo>
                  <a:pt x="2002369" y="475127"/>
                </a:lnTo>
                <a:cubicBezTo>
                  <a:pt x="2001230" y="475143"/>
                  <a:pt x="2000188" y="475306"/>
                  <a:pt x="1999245" y="475616"/>
                </a:cubicBezTo>
                <a:cubicBezTo>
                  <a:pt x="1998301" y="475925"/>
                  <a:pt x="1997260" y="476284"/>
                  <a:pt x="1996120" y="476691"/>
                </a:cubicBezTo>
                <a:cubicBezTo>
                  <a:pt x="1988652" y="478613"/>
                  <a:pt x="1980939" y="479851"/>
                  <a:pt x="1972982" y="480405"/>
                </a:cubicBezTo>
                <a:cubicBezTo>
                  <a:pt x="1965025" y="480959"/>
                  <a:pt x="1957117" y="481024"/>
                  <a:pt x="1949257" y="480600"/>
                </a:cubicBezTo>
                <a:cubicBezTo>
                  <a:pt x="1948444" y="480584"/>
                  <a:pt x="1947338" y="480617"/>
                  <a:pt x="1945938" y="480698"/>
                </a:cubicBezTo>
                <a:cubicBezTo>
                  <a:pt x="1944539" y="480780"/>
                  <a:pt x="1943042" y="481008"/>
                  <a:pt x="1941447" y="481383"/>
                </a:cubicBezTo>
                <a:cubicBezTo>
                  <a:pt x="1944116" y="484168"/>
                  <a:pt x="1946589" y="486807"/>
                  <a:pt x="1948867" y="489299"/>
                </a:cubicBezTo>
                <a:cubicBezTo>
                  <a:pt x="1951145" y="491791"/>
                  <a:pt x="1953618" y="493844"/>
                  <a:pt x="1956287" y="495457"/>
                </a:cubicBezTo>
                <a:cubicBezTo>
                  <a:pt x="1961396" y="499806"/>
                  <a:pt x="1966603" y="504204"/>
                  <a:pt x="1971908" y="508651"/>
                </a:cubicBezTo>
                <a:cubicBezTo>
                  <a:pt x="1977213" y="513098"/>
                  <a:pt x="1982419" y="517301"/>
                  <a:pt x="1987529" y="521260"/>
                </a:cubicBezTo>
                <a:cubicBezTo>
                  <a:pt x="1991467" y="524306"/>
                  <a:pt x="1995697" y="527010"/>
                  <a:pt x="2000221" y="529372"/>
                </a:cubicBezTo>
                <a:cubicBezTo>
                  <a:pt x="2004745" y="531734"/>
                  <a:pt x="2009366" y="534243"/>
                  <a:pt x="2014085" y="536898"/>
                </a:cubicBezTo>
                <a:cubicBezTo>
                  <a:pt x="2019226" y="538869"/>
                  <a:pt x="2024564" y="540987"/>
                  <a:pt x="2030096" y="543250"/>
                </a:cubicBezTo>
                <a:cubicBezTo>
                  <a:pt x="2035629" y="545514"/>
                  <a:pt x="2040966" y="547826"/>
                  <a:pt x="2046108" y="550185"/>
                </a:cubicBezTo>
                <a:cubicBezTo>
                  <a:pt x="2049232" y="552084"/>
                  <a:pt x="2052161" y="553935"/>
                  <a:pt x="2054894" y="555737"/>
                </a:cubicBezTo>
                <a:cubicBezTo>
                  <a:pt x="2057628" y="557538"/>
                  <a:pt x="2060167" y="559584"/>
                  <a:pt x="2062510" y="561873"/>
                </a:cubicBezTo>
                <a:cubicBezTo>
                  <a:pt x="2065634" y="563918"/>
                  <a:pt x="2067587" y="566645"/>
                  <a:pt x="2068367" y="570054"/>
                </a:cubicBezTo>
                <a:cubicBezTo>
                  <a:pt x="2069149" y="573463"/>
                  <a:pt x="2068758" y="576969"/>
                  <a:pt x="2067196" y="580573"/>
                </a:cubicBezTo>
                <a:cubicBezTo>
                  <a:pt x="2066041" y="582571"/>
                  <a:pt x="2064837" y="584820"/>
                  <a:pt x="2063583" y="587317"/>
                </a:cubicBezTo>
                <a:cubicBezTo>
                  <a:pt x="2062331" y="589814"/>
                  <a:pt x="2060931" y="592255"/>
                  <a:pt x="2059385" y="594639"/>
                </a:cubicBezTo>
                <a:cubicBezTo>
                  <a:pt x="2058539" y="596139"/>
                  <a:pt x="2057498" y="597595"/>
                  <a:pt x="2056261" y="599008"/>
                </a:cubicBezTo>
                <a:cubicBezTo>
                  <a:pt x="2055025" y="600420"/>
                  <a:pt x="2053983" y="602079"/>
                  <a:pt x="2053137" y="603983"/>
                </a:cubicBezTo>
                <a:cubicBezTo>
                  <a:pt x="2051445" y="608670"/>
                  <a:pt x="2048581" y="611794"/>
                  <a:pt x="2044545" y="613356"/>
                </a:cubicBezTo>
                <a:cubicBezTo>
                  <a:pt x="2043423" y="614137"/>
                  <a:pt x="2042544" y="614918"/>
                  <a:pt x="2041910" y="615699"/>
                </a:cubicBezTo>
                <a:cubicBezTo>
                  <a:pt x="2041275" y="616480"/>
                  <a:pt x="2040591" y="617261"/>
                  <a:pt x="2039859" y="618042"/>
                </a:cubicBezTo>
                <a:cubicBezTo>
                  <a:pt x="2039485" y="618531"/>
                  <a:pt x="2039062" y="619311"/>
                  <a:pt x="2038590" y="620386"/>
                </a:cubicBezTo>
                <a:cubicBezTo>
                  <a:pt x="2038118" y="621459"/>
                  <a:pt x="2037500" y="622241"/>
                  <a:pt x="2036735" y="622729"/>
                </a:cubicBezTo>
                <a:lnTo>
                  <a:pt x="2013304" y="625853"/>
                </a:lnTo>
                <a:cubicBezTo>
                  <a:pt x="2001978" y="627317"/>
                  <a:pt x="1990653" y="627708"/>
                  <a:pt x="1979328" y="627024"/>
                </a:cubicBezTo>
                <a:cubicBezTo>
                  <a:pt x="1968003" y="626341"/>
                  <a:pt x="1956677" y="625169"/>
                  <a:pt x="1945352" y="623510"/>
                </a:cubicBezTo>
                <a:cubicBezTo>
                  <a:pt x="1937558" y="621899"/>
                  <a:pt x="1929911" y="619848"/>
                  <a:pt x="1922409" y="617359"/>
                </a:cubicBezTo>
                <a:cubicBezTo>
                  <a:pt x="1914908" y="614869"/>
                  <a:pt x="1907455" y="612233"/>
                  <a:pt x="1900052" y="609451"/>
                </a:cubicBezTo>
                <a:cubicBezTo>
                  <a:pt x="1888384" y="605535"/>
                  <a:pt x="1877352" y="600894"/>
                  <a:pt x="1866955" y="595530"/>
                </a:cubicBezTo>
                <a:cubicBezTo>
                  <a:pt x="1856556" y="590165"/>
                  <a:pt x="1846501" y="584140"/>
                  <a:pt x="1836786" y="577456"/>
                </a:cubicBezTo>
                <a:cubicBezTo>
                  <a:pt x="1830196" y="572408"/>
                  <a:pt x="1824045" y="567116"/>
                  <a:pt x="1818334" y="561578"/>
                </a:cubicBezTo>
                <a:cubicBezTo>
                  <a:pt x="1812622" y="556041"/>
                  <a:pt x="1807058" y="550160"/>
                  <a:pt x="1801639" y="543935"/>
                </a:cubicBezTo>
                <a:cubicBezTo>
                  <a:pt x="1797783" y="538445"/>
                  <a:pt x="1794365" y="532809"/>
                  <a:pt x="1791388" y="527026"/>
                </a:cubicBezTo>
                <a:cubicBezTo>
                  <a:pt x="1788410" y="521243"/>
                  <a:pt x="1785579" y="515412"/>
                  <a:pt x="1782894" y="509531"/>
                </a:cubicBezTo>
                <a:cubicBezTo>
                  <a:pt x="1780616" y="505589"/>
                  <a:pt x="1778533" y="501354"/>
                  <a:pt x="1776645" y="496825"/>
                </a:cubicBezTo>
                <a:cubicBezTo>
                  <a:pt x="1774758" y="492296"/>
                  <a:pt x="1772675" y="487670"/>
                  <a:pt x="1770397" y="482946"/>
                </a:cubicBezTo>
                <a:cubicBezTo>
                  <a:pt x="1766882" y="477538"/>
                  <a:pt x="1762782" y="473107"/>
                  <a:pt x="1758095" y="469654"/>
                </a:cubicBezTo>
                <a:cubicBezTo>
                  <a:pt x="1753409" y="466200"/>
                  <a:pt x="1748137" y="463333"/>
                  <a:pt x="1742279" y="461053"/>
                </a:cubicBezTo>
                <a:cubicBezTo>
                  <a:pt x="1740230" y="460193"/>
                  <a:pt x="1737886" y="459773"/>
                  <a:pt x="1735250" y="459790"/>
                </a:cubicBezTo>
                <a:lnTo>
                  <a:pt x="1728343" y="462568"/>
                </a:lnTo>
                <a:lnTo>
                  <a:pt x="1732809" y="459119"/>
                </a:lnTo>
                <a:cubicBezTo>
                  <a:pt x="1737414" y="457498"/>
                  <a:pt x="1742653" y="457624"/>
                  <a:pt x="1748528" y="459496"/>
                </a:cubicBezTo>
                <a:lnTo>
                  <a:pt x="1779769" y="470436"/>
                </a:lnTo>
                <a:cubicBezTo>
                  <a:pt x="1786051" y="472749"/>
                  <a:pt x="1792429" y="475160"/>
                  <a:pt x="1798905" y="477668"/>
                </a:cubicBezTo>
                <a:cubicBezTo>
                  <a:pt x="1805382" y="480177"/>
                  <a:pt x="1811760" y="482979"/>
                  <a:pt x="1818041" y="486074"/>
                </a:cubicBezTo>
                <a:cubicBezTo>
                  <a:pt x="1824224" y="488827"/>
                  <a:pt x="1830017" y="491727"/>
                  <a:pt x="1835419" y="494773"/>
                </a:cubicBezTo>
                <a:cubicBezTo>
                  <a:pt x="1840822" y="497819"/>
                  <a:pt x="1846224" y="500914"/>
                  <a:pt x="1851626" y="504058"/>
                </a:cubicBezTo>
                <a:cubicBezTo>
                  <a:pt x="1856345" y="507283"/>
                  <a:pt x="1861161" y="510997"/>
                  <a:pt x="1866076" y="515200"/>
                </a:cubicBezTo>
                <a:cubicBezTo>
                  <a:pt x="1870990" y="519403"/>
                  <a:pt x="1875806" y="523508"/>
                  <a:pt x="1880525" y="527515"/>
                </a:cubicBezTo>
                <a:cubicBezTo>
                  <a:pt x="1893006" y="538232"/>
                  <a:pt x="1906512" y="547473"/>
                  <a:pt x="1921042" y="555240"/>
                </a:cubicBezTo>
                <a:cubicBezTo>
                  <a:pt x="1935573" y="563007"/>
                  <a:pt x="1951226" y="568335"/>
                  <a:pt x="1968003" y="571223"/>
                </a:cubicBezTo>
                <a:lnTo>
                  <a:pt x="1979718" y="573560"/>
                </a:lnTo>
                <a:cubicBezTo>
                  <a:pt x="1978807" y="569534"/>
                  <a:pt x="1977505" y="565898"/>
                  <a:pt x="1975813" y="562652"/>
                </a:cubicBezTo>
                <a:cubicBezTo>
                  <a:pt x="1973942" y="556418"/>
                  <a:pt x="1972217" y="550567"/>
                  <a:pt x="1970639" y="545100"/>
                </a:cubicBezTo>
                <a:cubicBezTo>
                  <a:pt x="1969060" y="539632"/>
                  <a:pt x="1967140" y="534553"/>
                  <a:pt x="1964878" y="529861"/>
                </a:cubicBezTo>
                <a:cubicBezTo>
                  <a:pt x="1961673" y="522840"/>
                  <a:pt x="1958126" y="516161"/>
                  <a:pt x="1954237" y="509824"/>
                </a:cubicBezTo>
                <a:cubicBezTo>
                  <a:pt x="1950348" y="503488"/>
                  <a:pt x="1946605" y="497395"/>
                  <a:pt x="1943009" y="491547"/>
                </a:cubicBezTo>
                <a:lnTo>
                  <a:pt x="1940666" y="485292"/>
                </a:lnTo>
                <a:cubicBezTo>
                  <a:pt x="1939169" y="483337"/>
                  <a:pt x="1937672" y="481773"/>
                  <a:pt x="1936175" y="480600"/>
                </a:cubicBezTo>
                <a:cubicBezTo>
                  <a:pt x="1934678" y="479428"/>
                  <a:pt x="1932790" y="478646"/>
                  <a:pt x="1930512" y="478255"/>
                </a:cubicBezTo>
                <a:cubicBezTo>
                  <a:pt x="1922653" y="476610"/>
                  <a:pt x="1914745" y="474231"/>
                  <a:pt x="1906788" y="471120"/>
                </a:cubicBezTo>
                <a:cubicBezTo>
                  <a:pt x="1898831" y="468009"/>
                  <a:pt x="1891118" y="464653"/>
                  <a:pt x="1883649" y="461053"/>
                </a:cubicBezTo>
                <a:cubicBezTo>
                  <a:pt x="1879321" y="458018"/>
                  <a:pt x="1874895" y="455369"/>
                  <a:pt x="1870371" y="453107"/>
                </a:cubicBezTo>
                <a:cubicBezTo>
                  <a:pt x="1865848" y="450845"/>
                  <a:pt x="1861423" y="448578"/>
                  <a:pt x="1857094" y="446305"/>
                </a:cubicBezTo>
                <a:cubicBezTo>
                  <a:pt x="1856704" y="445898"/>
                  <a:pt x="1856312" y="445344"/>
                  <a:pt x="1855922" y="444644"/>
                </a:cubicBezTo>
                <a:cubicBezTo>
                  <a:pt x="1855532" y="443943"/>
                  <a:pt x="1855141" y="443194"/>
                  <a:pt x="1854750" y="442396"/>
                </a:cubicBezTo>
                <a:cubicBezTo>
                  <a:pt x="1855564" y="441989"/>
                  <a:pt x="1856476" y="441630"/>
                  <a:pt x="1857484" y="441321"/>
                </a:cubicBezTo>
                <a:cubicBezTo>
                  <a:pt x="1858493" y="441011"/>
                  <a:pt x="1859404" y="440849"/>
                  <a:pt x="1860218" y="440832"/>
                </a:cubicBezTo>
                <a:cubicBezTo>
                  <a:pt x="1861439" y="441223"/>
                  <a:pt x="1862903" y="441419"/>
                  <a:pt x="1864611" y="441419"/>
                </a:cubicBezTo>
                <a:cubicBezTo>
                  <a:pt x="1866320" y="441419"/>
                  <a:pt x="1867979" y="441223"/>
                  <a:pt x="1869590" y="440832"/>
                </a:cubicBezTo>
                <a:cubicBezTo>
                  <a:pt x="1872292" y="439317"/>
                  <a:pt x="1874700" y="438633"/>
                  <a:pt x="1876815" y="438780"/>
                </a:cubicBezTo>
                <a:close/>
                <a:moveTo>
                  <a:pt x="3418876" y="433630"/>
                </a:moveTo>
                <a:cubicBezTo>
                  <a:pt x="3418339" y="433940"/>
                  <a:pt x="3418046" y="434494"/>
                  <a:pt x="3417997" y="435293"/>
                </a:cubicBezTo>
                <a:cubicBezTo>
                  <a:pt x="3418762" y="435260"/>
                  <a:pt x="3419382" y="435130"/>
                  <a:pt x="3419854" y="434901"/>
                </a:cubicBezTo>
                <a:cubicBezTo>
                  <a:pt x="3420327" y="434673"/>
                  <a:pt x="3420751" y="434543"/>
                  <a:pt x="3421125" y="434510"/>
                </a:cubicBezTo>
                <a:lnTo>
                  <a:pt x="3420343" y="433728"/>
                </a:lnTo>
                <a:cubicBezTo>
                  <a:pt x="3419903" y="433353"/>
                  <a:pt x="3419414" y="433321"/>
                  <a:pt x="3418876" y="433630"/>
                </a:cubicBezTo>
                <a:close/>
                <a:moveTo>
                  <a:pt x="3425818" y="432164"/>
                </a:moveTo>
                <a:lnTo>
                  <a:pt x="3425818" y="432946"/>
                </a:lnTo>
                <a:lnTo>
                  <a:pt x="3432076" y="432946"/>
                </a:lnTo>
                <a:lnTo>
                  <a:pt x="3432076" y="432164"/>
                </a:lnTo>
                <a:close/>
                <a:moveTo>
                  <a:pt x="3444590" y="427471"/>
                </a:moveTo>
                <a:lnTo>
                  <a:pt x="3445373" y="428253"/>
                </a:lnTo>
                <a:lnTo>
                  <a:pt x="3449283" y="428253"/>
                </a:lnTo>
                <a:lnTo>
                  <a:pt x="3449283" y="427471"/>
                </a:lnTo>
                <a:close/>
                <a:moveTo>
                  <a:pt x="3460234" y="423575"/>
                </a:moveTo>
                <a:cubicBezTo>
                  <a:pt x="3459501" y="423607"/>
                  <a:pt x="3458816" y="423735"/>
                  <a:pt x="3458181" y="423958"/>
                </a:cubicBezTo>
                <a:cubicBezTo>
                  <a:pt x="3457545" y="424182"/>
                  <a:pt x="3456665" y="424310"/>
                  <a:pt x="3455541" y="424342"/>
                </a:cubicBezTo>
                <a:cubicBezTo>
                  <a:pt x="3455573" y="424309"/>
                  <a:pt x="3455704" y="424375"/>
                  <a:pt x="3455932" y="424538"/>
                </a:cubicBezTo>
                <a:cubicBezTo>
                  <a:pt x="3456160" y="424701"/>
                  <a:pt x="3456290" y="425157"/>
                  <a:pt x="3456323" y="425906"/>
                </a:cubicBezTo>
                <a:cubicBezTo>
                  <a:pt x="3457073" y="425939"/>
                  <a:pt x="3457724" y="425874"/>
                  <a:pt x="3458278" y="425711"/>
                </a:cubicBezTo>
                <a:cubicBezTo>
                  <a:pt x="3458832" y="425548"/>
                  <a:pt x="3459484" y="425092"/>
                  <a:pt x="3460234" y="424342"/>
                </a:cubicBezTo>
                <a:close/>
                <a:moveTo>
                  <a:pt x="3467273" y="420506"/>
                </a:moveTo>
                <a:lnTo>
                  <a:pt x="3467273" y="421273"/>
                </a:lnTo>
                <a:lnTo>
                  <a:pt x="3470402" y="421273"/>
                </a:lnTo>
                <a:lnTo>
                  <a:pt x="3470402" y="420506"/>
                </a:lnTo>
                <a:close/>
                <a:moveTo>
                  <a:pt x="1983624" y="416593"/>
                </a:moveTo>
                <a:cubicBezTo>
                  <a:pt x="1984795" y="420063"/>
                  <a:pt x="1986357" y="422702"/>
                  <a:pt x="1988310" y="424510"/>
                </a:cubicBezTo>
                <a:cubicBezTo>
                  <a:pt x="1990263" y="426318"/>
                  <a:pt x="1992606" y="427589"/>
                  <a:pt x="1995339" y="428322"/>
                </a:cubicBezTo>
                <a:cubicBezTo>
                  <a:pt x="1995746" y="427589"/>
                  <a:pt x="1996104" y="427100"/>
                  <a:pt x="1996413" y="426855"/>
                </a:cubicBezTo>
                <a:cubicBezTo>
                  <a:pt x="1996723" y="426611"/>
                  <a:pt x="1996885" y="426318"/>
                  <a:pt x="1996902" y="425976"/>
                </a:cubicBezTo>
                <a:cubicBezTo>
                  <a:pt x="1998447" y="423321"/>
                  <a:pt x="1998870" y="421594"/>
                  <a:pt x="1998171" y="420796"/>
                </a:cubicBezTo>
                <a:cubicBezTo>
                  <a:pt x="1997471" y="419998"/>
                  <a:pt x="1995746" y="419639"/>
                  <a:pt x="1992996" y="419721"/>
                </a:cubicBezTo>
                <a:cubicBezTo>
                  <a:pt x="1992232" y="419655"/>
                  <a:pt x="1991418" y="419395"/>
                  <a:pt x="1990556" y="418939"/>
                </a:cubicBezTo>
                <a:cubicBezTo>
                  <a:pt x="1989693" y="418483"/>
                  <a:pt x="1988684" y="418222"/>
                  <a:pt x="1987529" y="418157"/>
                </a:cubicBezTo>
                <a:close/>
                <a:moveTo>
                  <a:pt x="1668177" y="399391"/>
                </a:moveTo>
                <a:cubicBezTo>
                  <a:pt x="1668209" y="399782"/>
                  <a:pt x="1668338" y="400173"/>
                  <a:pt x="1668562" y="400564"/>
                </a:cubicBezTo>
                <a:cubicBezTo>
                  <a:pt x="1668787" y="400955"/>
                  <a:pt x="1668915" y="401346"/>
                  <a:pt x="1668947" y="401737"/>
                </a:cubicBezTo>
                <a:cubicBezTo>
                  <a:pt x="1670840" y="405288"/>
                  <a:pt x="1672642" y="408937"/>
                  <a:pt x="1674351" y="412684"/>
                </a:cubicBezTo>
                <a:cubicBezTo>
                  <a:pt x="1676061" y="416430"/>
                  <a:pt x="1677875" y="420079"/>
                  <a:pt x="1679796" y="423630"/>
                </a:cubicBezTo>
                <a:cubicBezTo>
                  <a:pt x="1683034" y="429464"/>
                  <a:pt x="1686516" y="435389"/>
                  <a:pt x="1690242" y="441405"/>
                </a:cubicBezTo>
                <a:cubicBezTo>
                  <a:pt x="1693968" y="447421"/>
                  <a:pt x="1697255" y="453709"/>
                  <a:pt x="1700103" y="460270"/>
                </a:cubicBezTo>
                <a:cubicBezTo>
                  <a:pt x="1701974" y="463349"/>
                  <a:pt x="1703308" y="466379"/>
                  <a:pt x="1704105" y="469361"/>
                </a:cubicBezTo>
                <a:cubicBezTo>
                  <a:pt x="1704903" y="472341"/>
                  <a:pt x="1705651" y="475567"/>
                  <a:pt x="1706351" y="479037"/>
                </a:cubicBezTo>
                <a:cubicBezTo>
                  <a:pt x="1706758" y="480112"/>
                  <a:pt x="1707116" y="480894"/>
                  <a:pt x="1707425" y="481383"/>
                </a:cubicBezTo>
                <a:cubicBezTo>
                  <a:pt x="1707734" y="481871"/>
                  <a:pt x="1707897" y="482653"/>
                  <a:pt x="1707913" y="483728"/>
                </a:cubicBezTo>
                <a:cubicBezTo>
                  <a:pt x="1710272" y="481073"/>
                  <a:pt x="1712583" y="478564"/>
                  <a:pt x="1714845" y="476202"/>
                </a:cubicBezTo>
                <a:cubicBezTo>
                  <a:pt x="1717107" y="473840"/>
                  <a:pt x="1719222" y="471136"/>
                  <a:pt x="1721191" y="468090"/>
                </a:cubicBezTo>
                <a:lnTo>
                  <a:pt x="1728146" y="462720"/>
                </a:lnTo>
                <a:lnTo>
                  <a:pt x="1709475" y="488419"/>
                </a:lnTo>
                <a:cubicBezTo>
                  <a:pt x="1709133" y="488534"/>
                  <a:pt x="1709036" y="489283"/>
                  <a:pt x="1709182" y="490667"/>
                </a:cubicBezTo>
                <a:cubicBezTo>
                  <a:pt x="1709329" y="492052"/>
                  <a:pt x="1709427" y="493388"/>
                  <a:pt x="1709475" y="494675"/>
                </a:cubicBezTo>
                <a:cubicBezTo>
                  <a:pt x="1710988" y="500604"/>
                  <a:pt x="1711868" y="506729"/>
                  <a:pt x="1712111" y="513050"/>
                </a:cubicBezTo>
                <a:cubicBezTo>
                  <a:pt x="1712355" y="519370"/>
                  <a:pt x="1712257" y="525495"/>
                  <a:pt x="1711818" y="531424"/>
                </a:cubicBezTo>
                <a:cubicBezTo>
                  <a:pt x="1711396" y="533754"/>
                  <a:pt x="1711070" y="535937"/>
                  <a:pt x="1710842" y="537973"/>
                </a:cubicBezTo>
                <a:cubicBezTo>
                  <a:pt x="1710614" y="540009"/>
                  <a:pt x="1710679" y="541997"/>
                  <a:pt x="1711037" y="543935"/>
                </a:cubicBezTo>
                <a:cubicBezTo>
                  <a:pt x="1711265" y="547758"/>
                  <a:pt x="1710614" y="551236"/>
                  <a:pt x="1709085" y="554371"/>
                </a:cubicBezTo>
                <a:cubicBezTo>
                  <a:pt x="1707555" y="557506"/>
                  <a:pt x="1706123" y="560785"/>
                  <a:pt x="1704789" y="564210"/>
                </a:cubicBezTo>
                <a:cubicBezTo>
                  <a:pt x="1703943" y="566466"/>
                  <a:pt x="1702901" y="568382"/>
                  <a:pt x="1701665" y="569956"/>
                </a:cubicBezTo>
                <a:cubicBezTo>
                  <a:pt x="1700428" y="571531"/>
                  <a:pt x="1699387" y="573252"/>
                  <a:pt x="1698540" y="575118"/>
                </a:cubicBezTo>
                <a:lnTo>
                  <a:pt x="1697759" y="578235"/>
                </a:lnTo>
                <a:cubicBezTo>
                  <a:pt x="1694798" y="579905"/>
                  <a:pt x="1692716" y="582019"/>
                  <a:pt x="1691511" y="584577"/>
                </a:cubicBezTo>
                <a:cubicBezTo>
                  <a:pt x="1690307" y="587135"/>
                  <a:pt x="1689005" y="589466"/>
                  <a:pt x="1687606" y="591570"/>
                </a:cubicBezTo>
                <a:cubicBezTo>
                  <a:pt x="1686434" y="593505"/>
                  <a:pt x="1685067" y="595012"/>
                  <a:pt x="1683506" y="596091"/>
                </a:cubicBezTo>
                <a:cubicBezTo>
                  <a:pt x="1681943" y="597170"/>
                  <a:pt x="1680186" y="597718"/>
                  <a:pt x="1678233" y="597735"/>
                </a:cubicBezTo>
                <a:cubicBezTo>
                  <a:pt x="1676367" y="597719"/>
                  <a:pt x="1675231" y="598142"/>
                  <a:pt x="1674826" y="599004"/>
                </a:cubicBezTo>
                <a:cubicBezTo>
                  <a:pt x="1674420" y="599867"/>
                  <a:pt x="1674258" y="601266"/>
                  <a:pt x="1674339" y="603202"/>
                </a:cubicBezTo>
                <a:cubicBezTo>
                  <a:pt x="1674307" y="603967"/>
                  <a:pt x="1674178" y="604585"/>
                  <a:pt x="1673954" y="605057"/>
                </a:cubicBezTo>
                <a:cubicBezTo>
                  <a:pt x="1673729" y="605529"/>
                  <a:pt x="1673601" y="605952"/>
                  <a:pt x="1673569" y="606326"/>
                </a:cubicBezTo>
                <a:cubicBezTo>
                  <a:pt x="1672670" y="606977"/>
                  <a:pt x="1672157" y="607238"/>
                  <a:pt x="1672028" y="607108"/>
                </a:cubicBezTo>
                <a:cubicBezTo>
                  <a:pt x="1671579" y="606343"/>
                  <a:pt x="1671129" y="605529"/>
                  <a:pt x="1670681" y="604667"/>
                </a:cubicBezTo>
                <a:cubicBezTo>
                  <a:pt x="1670231" y="603804"/>
                  <a:pt x="1670167" y="602796"/>
                  <a:pt x="1670488" y="601640"/>
                </a:cubicBezTo>
                <a:cubicBezTo>
                  <a:pt x="1670921" y="600501"/>
                  <a:pt x="1671017" y="599655"/>
                  <a:pt x="1670777" y="599102"/>
                </a:cubicBezTo>
                <a:cubicBezTo>
                  <a:pt x="1670536" y="598549"/>
                  <a:pt x="1669670" y="598093"/>
                  <a:pt x="1668177" y="597735"/>
                </a:cubicBezTo>
                <a:lnTo>
                  <a:pt x="1667396" y="596173"/>
                </a:lnTo>
                <a:cubicBezTo>
                  <a:pt x="1666257" y="594639"/>
                  <a:pt x="1665216" y="593872"/>
                  <a:pt x="1664272" y="593872"/>
                </a:cubicBezTo>
                <a:cubicBezTo>
                  <a:pt x="1663328" y="593872"/>
                  <a:pt x="1662287" y="594639"/>
                  <a:pt x="1661147" y="596173"/>
                </a:cubicBezTo>
                <a:cubicBezTo>
                  <a:pt x="1657926" y="597816"/>
                  <a:pt x="1654606" y="598630"/>
                  <a:pt x="1651189" y="598617"/>
                </a:cubicBezTo>
                <a:cubicBezTo>
                  <a:pt x="1647772" y="598604"/>
                  <a:pt x="1644843" y="597278"/>
                  <a:pt x="1642402" y="594639"/>
                </a:cubicBezTo>
                <a:cubicBezTo>
                  <a:pt x="1641605" y="593520"/>
                  <a:pt x="1640856" y="592689"/>
                  <a:pt x="1640157" y="592146"/>
                </a:cubicBezTo>
                <a:cubicBezTo>
                  <a:pt x="1639458" y="591602"/>
                  <a:pt x="1638904" y="591155"/>
                  <a:pt x="1638497" y="590803"/>
                </a:cubicBezTo>
                <a:cubicBezTo>
                  <a:pt x="1636903" y="589505"/>
                  <a:pt x="1635406" y="588079"/>
                  <a:pt x="1634006" y="586526"/>
                </a:cubicBezTo>
                <a:cubicBezTo>
                  <a:pt x="1632607" y="584974"/>
                  <a:pt x="1631501" y="583768"/>
                  <a:pt x="1630687" y="582910"/>
                </a:cubicBezTo>
                <a:cubicBezTo>
                  <a:pt x="1629922" y="582975"/>
                  <a:pt x="1629108" y="583235"/>
                  <a:pt x="1628246" y="583689"/>
                </a:cubicBezTo>
                <a:cubicBezTo>
                  <a:pt x="1627384" y="584144"/>
                  <a:pt x="1626375" y="584403"/>
                  <a:pt x="1625219" y="584468"/>
                </a:cubicBezTo>
                <a:cubicBezTo>
                  <a:pt x="1622323" y="585037"/>
                  <a:pt x="1619719" y="583900"/>
                  <a:pt x="1617409" y="581060"/>
                </a:cubicBezTo>
                <a:cubicBezTo>
                  <a:pt x="1615099" y="578219"/>
                  <a:pt x="1614057" y="574940"/>
                  <a:pt x="1614285" y="571223"/>
                </a:cubicBezTo>
                <a:cubicBezTo>
                  <a:pt x="1615033" y="569275"/>
                  <a:pt x="1615684" y="567132"/>
                  <a:pt x="1616237" y="564795"/>
                </a:cubicBezTo>
                <a:cubicBezTo>
                  <a:pt x="1616791" y="562457"/>
                  <a:pt x="1617441" y="559925"/>
                  <a:pt x="1618190" y="557198"/>
                </a:cubicBezTo>
                <a:cubicBezTo>
                  <a:pt x="1621363" y="549067"/>
                  <a:pt x="1624780" y="541126"/>
                  <a:pt x="1628441" y="533375"/>
                </a:cubicBezTo>
                <a:cubicBezTo>
                  <a:pt x="1632102" y="525625"/>
                  <a:pt x="1635715" y="517676"/>
                  <a:pt x="1639278" y="509531"/>
                </a:cubicBezTo>
                <a:cubicBezTo>
                  <a:pt x="1646178" y="491672"/>
                  <a:pt x="1652686" y="474220"/>
                  <a:pt x="1658804" y="457174"/>
                </a:cubicBezTo>
                <a:cubicBezTo>
                  <a:pt x="1660009" y="453673"/>
                  <a:pt x="1661310" y="450014"/>
                  <a:pt x="1662710" y="446195"/>
                </a:cubicBezTo>
                <a:cubicBezTo>
                  <a:pt x="1664110" y="442377"/>
                  <a:pt x="1665411" y="438504"/>
                  <a:pt x="1666615" y="434577"/>
                </a:cubicBezTo>
                <a:cubicBezTo>
                  <a:pt x="1667364" y="432329"/>
                  <a:pt x="1667820" y="430179"/>
                  <a:pt x="1667982" y="428126"/>
                </a:cubicBezTo>
                <a:cubicBezTo>
                  <a:pt x="1668145" y="426074"/>
                  <a:pt x="1668210" y="423532"/>
                  <a:pt x="1668177" y="420502"/>
                </a:cubicBezTo>
                <a:close/>
                <a:moveTo>
                  <a:pt x="4203882" y="365055"/>
                </a:moveTo>
                <a:cubicBezTo>
                  <a:pt x="4205070" y="365105"/>
                  <a:pt x="4206209" y="365402"/>
                  <a:pt x="4207299" y="365946"/>
                </a:cubicBezTo>
                <a:cubicBezTo>
                  <a:pt x="4208390" y="366490"/>
                  <a:pt x="4209333" y="366983"/>
                  <a:pt x="4210130" y="367423"/>
                </a:cubicBezTo>
                <a:cubicBezTo>
                  <a:pt x="4210863" y="367407"/>
                  <a:pt x="4211351" y="367439"/>
                  <a:pt x="4211595" y="367521"/>
                </a:cubicBezTo>
                <a:cubicBezTo>
                  <a:pt x="4211839" y="367602"/>
                  <a:pt x="4212132" y="367830"/>
                  <a:pt x="4212474" y="368204"/>
                </a:cubicBezTo>
                <a:lnTo>
                  <a:pt x="4223408" y="368984"/>
                </a:lnTo>
                <a:cubicBezTo>
                  <a:pt x="4228371" y="369472"/>
                  <a:pt x="4232895" y="370642"/>
                  <a:pt x="4236979" y="372496"/>
                </a:cubicBezTo>
                <a:cubicBezTo>
                  <a:pt x="4241063" y="374350"/>
                  <a:pt x="4245391" y="376300"/>
                  <a:pt x="4249964" y="378349"/>
                </a:cubicBezTo>
                <a:cubicBezTo>
                  <a:pt x="4256310" y="381812"/>
                  <a:pt x="4262559" y="385617"/>
                  <a:pt x="4268709" y="389763"/>
                </a:cubicBezTo>
                <a:cubicBezTo>
                  <a:pt x="4274860" y="393909"/>
                  <a:pt x="4280327" y="398689"/>
                  <a:pt x="4285111" y="404103"/>
                </a:cubicBezTo>
                <a:lnTo>
                  <a:pt x="4296046" y="419711"/>
                </a:lnTo>
                <a:cubicBezTo>
                  <a:pt x="4298307" y="424003"/>
                  <a:pt x="4300227" y="428296"/>
                  <a:pt x="4301806" y="432588"/>
                </a:cubicBezTo>
                <a:cubicBezTo>
                  <a:pt x="4303385" y="436880"/>
                  <a:pt x="4305109" y="441173"/>
                  <a:pt x="4306981" y="445465"/>
                </a:cubicBezTo>
                <a:cubicBezTo>
                  <a:pt x="4307420" y="447400"/>
                  <a:pt x="4307908" y="449383"/>
                  <a:pt x="4308445" y="451416"/>
                </a:cubicBezTo>
                <a:cubicBezTo>
                  <a:pt x="4308982" y="453448"/>
                  <a:pt x="4309275" y="455627"/>
                  <a:pt x="4309323" y="457952"/>
                </a:cubicBezTo>
                <a:lnTo>
                  <a:pt x="4309323" y="460293"/>
                </a:lnTo>
                <a:cubicBezTo>
                  <a:pt x="4310771" y="465674"/>
                  <a:pt x="4311585" y="471106"/>
                  <a:pt x="4311763" y="476590"/>
                </a:cubicBezTo>
                <a:cubicBezTo>
                  <a:pt x="4311941" y="482073"/>
                  <a:pt x="4312170" y="488102"/>
                  <a:pt x="4312448" y="494675"/>
                </a:cubicBezTo>
                <a:cubicBezTo>
                  <a:pt x="4312513" y="497818"/>
                  <a:pt x="4312383" y="500947"/>
                  <a:pt x="4312057" y="504062"/>
                </a:cubicBezTo>
                <a:cubicBezTo>
                  <a:pt x="4311731" y="507176"/>
                  <a:pt x="4310819" y="510284"/>
                  <a:pt x="4309321" y="513384"/>
                </a:cubicBezTo>
                <a:lnTo>
                  <a:pt x="4309321" y="515729"/>
                </a:lnTo>
                <a:cubicBezTo>
                  <a:pt x="4309207" y="519214"/>
                  <a:pt x="4308459" y="522797"/>
                  <a:pt x="4307075" y="526478"/>
                </a:cubicBezTo>
                <a:cubicBezTo>
                  <a:pt x="4305693" y="530159"/>
                  <a:pt x="4304359" y="534133"/>
                  <a:pt x="4303073" y="538400"/>
                </a:cubicBezTo>
                <a:cubicBezTo>
                  <a:pt x="4302619" y="540745"/>
                  <a:pt x="4301967" y="542895"/>
                  <a:pt x="4301121" y="544849"/>
                </a:cubicBezTo>
                <a:cubicBezTo>
                  <a:pt x="4300275" y="546803"/>
                  <a:pt x="4299625" y="548563"/>
                  <a:pt x="4299169" y="550126"/>
                </a:cubicBezTo>
                <a:cubicBezTo>
                  <a:pt x="4298454" y="551331"/>
                  <a:pt x="4297933" y="552634"/>
                  <a:pt x="4297607" y="554035"/>
                </a:cubicBezTo>
                <a:cubicBezTo>
                  <a:pt x="4297282" y="555435"/>
                  <a:pt x="4296761" y="556738"/>
                  <a:pt x="4296046" y="557943"/>
                </a:cubicBezTo>
                <a:cubicBezTo>
                  <a:pt x="4293785" y="561445"/>
                  <a:pt x="4291669" y="564996"/>
                  <a:pt x="4289701" y="568595"/>
                </a:cubicBezTo>
                <a:cubicBezTo>
                  <a:pt x="4287733" y="572194"/>
                  <a:pt x="4285423" y="575940"/>
                  <a:pt x="4282771" y="579833"/>
                </a:cubicBezTo>
                <a:cubicBezTo>
                  <a:pt x="4280705" y="583432"/>
                  <a:pt x="4278200" y="587178"/>
                  <a:pt x="4275255" y="591070"/>
                </a:cubicBezTo>
                <a:cubicBezTo>
                  <a:pt x="4272311" y="594963"/>
                  <a:pt x="4269610" y="598513"/>
                  <a:pt x="4267153" y="601722"/>
                </a:cubicBezTo>
                <a:cubicBezTo>
                  <a:pt x="4264339" y="605240"/>
                  <a:pt x="4261378" y="608562"/>
                  <a:pt x="4258271" y="611688"/>
                </a:cubicBezTo>
                <a:cubicBezTo>
                  <a:pt x="4255164" y="614813"/>
                  <a:pt x="4252398" y="617742"/>
                  <a:pt x="4249974" y="620472"/>
                </a:cubicBezTo>
                <a:cubicBezTo>
                  <a:pt x="4246932" y="623929"/>
                  <a:pt x="4243841" y="627061"/>
                  <a:pt x="4240701" y="629866"/>
                </a:cubicBezTo>
                <a:cubicBezTo>
                  <a:pt x="4237561" y="632672"/>
                  <a:pt x="4233885" y="635240"/>
                  <a:pt x="4229671" y="637569"/>
                </a:cubicBezTo>
                <a:cubicBezTo>
                  <a:pt x="4227767" y="638740"/>
                  <a:pt x="4225913" y="640107"/>
                  <a:pt x="4224108" y="641669"/>
                </a:cubicBezTo>
                <a:cubicBezTo>
                  <a:pt x="4222302" y="643231"/>
                  <a:pt x="4220252" y="644988"/>
                  <a:pt x="4217958" y="646941"/>
                </a:cubicBezTo>
                <a:cubicBezTo>
                  <a:pt x="4209498" y="652539"/>
                  <a:pt x="4199867" y="656965"/>
                  <a:pt x="4189065" y="660219"/>
                </a:cubicBezTo>
                <a:cubicBezTo>
                  <a:pt x="4186690" y="660593"/>
                  <a:pt x="4184217" y="660821"/>
                  <a:pt x="4181647" y="660902"/>
                </a:cubicBezTo>
                <a:cubicBezTo>
                  <a:pt x="4179076" y="660984"/>
                  <a:pt x="4176604" y="661016"/>
                  <a:pt x="4174229" y="661000"/>
                </a:cubicBezTo>
                <a:cubicBezTo>
                  <a:pt x="4169413" y="660089"/>
                  <a:pt x="4164988" y="658787"/>
                  <a:pt x="4160954" y="657095"/>
                </a:cubicBezTo>
                <a:lnTo>
                  <a:pt x="4160924" y="657095"/>
                </a:lnTo>
                <a:lnTo>
                  <a:pt x="4160924" y="654752"/>
                </a:lnTo>
                <a:cubicBezTo>
                  <a:pt x="4169077" y="657729"/>
                  <a:pt x="4176789" y="658608"/>
                  <a:pt x="4184063" y="657388"/>
                </a:cubicBezTo>
                <a:cubicBezTo>
                  <a:pt x="4191337" y="656167"/>
                  <a:pt x="4198464" y="653726"/>
                  <a:pt x="4205444" y="650065"/>
                </a:cubicBezTo>
                <a:cubicBezTo>
                  <a:pt x="4204273" y="649382"/>
                  <a:pt x="4203101" y="649187"/>
                  <a:pt x="4201930" y="649480"/>
                </a:cubicBezTo>
                <a:cubicBezTo>
                  <a:pt x="4200758" y="649773"/>
                  <a:pt x="4199586" y="649968"/>
                  <a:pt x="4198415" y="650065"/>
                </a:cubicBezTo>
                <a:cubicBezTo>
                  <a:pt x="4194461" y="651237"/>
                  <a:pt x="4190262" y="651823"/>
                  <a:pt x="4185820" y="651823"/>
                </a:cubicBezTo>
                <a:cubicBezTo>
                  <a:pt x="4181378" y="651823"/>
                  <a:pt x="4176985" y="651237"/>
                  <a:pt x="4172640" y="650065"/>
                </a:cubicBezTo>
                <a:lnTo>
                  <a:pt x="4164049" y="650065"/>
                </a:lnTo>
                <a:cubicBezTo>
                  <a:pt x="4163202" y="650016"/>
                  <a:pt x="4162356" y="650114"/>
                  <a:pt x="4161510" y="650358"/>
                </a:cubicBezTo>
                <a:cubicBezTo>
                  <a:pt x="4160664" y="650602"/>
                  <a:pt x="4160208" y="651286"/>
                  <a:pt x="4160143" y="652408"/>
                </a:cubicBezTo>
                <a:lnTo>
                  <a:pt x="4160143" y="653190"/>
                </a:lnTo>
                <a:cubicBezTo>
                  <a:pt x="4156287" y="652067"/>
                  <a:pt x="4152675" y="651188"/>
                  <a:pt x="4149306" y="650553"/>
                </a:cubicBezTo>
                <a:cubicBezTo>
                  <a:pt x="4145938" y="649919"/>
                  <a:pt x="4142521" y="649235"/>
                  <a:pt x="4139055" y="648503"/>
                </a:cubicBezTo>
                <a:cubicBezTo>
                  <a:pt x="4136679" y="648145"/>
                  <a:pt x="4134401" y="647494"/>
                  <a:pt x="4132221" y="646551"/>
                </a:cubicBezTo>
                <a:cubicBezTo>
                  <a:pt x="4130040" y="645607"/>
                  <a:pt x="4128152" y="644175"/>
                  <a:pt x="4126558" y="642255"/>
                </a:cubicBezTo>
                <a:cubicBezTo>
                  <a:pt x="4124654" y="640644"/>
                  <a:pt x="4122799" y="638984"/>
                  <a:pt x="4120993" y="637276"/>
                </a:cubicBezTo>
                <a:cubicBezTo>
                  <a:pt x="4119187" y="635567"/>
                  <a:pt x="4117137" y="634103"/>
                  <a:pt x="4114842" y="632882"/>
                </a:cubicBezTo>
                <a:cubicBezTo>
                  <a:pt x="4114012" y="632134"/>
                  <a:pt x="4113134" y="631678"/>
                  <a:pt x="4112206" y="631515"/>
                </a:cubicBezTo>
                <a:cubicBezTo>
                  <a:pt x="4111279" y="631353"/>
                  <a:pt x="4110595" y="631288"/>
                  <a:pt x="4110156" y="631320"/>
                </a:cubicBezTo>
                <a:cubicBezTo>
                  <a:pt x="4108919" y="630962"/>
                  <a:pt x="4107487" y="630702"/>
                  <a:pt x="4105860" y="630539"/>
                </a:cubicBezTo>
                <a:cubicBezTo>
                  <a:pt x="4104233" y="630376"/>
                  <a:pt x="4102801" y="630116"/>
                  <a:pt x="4101565" y="629758"/>
                </a:cubicBezTo>
                <a:cubicBezTo>
                  <a:pt x="4100361" y="628619"/>
                  <a:pt x="4099254" y="627580"/>
                  <a:pt x="4098245" y="626643"/>
                </a:cubicBezTo>
                <a:cubicBezTo>
                  <a:pt x="4097236" y="625706"/>
                  <a:pt x="4096520" y="624676"/>
                  <a:pt x="4096097" y="623553"/>
                </a:cubicBezTo>
                <a:cubicBezTo>
                  <a:pt x="4093868" y="620894"/>
                  <a:pt x="4092468" y="618272"/>
                  <a:pt x="4091899" y="615688"/>
                </a:cubicBezTo>
                <a:cubicBezTo>
                  <a:pt x="4091330" y="613105"/>
                  <a:pt x="4090906" y="610273"/>
                  <a:pt x="4090630" y="607194"/>
                </a:cubicBezTo>
                <a:lnTo>
                  <a:pt x="4090630" y="606412"/>
                </a:lnTo>
                <a:cubicBezTo>
                  <a:pt x="4090630" y="605158"/>
                  <a:pt x="4090825" y="603758"/>
                  <a:pt x="4091216" y="602210"/>
                </a:cubicBezTo>
                <a:cubicBezTo>
                  <a:pt x="4091606" y="600663"/>
                  <a:pt x="4092192" y="599458"/>
                  <a:pt x="4092973" y="598595"/>
                </a:cubicBezTo>
                <a:cubicBezTo>
                  <a:pt x="4093005" y="597503"/>
                  <a:pt x="4093135" y="596559"/>
                  <a:pt x="4093363" y="595761"/>
                </a:cubicBezTo>
                <a:cubicBezTo>
                  <a:pt x="4093591" y="594963"/>
                  <a:pt x="4093721" y="593823"/>
                  <a:pt x="4093754" y="592341"/>
                </a:cubicBezTo>
                <a:cubicBezTo>
                  <a:pt x="4094128" y="591966"/>
                  <a:pt x="4094356" y="591543"/>
                  <a:pt x="4094437" y="591070"/>
                </a:cubicBezTo>
                <a:cubicBezTo>
                  <a:pt x="4094518" y="590598"/>
                  <a:pt x="4094551" y="589979"/>
                  <a:pt x="4094535" y="589214"/>
                </a:cubicBezTo>
                <a:cubicBezTo>
                  <a:pt x="4095235" y="587960"/>
                  <a:pt x="4095788" y="586559"/>
                  <a:pt x="4096195" y="585012"/>
                </a:cubicBezTo>
                <a:cubicBezTo>
                  <a:pt x="4096602" y="583465"/>
                  <a:pt x="4097350" y="582259"/>
                  <a:pt x="4098440" y="581396"/>
                </a:cubicBezTo>
                <a:cubicBezTo>
                  <a:pt x="4098831" y="579751"/>
                  <a:pt x="4099417" y="577960"/>
                  <a:pt x="4100198" y="576021"/>
                </a:cubicBezTo>
                <a:cubicBezTo>
                  <a:pt x="4100979" y="574083"/>
                  <a:pt x="4101955" y="572487"/>
                  <a:pt x="4103127" y="571233"/>
                </a:cubicBezTo>
                <a:cubicBezTo>
                  <a:pt x="4103501" y="568921"/>
                  <a:pt x="4103924" y="566706"/>
                  <a:pt x="4104396" y="564588"/>
                </a:cubicBezTo>
                <a:cubicBezTo>
                  <a:pt x="4104868" y="562471"/>
                  <a:pt x="4105486" y="560256"/>
                  <a:pt x="4106251" y="557943"/>
                </a:cubicBezTo>
                <a:lnTo>
                  <a:pt x="4107813" y="557162"/>
                </a:lnTo>
                <a:cubicBezTo>
                  <a:pt x="4108252" y="554751"/>
                  <a:pt x="4108740" y="552341"/>
                  <a:pt x="4109277" y="549930"/>
                </a:cubicBezTo>
                <a:cubicBezTo>
                  <a:pt x="4109814" y="547520"/>
                  <a:pt x="4110107" y="545501"/>
                  <a:pt x="4110156" y="543872"/>
                </a:cubicBezTo>
                <a:cubicBezTo>
                  <a:pt x="4110595" y="540761"/>
                  <a:pt x="4111279" y="537797"/>
                  <a:pt x="4112206" y="534980"/>
                </a:cubicBezTo>
                <a:cubicBezTo>
                  <a:pt x="4113134" y="532162"/>
                  <a:pt x="4114012" y="529393"/>
                  <a:pt x="4114842" y="526673"/>
                </a:cubicBezTo>
                <a:lnTo>
                  <a:pt x="4114842" y="525892"/>
                </a:lnTo>
                <a:cubicBezTo>
                  <a:pt x="4115965" y="525110"/>
                  <a:pt x="4116844" y="524328"/>
                  <a:pt x="4117478" y="523546"/>
                </a:cubicBezTo>
                <a:cubicBezTo>
                  <a:pt x="4118113" y="522765"/>
                  <a:pt x="4118796" y="521983"/>
                  <a:pt x="4119529" y="521201"/>
                </a:cubicBezTo>
                <a:cubicBezTo>
                  <a:pt x="4119610" y="521918"/>
                  <a:pt x="4120033" y="522439"/>
                  <a:pt x="4120798" y="522765"/>
                </a:cubicBezTo>
                <a:cubicBezTo>
                  <a:pt x="4121562" y="523091"/>
                  <a:pt x="4122181" y="523611"/>
                  <a:pt x="4122653" y="524328"/>
                </a:cubicBezTo>
                <a:cubicBezTo>
                  <a:pt x="4124557" y="527129"/>
                  <a:pt x="4126216" y="529931"/>
                  <a:pt x="4127632" y="532732"/>
                </a:cubicBezTo>
                <a:cubicBezTo>
                  <a:pt x="4129048" y="535533"/>
                  <a:pt x="4130512" y="537944"/>
                  <a:pt x="4132026" y="539963"/>
                </a:cubicBezTo>
                <a:cubicBezTo>
                  <a:pt x="4133880" y="543497"/>
                  <a:pt x="4135833" y="546983"/>
                  <a:pt x="4137883" y="550419"/>
                </a:cubicBezTo>
                <a:cubicBezTo>
                  <a:pt x="4139933" y="553856"/>
                  <a:pt x="4142667" y="557145"/>
                  <a:pt x="4146084" y="560289"/>
                </a:cubicBezTo>
                <a:cubicBezTo>
                  <a:pt x="4147207" y="560728"/>
                  <a:pt x="4148086" y="561412"/>
                  <a:pt x="4148721" y="562341"/>
                </a:cubicBezTo>
                <a:cubicBezTo>
                  <a:pt x="4149355" y="563269"/>
                  <a:pt x="4150038" y="564149"/>
                  <a:pt x="4150771" y="564979"/>
                </a:cubicBezTo>
                <a:cubicBezTo>
                  <a:pt x="4151942" y="566168"/>
                  <a:pt x="4153309" y="567308"/>
                  <a:pt x="4154871" y="568399"/>
                </a:cubicBezTo>
                <a:cubicBezTo>
                  <a:pt x="4156433" y="569491"/>
                  <a:pt x="4158191" y="570435"/>
                  <a:pt x="4160143" y="571233"/>
                </a:cubicBezTo>
                <a:cubicBezTo>
                  <a:pt x="4160566" y="571624"/>
                  <a:pt x="4161087" y="571820"/>
                  <a:pt x="4161706" y="571820"/>
                </a:cubicBezTo>
                <a:cubicBezTo>
                  <a:pt x="4162324" y="571820"/>
                  <a:pt x="4162844" y="571624"/>
                  <a:pt x="4163268" y="571233"/>
                </a:cubicBezTo>
                <a:lnTo>
                  <a:pt x="4174202" y="554035"/>
                </a:lnTo>
                <a:lnTo>
                  <a:pt x="4181232" y="537618"/>
                </a:lnTo>
                <a:cubicBezTo>
                  <a:pt x="4181622" y="535989"/>
                  <a:pt x="4182208" y="534165"/>
                  <a:pt x="4182989" y="532146"/>
                </a:cubicBezTo>
                <a:cubicBezTo>
                  <a:pt x="4183770" y="530126"/>
                  <a:pt x="4184747" y="528302"/>
                  <a:pt x="4185918" y="526673"/>
                </a:cubicBezTo>
                <a:cubicBezTo>
                  <a:pt x="4186357" y="524703"/>
                  <a:pt x="4187041" y="522781"/>
                  <a:pt x="4187968" y="520908"/>
                </a:cubicBezTo>
                <a:cubicBezTo>
                  <a:pt x="4188896" y="519035"/>
                  <a:pt x="4189774" y="517309"/>
                  <a:pt x="4190604" y="515729"/>
                </a:cubicBezTo>
                <a:lnTo>
                  <a:pt x="4190604" y="514165"/>
                </a:lnTo>
                <a:cubicBezTo>
                  <a:pt x="4191418" y="511863"/>
                  <a:pt x="4192134" y="509469"/>
                  <a:pt x="4192752" y="506983"/>
                </a:cubicBezTo>
                <a:cubicBezTo>
                  <a:pt x="4193370" y="504497"/>
                  <a:pt x="4193696" y="501704"/>
                  <a:pt x="4193729" y="498605"/>
                </a:cubicBezTo>
                <a:cubicBezTo>
                  <a:pt x="4194461" y="497803"/>
                  <a:pt x="4194949" y="496853"/>
                  <a:pt x="4195193" y="495756"/>
                </a:cubicBezTo>
                <a:cubicBezTo>
                  <a:pt x="4195437" y="494659"/>
                  <a:pt x="4195730" y="493513"/>
                  <a:pt x="4196072" y="492318"/>
                </a:cubicBezTo>
                <a:cubicBezTo>
                  <a:pt x="4196902" y="488077"/>
                  <a:pt x="4197780" y="484037"/>
                  <a:pt x="4198708" y="480197"/>
                </a:cubicBezTo>
                <a:cubicBezTo>
                  <a:pt x="4199635" y="476357"/>
                  <a:pt x="4200319" y="472324"/>
                  <a:pt x="4200758" y="468097"/>
                </a:cubicBezTo>
                <a:cubicBezTo>
                  <a:pt x="4200823" y="467284"/>
                  <a:pt x="4201083" y="466179"/>
                  <a:pt x="4201539" y="464780"/>
                </a:cubicBezTo>
                <a:cubicBezTo>
                  <a:pt x="4201995" y="463382"/>
                  <a:pt x="4202255" y="461886"/>
                  <a:pt x="4202320" y="460293"/>
                </a:cubicBezTo>
                <a:cubicBezTo>
                  <a:pt x="4202694" y="459090"/>
                  <a:pt x="4202922" y="457789"/>
                  <a:pt x="4203004" y="456391"/>
                </a:cubicBezTo>
                <a:cubicBezTo>
                  <a:pt x="4203085" y="454993"/>
                  <a:pt x="4203117" y="453692"/>
                  <a:pt x="4203101" y="452489"/>
                </a:cubicBezTo>
                <a:cubicBezTo>
                  <a:pt x="4203475" y="449871"/>
                  <a:pt x="4203703" y="447497"/>
                  <a:pt x="4203785" y="445367"/>
                </a:cubicBezTo>
                <a:cubicBezTo>
                  <a:pt x="4203866" y="443237"/>
                  <a:pt x="4203898" y="440669"/>
                  <a:pt x="4203882" y="437661"/>
                </a:cubicBezTo>
                <a:cubicBezTo>
                  <a:pt x="4206225" y="428946"/>
                  <a:pt x="4207787" y="419841"/>
                  <a:pt x="4208568" y="410346"/>
                </a:cubicBezTo>
                <a:cubicBezTo>
                  <a:pt x="4208910" y="409549"/>
                  <a:pt x="4209008" y="408606"/>
                  <a:pt x="4208861" y="407517"/>
                </a:cubicBezTo>
                <a:cubicBezTo>
                  <a:pt x="4208715" y="406428"/>
                  <a:pt x="4208617" y="405290"/>
                  <a:pt x="4208568" y="404103"/>
                </a:cubicBezTo>
                <a:cubicBezTo>
                  <a:pt x="4208227" y="401778"/>
                  <a:pt x="4207934" y="399599"/>
                  <a:pt x="4207690" y="397567"/>
                </a:cubicBezTo>
                <a:cubicBezTo>
                  <a:pt x="4207446" y="395534"/>
                  <a:pt x="4206958" y="393551"/>
                  <a:pt x="4206225" y="391616"/>
                </a:cubicBezTo>
                <a:cubicBezTo>
                  <a:pt x="4205900" y="388478"/>
                  <a:pt x="4204989" y="385584"/>
                  <a:pt x="4203492" y="382934"/>
                </a:cubicBezTo>
                <a:cubicBezTo>
                  <a:pt x="4201995" y="380284"/>
                  <a:pt x="4199521" y="377975"/>
                  <a:pt x="4196072" y="376008"/>
                </a:cubicBezTo>
                <a:cubicBezTo>
                  <a:pt x="4194851" y="375618"/>
                  <a:pt x="4193192" y="375227"/>
                  <a:pt x="4191092" y="374837"/>
                </a:cubicBezTo>
                <a:cubicBezTo>
                  <a:pt x="4188993" y="374447"/>
                  <a:pt x="4186748" y="374057"/>
                  <a:pt x="4184356" y="373666"/>
                </a:cubicBezTo>
                <a:lnTo>
                  <a:pt x="4174983" y="373666"/>
                </a:lnTo>
                <a:cubicBezTo>
                  <a:pt x="4173812" y="373601"/>
                  <a:pt x="4172640" y="373341"/>
                  <a:pt x="4171469" y="372886"/>
                </a:cubicBezTo>
                <a:cubicBezTo>
                  <a:pt x="4170297" y="372431"/>
                  <a:pt x="4169125" y="372171"/>
                  <a:pt x="4167954" y="372106"/>
                </a:cubicBezTo>
                <a:lnTo>
                  <a:pt x="4162487" y="372106"/>
                </a:lnTo>
                <a:cubicBezTo>
                  <a:pt x="4161347" y="370984"/>
                  <a:pt x="4160306" y="370301"/>
                  <a:pt x="4159362" y="370057"/>
                </a:cubicBezTo>
                <a:cubicBezTo>
                  <a:pt x="4158419" y="369813"/>
                  <a:pt x="4157377" y="369716"/>
                  <a:pt x="4156238" y="369764"/>
                </a:cubicBezTo>
                <a:lnTo>
                  <a:pt x="4156238" y="368984"/>
                </a:lnTo>
                <a:cubicBezTo>
                  <a:pt x="4156987" y="368952"/>
                  <a:pt x="4157637" y="368822"/>
                  <a:pt x="4158191" y="368594"/>
                </a:cubicBezTo>
                <a:cubicBezTo>
                  <a:pt x="4158744" y="368366"/>
                  <a:pt x="4159395" y="368236"/>
                  <a:pt x="4160143" y="368204"/>
                </a:cubicBezTo>
                <a:cubicBezTo>
                  <a:pt x="4161657" y="368220"/>
                  <a:pt x="4162926" y="368187"/>
                  <a:pt x="4163951" y="368106"/>
                </a:cubicBezTo>
                <a:cubicBezTo>
                  <a:pt x="4164976" y="368025"/>
                  <a:pt x="4166050" y="367797"/>
                  <a:pt x="4167173" y="367423"/>
                </a:cubicBezTo>
                <a:cubicBezTo>
                  <a:pt x="4173438" y="366983"/>
                  <a:pt x="4179653" y="366490"/>
                  <a:pt x="4185820" y="365946"/>
                </a:cubicBezTo>
                <a:cubicBezTo>
                  <a:pt x="4191988" y="365402"/>
                  <a:pt x="4198008" y="365105"/>
                  <a:pt x="4203882" y="365055"/>
                </a:cubicBezTo>
                <a:close/>
                <a:moveTo>
                  <a:pt x="2746100" y="356181"/>
                </a:moveTo>
                <a:cubicBezTo>
                  <a:pt x="2745319" y="356311"/>
                  <a:pt x="2744538" y="356928"/>
                  <a:pt x="2743756" y="358033"/>
                </a:cubicBezTo>
                <a:lnTo>
                  <a:pt x="2740632" y="363491"/>
                </a:lnTo>
                <a:cubicBezTo>
                  <a:pt x="2739119" y="365472"/>
                  <a:pt x="2737850" y="367552"/>
                  <a:pt x="2736825" y="369728"/>
                </a:cubicBezTo>
                <a:cubicBezTo>
                  <a:pt x="2735800" y="371905"/>
                  <a:pt x="2734726" y="373984"/>
                  <a:pt x="2733603" y="375966"/>
                </a:cubicBezTo>
                <a:cubicBezTo>
                  <a:pt x="2732025" y="378272"/>
                  <a:pt x="2730495" y="380481"/>
                  <a:pt x="2729014" y="382593"/>
                </a:cubicBezTo>
                <a:cubicBezTo>
                  <a:pt x="2727534" y="384705"/>
                  <a:pt x="2726199" y="386914"/>
                  <a:pt x="2725011" y="389221"/>
                </a:cubicBezTo>
                <a:cubicBezTo>
                  <a:pt x="2723856" y="390845"/>
                  <a:pt x="2722652" y="392859"/>
                  <a:pt x="2721399" y="395263"/>
                </a:cubicBezTo>
                <a:cubicBezTo>
                  <a:pt x="2720146" y="397667"/>
                  <a:pt x="2718747" y="400071"/>
                  <a:pt x="2717201" y="402475"/>
                </a:cubicBezTo>
                <a:cubicBezTo>
                  <a:pt x="2715590" y="404835"/>
                  <a:pt x="2713930" y="407341"/>
                  <a:pt x="2712222" y="409995"/>
                </a:cubicBezTo>
                <a:cubicBezTo>
                  <a:pt x="2710513" y="412649"/>
                  <a:pt x="2709049" y="415352"/>
                  <a:pt x="2707828" y="418104"/>
                </a:cubicBezTo>
                <a:lnTo>
                  <a:pt x="2696113" y="436863"/>
                </a:lnTo>
                <a:lnTo>
                  <a:pt x="2682054" y="461875"/>
                </a:lnTo>
                <a:cubicBezTo>
                  <a:pt x="2680052" y="466141"/>
                  <a:pt x="2677807" y="470310"/>
                  <a:pt x="2675317" y="474381"/>
                </a:cubicBezTo>
                <a:cubicBezTo>
                  <a:pt x="2672827" y="478452"/>
                  <a:pt x="2670387" y="482620"/>
                  <a:pt x="2667995" y="486887"/>
                </a:cubicBezTo>
                <a:lnTo>
                  <a:pt x="2654717" y="506427"/>
                </a:lnTo>
                <a:cubicBezTo>
                  <a:pt x="2654278" y="507535"/>
                  <a:pt x="2653594" y="508447"/>
                  <a:pt x="2652667" y="509163"/>
                </a:cubicBezTo>
                <a:cubicBezTo>
                  <a:pt x="2651739" y="509880"/>
                  <a:pt x="2650860" y="510791"/>
                  <a:pt x="2650031" y="511899"/>
                </a:cubicBezTo>
                <a:cubicBezTo>
                  <a:pt x="2648468" y="513462"/>
                  <a:pt x="2646906" y="515807"/>
                  <a:pt x="2645344" y="518933"/>
                </a:cubicBezTo>
                <a:cubicBezTo>
                  <a:pt x="2645328" y="518950"/>
                  <a:pt x="2645361" y="519112"/>
                  <a:pt x="2645442" y="519422"/>
                </a:cubicBezTo>
                <a:cubicBezTo>
                  <a:pt x="2645523" y="519731"/>
                  <a:pt x="2645751" y="520090"/>
                  <a:pt x="2646125" y="520497"/>
                </a:cubicBezTo>
                <a:lnTo>
                  <a:pt x="2656279" y="530658"/>
                </a:lnTo>
                <a:cubicBezTo>
                  <a:pt x="2660640" y="535321"/>
                  <a:pt x="2665196" y="539988"/>
                  <a:pt x="2669947" y="544659"/>
                </a:cubicBezTo>
                <a:cubicBezTo>
                  <a:pt x="2674699" y="549330"/>
                  <a:pt x="2679255" y="554011"/>
                  <a:pt x="2683616" y="558702"/>
                </a:cubicBezTo>
                <a:cubicBezTo>
                  <a:pt x="2685178" y="561048"/>
                  <a:pt x="2686740" y="561048"/>
                  <a:pt x="2688302" y="558702"/>
                </a:cubicBezTo>
                <a:cubicBezTo>
                  <a:pt x="2694583" y="553231"/>
                  <a:pt x="2701157" y="547969"/>
                  <a:pt x="2708023" y="542914"/>
                </a:cubicBezTo>
                <a:cubicBezTo>
                  <a:pt x="2714890" y="537860"/>
                  <a:pt x="2721855" y="532993"/>
                  <a:pt x="2728917" y="528313"/>
                </a:cubicBezTo>
                <a:cubicBezTo>
                  <a:pt x="2732382" y="526001"/>
                  <a:pt x="2735800" y="523786"/>
                  <a:pt x="2739168" y="521669"/>
                </a:cubicBezTo>
                <a:cubicBezTo>
                  <a:pt x="2742536" y="519552"/>
                  <a:pt x="2746148" y="517338"/>
                  <a:pt x="2750005" y="515025"/>
                </a:cubicBezTo>
                <a:lnTo>
                  <a:pt x="2774217" y="498611"/>
                </a:lnTo>
                <a:lnTo>
                  <a:pt x="2803116" y="483761"/>
                </a:lnTo>
                <a:cubicBezTo>
                  <a:pt x="2805459" y="482165"/>
                  <a:pt x="2807998" y="480862"/>
                  <a:pt x="2810731" y="479852"/>
                </a:cubicBezTo>
                <a:cubicBezTo>
                  <a:pt x="2813465" y="478843"/>
                  <a:pt x="2816394" y="478322"/>
                  <a:pt x="2819518" y="478289"/>
                </a:cubicBezTo>
                <a:lnTo>
                  <a:pt x="2836701" y="478289"/>
                </a:lnTo>
                <a:cubicBezTo>
                  <a:pt x="2839858" y="478305"/>
                  <a:pt x="2843113" y="478273"/>
                  <a:pt x="2846465" y="478191"/>
                </a:cubicBezTo>
                <a:cubicBezTo>
                  <a:pt x="2849817" y="478110"/>
                  <a:pt x="2853071" y="477882"/>
                  <a:pt x="2856228" y="477507"/>
                </a:cubicBezTo>
                <a:cubicBezTo>
                  <a:pt x="2859385" y="477459"/>
                  <a:pt x="2862639" y="477165"/>
                  <a:pt x="2865991" y="476628"/>
                </a:cubicBezTo>
                <a:cubicBezTo>
                  <a:pt x="2869343" y="476091"/>
                  <a:pt x="2872597" y="475602"/>
                  <a:pt x="2875754" y="475163"/>
                </a:cubicBezTo>
                <a:lnTo>
                  <a:pt x="2879659" y="475163"/>
                </a:lnTo>
                <a:cubicBezTo>
                  <a:pt x="2880050" y="475130"/>
                  <a:pt x="2880440" y="475000"/>
                  <a:pt x="2880831" y="474772"/>
                </a:cubicBezTo>
                <a:cubicBezTo>
                  <a:pt x="2881221" y="474544"/>
                  <a:pt x="2881612" y="474414"/>
                  <a:pt x="2882002" y="474381"/>
                </a:cubicBezTo>
                <a:cubicBezTo>
                  <a:pt x="2883516" y="474414"/>
                  <a:pt x="2884980" y="474349"/>
                  <a:pt x="2886396" y="474186"/>
                </a:cubicBezTo>
                <a:cubicBezTo>
                  <a:pt x="2887811" y="474023"/>
                  <a:pt x="2889471" y="473567"/>
                  <a:pt x="2891375" y="472818"/>
                </a:cubicBezTo>
                <a:lnTo>
                  <a:pt x="2894499" y="472818"/>
                </a:lnTo>
                <a:cubicBezTo>
                  <a:pt x="2894092" y="472085"/>
                  <a:pt x="2893735" y="471596"/>
                  <a:pt x="2893425" y="471352"/>
                </a:cubicBezTo>
                <a:cubicBezTo>
                  <a:pt x="2893116" y="471108"/>
                  <a:pt x="2892953" y="470815"/>
                  <a:pt x="2892937" y="470473"/>
                </a:cubicBezTo>
                <a:cubicBezTo>
                  <a:pt x="2892905" y="470098"/>
                  <a:pt x="2892774" y="469870"/>
                  <a:pt x="2892547" y="469789"/>
                </a:cubicBezTo>
                <a:cubicBezTo>
                  <a:pt x="2892319" y="469707"/>
                  <a:pt x="2892189" y="469675"/>
                  <a:pt x="2892156" y="469691"/>
                </a:cubicBezTo>
                <a:cubicBezTo>
                  <a:pt x="2887844" y="465457"/>
                  <a:pt x="2883386" y="461419"/>
                  <a:pt x="2878780" y="457576"/>
                </a:cubicBezTo>
                <a:cubicBezTo>
                  <a:pt x="2874176" y="453733"/>
                  <a:pt x="2869522" y="449695"/>
                  <a:pt x="2864819" y="445461"/>
                </a:cubicBezTo>
                <a:cubicBezTo>
                  <a:pt x="2860068" y="441162"/>
                  <a:pt x="2855121" y="436863"/>
                  <a:pt x="2849979" y="432564"/>
                </a:cubicBezTo>
                <a:cubicBezTo>
                  <a:pt x="2844838" y="428265"/>
                  <a:pt x="2839891" y="423966"/>
                  <a:pt x="2835139" y="419667"/>
                </a:cubicBezTo>
                <a:lnTo>
                  <a:pt x="2812489" y="402475"/>
                </a:lnTo>
                <a:cubicBezTo>
                  <a:pt x="2809495" y="399486"/>
                  <a:pt x="2806111" y="396887"/>
                  <a:pt x="2802335" y="394678"/>
                </a:cubicBezTo>
                <a:lnTo>
                  <a:pt x="2782028" y="380644"/>
                </a:lnTo>
                <a:cubicBezTo>
                  <a:pt x="2778155" y="377866"/>
                  <a:pt x="2774380" y="375040"/>
                  <a:pt x="2770703" y="372165"/>
                </a:cubicBezTo>
                <a:cubicBezTo>
                  <a:pt x="2767025" y="369290"/>
                  <a:pt x="2763250" y="366658"/>
                  <a:pt x="2759378" y="364270"/>
                </a:cubicBezTo>
                <a:lnTo>
                  <a:pt x="2748443" y="357253"/>
                </a:lnTo>
                <a:cubicBezTo>
                  <a:pt x="2747662" y="356408"/>
                  <a:pt x="2746881" y="356051"/>
                  <a:pt x="2746100" y="356181"/>
                </a:cubicBezTo>
                <a:close/>
                <a:moveTo>
                  <a:pt x="314275" y="346276"/>
                </a:moveTo>
                <a:cubicBezTo>
                  <a:pt x="313477" y="346651"/>
                  <a:pt x="312534" y="346879"/>
                  <a:pt x="311443" y="346960"/>
                </a:cubicBezTo>
                <a:cubicBezTo>
                  <a:pt x="310353" y="347042"/>
                  <a:pt x="309214" y="347075"/>
                  <a:pt x="308026" y="347058"/>
                </a:cubicBezTo>
                <a:lnTo>
                  <a:pt x="308026" y="347840"/>
                </a:lnTo>
                <a:cubicBezTo>
                  <a:pt x="305716" y="347759"/>
                  <a:pt x="303698" y="347726"/>
                  <a:pt x="301973" y="347742"/>
                </a:cubicBezTo>
                <a:cubicBezTo>
                  <a:pt x="300248" y="347759"/>
                  <a:pt x="298621" y="348313"/>
                  <a:pt x="297092" y="349405"/>
                </a:cubicBezTo>
                <a:lnTo>
                  <a:pt x="296310" y="349405"/>
                </a:lnTo>
                <a:lnTo>
                  <a:pt x="287719" y="351751"/>
                </a:lnTo>
                <a:cubicBezTo>
                  <a:pt x="286141" y="352256"/>
                  <a:pt x="284416" y="353005"/>
                  <a:pt x="282545" y="353999"/>
                </a:cubicBezTo>
                <a:cubicBezTo>
                  <a:pt x="280673" y="354993"/>
                  <a:pt x="278753" y="355547"/>
                  <a:pt x="276784" y="355661"/>
                </a:cubicBezTo>
                <a:lnTo>
                  <a:pt x="275222" y="355661"/>
                </a:lnTo>
                <a:cubicBezTo>
                  <a:pt x="272423" y="356785"/>
                  <a:pt x="269429" y="357861"/>
                  <a:pt x="266240" y="358887"/>
                </a:cubicBezTo>
                <a:cubicBezTo>
                  <a:pt x="263051" y="359913"/>
                  <a:pt x="260057" y="361184"/>
                  <a:pt x="257258" y="362700"/>
                </a:cubicBezTo>
                <a:lnTo>
                  <a:pt x="241637" y="369738"/>
                </a:lnTo>
                <a:cubicBezTo>
                  <a:pt x="240107" y="371205"/>
                  <a:pt x="239261" y="372378"/>
                  <a:pt x="239099" y="373258"/>
                </a:cubicBezTo>
                <a:cubicBezTo>
                  <a:pt x="238936" y="374137"/>
                  <a:pt x="239261" y="375311"/>
                  <a:pt x="240075" y="376777"/>
                </a:cubicBezTo>
                <a:cubicBezTo>
                  <a:pt x="240872" y="379091"/>
                  <a:pt x="241621" y="381306"/>
                  <a:pt x="242320" y="383425"/>
                </a:cubicBezTo>
                <a:cubicBezTo>
                  <a:pt x="243020" y="385543"/>
                  <a:pt x="243573" y="387759"/>
                  <a:pt x="243980" y="390072"/>
                </a:cubicBezTo>
                <a:cubicBezTo>
                  <a:pt x="245672" y="394885"/>
                  <a:pt x="247755" y="400087"/>
                  <a:pt x="250229" y="405678"/>
                </a:cubicBezTo>
                <a:lnTo>
                  <a:pt x="254915" y="419722"/>
                </a:lnTo>
                <a:lnTo>
                  <a:pt x="256477" y="427524"/>
                </a:lnTo>
                <a:cubicBezTo>
                  <a:pt x="257617" y="431035"/>
                  <a:pt x="259048" y="434351"/>
                  <a:pt x="260773" y="437472"/>
                </a:cubicBezTo>
                <a:cubicBezTo>
                  <a:pt x="262498" y="440593"/>
                  <a:pt x="264710" y="443519"/>
                  <a:pt x="267412" y="446250"/>
                </a:cubicBezTo>
                <a:lnTo>
                  <a:pt x="269755" y="450931"/>
                </a:lnTo>
                <a:cubicBezTo>
                  <a:pt x="270145" y="452036"/>
                  <a:pt x="270536" y="453142"/>
                  <a:pt x="270926" y="454247"/>
                </a:cubicBezTo>
                <a:cubicBezTo>
                  <a:pt x="271317" y="455352"/>
                  <a:pt x="271707" y="456848"/>
                  <a:pt x="272098" y="458733"/>
                </a:cubicBezTo>
                <a:lnTo>
                  <a:pt x="272879" y="458733"/>
                </a:lnTo>
                <a:lnTo>
                  <a:pt x="276003" y="452491"/>
                </a:lnTo>
                <a:lnTo>
                  <a:pt x="286157" y="433766"/>
                </a:lnTo>
                <a:cubicBezTo>
                  <a:pt x="286905" y="431832"/>
                  <a:pt x="287556" y="430044"/>
                  <a:pt x="288109" y="428402"/>
                </a:cubicBezTo>
                <a:cubicBezTo>
                  <a:pt x="288663" y="426760"/>
                  <a:pt x="289314" y="425168"/>
                  <a:pt x="290062" y="423624"/>
                </a:cubicBezTo>
                <a:cubicBezTo>
                  <a:pt x="291266" y="420486"/>
                  <a:pt x="292568" y="417398"/>
                  <a:pt x="293967" y="414358"/>
                </a:cubicBezTo>
                <a:cubicBezTo>
                  <a:pt x="295367" y="411319"/>
                  <a:pt x="296668" y="408425"/>
                  <a:pt x="297873" y="405678"/>
                </a:cubicBezTo>
                <a:lnTo>
                  <a:pt x="300216" y="399437"/>
                </a:lnTo>
                <a:lnTo>
                  <a:pt x="302559" y="390854"/>
                </a:lnTo>
                <a:cubicBezTo>
                  <a:pt x="304105" y="388198"/>
                  <a:pt x="305309" y="385885"/>
                  <a:pt x="306172" y="383913"/>
                </a:cubicBezTo>
                <a:cubicBezTo>
                  <a:pt x="307034" y="381942"/>
                  <a:pt x="307652" y="379824"/>
                  <a:pt x="308026" y="377559"/>
                </a:cubicBezTo>
                <a:cubicBezTo>
                  <a:pt x="308775" y="375930"/>
                  <a:pt x="309426" y="374105"/>
                  <a:pt x="309979" y="372085"/>
                </a:cubicBezTo>
                <a:cubicBezTo>
                  <a:pt x="310532" y="370064"/>
                  <a:pt x="311183" y="368239"/>
                  <a:pt x="311932" y="366610"/>
                </a:cubicBezTo>
                <a:cubicBezTo>
                  <a:pt x="312306" y="363954"/>
                  <a:pt x="312729" y="361445"/>
                  <a:pt x="313201" y="359083"/>
                </a:cubicBezTo>
                <a:cubicBezTo>
                  <a:pt x="313673" y="356720"/>
                  <a:pt x="314291" y="354016"/>
                  <a:pt x="315056" y="350969"/>
                </a:cubicBezTo>
                <a:cubicBezTo>
                  <a:pt x="315186" y="349405"/>
                  <a:pt x="314926" y="347840"/>
                  <a:pt x="314275" y="346276"/>
                </a:cubicBezTo>
                <a:close/>
                <a:moveTo>
                  <a:pt x="482949" y="327506"/>
                </a:moveTo>
                <a:lnTo>
                  <a:pt x="480630" y="329852"/>
                </a:lnTo>
                <a:lnTo>
                  <a:pt x="459465" y="350969"/>
                </a:lnTo>
                <a:cubicBezTo>
                  <a:pt x="458680" y="351799"/>
                  <a:pt x="457897" y="352679"/>
                  <a:pt x="457116" y="353608"/>
                </a:cubicBezTo>
                <a:cubicBezTo>
                  <a:pt x="456335" y="354537"/>
                  <a:pt x="455558" y="355221"/>
                  <a:pt x="454788" y="355661"/>
                </a:cubicBezTo>
                <a:cubicBezTo>
                  <a:pt x="455141" y="356410"/>
                  <a:pt x="455398" y="356867"/>
                  <a:pt x="455558" y="357030"/>
                </a:cubicBezTo>
                <a:cubicBezTo>
                  <a:pt x="455718" y="357193"/>
                  <a:pt x="455975" y="357258"/>
                  <a:pt x="456328" y="357225"/>
                </a:cubicBezTo>
                <a:cubicBezTo>
                  <a:pt x="460168" y="355596"/>
                  <a:pt x="463861" y="353771"/>
                  <a:pt x="467406" y="351751"/>
                </a:cubicBezTo>
                <a:cubicBezTo>
                  <a:pt x="470953" y="349730"/>
                  <a:pt x="474841" y="347905"/>
                  <a:pt x="479073" y="346276"/>
                </a:cubicBezTo>
                <a:cubicBezTo>
                  <a:pt x="481530" y="345494"/>
                  <a:pt x="482822" y="343930"/>
                  <a:pt x="482949" y="341584"/>
                </a:cubicBezTo>
                <a:cubicBezTo>
                  <a:pt x="482981" y="339612"/>
                  <a:pt x="483110" y="337690"/>
                  <a:pt x="483335" y="335816"/>
                </a:cubicBezTo>
                <a:cubicBezTo>
                  <a:pt x="483561" y="333942"/>
                  <a:pt x="483690" y="332215"/>
                  <a:pt x="483722" y="330635"/>
                </a:cubicBezTo>
                <a:cubicBezTo>
                  <a:pt x="483690" y="330260"/>
                  <a:pt x="483561" y="329836"/>
                  <a:pt x="483335" y="329364"/>
                </a:cubicBezTo>
                <a:cubicBezTo>
                  <a:pt x="483110" y="328891"/>
                  <a:pt x="482981" y="328272"/>
                  <a:pt x="482949" y="327506"/>
                </a:cubicBezTo>
                <a:close/>
                <a:moveTo>
                  <a:pt x="725791" y="308844"/>
                </a:moveTo>
                <a:lnTo>
                  <a:pt x="704702" y="313476"/>
                </a:lnTo>
                <a:cubicBezTo>
                  <a:pt x="702392" y="313460"/>
                  <a:pt x="699983" y="313492"/>
                  <a:pt x="697477" y="313572"/>
                </a:cubicBezTo>
                <a:cubicBezTo>
                  <a:pt x="694971" y="313653"/>
                  <a:pt x="692173" y="313877"/>
                  <a:pt x="689081" y="314247"/>
                </a:cubicBezTo>
                <a:cubicBezTo>
                  <a:pt x="688691" y="314295"/>
                  <a:pt x="688300" y="314583"/>
                  <a:pt x="687909" y="315113"/>
                </a:cubicBezTo>
                <a:cubicBezTo>
                  <a:pt x="687519" y="315642"/>
                  <a:pt x="687128" y="316124"/>
                  <a:pt x="686738" y="316557"/>
                </a:cubicBezTo>
                <a:lnTo>
                  <a:pt x="689862" y="317339"/>
                </a:lnTo>
                <a:cubicBezTo>
                  <a:pt x="691050" y="316965"/>
                  <a:pt x="692384" y="316736"/>
                  <a:pt x="693865" y="316655"/>
                </a:cubicBezTo>
                <a:cubicBezTo>
                  <a:pt x="695346" y="316573"/>
                  <a:pt x="696875" y="316541"/>
                  <a:pt x="698454" y="316557"/>
                </a:cubicBezTo>
                <a:lnTo>
                  <a:pt x="720323" y="314247"/>
                </a:lnTo>
                <a:cubicBezTo>
                  <a:pt x="721901" y="313974"/>
                  <a:pt x="723431" y="313556"/>
                  <a:pt x="724912" y="312993"/>
                </a:cubicBezTo>
                <a:cubicBezTo>
                  <a:pt x="726392" y="312431"/>
                  <a:pt x="727727" y="311048"/>
                  <a:pt x="728915" y="308844"/>
                </a:cubicBezTo>
                <a:close/>
                <a:moveTo>
                  <a:pt x="1953163" y="303315"/>
                </a:moveTo>
                <a:cubicBezTo>
                  <a:pt x="1951617" y="303754"/>
                  <a:pt x="1950022" y="304435"/>
                  <a:pt x="1948379" y="305361"/>
                </a:cubicBezTo>
                <a:cubicBezTo>
                  <a:pt x="1946735" y="306286"/>
                  <a:pt x="1944945" y="307163"/>
                  <a:pt x="1943009" y="307991"/>
                </a:cubicBezTo>
                <a:lnTo>
                  <a:pt x="1941447" y="309549"/>
                </a:lnTo>
                <a:cubicBezTo>
                  <a:pt x="1941447" y="310004"/>
                  <a:pt x="1941252" y="310848"/>
                  <a:pt x="1940861" y="312082"/>
                </a:cubicBezTo>
                <a:cubicBezTo>
                  <a:pt x="1940471" y="313316"/>
                  <a:pt x="1939885" y="314550"/>
                  <a:pt x="1939104" y="315783"/>
                </a:cubicBezTo>
                <a:cubicBezTo>
                  <a:pt x="1939885" y="315913"/>
                  <a:pt x="1941447" y="316433"/>
                  <a:pt x="1943790" y="317342"/>
                </a:cubicBezTo>
                <a:cubicBezTo>
                  <a:pt x="1945710" y="317748"/>
                  <a:pt x="1947142" y="317715"/>
                  <a:pt x="1948086" y="317244"/>
                </a:cubicBezTo>
                <a:cubicBezTo>
                  <a:pt x="1949030" y="316774"/>
                  <a:pt x="1949680" y="315767"/>
                  <a:pt x="1950038" y="314225"/>
                </a:cubicBezTo>
                <a:close/>
                <a:moveTo>
                  <a:pt x="2557901" y="292406"/>
                </a:moveTo>
                <a:cubicBezTo>
                  <a:pt x="2556324" y="292503"/>
                  <a:pt x="2555186" y="293090"/>
                  <a:pt x="2554487" y="294164"/>
                </a:cubicBezTo>
                <a:cubicBezTo>
                  <a:pt x="2553789" y="295239"/>
                  <a:pt x="2553626" y="296216"/>
                  <a:pt x="2554000" y="297095"/>
                </a:cubicBezTo>
                <a:lnTo>
                  <a:pt x="2559461" y="309600"/>
                </a:lnTo>
                <a:cubicBezTo>
                  <a:pt x="2560258" y="311521"/>
                  <a:pt x="2561200" y="313150"/>
                  <a:pt x="2562289" y="314485"/>
                </a:cubicBezTo>
                <a:cubicBezTo>
                  <a:pt x="2563379" y="315820"/>
                  <a:pt x="2564516" y="317058"/>
                  <a:pt x="2565703" y="318197"/>
                </a:cubicBezTo>
                <a:lnTo>
                  <a:pt x="2581307" y="346334"/>
                </a:lnTo>
                <a:cubicBezTo>
                  <a:pt x="2584297" y="351015"/>
                  <a:pt x="2586898" y="355694"/>
                  <a:pt x="2589109" y="360372"/>
                </a:cubicBezTo>
                <a:cubicBezTo>
                  <a:pt x="2590329" y="364254"/>
                  <a:pt x="2591793" y="367990"/>
                  <a:pt x="2593502" y="371580"/>
                </a:cubicBezTo>
                <a:cubicBezTo>
                  <a:pt x="2595211" y="375170"/>
                  <a:pt x="2596870" y="378711"/>
                  <a:pt x="2598481" y="382203"/>
                </a:cubicBezTo>
                <a:cubicBezTo>
                  <a:pt x="2599995" y="385257"/>
                  <a:pt x="2601459" y="388116"/>
                  <a:pt x="2602875" y="390780"/>
                </a:cubicBezTo>
                <a:cubicBezTo>
                  <a:pt x="2604290" y="393444"/>
                  <a:pt x="2605950" y="396303"/>
                  <a:pt x="2607854" y="399356"/>
                </a:cubicBezTo>
                <a:cubicBezTo>
                  <a:pt x="2609432" y="402429"/>
                  <a:pt x="2611157" y="405259"/>
                  <a:pt x="2613028" y="407847"/>
                </a:cubicBezTo>
                <a:cubicBezTo>
                  <a:pt x="2614900" y="410435"/>
                  <a:pt x="2616820" y="413072"/>
                  <a:pt x="2618789" y="415759"/>
                </a:cubicBezTo>
                <a:cubicBezTo>
                  <a:pt x="2619440" y="417323"/>
                  <a:pt x="2620481" y="417323"/>
                  <a:pt x="2621913" y="415759"/>
                </a:cubicBezTo>
                <a:lnTo>
                  <a:pt x="2630504" y="402475"/>
                </a:lnTo>
                <a:cubicBezTo>
                  <a:pt x="2632001" y="400493"/>
                  <a:pt x="2633303" y="398414"/>
                  <a:pt x="2634410" y="396238"/>
                </a:cubicBezTo>
                <a:cubicBezTo>
                  <a:pt x="2635516" y="394061"/>
                  <a:pt x="2636818" y="391982"/>
                  <a:pt x="2638315" y="390000"/>
                </a:cubicBezTo>
                <a:lnTo>
                  <a:pt x="2649249" y="372067"/>
                </a:lnTo>
                <a:lnTo>
                  <a:pt x="2657841" y="358033"/>
                </a:lnTo>
                <a:lnTo>
                  <a:pt x="2667214" y="343989"/>
                </a:lnTo>
                <a:lnTo>
                  <a:pt x="2680491" y="323668"/>
                </a:lnTo>
                <a:cubicBezTo>
                  <a:pt x="2680866" y="323245"/>
                  <a:pt x="2680898" y="322724"/>
                  <a:pt x="2680589" y="322105"/>
                </a:cubicBezTo>
                <a:cubicBezTo>
                  <a:pt x="2680280" y="321486"/>
                  <a:pt x="2679727" y="320965"/>
                  <a:pt x="2678929" y="320542"/>
                </a:cubicBezTo>
                <a:lnTo>
                  <a:pt x="2668776" y="316634"/>
                </a:lnTo>
                <a:cubicBezTo>
                  <a:pt x="2666075" y="315885"/>
                  <a:pt x="2663471" y="315039"/>
                  <a:pt x="2660965" y="314094"/>
                </a:cubicBezTo>
                <a:cubicBezTo>
                  <a:pt x="2658459" y="313150"/>
                  <a:pt x="2655856" y="311912"/>
                  <a:pt x="2653155" y="310382"/>
                </a:cubicBezTo>
                <a:cubicBezTo>
                  <a:pt x="2651235" y="309975"/>
                  <a:pt x="2649412" y="309421"/>
                  <a:pt x="2647687" y="308721"/>
                </a:cubicBezTo>
                <a:cubicBezTo>
                  <a:pt x="2645963" y="308021"/>
                  <a:pt x="2644140" y="307272"/>
                  <a:pt x="2642220" y="306474"/>
                </a:cubicBezTo>
                <a:lnTo>
                  <a:pt x="2629723" y="303348"/>
                </a:lnTo>
                <a:cubicBezTo>
                  <a:pt x="2626632" y="302208"/>
                  <a:pt x="2623638" y="301361"/>
                  <a:pt x="2620741" y="300807"/>
                </a:cubicBezTo>
                <a:cubicBezTo>
                  <a:pt x="2617845" y="300254"/>
                  <a:pt x="2614851" y="299798"/>
                  <a:pt x="2611759" y="299440"/>
                </a:cubicBezTo>
                <a:lnTo>
                  <a:pt x="2604730" y="297095"/>
                </a:lnTo>
                <a:cubicBezTo>
                  <a:pt x="2603184" y="296688"/>
                  <a:pt x="2601589" y="296330"/>
                  <a:pt x="2599946" y="296020"/>
                </a:cubicBezTo>
                <a:cubicBezTo>
                  <a:pt x="2598302" y="295711"/>
                  <a:pt x="2596513" y="295548"/>
                  <a:pt x="2594576" y="295532"/>
                </a:cubicBezTo>
                <a:cubicBezTo>
                  <a:pt x="2590640" y="294376"/>
                  <a:pt x="2586607" y="293562"/>
                  <a:pt x="2582478" y="293090"/>
                </a:cubicBezTo>
                <a:cubicBezTo>
                  <a:pt x="2578349" y="292617"/>
                  <a:pt x="2574317" y="292389"/>
                  <a:pt x="2570384" y="292406"/>
                </a:cubicBezTo>
                <a:close/>
                <a:moveTo>
                  <a:pt x="1080604" y="286148"/>
                </a:moveTo>
                <a:cubicBezTo>
                  <a:pt x="1080669" y="286165"/>
                  <a:pt x="1080929" y="286328"/>
                  <a:pt x="1081385" y="286637"/>
                </a:cubicBezTo>
                <a:cubicBezTo>
                  <a:pt x="1081841" y="286946"/>
                  <a:pt x="1082101" y="287304"/>
                  <a:pt x="1082167" y="287711"/>
                </a:cubicBezTo>
                <a:cubicBezTo>
                  <a:pt x="1082997" y="288525"/>
                  <a:pt x="1083876" y="289633"/>
                  <a:pt x="1084804" y="291033"/>
                </a:cubicBezTo>
                <a:cubicBezTo>
                  <a:pt x="1085732" y="292433"/>
                  <a:pt x="1086416" y="293931"/>
                  <a:pt x="1086856" y="295526"/>
                </a:cubicBezTo>
                <a:lnTo>
                  <a:pt x="1093108" y="309593"/>
                </a:lnTo>
                <a:cubicBezTo>
                  <a:pt x="1094688" y="313110"/>
                  <a:pt x="1095827" y="316822"/>
                  <a:pt x="1096527" y="320729"/>
                </a:cubicBezTo>
                <a:cubicBezTo>
                  <a:pt x="1097228" y="324637"/>
                  <a:pt x="1097390" y="328740"/>
                  <a:pt x="1097016" y="333038"/>
                </a:cubicBezTo>
                <a:cubicBezTo>
                  <a:pt x="1096690" y="335789"/>
                  <a:pt x="1096364" y="338492"/>
                  <a:pt x="1096038" y="341146"/>
                </a:cubicBezTo>
                <a:cubicBezTo>
                  <a:pt x="1095713" y="343799"/>
                  <a:pt x="1094996" y="346307"/>
                  <a:pt x="1093889" y="348667"/>
                </a:cubicBezTo>
                <a:cubicBezTo>
                  <a:pt x="1093157" y="350687"/>
                  <a:pt x="1092473" y="352705"/>
                  <a:pt x="1091838" y="354724"/>
                </a:cubicBezTo>
                <a:cubicBezTo>
                  <a:pt x="1091203" y="356743"/>
                  <a:pt x="1090324" y="358371"/>
                  <a:pt x="1089200" y="359608"/>
                </a:cubicBezTo>
                <a:lnTo>
                  <a:pt x="1082948" y="373644"/>
                </a:lnTo>
                <a:lnTo>
                  <a:pt x="1071225" y="391538"/>
                </a:lnTo>
                <a:cubicBezTo>
                  <a:pt x="1069288" y="393575"/>
                  <a:pt x="1067301" y="395955"/>
                  <a:pt x="1065266" y="398677"/>
                </a:cubicBezTo>
                <a:cubicBezTo>
                  <a:pt x="1063231" y="401399"/>
                  <a:pt x="1061049" y="403975"/>
                  <a:pt x="1058722" y="406403"/>
                </a:cubicBezTo>
                <a:cubicBezTo>
                  <a:pt x="1057923" y="407609"/>
                  <a:pt x="1056979" y="408913"/>
                  <a:pt x="1055888" y="410315"/>
                </a:cubicBezTo>
                <a:cubicBezTo>
                  <a:pt x="1054798" y="411717"/>
                  <a:pt x="1053658" y="413021"/>
                  <a:pt x="1052469" y="414227"/>
                </a:cubicBezTo>
                <a:lnTo>
                  <a:pt x="1043091" y="420486"/>
                </a:lnTo>
                <a:lnTo>
                  <a:pt x="1039183" y="424398"/>
                </a:lnTo>
                <a:cubicBezTo>
                  <a:pt x="1038418" y="425213"/>
                  <a:pt x="1037605" y="425735"/>
                  <a:pt x="1036741" y="425963"/>
                </a:cubicBezTo>
                <a:cubicBezTo>
                  <a:pt x="1035878" y="426191"/>
                  <a:pt x="1034869" y="425930"/>
                  <a:pt x="1033713" y="425181"/>
                </a:cubicBezTo>
                <a:lnTo>
                  <a:pt x="1038402" y="422833"/>
                </a:lnTo>
                <a:cubicBezTo>
                  <a:pt x="1038793" y="422752"/>
                  <a:pt x="1038988" y="422328"/>
                  <a:pt x="1038988" y="421562"/>
                </a:cubicBezTo>
                <a:cubicBezTo>
                  <a:pt x="1038988" y="420796"/>
                  <a:pt x="1038793" y="420176"/>
                  <a:pt x="1038402" y="419704"/>
                </a:cubicBezTo>
                <a:cubicBezTo>
                  <a:pt x="1037978" y="419720"/>
                  <a:pt x="1037457" y="419687"/>
                  <a:pt x="1036839" y="419606"/>
                </a:cubicBezTo>
                <a:cubicBezTo>
                  <a:pt x="1036221" y="419524"/>
                  <a:pt x="1035699" y="419296"/>
                  <a:pt x="1035276" y="418921"/>
                </a:cubicBezTo>
                <a:cubicBezTo>
                  <a:pt x="1034462" y="418563"/>
                  <a:pt x="1033550" y="418302"/>
                  <a:pt x="1032541" y="418139"/>
                </a:cubicBezTo>
                <a:cubicBezTo>
                  <a:pt x="1031531" y="417976"/>
                  <a:pt x="1030619" y="417715"/>
                  <a:pt x="1029805" y="417357"/>
                </a:cubicBezTo>
                <a:cubicBezTo>
                  <a:pt x="1029447" y="417389"/>
                  <a:pt x="1029186" y="417520"/>
                  <a:pt x="1029024" y="417748"/>
                </a:cubicBezTo>
                <a:cubicBezTo>
                  <a:pt x="1028861" y="417976"/>
                  <a:pt x="1028600" y="418106"/>
                  <a:pt x="1028242" y="418139"/>
                </a:cubicBezTo>
                <a:cubicBezTo>
                  <a:pt x="1025914" y="418921"/>
                  <a:pt x="1023732" y="419313"/>
                  <a:pt x="1021697" y="419313"/>
                </a:cubicBezTo>
                <a:cubicBezTo>
                  <a:pt x="1019662" y="419313"/>
                  <a:pt x="1017676" y="418921"/>
                  <a:pt x="1015738" y="418139"/>
                </a:cubicBezTo>
                <a:cubicBezTo>
                  <a:pt x="1015331" y="418123"/>
                  <a:pt x="1014973" y="417960"/>
                  <a:pt x="1014664" y="417650"/>
                </a:cubicBezTo>
                <a:cubicBezTo>
                  <a:pt x="1014354" y="417341"/>
                  <a:pt x="1014191" y="416982"/>
                  <a:pt x="1014175" y="416574"/>
                </a:cubicBezTo>
                <a:cubicBezTo>
                  <a:pt x="1013035" y="416102"/>
                  <a:pt x="1011993" y="415287"/>
                  <a:pt x="1011049" y="414129"/>
                </a:cubicBezTo>
                <a:cubicBezTo>
                  <a:pt x="1010104" y="412972"/>
                  <a:pt x="1009062" y="411961"/>
                  <a:pt x="1007923" y="411098"/>
                </a:cubicBezTo>
                <a:cubicBezTo>
                  <a:pt x="1007206" y="410364"/>
                  <a:pt x="1006685" y="409679"/>
                  <a:pt x="1006360" y="409044"/>
                </a:cubicBezTo>
                <a:cubicBezTo>
                  <a:pt x="1006034" y="408408"/>
                  <a:pt x="1005513" y="407528"/>
                  <a:pt x="1004797" y="406403"/>
                </a:cubicBezTo>
                <a:cubicBezTo>
                  <a:pt x="1004780" y="406762"/>
                  <a:pt x="1004619" y="407023"/>
                  <a:pt x="1004314" y="407186"/>
                </a:cubicBezTo>
                <a:cubicBezTo>
                  <a:pt x="1004008" y="407349"/>
                  <a:pt x="1003653" y="407609"/>
                  <a:pt x="1003251" y="407968"/>
                </a:cubicBezTo>
                <a:cubicBezTo>
                  <a:pt x="1002075" y="408783"/>
                  <a:pt x="1000949" y="409109"/>
                  <a:pt x="999869" y="408946"/>
                </a:cubicBezTo>
                <a:cubicBezTo>
                  <a:pt x="998790" y="408783"/>
                  <a:pt x="997857" y="407935"/>
                  <a:pt x="997067" y="406403"/>
                </a:cubicBezTo>
                <a:cubicBezTo>
                  <a:pt x="996166" y="406403"/>
                  <a:pt x="995651" y="405621"/>
                  <a:pt x="995522" y="404056"/>
                </a:cubicBezTo>
                <a:cubicBezTo>
                  <a:pt x="995146" y="403649"/>
                  <a:pt x="994917" y="403290"/>
                  <a:pt x="994835" y="402980"/>
                </a:cubicBezTo>
                <a:cubicBezTo>
                  <a:pt x="994753" y="402671"/>
                  <a:pt x="994721" y="402508"/>
                  <a:pt x="994737" y="402491"/>
                </a:cubicBezTo>
                <a:cubicBezTo>
                  <a:pt x="995741" y="400878"/>
                  <a:pt x="996453" y="399215"/>
                  <a:pt x="996873" y="397504"/>
                </a:cubicBezTo>
                <a:cubicBezTo>
                  <a:pt x="997293" y="395792"/>
                  <a:pt x="998388" y="394325"/>
                  <a:pt x="1000159" y="393103"/>
                </a:cubicBezTo>
                <a:cubicBezTo>
                  <a:pt x="1001672" y="392191"/>
                  <a:pt x="1003092" y="390891"/>
                  <a:pt x="1004419" y="389205"/>
                </a:cubicBezTo>
                <a:cubicBezTo>
                  <a:pt x="1005745" y="387518"/>
                  <a:pt x="1007174" y="386221"/>
                  <a:pt x="1008704" y="385314"/>
                </a:cubicBezTo>
                <a:lnTo>
                  <a:pt x="1018082" y="373644"/>
                </a:lnTo>
                <a:cubicBezTo>
                  <a:pt x="1019613" y="371666"/>
                  <a:pt x="1021046" y="369590"/>
                  <a:pt x="1022381" y="367414"/>
                </a:cubicBezTo>
                <a:cubicBezTo>
                  <a:pt x="1023716" y="365238"/>
                  <a:pt x="1025149" y="363158"/>
                  <a:pt x="1026679" y="361172"/>
                </a:cubicBezTo>
                <a:lnTo>
                  <a:pt x="1031368" y="354920"/>
                </a:lnTo>
                <a:cubicBezTo>
                  <a:pt x="1036073" y="349449"/>
                  <a:pt x="1040730" y="344174"/>
                  <a:pt x="1045338" y="339094"/>
                </a:cubicBezTo>
                <a:cubicBezTo>
                  <a:pt x="1049946" y="334015"/>
                  <a:pt x="1054407" y="329130"/>
                  <a:pt x="1058722" y="324441"/>
                </a:cubicBezTo>
                <a:cubicBezTo>
                  <a:pt x="1060675" y="321722"/>
                  <a:pt x="1062629" y="318955"/>
                  <a:pt x="1064582" y="316138"/>
                </a:cubicBezTo>
                <a:cubicBezTo>
                  <a:pt x="1066536" y="313321"/>
                  <a:pt x="1068490" y="310358"/>
                  <a:pt x="1070444" y="307248"/>
                </a:cubicBezTo>
                <a:cubicBezTo>
                  <a:pt x="1071584" y="305653"/>
                  <a:pt x="1072431" y="303960"/>
                  <a:pt x="1072984" y="302169"/>
                </a:cubicBezTo>
                <a:cubicBezTo>
                  <a:pt x="1073537" y="300378"/>
                  <a:pt x="1073993" y="298685"/>
                  <a:pt x="1074351" y="297089"/>
                </a:cubicBezTo>
                <a:cubicBezTo>
                  <a:pt x="1074743" y="296259"/>
                  <a:pt x="1075133" y="295380"/>
                  <a:pt x="1075524" y="294452"/>
                </a:cubicBezTo>
                <a:cubicBezTo>
                  <a:pt x="1075915" y="293524"/>
                  <a:pt x="1076305" y="292840"/>
                  <a:pt x="1076696" y="292400"/>
                </a:cubicBezTo>
                <a:close/>
                <a:moveTo>
                  <a:pt x="5014069" y="265085"/>
                </a:moveTo>
                <a:cubicBezTo>
                  <a:pt x="5008153" y="267094"/>
                  <a:pt x="5001993" y="269341"/>
                  <a:pt x="4995587" y="271825"/>
                </a:cubicBezTo>
                <a:cubicBezTo>
                  <a:pt x="4989182" y="274310"/>
                  <a:pt x="4982825" y="276743"/>
                  <a:pt x="4976519" y="279124"/>
                </a:cubicBezTo>
                <a:cubicBezTo>
                  <a:pt x="4979941" y="279464"/>
                  <a:pt x="4986395" y="277809"/>
                  <a:pt x="4995881" y="274158"/>
                </a:cubicBezTo>
                <a:cubicBezTo>
                  <a:pt x="5005366" y="270507"/>
                  <a:pt x="5011429" y="267483"/>
                  <a:pt x="5014069" y="265085"/>
                </a:cubicBezTo>
                <a:close/>
                <a:moveTo>
                  <a:pt x="1834443" y="249468"/>
                </a:moveTo>
                <a:cubicBezTo>
                  <a:pt x="1827137" y="251943"/>
                  <a:pt x="1820466" y="254808"/>
                  <a:pt x="1814429" y="258064"/>
                </a:cubicBezTo>
                <a:cubicBezTo>
                  <a:pt x="1808393" y="261321"/>
                  <a:pt x="1802306" y="264186"/>
                  <a:pt x="1796171" y="266661"/>
                </a:cubicBezTo>
                <a:cubicBezTo>
                  <a:pt x="1796204" y="267101"/>
                  <a:pt x="1796334" y="267589"/>
                  <a:pt x="1796562" y="268127"/>
                </a:cubicBezTo>
                <a:cubicBezTo>
                  <a:pt x="1796790" y="268664"/>
                  <a:pt x="1796920" y="268957"/>
                  <a:pt x="1796953" y="269006"/>
                </a:cubicBezTo>
                <a:lnTo>
                  <a:pt x="1802420" y="271350"/>
                </a:lnTo>
                <a:cubicBezTo>
                  <a:pt x="1802062" y="271383"/>
                  <a:pt x="1801606" y="271513"/>
                  <a:pt x="1801053" y="271741"/>
                </a:cubicBezTo>
                <a:cubicBezTo>
                  <a:pt x="1800500" y="271969"/>
                  <a:pt x="1799654" y="272100"/>
                  <a:pt x="1798515" y="272132"/>
                </a:cubicBezTo>
                <a:lnTo>
                  <a:pt x="1800858" y="277601"/>
                </a:lnTo>
                <a:cubicBezTo>
                  <a:pt x="1802111" y="283524"/>
                  <a:pt x="1803705" y="289794"/>
                  <a:pt x="1805642" y="296411"/>
                </a:cubicBezTo>
                <a:cubicBezTo>
                  <a:pt x="1807578" y="303027"/>
                  <a:pt x="1809368" y="309515"/>
                  <a:pt x="1811012" y="315872"/>
                </a:cubicBezTo>
                <a:cubicBezTo>
                  <a:pt x="1811793" y="318143"/>
                  <a:pt x="1812769" y="319442"/>
                  <a:pt x="1813941" y="319767"/>
                </a:cubicBezTo>
                <a:cubicBezTo>
                  <a:pt x="1815112" y="320093"/>
                  <a:pt x="1816479" y="319837"/>
                  <a:pt x="1818041" y="318998"/>
                </a:cubicBezTo>
                <a:cubicBezTo>
                  <a:pt x="1828471" y="315905"/>
                  <a:pt x="1838462" y="311932"/>
                  <a:pt x="1848014" y="307081"/>
                </a:cubicBezTo>
                <a:cubicBezTo>
                  <a:pt x="1857566" y="302230"/>
                  <a:pt x="1867361" y="298648"/>
                  <a:pt x="1877401" y="296336"/>
                </a:cubicBezTo>
                <a:cubicBezTo>
                  <a:pt x="1880900" y="295880"/>
                  <a:pt x="1884251" y="295034"/>
                  <a:pt x="1887457" y="293797"/>
                </a:cubicBezTo>
                <a:cubicBezTo>
                  <a:pt x="1890663" y="292559"/>
                  <a:pt x="1893820" y="291322"/>
                  <a:pt x="1896927" y="290085"/>
                </a:cubicBezTo>
                <a:lnTo>
                  <a:pt x="1896927" y="290068"/>
                </a:lnTo>
                <a:cubicBezTo>
                  <a:pt x="1898555" y="289760"/>
                  <a:pt x="1899986" y="289208"/>
                  <a:pt x="1901223" y="288412"/>
                </a:cubicBezTo>
                <a:cubicBezTo>
                  <a:pt x="1902460" y="287617"/>
                  <a:pt x="1903110" y="286091"/>
                  <a:pt x="1903175" y="283834"/>
                </a:cubicBezTo>
                <a:cubicBezTo>
                  <a:pt x="1903078" y="281967"/>
                  <a:pt x="1902297" y="280636"/>
                  <a:pt x="1900832" y="279841"/>
                </a:cubicBezTo>
                <a:cubicBezTo>
                  <a:pt x="1899368" y="279045"/>
                  <a:pt x="1897806" y="278299"/>
                  <a:pt x="1896146" y="277601"/>
                </a:cubicBezTo>
                <a:cubicBezTo>
                  <a:pt x="1892404" y="275990"/>
                  <a:pt x="1889540" y="275306"/>
                  <a:pt x="1887555" y="275550"/>
                </a:cubicBezTo>
                <a:cubicBezTo>
                  <a:pt x="1885570" y="275793"/>
                  <a:pt x="1883487" y="277256"/>
                  <a:pt x="1881306" y="279938"/>
                </a:cubicBezTo>
                <a:cubicBezTo>
                  <a:pt x="1878606" y="282276"/>
                  <a:pt x="1876001" y="284809"/>
                  <a:pt x="1873495" y="287536"/>
                </a:cubicBezTo>
                <a:cubicBezTo>
                  <a:pt x="1870990" y="290263"/>
                  <a:pt x="1868386" y="293185"/>
                  <a:pt x="1865686" y="296302"/>
                </a:cubicBezTo>
                <a:cubicBezTo>
                  <a:pt x="1864855" y="297082"/>
                  <a:pt x="1863976" y="297471"/>
                  <a:pt x="1863049" y="297471"/>
                </a:cubicBezTo>
                <a:cubicBezTo>
                  <a:pt x="1862122" y="297471"/>
                  <a:pt x="1861439" y="297082"/>
                  <a:pt x="1860999" y="296302"/>
                </a:cubicBezTo>
                <a:cubicBezTo>
                  <a:pt x="1861910" y="295653"/>
                  <a:pt x="1863212" y="294614"/>
                  <a:pt x="1864904" y="293185"/>
                </a:cubicBezTo>
                <a:cubicBezTo>
                  <a:pt x="1864530" y="292828"/>
                  <a:pt x="1864302" y="292568"/>
                  <a:pt x="1864221" y="292406"/>
                </a:cubicBezTo>
                <a:cubicBezTo>
                  <a:pt x="1864139" y="292244"/>
                  <a:pt x="1864107" y="291984"/>
                  <a:pt x="1864123" y="291627"/>
                </a:cubicBezTo>
                <a:cubicBezTo>
                  <a:pt x="1862122" y="292000"/>
                  <a:pt x="1860071" y="292227"/>
                  <a:pt x="1857973" y="292309"/>
                </a:cubicBezTo>
                <a:cubicBezTo>
                  <a:pt x="1855873" y="292390"/>
                  <a:pt x="1854018" y="292422"/>
                  <a:pt x="1852407" y="292406"/>
                </a:cubicBezTo>
                <a:cubicBezTo>
                  <a:pt x="1850503" y="292357"/>
                  <a:pt x="1848844" y="292065"/>
                  <a:pt x="1847428" y="291530"/>
                </a:cubicBezTo>
                <a:cubicBezTo>
                  <a:pt x="1846012" y="290994"/>
                  <a:pt x="1844548" y="290507"/>
                  <a:pt x="1843034" y="290068"/>
                </a:cubicBezTo>
                <a:cubicBezTo>
                  <a:pt x="1841147" y="289646"/>
                  <a:pt x="1839455" y="288932"/>
                  <a:pt x="1837958" y="287925"/>
                </a:cubicBezTo>
                <a:cubicBezTo>
                  <a:pt x="1836461" y="286919"/>
                  <a:pt x="1834769" y="285815"/>
                  <a:pt x="1832881" y="284614"/>
                </a:cubicBezTo>
                <a:cubicBezTo>
                  <a:pt x="1830814" y="283786"/>
                  <a:pt x="1829089" y="282324"/>
                  <a:pt x="1827707" y="280229"/>
                </a:cubicBezTo>
                <a:cubicBezTo>
                  <a:pt x="1826323" y="278134"/>
                  <a:pt x="1825965" y="275695"/>
                  <a:pt x="1826632" y="272913"/>
                </a:cubicBezTo>
                <a:cubicBezTo>
                  <a:pt x="1828162" y="269820"/>
                  <a:pt x="1829399" y="266824"/>
                  <a:pt x="1830343" y="263926"/>
                </a:cubicBezTo>
                <a:cubicBezTo>
                  <a:pt x="1831286" y="261028"/>
                  <a:pt x="1832133" y="258032"/>
                  <a:pt x="1832881" y="254938"/>
                </a:cubicBezTo>
                <a:cubicBezTo>
                  <a:pt x="1833239" y="254173"/>
                  <a:pt x="1833499" y="253359"/>
                  <a:pt x="1833662" y="252496"/>
                </a:cubicBezTo>
                <a:cubicBezTo>
                  <a:pt x="1833825" y="251633"/>
                  <a:pt x="1834086" y="250624"/>
                  <a:pt x="1834443" y="249468"/>
                </a:cubicBezTo>
                <a:close/>
                <a:moveTo>
                  <a:pt x="1196028" y="247274"/>
                </a:moveTo>
                <a:cubicBezTo>
                  <a:pt x="1198597" y="247274"/>
                  <a:pt x="1201262" y="247470"/>
                  <a:pt x="1204025" y="247861"/>
                </a:cubicBezTo>
                <a:lnTo>
                  <a:pt x="1211047" y="247861"/>
                </a:lnTo>
                <a:cubicBezTo>
                  <a:pt x="1212574" y="247861"/>
                  <a:pt x="1214004" y="248056"/>
                  <a:pt x="1215337" y="248447"/>
                </a:cubicBezTo>
                <a:cubicBezTo>
                  <a:pt x="1216670" y="248837"/>
                  <a:pt x="1218100" y="249423"/>
                  <a:pt x="1219628" y="250205"/>
                </a:cubicBezTo>
                <a:cubicBezTo>
                  <a:pt x="1220815" y="250922"/>
                  <a:pt x="1222148" y="251442"/>
                  <a:pt x="1223626" y="251768"/>
                </a:cubicBezTo>
                <a:cubicBezTo>
                  <a:pt x="1225106" y="252093"/>
                  <a:pt x="1226634" y="252615"/>
                  <a:pt x="1228210" y="253331"/>
                </a:cubicBezTo>
                <a:cubicBezTo>
                  <a:pt x="1231298" y="254112"/>
                  <a:pt x="1234289" y="255089"/>
                  <a:pt x="1237182" y="256261"/>
                </a:cubicBezTo>
                <a:cubicBezTo>
                  <a:pt x="1240075" y="257433"/>
                  <a:pt x="1243066" y="258801"/>
                  <a:pt x="1246154" y="260364"/>
                </a:cubicBezTo>
                <a:cubicBezTo>
                  <a:pt x="1251616" y="262399"/>
                  <a:pt x="1256884" y="264971"/>
                  <a:pt x="1261959" y="268081"/>
                </a:cubicBezTo>
                <a:cubicBezTo>
                  <a:pt x="1267035" y="271190"/>
                  <a:pt x="1271916" y="274349"/>
                  <a:pt x="1276602" y="277556"/>
                </a:cubicBezTo>
                <a:lnTo>
                  <a:pt x="1295348" y="292404"/>
                </a:lnTo>
                <a:cubicBezTo>
                  <a:pt x="1298342" y="296311"/>
                  <a:pt x="1301726" y="300218"/>
                  <a:pt x="1305501" y="304126"/>
                </a:cubicBezTo>
                <a:cubicBezTo>
                  <a:pt x="1306282" y="305314"/>
                  <a:pt x="1307063" y="306453"/>
                  <a:pt x="1307844" y="307544"/>
                </a:cubicBezTo>
                <a:cubicBezTo>
                  <a:pt x="1308625" y="308635"/>
                  <a:pt x="1309406" y="309579"/>
                  <a:pt x="1310187" y="310377"/>
                </a:cubicBezTo>
                <a:cubicBezTo>
                  <a:pt x="1311098" y="313503"/>
                  <a:pt x="1310838" y="315847"/>
                  <a:pt x="1309406" y="317410"/>
                </a:cubicBezTo>
                <a:cubicBezTo>
                  <a:pt x="1308234" y="319315"/>
                  <a:pt x="1307063" y="321171"/>
                  <a:pt x="1305891" y="322978"/>
                </a:cubicBezTo>
                <a:cubicBezTo>
                  <a:pt x="1304720" y="324785"/>
                  <a:pt x="1303548" y="326836"/>
                  <a:pt x="1302377" y="329132"/>
                </a:cubicBezTo>
                <a:lnTo>
                  <a:pt x="1300033" y="330695"/>
                </a:lnTo>
                <a:cubicBezTo>
                  <a:pt x="1298536" y="331086"/>
                  <a:pt x="1297430" y="331867"/>
                  <a:pt x="1296714" y="333039"/>
                </a:cubicBezTo>
                <a:cubicBezTo>
                  <a:pt x="1295998" y="334211"/>
                  <a:pt x="1295282" y="335775"/>
                  <a:pt x="1294566" y="337728"/>
                </a:cubicBezTo>
                <a:cubicBezTo>
                  <a:pt x="1293395" y="339307"/>
                  <a:pt x="1291832" y="340447"/>
                  <a:pt x="1289880" y="341147"/>
                </a:cubicBezTo>
                <a:cubicBezTo>
                  <a:pt x="1287927" y="341847"/>
                  <a:pt x="1285584" y="342010"/>
                  <a:pt x="1282850" y="341635"/>
                </a:cubicBezTo>
                <a:cubicBezTo>
                  <a:pt x="1282785" y="341244"/>
                  <a:pt x="1282525" y="341049"/>
                  <a:pt x="1282069" y="341049"/>
                </a:cubicBezTo>
                <a:cubicBezTo>
                  <a:pt x="1281614" y="341049"/>
                  <a:pt x="1281353" y="341244"/>
                  <a:pt x="1281288" y="341635"/>
                </a:cubicBezTo>
                <a:lnTo>
                  <a:pt x="1281288" y="343198"/>
                </a:lnTo>
                <a:cubicBezTo>
                  <a:pt x="1281646" y="343638"/>
                  <a:pt x="1281907" y="344126"/>
                  <a:pt x="1282069" y="344663"/>
                </a:cubicBezTo>
                <a:cubicBezTo>
                  <a:pt x="1282232" y="345201"/>
                  <a:pt x="1282492" y="345494"/>
                  <a:pt x="1282850" y="345542"/>
                </a:cubicBezTo>
                <a:cubicBezTo>
                  <a:pt x="1282818" y="345950"/>
                  <a:pt x="1282688" y="346308"/>
                  <a:pt x="1282460" y="346617"/>
                </a:cubicBezTo>
                <a:cubicBezTo>
                  <a:pt x="1282232" y="346926"/>
                  <a:pt x="1282102" y="347089"/>
                  <a:pt x="1282069" y="347105"/>
                </a:cubicBezTo>
                <a:cubicBezTo>
                  <a:pt x="1281695" y="347122"/>
                  <a:pt x="1281467" y="347089"/>
                  <a:pt x="1281387" y="347008"/>
                </a:cubicBezTo>
                <a:cubicBezTo>
                  <a:pt x="1281305" y="346926"/>
                  <a:pt x="1281272" y="346698"/>
                  <a:pt x="1281288" y="346324"/>
                </a:cubicBezTo>
                <a:lnTo>
                  <a:pt x="1279726" y="343980"/>
                </a:lnTo>
                <a:cubicBezTo>
                  <a:pt x="1279743" y="342824"/>
                  <a:pt x="1279515" y="342010"/>
                  <a:pt x="1279043" y="341538"/>
                </a:cubicBezTo>
                <a:cubicBezTo>
                  <a:pt x="1278571" y="341066"/>
                  <a:pt x="1277757" y="340838"/>
                  <a:pt x="1276602" y="340854"/>
                </a:cubicBezTo>
                <a:cubicBezTo>
                  <a:pt x="1275056" y="340886"/>
                  <a:pt x="1273657" y="341017"/>
                  <a:pt x="1272404" y="341244"/>
                </a:cubicBezTo>
                <a:cubicBezTo>
                  <a:pt x="1271151" y="341472"/>
                  <a:pt x="1269947" y="341603"/>
                  <a:pt x="1268791" y="341635"/>
                </a:cubicBezTo>
                <a:cubicBezTo>
                  <a:pt x="1268434" y="342010"/>
                  <a:pt x="1268173" y="342238"/>
                  <a:pt x="1268011" y="342319"/>
                </a:cubicBezTo>
                <a:cubicBezTo>
                  <a:pt x="1267848" y="342400"/>
                  <a:pt x="1267587" y="342433"/>
                  <a:pt x="1267229" y="342417"/>
                </a:cubicBezTo>
                <a:cubicBezTo>
                  <a:pt x="1264073" y="341668"/>
                  <a:pt x="1260819" y="341212"/>
                  <a:pt x="1257469" y="341049"/>
                </a:cubicBezTo>
                <a:cubicBezTo>
                  <a:pt x="1254119" y="340886"/>
                  <a:pt x="1250868" y="340821"/>
                  <a:pt x="1247715" y="340854"/>
                </a:cubicBezTo>
                <a:cubicBezTo>
                  <a:pt x="1244626" y="341294"/>
                  <a:pt x="1241636" y="341977"/>
                  <a:pt x="1238743" y="342905"/>
                </a:cubicBezTo>
                <a:cubicBezTo>
                  <a:pt x="1235850" y="343833"/>
                  <a:pt x="1232859" y="344712"/>
                  <a:pt x="1229770" y="345542"/>
                </a:cubicBezTo>
                <a:cubicBezTo>
                  <a:pt x="1227820" y="345966"/>
                  <a:pt x="1225870" y="346487"/>
                  <a:pt x="1223919" y="347105"/>
                </a:cubicBezTo>
                <a:cubicBezTo>
                  <a:pt x="1221969" y="347724"/>
                  <a:pt x="1220018" y="348245"/>
                  <a:pt x="1218068" y="348669"/>
                </a:cubicBezTo>
                <a:cubicBezTo>
                  <a:pt x="1216491" y="349108"/>
                  <a:pt x="1214963" y="349597"/>
                  <a:pt x="1213484" y="350134"/>
                </a:cubicBezTo>
                <a:cubicBezTo>
                  <a:pt x="1212005" y="350671"/>
                  <a:pt x="1210672" y="350964"/>
                  <a:pt x="1209486" y="351013"/>
                </a:cubicBezTo>
                <a:lnTo>
                  <a:pt x="1197784" y="356483"/>
                </a:lnTo>
                <a:cubicBezTo>
                  <a:pt x="1195849" y="357167"/>
                  <a:pt x="1194646" y="357753"/>
                  <a:pt x="1194175" y="358241"/>
                </a:cubicBezTo>
                <a:cubicBezTo>
                  <a:pt x="1193703" y="358730"/>
                  <a:pt x="1193866" y="359706"/>
                  <a:pt x="1194663" y="361172"/>
                </a:cubicBezTo>
                <a:cubicBezTo>
                  <a:pt x="1195800" y="364684"/>
                  <a:pt x="1196840" y="368192"/>
                  <a:pt x="1197784" y="371696"/>
                </a:cubicBezTo>
                <a:cubicBezTo>
                  <a:pt x="1198726" y="375199"/>
                  <a:pt x="1199766" y="378701"/>
                  <a:pt x="1200904" y="382202"/>
                </a:cubicBezTo>
                <a:cubicBezTo>
                  <a:pt x="1201684" y="384665"/>
                  <a:pt x="1203244" y="385184"/>
                  <a:pt x="1205585" y="383758"/>
                </a:cubicBezTo>
                <a:cubicBezTo>
                  <a:pt x="1208771" y="382575"/>
                  <a:pt x="1212151" y="381245"/>
                  <a:pt x="1215727" y="379771"/>
                </a:cubicBezTo>
                <a:cubicBezTo>
                  <a:pt x="1219303" y="378296"/>
                  <a:pt x="1222684" y="376772"/>
                  <a:pt x="1225870" y="375200"/>
                </a:cubicBezTo>
                <a:lnTo>
                  <a:pt x="1236792" y="373644"/>
                </a:lnTo>
                <a:lnTo>
                  <a:pt x="1267229" y="368198"/>
                </a:lnTo>
                <a:cubicBezTo>
                  <a:pt x="1268059" y="368182"/>
                  <a:pt x="1268939" y="368214"/>
                  <a:pt x="1269865" y="368295"/>
                </a:cubicBezTo>
                <a:cubicBezTo>
                  <a:pt x="1270793" y="368376"/>
                  <a:pt x="1271477" y="368603"/>
                  <a:pt x="1271916" y="368976"/>
                </a:cubicBezTo>
                <a:cubicBezTo>
                  <a:pt x="1273478" y="370467"/>
                  <a:pt x="1275040" y="371375"/>
                  <a:pt x="1276602" y="371699"/>
                </a:cubicBezTo>
                <a:cubicBezTo>
                  <a:pt x="1278165" y="372023"/>
                  <a:pt x="1279726" y="372153"/>
                  <a:pt x="1281288" y="372088"/>
                </a:cubicBezTo>
                <a:cubicBezTo>
                  <a:pt x="1283208" y="371634"/>
                  <a:pt x="1285031" y="370986"/>
                  <a:pt x="1286755" y="370143"/>
                </a:cubicBezTo>
                <a:cubicBezTo>
                  <a:pt x="1288481" y="369300"/>
                  <a:pt x="1290303" y="368652"/>
                  <a:pt x="1292223" y="368198"/>
                </a:cubicBezTo>
                <a:cubicBezTo>
                  <a:pt x="1294582" y="368149"/>
                  <a:pt x="1297088" y="367857"/>
                  <a:pt x="1299741" y="367322"/>
                </a:cubicBezTo>
                <a:cubicBezTo>
                  <a:pt x="1302393" y="366787"/>
                  <a:pt x="1305094" y="366300"/>
                  <a:pt x="1307844" y="365861"/>
                </a:cubicBezTo>
                <a:cubicBezTo>
                  <a:pt x="1309406" y="365877"/>
                  <a:pt x="1310578" y="366234"/>
                  <a:pt x="1311359" y="366932"/>
                </a:cubicBezTo>
                <a:cubicBezTo>
                  <a:pt x="1312140" y="367630"/>
                  <a:pt x="1312531" y="368570"/>
                  <a:pt x="1312531" y="369754"/>
                </a:cubicBezTo>
                <a:cubicBezTo>
                  <a:pt x="1312660" y="373514"/>
                  <a:pt x="1312400" y="377663"/>
                  <a:pt x="1311749" y="382202"/>
                </a:cubicBezTo>
                <a:cubicBezTo>
                  <a:pt x="1311717" y="382947"/>
                  <a:pt x="1311587" y="383790"/>
                  <a:pt x="1311359" y="384730"/>
                </a:cubicBezTo>
                <a:cubicBezTo>
                  <a:pt x="1311131" y="385670"/>
                  <a:pt x="1311001" y="386902"/>
                  <a:pt x="1310968" y="388426"/>
                </a:cubicBezTo>
                <a:cubicBezTo>
                  <a:pt x="1310220" y="389950"/>
                  <a:pt x="1309569" y="391575"/>
                  <a:pt x="1309016" y="393300"/>
                </a:cubicBezTo>
                <a:cubicBezTo>
                  <a:pt x="1308462" y="395026"/>
                  <a:pt x="1307812" y="397047"/>
                  <a:pt x="1307063" y="399362"/>
                </a:cubicBezTo>
                <a:lnTo>
                  <a:pt x="1301595" y="409533"/>
                </a:lnTo>
                <a:cubicBezTo>
                  <a:pt x="1300831" y="411114"/>
                  <a:pt x="1300017" y="412842"/>
                  <a:pt x="1299155" y="414716"/>
                </a:cubicBezTo>
                <a:cubicBezTo>
                  <a:pt x="1298292" y="416591"/>
                  <a:pt x="1297283" y="418514"/>
                  <a:pt x="1296128" y="420486"/>
                </a:cubicBezTo>
                <a:cubicBezTo>
                  <a:pt x="1294940" y="423648"/>
                  <a:pt x="1293607" y="426908"/>
                  <a:pt x="1292126" y="430266"/>
                </a:cubicBezTo>
                <a:cubicBezTo>
                  <a:pt x="1290645" y="433624"/>
                  <a:pt x="1289116" y="436884"/>
                  <a:pt x="1287537" y="440046"/>
                </a:cubicBezTo>
                <a:lnTo>
                  <a:pt x="1281288" y="452532"/>
                </a:lnTo>
                <a:cubicBezTo>
                  <a:pt x="1279759" y="455684"/>
                  <a:pt x="1278327" y="458889"/>
                  <a:pt x="1276993" y="462147"/>
                </a:cubicBezTo>
                <a:cubicBezTo>
                  <a:pt x="1275658" y="465406"/>
                  <a:pt x="1274226" y="468428"/>
                  <a:pt x="1272697" y="471212"/>
                </a:cubicBezTo>
                <a:lnTo>
                  <a:pt x="1266448" y="487628"/>
                </a:lnTo>
                <a:cubicBezTo>
                  <a:pt x="1265326" y="490348"/>
                  <a:pt x="1264448" y="492921"/>
                  <a:pt x="1263812" y="495347"/>
                </a:cubicBezTo>
                <a:cubicBezTo>
                  <a:pt x="1263178" y="497774"/>
                  <a:pt x="1262494" y="500152"/>
                  <a:pt x="1261762" y="502480"/>
                </a:cubicBezTo>
                <a:cubicBezTo>
                  <a:pt x="1261014" y="504516"/>
                  <a:pt x="1260363" y="506698"/>
                  <a:pt x="1259809" y="509027"/>
                </a:cubicBezTo>
                <a:cubicBezTo>
                  <a:pt x="1259257" y="511356"/>
                  <a:pt x="1258605" y="513343"/>
                  <a:pt x="1257857" y="514988"/>
                </a:cubicBezTo>
                <a:cubicBezTo>
                  <a:pt x="1257483" y="517268"/>
                  <a:pt x="1257256" y="519353"/>
                  <a:pt x="1257175" y="521242"/>
                </a:cubicBezTo>
                <a:cubicBezTo>
                  <a:pt x="1257093" y="523131"/>
                  <a:pt x="1257061" y="525215"/>
                  <a:pt x="1257077" y="527495"/>
                </a:cubicBezTo>
                <a:cubicBezTo>
                  <a:pt x="1257061" y="531030"/>
                  <a:pt x="1257093" y="534514"/>
                  <a:pt x="1257175" y="537951"/>
                </a:cubicBezTo>
                <a:cubicBezTo>
                  <a:pt x="1257256" y="541387"/>
                  <a:pt x="1257483" y="544677"/>
                  <a:pt x="1257857" y="547820"/>
                </a:cubicBezTo>
                <a:cubicBezTo>
                  <a:pt x="1258264" y="552103"/>
                  <a:pt x="1259403" y="555849"/>
                  <a:pt x="1261274" y="559057"/>
                </a:cubicBezTo>
                <a:cubicBezTo>
                  <a:pt x="1263145" y="562265"/>
                  <a:pt x="1265651" y="565034"/>
                  <a:pt x="1268791" y="567363"/>
                </a:cubicBezTo>
                <a:cubicBezTo>
                  <a:pt x="1270386" y="568861"/>
                  <a:pt x="1272078" y="569969"/>
                  <a:pt x="1273868" y="570685"/>
                </a:cubicBezTo>
                <a:cubicBezTo>
                  <a:pt x="1275658" y="571402"/>
                  <a:pt x="1277351" y="572119"/>
                  <a:pt x="1278945" y="572835"/>
                </a:cubicBezTo>
                <a:cubicBezTo>
                  <a:pt x="1282900" y="574414"/>
                  <a:pt x="1286902" y="575941"/>
                  <a:pt x="1290954" y="577413"/>
                </a:cubicBezTo>
                <a:cubicBezTo>
                  <a:pt x="1295005" y="578886"/>
                  <a:pt x="1298814" y="580209"/>
                  <a:pt x="1302377" y="581382"/>
                </a:cubicBezTo>
                <a:cubicBezTo>
                  <a:pt x="1305078" y="582185"/>
                  <a:pt x="1307681" y="582892"/>
                  <a:pt x="1310187" y="583503"/>
                </a:cubicBezTo>
                <a:cubicBezTo>
                  <a:pt x="1312693" y="584113"/>
                  <a:pt x="1315297" y="584435"/>
                  <a:pt x="1317998" y="584467"/>
                </a:cubicBezTo>
                <a:cubicBezTo>
                  <a:pt x="1323140" y="585996"/>
                  <a:pt x="1328477" y="587234"/>
                  <a:pt x="1334009" y="588180"/>
                </a:cubicBezTo>
                <a:cubicBezTo>
                  <a:pt x="1339542" y="589126"/>
                  <a:pt x="1344879" y="589975"/>
                  <a:pt x="1350021" y="590727"/>
                </a:cubicBezTo>
                <a:cubicBezTo>
                  <a:pt x="1353975" y="591560"/>
                  <a:pt x="1358173" y="592442"/>
                  <a:pt x="1362615" y="593373"/>
                </a:cubicBezTo>
                <a:cubicBezTo>
                  <a:pt x="1367058" y="594304"/>
                  <a:pt x="1371451" y="594990"/>
                  <a:pt x="1375795" y="595432"/>
                </a:cubicBezTo>
                <a:cubicBezTo>
                  <a:pt x="1376951" y="595807"/>
                  <a:pt x="1378155" y="596036"/>
                  <a:pt x="1379408" y="596118"/>
                </a:cubicBezTo>
                <a:cubicBezTo>
                  <a:pt x="1380661" y="596199"/>
                  <a:pt x="1382060" y="596232"/>
                  <a:pt x="1383606" y="596216"/>
                </a:cubicBezTo>
                <a:cubicBezTo>
                  <a:pt x="1384403" y="596575"/>
                  <a:pt x="1384957" y="596444"/>
                  <a:pt x="1385265" y="595823"/>
                </a:cubicBezTo>
                <a:cubicBezTo>
                  <a:pt x="1385575" y="595203"/>
                  <a:pt x="1385542" y="594288"/>
                  <a:pt x="1385169" y="593079"/>
                </a:cubicBezTo>
                <a:lnTo>
                  <a:pt x="1380481" y="584467"/>
                </a:lnTo>
                <a:cubicBezTo>
                  <a:pt x="1380450" y="584451"/>
                  <a:pt x="1380319" y="584290"/>
                  <a:pt x="1380091" y="583985"/>
                </a:cubicBezTo>
                <a:cubicBezTo>
                  <a:pt x="1379863" y="583680"/>
                  <a:pt x="1379733" y="583326"/>
                  <a:pt x="1379701" y="582924"/>
                </a:cubicBezTo>
                <a:lnTo>
                  <a:pt x="1376576" y="565800"/>
                </a:lnTo>
                <a:cubicBezTo>
                  <a:pt x="1376593" y="564611"/>
                  <a:pt x="1376756" y="563275"/>
                  <a:pt x="1377065" y="561793"/>
                </a:cubicBezTo>
                <a:cubicBezTo>
                  <a:pt x="1377374" y="560311"/>
                  <a:pt x="1377731" y="558780"/>
                  <a:pt x="1378138" y="557201"/>
                </a:cubicBezTo>
                <a:cubicBezTo>
                  <a:pt x="1378155" y="556077"/>
                  <a:pt x="1378317" y="555002"/>
                  <a:pt x="1378627" y="553976"/>
                </a:cubicBezTo>
                <a:cubicBezTo>
                  <a:pt x="1378937" y="552950"/>
                  <a:pt x="1379294" y="551680"/>
                  <a:pt x="1379701" y="550165"/>
                </a:cubicBezTo>
                <a:cubicBezTo>
                  <a:pt x="1379733" y="547445"/>
                  <a:pt x="1379668" y="544872"/>
                  <a:pt x="1379505" y="542446"/>
                </a:cubicBezTo>
                <a:cubicBezTo>
                  <a:pt x="1379343" y="540019"/>
                  <a:pt x="1378887" y="537641"/>
                  <a:pt x="1378138" y="535313"/>
                </a:cubicBezTo>
                <a:cubicBezTo>
                  <a:pt x="1377016" y="531795"/>
                  <a:pt x="1376137" y="528277"/>
                  <a:pt x="1375502" y="524760"/>
                </a:cubicBezTo>
                <a:cubicBezTo>
                  <a:pt x="1374868" y="521242"/>
                  <a:pt x="1374184" y="517724"/>
                  <a:pt x="1373452" y="514206"/>
                </a:cubicBezTo>
                <a:lnTo>
                  <a:pt x="1371109" y="509516"/>
                </a:lnTo>
                <a:cubicBezTo>
                  <a:pt x="1370344" y="507187"/>
                  <a:pt x="1369531" y="504809"/>
                  <a:pt x="1368668" y="502383"/>
                </a:cubicBezTo>
                <a:cubicBezTo>
                  <a:pt x="1367806" y="499956"/>
                  <a:pt x="1366797" y="497383"/>
                  <a:pt x="1365642" y="494663"/>
                </a:cubicBezTo>
                <a:cubicBezTo>
                  <a:pt x="1365626" y="493898"/>
                  <a:pt x="1365463" y="493279"/>
                  <a:pt x="1365153" y="492807"/>
                </a:cubicBezTo>
                <a:cubicBezTo>
                  <a:pt x="1364844" y="492334"/>
                  <a:pt x="1364486" y="491911"/>
                  <a:pt x="1364080" y="491536"/>
                </a:cubicBezTo>
                <a:cubicBezTo>
                  <a:pt x="1364112" y="490787"/>
                  <a:pt x="1364242" y="490331"/>
                  <a:pt x="1364470" y="490168"/>
                </a:cubicBezTo>
                <a:cubicBezTo>
                  <a:pt x="1364698" y="490006"/>
                  <a:pt x="1364828" y="489940"/>
                  <a:pt x="1364861" y="489973"/>
                </a:cubicBezTo>
                <a:lnTo>
                  <a:pt x="1370328" y="497790"/>
                </a:lnTo>
                <a:cubicBezTo>
                  <a:pt x="1371874" y="498946"/>
                  <a:pt x="1373273" y="500152"/>
                  <a:pt x="1374526" y="501406"/>
                </a:cubicBezTo>
                <a:cubicBezTo>
                  <a:pt x="1375779" y="502660"/>
                  <a:pt x="1376984" y="504060"/>
                  <a:pt x="1378138" y="505607"/>
                </a:cubicBezTo>
                <a:cubicBezTo>
                  <a:pt x="1380872" y="509141"/>
                  <a:pt x="1383801" y="512626"/>
                  <a:pt x="1386925" y="516063"/>
                </a:cubicBezTo>
                <a:cubicBezTo>
                  <a:pt x="1390049" y="519499"/>
                  <a:pt x="1393370" y="522789"/>
                  <a:pt x="1396884" y="525932"/>
                </a:cubicBezTo>
                <a:cubicBezTo>
                  <a:pt x="1398886" y="527479"/>
                  <a:pt x="1401130" y="529270"/>
                  <a:pt x="1403621" y="531306"/>
                </a:cubicBezTo>
                <a:cubicBezTo>
                  <a:pt x="1406110" y="533342"/>
                  <a:pt x="1408551" y="535720"/>
                  <a:pt x="1410942" y="538439"/>
                </a:cubicBezTo>
                <a:cubicBezTo>
                  <a:pt x="1411350" y="539172"/>
                  <a:pt x="1411903" y="539661"/>
                  <a:pt x="1412602" y="539905"/>
                </a:cubicBezTo>
                <a:cubicBezTo>
                  <a:pt x="1413303" y="540149"/>
                  <a:pt x="1414050" y="540443"/>
                  <a:pt x="1414848" y="540785"/>
                </a:cubicBezTo>
                <a:cubicBezTo>
                  <a:pt x="1418395" y="542706"/>
                  <a:pt x="1422040" y="544726"/>
                  <a:pt x="1425783" y="546843"/>
                </a:cubicBezTo>
                <a:cubicBezTo>
                  <a:pt x="1429525" y="548960"/>
                  <a:pt x="1433170" y="551370"/>
                  <a:pt x="1436718" y="554074"/>
                </a:cubicBezTo>
                <a:cubicBezTo>
                  <a:pt x="1438312" y="554823"/>
                  <a:pt x="1439809" y="555670"/>
                  <a:pt x="1441209" y="556614"/>
                </a:cubicBezTo>
                <a:cubicBezTo>
                  <a:pt x="1442608" y="557559"/>
                  <a:pt x="1443714" y="558797"/>
                  <a:pt x="1444528" y="560328"/>
                </a:cubicBezTo>
                <a:cubicBezTo>
                  <a:pt x="1446074" y="561126"/>
                  <a:pt x="1447473" y="562070"/>
                  <a:pt x="1448726" y="563161"/>
                </a:cubicBezTo>
                <a:cubicBezTo>
                  <a:pt x="1449979" y="564252"/>
                  <a:pt x="1451183" y="565392"/>
                  <a:pt x="1452338" y="566581"/>
                </a:cubicBezTo>
                <a:cubicBezTo>
                  <a:pt x="1454307" y="568454"/>
                  <a:pt x="1456032" y="570180"/>
                  <a:pt x="1457513" y="571760"/>
                </a:cubicBezTo>
                <a:cubicBezTo>
                  <a:pt x="1458993" y="573340"/>
                  <a:pt x="1460133" y="575262"/>
                  <a:pt x="1460930" y="577525"/>
                </a:cubicBezTo>
                <a:cubicBezTo>
                  <a:pt x="1463663" y="580579"/>
                  <a:pt x="1466202" y="583746"/>
                  <a:pt x="1468546" y="587028"/>
                </a:cubicBezTo>
                <a:cubicBezTo>
                  <a:pt x="1470888" y="590310"/>
                  <a:pt x="1473037" y="593895"/>
                  <a:pt x="1474988" y="597784"/>
                </a:cubicBezTo>
                <a:cubicBezTo>
                  <a:pt x="1475379" y="598143"/>
                  <a:pt x="1475770" y="598601"/>
                  <a:pt x="1476160" y="599156"/>
                </a:cubicBezTo>
                <a:cubicBezTo>
                  <a:pt x="1476551" y="599711"/>
                  <a:pt x="1476941" y="600561"/>
                  <a:pt x="1477332" y="601704"/>
                </a:cubicBezTo>
                <a:cubicBezTo>
                  <a:pt x="1477755" y="603256"/>
                  <a:pt x="1477885" y="604661"/>
                  <a:pt x="1477722" y="605919"/>
                </a:cubicBezTo>
                <a:cubicBezTo>
                  <a:pt x="1477560" y="607177"/>
                  <a:pt x="1476909" y="608386"/>
                  <a:pt x="1475770" y="609545"/>
                </a:cubicBezTo>
                <a:lnTo>
                  <a:pt x="1465616" y="624291"/>
                </a:lnTo>
                <a:cubicBezTo>
                  <a:pt x="1464770" y="625121"/>
                  <a:pt x="1463728" y="626194"/>
                  <a:pt x="1462492" y="627513"/>
                </a:cubicBezTo>
                <a:cubicBezTo>
                  <a:pt x="1461255" y="628830"/>
                  <a:pt x="1460214" y="630100"/>
                  <a:pt x="1459367" y="631320"/>
                </a:cubicBezTo>
                <a:cubicBezTo>
                  <a:pt x="1458554" y="633273"/>
                  <a:pt x="1457252" y="634835"/>
                  <a:pt x="1455462" y="636007"/>
                </a:cubicBezTo>
                <a:cubicBezTo>
                  <a:pt x="1453673" y="637178"/>
                  <a:pt x="1451590" y="637959"/>
                  <a:pt x="1449214" y="638350"/>
                </a:cubicBezTo>
                <a:cubicBezTo>
                  <a:pt x="1448384" y="638740"/>
                  <a:pt x="1447701" y="639131"/>
                  <a:pt x="1447164" y="639521"/>
                </a:cubicBezTo>
                <a:cubicBezTo>
                  <a:pt x="1446627" y="639912"/>
                  <a:pt x="1446529" y="640302"/>
                  <a:pt x="1446871" y="640693"/>
                </a:cubicBezTo>
                <a:cubicBezTo>
                  <a:pt x="1447522" y="642255"/>
                  <a:pt x="1447001" y="643036"/>
                  <a:pt x="1445309" y="643036"/>
                </a:cubicBezTo>
                <a:cubicBezTo>
                  <a:pt x="1444869" y="643036"/>
                  <a:pt x="1444381" y="642841"/>
                  <a:pt x="1443844" y="642450"/>
                </a:cubicBezTo>
                <a:cubicBezTo>
                  <a:pt x="1443307" y="642060"/>
                  <a:pt x="1443014" y="641474"/>
                  <a:pt x="1442965" y="640693"/>
                </a:cubicBezTo>
                <a:cubicBezTo>
                  <a:pt x="1442559" y="640270"/>
                  <a:pt x="1442006" y="639944"/>
                  <a:pt x="1441306" y="639716"/>
                </a:cubicBezTo>
                <a:cubicBezTo>
                  <a:pt x="1440606" y="639489"/>
                  <a:pt x="1439858" y="639554"/>
                  <a:pt x="1439060" y="639912"/>
                </a:cubicBezTo>
                <a:cubicBezTo>
                  <a:pt x="1437921" y="640628"/>
                  <a:pt x="1436880" y="640953"/>
                  <a:pt x="1435936" y="640888"/>
                </a:cubicBezTo>
                <a:cubicBezTo>
                  <a:pt x="1434993" y="640823"/>
                  <a:pt x="1433952" y="640758"/>
                  <a:pt x="1432812" y="640693"/>
                </a:cubicBezTo>
                <a:cubicBezTo>
                  <a:pt x="1425767" y="641376"/>
                  <a:pt x="1418769" y="641571"/>
                  <a:pt x="1411822" y="641279"/>
                </a:cubicBezTo>
                <a:cubicBezTo>
                  <a:pt x="1404873" y="640986"/>
                  <a:pt x="1398072" y="640790"/>
                  <a:pt x="1391416" y="640693"/>
                </a:cubicBezTo>
                <a:cubicBezTo>
                  <a:pt x="1384810" y="640709"/>
                  <a:pt x="1378301" y="640676"/>
                  <a:pt x="1371890" y="640595"/>
                </a:cubicBezTo>
                <a:cubicBezTo>
                  <a:pt x="1365479" y="640514"/>
                  <a:pt x="1358970" y="640286"/>
                  <a:pt x="1352364" y="639912"/>
                </a:cubicBezTo>
                <a:cubicBezTo>
                  <a:pt x="1345757" y="639114"/>
                  <a:pt x="1339053" y="638171"/>
                  <a:pt x="1332252" y="637080"/>
                </a:cubicBezTo>
                <a:cubicBezTo>
                  <a:pt x="1325451" y="635990"/>
                  <a:pt x="1318356" y="634851"/>
                  <a:pt x="1310968" y="633663"/>
                </a:cubicBezTo>
                <a:cubicBezTo>
                  <a:pt x="1309390" y="633631"/>
                  <a:pt x="1307665" y="633501"/>
                  <a:pt x="1305794" y="633273"/>
                </a:cubicBezTo>
                <a:cubicBezTo>
                  <a:pt x="1303922" y="633045"/>
                  <a:pt x="1302002" y="632915"/>
                  <a:pt x="1300033" y="632882"/>
                </a:cubicBezTo>
                <a:lnTo>
                  <a:pt x="1296128" y="632882"/>
                </a:lnTo>
                <a:cubicBezTo>
                  <a:pt x="1296502" y="632915"/>
                  <a:pt x="1296730" y="633045"/>
                  <a:pt x="1296812" y="633273"/>
                </a:cubicBezTo>
                <a:cubicBezTo>
                  <a:pt x="1296893" y="633501"/>
                  <a:pt x="1296926" y="633631"/>
                  <a:pt x="1296909" y="633663"/>
                </a:cubicBezTo>
                <a:lnTo>
                  <a:pt x="1310187" y="636007"/>
                </a:lnTo>
                <a:cubicBezTo>
                  <a:pt x="1312953" y="636755"/>
                  <a:pt x="1315817" y="637406"/>
                  <a:pt x="1318779" y="637959"/>
                </a:cubicBezTo>
                <a:cubicBezTo>
                  <a:pt x="1321741" y="638512"/>
                  <a:pt x="1324604" y="639163"/>
                  <a:pt x="1327370" y="639912"/>
                </a:cubicBezTo>
                <a:cubicBezTo>
                  <a:pt x="1330543" y="639944"/>
                  <a:pt x="1333765" y="640074"/>
                  <a:pt x="1337036" y="640302"/>
                </a:cubicBezTo>
                <a:cubicBezTo>
                  <a:pt x="1340306" y="640530"/>
                  <a:pt x="1343333" y="640660"/>
                  <a:pt x="1346115" y="640693"/>
                </a:cubicBezTo>
                <a:cubicBezTo>
                  <a:pt x="1350151" y="641604"/>
                  <a:pt x="1353796" y="642125"/>
                  <a:pt x="1357051" y="642255"/>
                </a:cubicBezTo>
                <a:cubicBezTo>
                  <a:pt x="1364064" y="643150"/>
                  <a:pt x="1371125" y="643898"/>
                  <a:pt x="1378236" y="644500"/>
                </a:cubicBezTo>
                <a:cubicBezTo>
                  <a:pt x="1385347" y="645102"/>
                  <a:pt x="1392604" y="644875"/>
                  <a:pt x="1400008" y="643817"/>
                </a:cubicBezTo>
                <a:cubicBezTo>
                  <a:pt x="1402009" y="643849"/>
                  <a:pt x="1404255" y="643980"/>
                  <a:pt x="1406744" y="644207"/>
                </a:cubicBezTo>
                <a:cubicBezTo>
                  <a:pt x="1409234" y="644435"/>
                  <a:pt x="1411675" y="644566"/>
                  <a:pt x="1414067" y="644598"/>
                </a:cubicBezTo>
                <a:cubicBezTo>
                  <a:pt x="1415678" y="645281"/>
                  <a:pt x="1417533" y="645477"/>
                  <a:pt x="1419632" y="645184"/>
                </a:cubicBezTo>
                <a:cubicBezTo>
                  <a:pt x="1421731" y="644891"/>
                  <a:pt x="1423781" y="644696"/>
                  <a:pt x="1425783" y="644598"/>
                </a:cubicBezTo>
                <a:cubicBezTo>
                  <a:pt x="1426922" y="644566"/>
                  <a:pt x="1427963" y="644435"/>
                  <a:pt x="1428907" y="644207"/>
                </a:cubicBezTo>
                <a:cubicBezTo>
                  <a:pt x="1429851" y="643980"/>
                  <a:pt x="1430892" y="643849"/>
                  <a:pt x="1432031" y="643817"/>
                </a:cubicBezTo>
                <a:lnTo>
                  <a:pt x="1432031" y="646160"/>
                </a:lnTo>
                <a:cubicBezTo>
                  <a:pt x="1430827" y="646567"/>
                  <a:pt x="1429525" y="646925"/>
                  <a:pt x="1428126" y="647234"/>
                </a:cubicBezTo>
                <a:cubicBezTo>
                  <a:pt x="1426726" y="647543"/>
                  <a:pt x="1425425" y="647706"/>
                  <a:pt x="1424220" y="647722"/>
                </a:cubicBezTo>
                <a:cubicBezTo>
                  <a:pt x="1420364" y="647690"/>
                  <a:pt x="1416752" y="647559"/>
                  <a:pt x="1413383" y="647332"/>
                </a:cubicBezTo>
                <a:cubicBezTo>
                  <a:pt x="1410015" y="647104"/>
                  <a:pt x="1406598" y="646974"/>
                  <a:pt x="1403132" y="646941"/>
                </a:cubicBezTo>
                <a:lnTo>
                  <a:pt x="1376576" y="646941"/>
                </a:lnTo>
                <a:cubicBezTo>
                  <a:pt x="1370328" y="646941"/>
                  <a:pt x="1364080" y="646160"/>
                  <a:pt x="1357832" y="644598"/>
                </a:cubicBezTo>
                <a:lnTo>
                  <a:pt x="1324246" y="640693"/>
                </a:lnTo>
                <a:cubicBezTo>
                  <a:pt x="1321106" y="640351"/>
                  <a:pt x="1318014" y="640058"/>
                  <a:pt x="1314971" y="639814"/>
                </a:cubicBezTo>
                <a:cubicBezTo>
                  <a:pt x="1311928" y="639570"/>
                  <a:pt x="1309032" y="639082"/>
                  <a:pt x="1306282" y="638350"/>
                </a:cubicBezTo>
                <a:lnTo>
                  <a:pt x="1272697" y="630539"/>
                </a:lnTo>
                <a:cubicBezTo>
                  <a:pt x="1267262" y="628945"/>
                  <a:pt x="1261926" y="627252"/>
                  <a:pt x="1256690" y="625462"/>
                </a:cubicBezTo>
                <a:cubicBezTo>
                  <a:pt x="1251454" y="623672"/>
                  <a:pt x="1246122" y="621980"/>
                  <a:pt x="1240694" y="620386"/>
                </a:cubicBezTo>
                <a:lnTo>
                  <a:pt x="1227431" y="614918"/>
                </a:lnTo>
                <a:cubicBezTo>
                  <a:pt x="1224780" y="613714"/>
                  <a:pt x="1222473" y="612416"/>
                  <a:pt x="1220507" y="611025"/>
                </a:cubicBezTo>
                <a:cubicBezTo>
                  <a:pt x="1218540" y="609634"/>
                  <a:pt x="1216426" y="608347"/>
                  <a:pt x="1214168" y="607163"/>
                </a:cubicBezTo>
                <a:lnTo>
                  <a:pt x="1200904" y="599367"/>
                </a:lnTo>
                <a:cubicBezTo>
                  <a:pt x="1195394" y="596977"/>
                  <a:pt x="1190420" y="593908"/>
                  <a:pt x="1185983" y="590161"/>
                </a:cubicBezTo>
                <a:cubicBezTo>
                  <a:pt x="1181546" y="586414"/>
                  <a:pt x="1177937" y="582202"/>
                  <a:pt x="1175158" y="577525"/>
                </a:cubicBezTo>
                <a:cubicBezTo>
                  <a:pt x="1172085" y="572102"/>
                  <a:pt x="1170231" y="566728"/>
                  <a:pt x="1169597" y="561402"/>
                </a:cubicBezTo>
                <a:cubicBezTo>
                  <a:pt x="1168964" y="556077"/>
                  <a:pt x="1169256" y="550507"/>
                  <a:pt x="1170477" y="544693"/>
                </a:cubicBezTo>
                <a:lnTo>
                  <a:pt x="1170477" y="540003"/>
                </a:lnTo>
                <a:cubicBezTo>
                  <a:pt x="1170867" y="537609"/>
                  <a:pt x="1171452" y="534970"/>
                  <a:pt x="1172232" y="532088"/>
                </a:cubicBezTo>
                <a:cubicBezTo>
                  <a:pt x="1173013" y="529205"/>
                  <a:pt x="1173988" y="526372"/>
                  <a:pt x="1175158" y="523587"/>
                </a:cubicBezTo>
                <a:cubicBezTo>
                  <a:pt x="1175906" y="521551"/>
                  <a:pt x="1176556" y="519369"/>
                  <a:pt x="1177108" y="517040"/>
                </a:cubicBezTo>
                <a:cubicBezTo>
                  <a:pt x="1177661" y="514711"/>
                  <a:pt x="1178311" y="512724"/>
                  <a:pt x="1179059" y="511079"/>
                </a:cubicBezTo>
                <a:lnTo>
                  <a:pt x="1186080" y="495445"/>
                </a:lnTo>
                <a:lnTo>
                  <a:pt x="1194663" y="479029"/>
                </a:lnTo>
                <a:cubicBezTo>
                  <a:pt x="1196646" y="475967"/>
                  <a:pt x="1198726" y="473101"/>
                  <a:pt x="1200904" y="470431"/>
                </a:cubicBezTo>
                <a:cubicBezTo>
                  <a:pt x="1203082" y="467762"/>
                  <a:pt x="1205162" y="464899"/>
                  <a:pt x="1207145" y="461842"/>
                </a:cubicBezTo>
                <a:lnTo>
                  <a:pt x="1220408" y="443958"/>
                </a:lnTo>
                <a:lnTo>
                  <a:pt x="1228990" y="432222"/>
                </a:lnTo>
                <a:cubicBezTo>
                  <a:pt x="1230226" y="429467"/>
                  <a:pt x="1231656" y="426762"/>
                  <a:pt x="1233281" y="424105"/>
                </a:cubicBezTo>
                <a:cubicBezTo>
                  <a:pt x="1234907" y="421448"/>
                  <a:pt x="1236337" y="418938"/>
                  <a:pt x="1237573" y="416574"/>
                </a:cubicBezTo>
                <a:cubicBezTo>
                  <a:pt x="1239116" y="415368"/>
                  <a:pt x="1240514" y="413869"/>
                  <a:pt x="1241766" y="412076"/>
                </a:cubicBezTo>
                <a:cubicBezTo>
                  <a:pt x="1243017" y="410283"/>
                  <a:pt x="1244220" y="408392"/>
                  <a:pt x="1245374" y="406403"/>
                </a:cubicBezTo>
                <a:lnTo>
                  <a:pt x="1250055" y="398579"/>
                </a:lnTo>
                <a:cubicBezTo>
                  <a:pt x="1250072" y="398205"/>
                  <a:pt x="1250039" y="397976"/>
                  <a:pt x="1249958" y="397895"/>
                </a:cubicBezTo>
                <a:cubicBezTo>
                  <a:pt x="1249876" y="397813"/>
                  <a:pt x="1249649" y="397781"/>
                  <a:pt x="1249275" y="397797"/>
                </a:cubicBezTo>
                <a:lnTo>
                  <a:pt x="1240694" y="400927"/>
                </a:lnTo>
                <a:cubicBezTo>
                  <a:pt x="1239165" y="401301"/>
                  <a:pt x="1237735" y="401725"/>
                  <a:pt x="1236402" y="402198"/>
                </a:cubicBezTo>
                <a:cubicBezTo>
                  <a:pt x="1235069" y="402671"/>
                  <a:pt x="1233639" y="403290"/>
                  <a:pt x="1232111" y="404056"/>
                </a:cubicBezTo>
                <a:lnTo>
                  <a:pt x="1218848" y="410315"/>
                </a:lnTo>
                <a:cubicBezTo>
                  <a:pt x="1216134" y="411538"/>
                  <a:pt x="1213565" y="412809"/>
                  <a:pt x="1211144" y="414129"/>
                </a:cubicBezTo>
                <a:cubicBezTo>
                  <a:pt x="1208722" y="415450"/>
                  <a:pt x="1206349" y="416525"/>
                  <a:pt x="1204025" y="417357"/>
                </a:cubicBezTo>
                <a:cubicBezTo>
                  <a:pt x="1202090" y="418123"/>
                  <a:pt x="1200693" y="419133"/>
                  <a:pt x="1199831" y="420389"/>
                </a:cubicBezTo>
                <a:cubicBezTo>
                  <a:pt x="1198970" y="421644"/>
                  <a:pt x="1198547" y="423241"/>
                  <a:pt x="1198563" y="425181"/>
                </a:cubicBezTo>
                <a:lnTo>
                  <a:pt x="1196223" y="432222"/>
                </a:lnTo>
                <a:cubicBezTo>
                  <a:pt x="1195459" y="433379"/>
                  <a:pt x="1194841" y="434585"/>
                  <a:pt x="1194370" y="435841"/>
                </a:cubicBezTo>
                <a:cubicBezTo>
                  <a:pt x="1193899" y="437096"/>
                  <a:pt x="1193476" y="438497"/>
                  <a:pt x="1193102" y="440046"/>
                </a:cubicBezTo>
                <a:cubicBezTo>
                  <a:pt x="1191200" y="443695"/>
                  <a:pt x="1189347" y="447723"/>
                  <a:pt x="1187543" y="452131"/>
                </a:cubicBezTo>
                <a:cubicBezTo>
                  <a:pt x="1185739" y="456538"/>
                  <a:pt x="1183691" y="460553"/>
                  <a:pt x="1181400" y="464176"/>
                </a:cubicBezTo>
                <a:cubicBezTo>
                  <a:pt x="1180213" y="467287"/>
                  <a:pt x="1178880" y="470251"/>
                  <a:pt x="1177401" y="473068"/>
                </a:cubicBezTo>
                <a:cubicBezTo>
                  <a:pt x="1175922" y="475886"/>
                  <a:pt x="1174394" y="478654"/>
                  <a:pt x="1172817" y="481374"/>
                </a:cubicBezTo>
                <a:cubicBezTo>
                  <a:pt x="1170850" y="484143"/>
                  <a:pt x="1168930" y="487009"/>
                  <a:pt x="1167058" y="489973"/>
                </a:cubicBezTo>
                <a:cubicBezTo>
                  <a:pt x="1165186" y="492937"/>
                  <a:pt x="1163461" y="495803"/>
                  <a:pt x="1161881" y="498572"/>
                </a:cubicBezTo>
                <a:cubicBezTo>
                  <a:pt x="1160302" y="501324"/>
                  <a:pt x="1158576" y="504028"/>
                  <a:pt x="1156704" y="506682"/>
                </a:cubicBezTo>
                <a:cubicBezTo>
                  <a:pt x="1154831" y="509337"/>
                  <a:pt x="1152910" y="511845"/>
                  <a:pt x="1150940" y="514206"/>
                </a:cubicBezTo>
                <a:cubicBezTo>
                  <a:pt x="1149393" y="516893"/>
                  <a:pt x="1147798" y="519336"/>
                  <a:pt x="1146153" y="521535"/>
                </a:cubicBezTo>
                <a:cubicBezTo>
                  <a:pt x="1144509" y="523733"/>
                  <a:pt x="1142718" y="525981"/>
                  <a:pt x="1140780" y="528277"/>
                </a:cubicBezTo>
                <a:cubicBezTo>
                  <a:pt x="1138110" y="531371"/>
                  <a:pt x="1135635" y="534368"/>
                  <a:pt x="1133356" y="537267"/>
                </a:cubicBezTo>
                <a:cubicBezTo>
                  <a:pt x="1131076" y="540166"/>
                  <a:pt x="1128602" y="543162"/>
                  <a:pt x="1125931" y="546257"/>
                </a:cubicBezTo>
                <a:cubicBezTo>
                  <a:pt x="1123620" y="548976"/>
                  <a:pt x="1121405" y="551549"/>
                  <a:pt x="1119288" y="553976"/>
                </a:cubicBezTo>
                <a:cubicBezTo>
                  <a:pt x="1117173" y="556403"/>
                  <a:pt x="1114958" y="558780"/>
                  <a:pt x="1112646" y="561109"/>
                </a:cubicBezTo>
                <a:cubicBezTo>
                  <a:pt x="1108005" y="565769"/>
                  <a:pt x="1103609" y="570128"/>
                  <a:pt x="1099458" y="574186"/>
                </a:cubicBezTo>
                <a:cubicBezTo>
                  <a:pt x="1095306" y="578245"/>
                  <a:pt x="1091105" y="582191"/>
                  <a:pt x="1086856" y="586023"/>
                </a:cubicBezTo>
                <a:cubicBezTo>
                  <a:pt x="1082981" y="589490"/>
                  <a:pt x="1079008" y="592760"/>
                  <a:pt x="1074938" y="595833"/>
                </a:cubicBezTo>
                <a:cubicBezTo>
                  <a:pt x="1070867" y="598905"/>
                  <a:pt x="1066504" y="602171"/>
                  <a:pt x="1061847" y="605629"/>
                </a:cubicBezTo>
                <a:cubicBezTo>
                  <a:pt x="1058282" y="608616"/>
                  <a:pt x="1054472" y="611325"/>
                  <a:pt x="1050418" y="613757"/>
                </a:cubicBezTo>
                <a:cubicBezTo>
                  <a:pt x="1046363" y="616189"/>
                  <a:pt x="1042358" y="618919"/>
                  <a:pt x="1038402" y="621948"/>
                </a:cubicBezTo>
                <a:cubicBezTo>
                  <a:pt x="1035715" y="623070"/>
                  <a:pt x="1033078" y="624144"/>
                  <a:pt x="1030489" y="625169"/>
                </a:cubicBezTo>
                <a:cubicBezTo>
                  <a:pt x="1027900" y="626194"/>
                  <a:pt x="1025067" y="627464"/>
                  <a:pt x="1021990" y="628977"/>
                </a:cubicBezTo>
                <a:lnTo>
                  <a:pt x="995522" y="639131"/>
                </a:lnTo>
                <a:cubicBezTo>
                  <a:pt x="993559" y="639554"/>
                  <a:pt x="991598" y="639879"/>
                  <a:pt x="989635" y="640107"/>
                </a:cubicBezTo>
                <a:cubicBezTo>
                  <a:pt x="987672" y="640335"/>
                  <a:pt x="985710" y="640270"/>
                  <a:pt x="983747" y="639912"/>
                </a:cubicBezTo>
                <a:cubicBezTo>
                  <a:pt x="981784" y="639570"/>
                  <a:pt x="979824" y="639472"/>
                  <a:pt x="977869" y="639619"/>
                </a:cubicBezTo>
                <a:cubicBezTo>
                  <a:pt x="975914" y="639765"/>
                  <a:pt x="973971" y="639863"/>
                  <a:pt x="972041" y="639912"/>
                </a:cubicBezTo>
                <a:cubicBezTo>
                  <a:pt x="970096" y="639505"/>
                  <a:pt x="967995" y="638952"/>
                  <a:pt x="965738" y="638252"/>
                </a:cubicBezTo>
                <a:cubicBezTo>
                  <a:pt x="963482" y="637552"/>
                  <a:pt x="961173" y="636804"/>
                  <a:pt x="958812" y="636007"/>
                </a:cubicBezTo>
                <a:cubicBezTo>
                  <a:pt x="957673" y="635632"/>
                  <a:pt x="956632" y="635209"/>
                  <a:pt x="955688" y="634737"/>
                </a:cubicBezTo>
                <a:cubicBezTo>
                  <a:pt x="954744" y="634265"/>
                  <a:pt x="953703" y="633647"/>
                  <a:pt x="952564" y="632882"/>
                </a:cubicBezTo>
                <a:cubicBezTo>
                  <a:pt x="951750" y="632150"/>
                  <a:pt x="950644" y="631662"/>
                  <a:pt x="949244" y="631418"/>
                </a:cubicBezTo>
                <a:cubicBezTo>
                  <a:pt x="947845" y="631174"/>
                  <a:pt x="946348" y="630881"/>
                  <a:pt x="944753" y="630539"/>
                </a:cubicBezTo>
                <a:cubicBezTo>
                  <a:pt x="943191" y="630181"/>
                  <a:pt x="941629" y="629725"/>
                  <a:pt x="940067" y="629172"/>
                </a:cubicBezTo>
                <a:cubicBezTo>
                  <a:pt x="938505" y="628619"/>
                  <a:pt x="936944" y="627773"/>
                  <a:pt x="935381" y="626634"/>
                </a:cubicBezTo>
                <a:cubicBezTo>
                  <a:pt x="933444" y="626162"/>
                  <a:pt x="931655" y="625348"/>
                  <a:pt x="930011" y="624193"/>
                </a:cubicBezTo>
                <a:cubicBezTo>
                  <a:pt x="928368" y="623038"/>
                  <a:pt x="926773" y="622029"/>
                  <a:pt x="925227" y="621166"/>
                </a:cubicBezTo>
                <a:cubicBezTo>
                  <a:pt x="924576" y="620516"/>
                  <a:pt x="923535" y="620255"/>
                  <a:pt x="922103" y="620386"/>
                </a:cubicBezTo>
                <a:lnTo>
                  <a:pt x="908825" y="614137"/>
                </a:lnTo>
                <a:cubicBezTo>
                  <a:pt x="907637" y="613389"/>
                  <a:pt x="906303" y="612933"/>
                  <a:pt x="904822" y="612770"/>
                </a:cubicBezTo>
                <a:cubicBezTo>
                  <a:pt x="903342" y="612607"/>
                  <a:pt x="901812" y="612542"/>
                  <a:pt x="900234" y="612575"/>
                </a:cubicBezTo>
                <a:lnTo>
                  <a:pt x="889299" y="607163"/>
                </a:lnTo>
                <a:cubicBezTo>
                  <a:pt x="886956" y="606462"/>
                  <a:pt x="884808" y="605755"/>
                  <a:pt x="882855" y="605045"/>
                </a:cubicBezTo>
                <a:cubicBezTo>
                  <a:pt x="880903" y="604334"/>
                  <a:pt x="879145" y="603227"/>
                  <a:pt x="877583" y="601722"/>
                </a:cubicBezTo>
                <a:cubicBezTo>
                  <a:pt x="876379" y="601248"/>
                  <a:pt x="875077" y="600627"/>
                  <a:pt x="873678" y="599858"/>
                </a:cubicBezTo>
                <a:cubicBezTo>
                  <a:pt x="872278" y="599089"/>
                  <a:pt x="870977" y="598664"/>
                  <a:pt x="869773" y="598583"/>
                </a:cubicBezTo>
                <a:cubicBezTo>
                  <a:pt x="869025" y="598206"/>
                  <a:pt x="868373" y="597781"/>
                  <a:pt x="867820" y="597307"/>
                </a:cubicBezTo>
                <a:cubicBezTo>
                  <a:pt x="867267" y="596833"/>
                  <a:pt x="866616" y="596211"/>
                  <a:pt x="865867" y="595443"/>
                </a:cubicBezTo>
                <a:lnTo>
                  <a:pt x="865086" y="594658"/>
                </a:lnTo>
                <a:cubicBezTo>
                  <a:pt x="865461" y="594592"/>
                  <a:pt x="865688" y="594331"/>
                  <a:pt x="865770" y="593873"/>
                </a:cubicBezTo>
                <a:cubicBezTo>
                  <a:pt x="865851" y="593415"/>
                  <a:pt x="865884" y="593153"/>
                  <a:pt x="865867" y="593088"/>
                </a:cubicBezTo>
                <a:lnTo>
                  <a:pt x="874459" y="596227"/>
                </a:lnTo>
                <a:cubicBezTo>
                  <a:pt x="878023" y="597307"/>
                  <a:pt x="881830" y="598092"/>
                  <a:pt x="885882" y="598583"/>
                </a:cubicBezTo>
                <a:cubicBezTo>
                  <a:pt x="889933" y="599073"/>
                  <a:pt x="893937" y="599858"/>
                  <a:pt x="897890" y="600937"/>
                </a:cubicBezTo>
                <a:lnTo>
                  <a:pt x="906482" y="604077"/>
                </a:lnTo>
                <a:cubicBezTo>
                  <a:pt x="908386" y="604420"/>
                  <a:pt x="910241" y="604519"/>
                  <a:pt x="912047" y="604371"/>
                </a:cubicBezTo>
                <a:cubicBezTo>
                  <a:pt x="913853" y="604224"/>
                  <a:pt x="915903" y="604126"/>
                  <a:pt x="918198" y="604077"/>
                </a:cubicBezTo>
                <a:cubicBezTo>
                  <a:pt x="920899" y="603603"/>
                  <a:pt x="923502" y="602785"/>
                  <a:pt x="926008" y="601622"/>
                </a:cubicBezTo>
                <a:cubicBezTo>
                  <a:pt x="928515" y="600460"/>
                  <a:pt x="931118" y="599441"/>
                  <a:pt x="933819" y="598568"/>
                </a:cubicBezTo>
                <a:cubicBezTo>
                  <a:pt x="939286" y="597359"/>
                  <a:pt x="944558" y="595660"/>
                  <a:pt x="949636" y="593471"/>
                </a:cubicBezTo>
                <a:cubicBezTo>
                  <a:pt x="954712" y="591282"/>
                  <a:pt x="959593" y="588799"/>
                  <a:pt x="964280" y="586022"/>
                </a:cubicBezTo>
                <a:cubicBezTo>
                  <a:pt x="972091" y="581755"/>
                  <a:pt x="979822" y="577127"/>
                  <a:pt x="987475" y="572138"/>
                </a:cubicBezTo>
                <a:cubicBezTo>
                  <a:pt x="995127" y="567149"/>
                  <a:pt x="1002464" y="561910"/>
                  <a:pt x="1009486" y="556419"/>
                </a:cubicBezTo>
                <a:cubicBezTo>
                  <a:pt x="1015348" y="552185"/>
                  <a:pt x="1021013" y="547950"/>
                  <a:pt x="1026484" y="543716"/>
                </a:cubicBezTo>
                <a:cubicBezTo>
                  <a:pt x="1031954" y="539482"/>
                  <a:pt x="1037229" y="534857"/>
                  <a:pt x="1042309" y="529841"/>
                </a:cubicBezTo>
                <a:lnTo>
                  <a:pt x="1064192" y="505607"/>
                </a:lnTo>
                <a:cubicBezTo>
                  <a:pt x="1068051" y="501617"/>
                  <a:pt x="1071665" y="497481"/>
                  <a:pt x="1075035" y="493197"/>
                </a:cubicBezTo>
                <a:cubicBezTo>
                  <a:pt x="1078405" y="488914"/>
                  <a:pt x="1081825" y="484973"/>
                  <a:pt x="1085293" y="481374"/>
                </a:cubicBezTo>
                <a:cubicBezTo>
                  <a:pt x="1086416" y="479811"/>
                  <a:pt x="1087295" y="478247"/>
                  <a:pt x="1087930" y="476684"/>
                </a:cubicBezTo>
                <a:cubicBezTo>
                  <a:pt x="1088565" y="475120"/>
                  <a:pt x="1089249" y="473557"/>
                  <a:pt x="1089982" y="471994"/>
                </a:cubicBezTo>
                <a:cubicBezTo>
                  <a:pt x="1090405" y="471619"/>
                  <a:pt x="1090926" y="471195"/>
                  <a:pt x="1091545" y="470723"/>
                </a:cubicBezTo>
                <a:cubicBezTo>
                  <a:pt x="1092164" y="470251"/>
                  <a:pt x="1092685" y="469632"/>
                  <a:pt x="1093108" y="468867"/>
                </a:cubicBezTo>
                <a:lnTo>
                  <a:pt x="1093108" y="468085"/>
                </a:lnTo>
                <a:cubicBezTo>
                  <a:pt x="1092750" y="468036"/>
                  <a:pt x="1092489" y="467938"/>
                  <a:pt x="1092326" y="467792"/>
                </a:cubicBezTo>
                <a:cubicBezTo>
                  <a:pt x="1092164" y="467645"/>
                  <a:pt x="1091903" y="467743"/>
                  <a:pt x="1091545" y="468085"/>
                </a:cubicBezTo>
                <a:cubicBezTo>
                  <a:pt x="1089216" y="468541"/>
                  <a:pt x="1086839" y="469192"/>
                  <a:pt x="1084414" y="470039"/>
                </a:cubicBezTo>
                <a:cubicBezTo>
                  <a:pt x="1081987" y="470886"/>
                  <a:pt x="1079415" y="471538"/>
                  <a:pt x="1076696" y="471994"/>
                </a:cubicBezTo>
                <a:lnTo>
                  <a:pt x="1069663" y="475120"/>
                </a:lnTo>
                <a:cubicBezTo>
                  <a:pt x="1068099" y="475544"/>
                  <a:pt x="1066536" y="476065"/>
                  <a:pt x="1064973" y="476684"/>
                </a:cubicBezTo>
                <a:cubicBezTo>
                  <a:pt x="1063410" y="477303"/>
                  <a:pt x="1061847" y="477824"/>
                  <a:pt x="1060284" y="478247"/>
                </a:cubicBezTo>
                <a:lnTo>
                  <a:pt x="1058722" y="478247"/>
                </a:lnTo>
                <a:cubicBezTo>
                  <a:pt x="1057549" y="478215"/>
                  <a:pt x="1056377" y="478280"/>
                  <a:pt x="1055204" y="478443"/>
                </a:cubicBezTo>
                <a:cubicBezTo>
                  <a:pt x="1054032" y="478605"/>
                  <a:pt x="1052860" y="479062"/>
                  <a:pt x="1051688" y="479811"/>
                </a:cubicBezTo>
                <a:lnTo>
                  <a:pt x="1050124" y="479811"/>
                </a:lnTo>
                <a:cubicBezTo>
                  <a:pt x="1047015" y="479159"/>
                  <a:pt x="1043857" y="478899"/>
                  <a:pt x="1040649" y="479029"/>
                </a:cubicBezTo>
                <a:cubicBezTo>
                  <a:pt x="1037441" y="479159"/>
                  <a:pt x="1034087" y="478899"/>
                  <a:pt x="1030587" y="478247"/>
                </a:cubicBezTo>
                <a:cubicBezTo>
                  <a:pt x="1028177" y="478329"/>
                  <a:pt x="1025767" y="477970"/>
                  <a:pt x="1023358" y="477172"/>
                </a:cubicBezTo>
                <a:cubicBezTo>
                  <a:pt x="1020948" y="476374"/>
                  <a:pt x="1018929" y="474648"/>
                  <a:pt x="1017301" y="471994"/>
                </a:cubicBezTo>
                <a:cubicBezTo>
                  <a:pt x="1016536" y="471619"/>
                  <a:pt x="1016112" y="471195"/>
                  <a:pt x="1016031" y="470723"/>
                </a:cubicBezTo>
                <a:cubicBezTo>
                  <a:pt x="1015949" y="470251"/>
                  <a:pt x="1016112" y="469632"/>
                  <a:pt x="1016520" y="468867"/>
                </a:cubicBezTo>
                <a:cubicBezTo>
                  <a:pt x="1018571" y="465420"/>
                  <a:pt x="1021111" y="462563"/>
                  <a:pt x="1024139" y="460296"/>
                </a:cubicBezTo>
                <a:cubicBezTo>
                  <a:pt x="1027167" y="458028"/>
                  <a:pt x="1030098" y="455958"/>
                  <a:pt x="1032931" y="454084"/>
                </a:cubicBezTo>
                <a:cubicBezTo>
                  <a:pt x="1035993" y="452062"/>
                  <a:pt x="1038858" y="449889"/>
                  <a:pt x="1041529" y="447566"/>
                </a:cubicBezTo>
                <a:cubicBezTo>
                  <a:pt x="1044198" y="445242"/>
                  <a:pt x="1047064" y="443257"/>
                  <a:pt x="1050124" y="441611"/>
                </a:cubicBezTo>
                <a:cubicBezTo>
                  <a:pt x="1053967" y="438807"/>
                  <a:pt x="1057614" y="436004"/>
                  <a:pt x="1061066" y="433200"/>
                </a:cubicBezTo>
                <a:cubicBezTo>
                  <a:pt x="1064517" y="430396"/>
                  <a:pt x="1068164" y="427984"/>
                  <a:pt x="1072007" y="425963"/>
                </a:cubicBezTo>
                <a:cubicBezTo>
                  <a:pt x="1074775" y="423599"/>
                  <a:pt x="1077640" y="421285"/>
                  <a:pt x="1080604" y="419019"/>
                </a:cubicBezTo>
                <a:cubicBezTo>
                  <a:pt x="1083567" y="416754"/>
                  <a:pt x="1086432" y="414635"/>
                  <a:pt x="1089200" y="412662"/>
                </a:cubicBezTo>
                <a:cubicBezTo>
                  <a:pt x="1089624" y="412679"/>
                  <a:pt x="1090145" y="412646"/>
                  <a:pt x="1090764" y="412565"/>
                </a:cubicBezTo>
                <a:cubicBezTo>
                  <a:pt x="1091382" y="412483"/>
                  <a:pt x="1091903" y="412255"/>
                  <a:pt x="1092326" y="411880"/>
                </a:cubicBezTo>
                <a:cubicBezTo>
                  <a:pt x="1092294" y="412255"/>
                  <a:pt x="1092164" y="412483"/>
                  <a:pt x="1091936" y="412565"/>
                </a:cubicBezTo>
                <a:cubicBezTo>
                  <a:pt x="1091708" y="412646"/>
                  <a:pt x="1091577" y="412679"/>
                  <a:pt x="1091545" y="412662"/>
                </a:cubicBezTo>
                <a:lnTo>
                  <a:pt x="1082948" y="418921"/>
                </a:lnTo>
                <a:lnTo>
                  <a:pt x="1064973" y="433004"/>
                </a:lnTo>
                <a:lnTo>
                  <a:pt x="1045435" y="448652"/>
                </a:lnTo>
                <a:cubicBezTo>
                  <a:pt x="1044686" y="449040"/>
                  <a:pt x="1044231" y="449428"/>
                  <a:pt x="1044068" y="449816"/>
                </a:cubicBezTo>
                <a:cubicBezTo>
                  <a:pt x="1043905" y="450204"/>
                  <a:pt x="1043840" y="450592"/>
                  <a:pt x="1043872" y="450980"/>
                </a:cubicBezTo>
                <a:lnTo>
                  <a:pt x="1039965" y="454859"/>
                </a:lnTo>
                <a:cubicBezTo>
                  <a:pt x="1039151" y="456363"/>
                  <a:pt x="1038239" y="457623"/>
                  <a:pt x="1037229" y="458642"/>
                </a:cubicBezTo>
                <a:cubicBezTo>
                  <a:pt x="1036221" y="459660"/>
                  <a:pt x="1035309" y="460727"/>
                  <a:pt x="1034494" y="461842"/>
                </a:cubicBezTo>
                <a:cubicBezTo>
                  <a:pt x="1034120" y="462198"/>
                  <a:pt x="1033892" y="462651"/>
                  <a:pt x="1033810" y="463203"/>
                </a:cubicBezTo>
                <a:cubicBezTo>
                  <a:pt x="1033729" y="463754"/>
                  <a:pt x="1033697" y="464600"/>
                  <a:pt x="1033713" y="465740"/>
                </a:cubicBezTo>
                <a:cubicBezTo>
                  <a:pt x="1035227" y="464942"/>
                  <a:pt x="1036497" y="464194"/>
                  <a:pt x="1037523" y="463496"/>
                </a:cubicBezTo>
                <a:cubicBezTo>
                  <a:pt x="1038549" y="462798"/>
                  <a:pt x="1039623" y="462247"/>
                  <a:pt x="1040746" y="461842"/>
                </a:cubicBezTo>
                <a:cubicBezTo>
                  <a:pt x="1042749" y="461018"/>
                  <a:pt x="1044996" y="460145"/>
                  <a:pt x="1047487" y="459224"/>
                </a:cubicBezTo>
                <a:cubicBezTo>
                  <a:pt x="1049978" y="458303"/>
                  <a:pt x="1052420" y="457623"/>
                  <a:pt x="1054814" y="457187"/>
                </a:cubicBezTo>
                <a:lnTo>
                  <a:pt x="1077477" y="443958"/>
                </a:lnTo>
                <a:cubicBezTo>
                  <a:pt x="1082118" y="442344"/>
                  <a:pt x="1086514" y="440486"/>
                  <a:pt x="1090666" y="438383"/>
                </a:cubicBezTo>
                <a:cubicBezTo>
                  <a:pt x="1094817" y="436281"/>
                  <a:pt x="1099018" y="434227"/>
                  <a:pt x="1103267" y="432222"/>
                </a:cubicBezTo>
                <a:cubicBezTo>
                  <a:pt x="1107533" y="430282"/>
                  <a:pt x="1111701" y="428294"/>
                  <a:pt x="1115772" y="426256"/>
                </a:cubicBezTo>
                <a:cubicBezTo>
                  <a:pt x="1119842" y="424219"/>
                  <a:pt x="1124010" y="422035"/>
                  <a:pt x="1128276" y="419704"/>
                </a:cubicBezTo>
                <a:cubicBezTo>
                  <a:pt x="1130637" y="418921"/>
                  <a:pt x="1132558" y="417943"/>
                  <a:pt x="1134040" y="416770"/>
                </a:cubicBezTo>
                <a:cubicBezTo>
                  <a:pt x="1135522" y="415596"/>
                  <a:pt x="1136466" y="414227"/>
                  <a:pt x="1136873" y="412662"/>
                </a:cubicBezTo>
                <a:cubicBezTo>
                  <a:pt x="1137736" y="410283"/>
                  <a:pt x="1138940" y="408001"/>
                  <a:pt x="1140487" y="405817"/>
                </a:cubicBezTo>
                <a:cubicBezTo>
                  <a:pt x="1142034" y="403632"/>
                  <a:pt x="1143434" y="401742"/>
                  <a:pt x="1144688" y="400144"/>
                </a:cubicBezTo>
                <a:lnTo>
                  <a:pt x="1162663" y="374422"/>
                </a:lnTo>
                <a:lnTo>
                  <a:pt x="1162663" y="372088"/>
                </a:lnTo>
                <a:lnTo>
                  <a:pt x="1160319" y="372088"/>
                </a:lnTo>
                <a:cubicBezTo>
                  <a:pt x="1155629" y="374551"/>
                  <a:pt x="1150940" y="376626"/>
                  <a:pt x="1146251" y="378312"/>
                </a:cubicBezTo>
                <a:lnTo>
                  <a:pt x="1132965" y="386870"/>
                </a:lnTo>
                <a:cubicBezTo>
                  <a:pt x="1131011" y="388085"/>
                  <a:pt x="1129058" y="389351"/>
                  <a:pt x="1127104" y="390666"/>
                </a:cubicBezTo>
                <a:cubicBezTo>
                  <a:pt x="1125150" y="391981"/>
                  <a:pt x="1123196" y="393054"/>
                  <a:pt x="1121242" y="393885"/>
                </a:cubicBezTo>
                <a:lnTo>
                  <a:pt x="1117335" y="395450"/>
                </a:lnTo>
                <a:cubicBezTo>
                  <a:pt x="1117351" y="395059"/>
                  <a:pt x="1117514" y="394668"/>
                  <a:pt x="1117823" y="394276"/>
                </a:cubicBezTo>
                <a:cubicBezTo>
                  <a:pt x="1118133" y="393885"/>
                  <a:pt x="1118491" y="393494"/>
                  <a:pt x="1118898" y="393103"/>
                </a:cubicBezTo>
                <a:cubicBezTo>
                  <a:pt x="1123945" y="390067"/>
                  <a:pt x="1128895" y="387180"/>
                  <a:pt x="1133747" y="384440"/>
                </a:cubicBezTo>
                <a:cubicBezTo>
                  <a:pt x="1138598" y="381699"/>
                  <a:pt x="1143548" y="378620"/>
                  <a:pt x="1148595" y="375200"/>
                </a:cubicBezTo>
                <a:cubicBezTo>
                  <a:pt x="1150940" y="374471"/>
                  <a:pt x="1153284" y="373595"/>
                  <a:pt x="1155629" y="372574"/>
                </a:cubicBezTo>
                <a:cubicBezTo>
                  <a:pt x="1157974" y="371553"/>
                  <a:pt x="1160319" y="370094"/>
                  <a:pt x="1162663" y="368198"/>
                </a:cubicBezTo>
                <a:cubicBezTo>
                  <a:pt x="1164226" y="366771"/>
                  <a:pt x="1165789" y="364950"/>
                  <a:pt x="1167352" y="362735"/>
                </a:cubicBezTo>
                <a:cubicBezTo>
                  <a:pt x="1168166" y="360472"/>
                  <a:pt x="1169077" y="358355"/>
                  <a:pt x="1170086" y="356385"/>
                </a:cubicBezTo>
                <a:cubicBezTo>
                  <a:pt x="1171094" y="354415"/>
                  <a:pt x="1172005" y="352103"/>
                  <a:pt x="1172817" y="349450"/>
                </a:cubicBezTo>
                <a:cubicBezTo>
                  <a:pt x="1173467" y="345542"/>
                  <a:pt x="1174508" y="341635"/>
                  <a:pt x="1175938" y="337728"/>
                </a:cubicBezTo>
                <a:cubicBezTo>
                  <a:pt x="1175922" y="336588"/>
                  <a:pt x="1175954" y="335742"/>
                  <a:pt x="1176036" y="335188"/>
                </a:cubicBezTo>
                <a:cubicBezTo>
                  <a:pt x="1176118" y="334635"/>
                  <a:pt x="1176344" y="334179"/>
                  <a:pt x="1176718" y="333821"/>
                </a:cubicBezTo>
                <a:cubicBezTo>
                  <a:pt x="1176686" y="333430"/>
                  <a:pt x="1176556" y="333039"/>
                  <a:pt x="1176328" y="332648"/>
                </a:cubicBezTo>
                <a:cubicBezTo>
                  <a:pt x="1176101" y="332258"/>
                  <a:pt x="1175971" y="331867"/>
                  <a:pt x="1175938" y="331476"/>
                </a:cubicBezTo>
                <a:lnTo>
                  <a:pt x="1175938" y="329913"/>
                </a:lnTo>
                <a:cubicBezTo>
                  <a:pt x="1176344" y="329897"/>
                  <a:pt x="1176702" y="329930"/>
                  <a:pt x="1177011" y="330011"/>
                </a:cubicBezTo>
                <a:cubicBezTo>
                  <a:pt x="1177320" y="330092"/>
                  <a:pt x="1177482" y="330321"/>
                  <a:pt x="1177498" y="330695"/>
                </a:cubicBezTo>
                <a:cubicBezTo>
                  <a:pt x="1179400" y="330744"/>
                  <a:pt x="1180863" y="331427"/>
                  <a:pt x="1181888" y="332746"/>
                </a:cubicBezTo>
                <a:cubicBezTo>
                  <a:pt x="1182911" y="334065"/>
                  <a:pt x="1183789" y="335725"/>
                  <a:pt x="1184521" y="337728"/>
                </a:cubicBezTo>
                <a:cubicBezTo>
                  <a:pt x="1185284" y="339698"/>
                  <a:pt x="1186097" y="341619"/>
                  <a:pt x="1186958" y="343491"/>
                </a:cubicBezTo>
                <a:cubicBezTo>
                  <a:pt x="1187820" y="345364"/>
                  <a:pt x="1188827" y="347089"/>
                  <a:pt x="1189981" y="348669"/>
                </a:cubicBezTo>
                <a:cubicBezTo>
                  <a:pt x="1190371" y="350182"/>
                  <a:pt x="1190957" y="351062"/>
                  <a:pt x="1191737" y="351306"/>
                </a:cubicBezTo>
                <a:cubicBezTo>
                  <a:pt x="1192517" y="351550"/>
                  <a:pt x="1193492" y="351452"/>
                  <a:pt x="1194663" y="351013"/>
                </a:cubicBezTo>
                <a:cubicBezTo>
                  <a:pt x="1196646" y="349450"/>
                  <a:pt x="1198726" y="348082"/>
                  <a:pt x="1200904" y="346910"/>
                </a:cubicBezTo>
                <a:cubicBezTo>
                  <a:pt x="1203082" y="345738"/>
                  <a:pt x="1205162" y="344761"/>
                  <a:pt x="1207145" y="343980"/>
                </a:cubicBezTo>
                <a:cubicBezTo>
                  <a:pt x="1208380" y="343182"/>
                  <a:pt x="1209811" y="342433"/>
                  <a:pt x="1211436" y="341733"/>
                </a:cubicBezTo>
                <a:cubicBezTo>
                  <a:pt x="1213062" y="341033"/>
                  <a:pt x="1214492" y="340479"/>
                  <a:pt x="1215727" y="340073"/>
                </a:cubicBezTo>
                <a:cubicBezTo>
                  <a:pt x="1218799" y="337744"/>
                  <a:pt x="1221823" y="335563"/>
                  <a:pt x="1224797" y="333528"/>
                </a:cubicBezTo>
                <a:cubicBezTo>
                  <a:pt x="1227772" y="331493"/>
                  <a:pt x="1230990" y="329506"/>
                  <a:pt x="1234452" y="327569"/>
                </a:cubicBezTo>
                <a:cubicBezTo>
                  <a:pt x="1235638" y="326771"/>
                  <a:pt x="1236776" y="325827"/>
                  <a:pt x="1237865" y="324736"/>
                </a:cubicBezTo>
                <a:cubicBezTo>
                  <a:pt x="1238955" y="323645"/>
                  <a:pt x="1239897" y="322506"/>
                  <a:pt x="1240694" y="321317"/>
                </a:cubicBezTo>
                <a:cubicBezTo>
                  <a:pt x="1240742" y="320878"/>
                  <a:pt x="1240839" y="320194"/>
                  <a:pt x="1240985" y="319266"/>
                </a:cubicBezTo>
                <a:cubicBezTo>
                  <a:pt x="1241132" y="318338"/>
                  <a:pt x="1241035" y="317459"/>
                  <a:pt x="1240694" y="316629"/>
                </a:cubicBezTo>
                <a:cubicBezTo>
                  <a:pt x="1240677" y="315880"/>
                  <a:pt x="1240514" y="315033"/>
                  <a:pt x="1240205" y="314089"/>
                </a:cubicBezTo>
                <a:cubicBezTo>
                  <a:pt x="1239897" y="313145"/>
                  <a:pt x="1239540" y="311907"/>
                  <a:pt x="1239133" y="310377"/>
                </a:cubicBezTo>
                <a:cubicBezTo>
                  <a:pt x="1238775" y="309563"/>
                  <a:pt x="1238515" y="308651"/>
                  <a:pt x="1238352" y="307642"/>
                </a:cubicBezTo>
                <a:cubicBezTo>
                  <a:pt x="1238190" y="306633"/>
                  <a:pt x="1237930" y="305721"/>
                  <a:pt x="1237573" y="304907"/>
                </a:cubicBezTo>
                <a:cubicBezTo>
                  <a:pt x="1237198" y="302937"/>
                  <a:pt x="1236776" y="300821"/>
                  <a:pt x="1236305" y="298557"/>
                </a:cubicBezTo>
                <a:cubicBezTo>
                  <a:pt x="1235834" y="296295"/>
                  <a:pt x="1235215" y="293983"/>
                  <a:pt x="1234452" y="291622"/>
                </a:cubicBezTo>
                <a:lnTo>
                  <a:pt x="1232111" y="283026"/>
                </a:lnTo>
                <a:lnTo>
                  <a:pt x="1228210" y="275212"/>
                </a:lnTo>
                <a:cubicBezTo>
                  <a:pt x="1226666" y="273583"/>
                  <a:pt x="1225268" y="271760"/>
                  <a:pt x="1224017" y="269742"/>
                </a:cubicBezTo>
                <a:cubicBezTo>
                  <a:pt x="1222765" y="267723"/>
                  <a:pt x="1221562" y="265899"/>
                  <a:pt x="1220408" y="264271"/>
                </a:cubicBezTo>
                <a:cubicBezTo>
                  <a:pt x="1217645" y="261552"/>
                  <a:pt x="1214589" y="259371"/>
                  <a:pt x="1211241" y="257726"/>
                </a:cubicBezTo>
                <a:cubicBezTo>
                  <a:pt x="1207893" y="256082"/>
                  <a:pt x="1204447" y="254877"/>
                  <a:pt x="1200904" y="254112"/>
                </a:cubicBezTo>
                <a:cubicBezTo>
                  <a:pt x="1194663" y="252550"/>
                  <a:pt x="1188421" y="251768"/>
                  <a:pt x="1182179" y="251768"/>
                </a:cubicBezTo>
                <a:cubicBezTo>
                  <a:pt x="1180652" y="251703"/>
                  <a:pt x="1179221" y="251442"/>
                  <a:pt x="1177888" y="250986"/>
                </a:cubicBezTo>
                <a:cubicBezTo>
                  <a:pt x="1176556" y="250531"/>
                  <a:pt x="1175125" y="250270"/>
                  <a:pt x="1173598" y="250205"/>
                </a:cubicBezTo>
                <a:cubicBezTo>
                  <a:pt x="1171207" y="250954"/>
                  <a:pt x="1168767" y="251410"/>
                  <a:pt x="1166276" y="251572"/>
                </a:cubicBezTo>
                <a:cubicBezTo>
                  <a:pt x="1163786" y="251735"/>
                  <a:pt x="1161539" y="251800"/>
                  <a:pt x="1159537" y="251768"/>
                </a:cubicBezTo>
                <a:lnTo>
                  <a:pt x="1156410" y="251768"/>
                </a:lnTo>
                <a:cubicBezTo>
                  <a:pt x="1156801" y="251019"/>
                  <a:pt x="1157192" y="250563"/>
                  <a:pt x="1157583" y="250400"/>
                </a:cubicBezTo>
                <a:cubicBezTo>
                  <a:pt x="1157974" y="250238"/>
                  <a:pt x="1158364" y="250172"/>
                  <a:pt x="1158755" y="250205"/>
                </a:cubicBezTo>
                <a:cubicBezTo>
                  <a:pt x="1160660" y="249798"/>
                  <a:pt x="1162321" y="249440"/>
                  <a:pt x="1163737" y="249130"/>
                </a:cubicBezTo>
                <a:cubicBezTo>
                  <a:pt x="1165154" y="248821"/>
                  <a:pt x="1166619" y="248658"/>
                  <a:pt x="1168133" y="248642"/>
                </a:cubicBezTo>
                <a:cubicBezTo>
                  <a:pt x="1170492" y="248268"/>
                  <a:pt x="1172800" y="248040"/>
                  <a:pt x="1175061" y="247958"/>
                </a:cubicBezTo>
                <a:cubicBezTo>
                  <a:pt x="1177320" y="247877"/>
                  <a:pt x="1179433" y="247844"/>
                  <a:pt x="1181400" y="247861"/>
                </a:cubicBezTo>
                <a:lnTo>
                  <a:pt x="1189201" y="247861"/>
                </a:lnTo>
                <a:cubicBezTo>
                  <a:pt x="1191184" y="247470"/>
                  <a:pt x="1193460" y="247274"/>
                  <a:pt x="1196028" y="247274"/>
                </a:cubicBezTo>
                <a:close/>
                <a:moveTo>
                  <a:pt x="5060101" y="240810"/>
                </a:moveTo>
                <a:cubicBezTo>
                  <a:pt x="5058587" y="241232"/>
                  <a:pt x="5057121" y="241947"/>
                  <a:pt x="5055705" y="242953"/>
                </a:cubicBezTo>
                <a:cubicBezTo>
                  <a:pt x="5054288" y="243960"/>
                  <a:pt x="5052627" y="245064"/>
                  <a:pt x="5050722" y="246266"/>
                </a:cubicBezTo>
                <a:lnTo>
                  <a:pt x="5050722" y="247045"/>
                </a:lnTo>
                <a:cubicBezTo>
                  <a:pt x="5053017" y="245941"/>
                  <a:pt x="5055265" y="245227"/>
                  <a:pt x="5057463" y="244902"/>
                </a:cubicBezTo>
                <a:cubicBezTo>
                  <a:pt x="5059662" y="244577"/>
                  <a:pt x="5062105" y="244252"/>
                  <a:pt x="5064792" y="243928"/>
                </a:cubicBezTo>
                <a:cubicBezTo>
                  <a:pt x="5064775" y="243587"/>
                  <a:pt x="5064809" y="243294"/>
                  <a:pt x="5064889" y="243051"/>
                </a:cubicBezTo>
                <a:cubicBezTo>
                  <a:pt x="5064971" y="242807"/>
                  <a:pt x="5065199" y="242320"/>
                  <a:pt x="5065573" y="241590"/>
                </a:cubicBezTo>
                <a:cubicBezTo>
                  <a:pt x="5064711" y="241216"/>
                  <a:pt x="5063701" y="240989"/>
                  <a:pt x="5062545" y="240908"/>
                </a:cubicBezTo>
                <a:cubicBezTo>
                  <a:pt x="5061388" y="240826"/>
                  <a:pt x="5060574" y="240794"/>
                  <a:pt x="5060101" y="240810"/>
                </a:cubicBezTo>
                <a:close/>
                <a:moveTo>
                  <a:pt x="484398" y="228591"/>
                </a:moveTo>
                <a:cubicBezTo>
                  <a:pt x="483706" y="228364"/>
                  <a:pt x="482965" y="228819"/>
                  <a:pt x="482176" y="229958"/>
                </a:cubicBezTo>
                <a:cubicBezTo>
                  <a:pt x="481016" y="230788"/>
                  <a:pt x="480241" y="231862"/>
                  <a:pt x="479853" y="233180"/>
                </a:cubicBezTo>
                <a:cubicBezTo>
                  <a:pt x="479464" y="234498"/>
                  <a:pt x="479466" y="235767"/>
                  <a:pt x="479857" y="236988"/>
                </a:cubicBezTo>
                <a:cubicBezTo>
                  <a:pt x="479466" y="240063"/>
                  <a:pt x="479851" y="242504"/>
                  <a:pt x="481012" y="244310"/>
                </a:cubicBezTo>
                <a:cubicBezTo>
                  <a:pt x="482174" y="246116"/>
                  <a:pt x="484107" y="247580"/>
                  <a:pt x="486813" y="248703"/>
                </a:cubicBezTo>
                <a:cubicBezTo>
                  <a:pt x="486829" y="249029"/>
                  <a:pt x="486991" y="249159"/>
                  <a:pt x="487296" y="249094"/>
                </a:cubicBezTo>
                <a:cubicBezTo>
                  <a:pt x="487602" y="249029"/>
                  <a:pt x="487957" y="249159"/>
                  <a:pt x="488360" y="249484"/>
                </a:cubicBezTo>
                <a:cubicBezTo>
                  <a:pt x="489003" y="248573"/>
                  <a:pt x="489261" y="248052"/>
                  <a:pt x="489132" y="247922"/>
                </a:cubicBezTo>
                <a:cubicBezTo>
                  <a:pt x="489100" y="246425"/>
                  <a:pt x="488971" y="245123"/>
                  <a:pt x="488746" y="244017"/>
                </a:cubicBezTo>
                <a:cubicBezTo>
                  <a:pt x="488520" y="242910"/>
                  <a:pt x="488391" y="241609"/>
                  <a:pt x="488360" y="240112"/>
                </a:cubicBezTo>
                <a:lnTo>
                  <a:pt x="486040" y="230739"/>
                </a:lnTo>
                <a:cubicBezTo>
                  <a:pt x="485638" y="229535"/>
                  <a:pt x="485090" y="228819"/>
                  <a:pt x="484398" y="228591"/>
                </a:cubicBezTo>
                <a:close/>
                <a:moveTo>
                  <a:pt x="4301513" y="220573"/>
                </a:moveTo>
                <a:cubicBezTo>
                  <a:pt x="4302913" y="220509"/>
                  <a:pt x="4304214" y="221022"/>
                  <a:pt x="4305419" y="222111"/>
                </a:cubicBezTo>
                <a:cubicBezTo>
                  <a:pt x="4306443" y="223282"/>
                  <a:pt x="4306541" y="224610"/>
                  <a:pt x="4305711" y="226097"/>
                </a:cubicBezTo>
                <a:cubicBezTo>
                  <a:pt x="4304881" y="227584"/>
                  <a:pt x="4304003" y="229123"/>
                  <a:pt x="4303075" y="230715"/>
                </a:cubicBezTo>
                <a:cubicBezTo>
                  <a:pt x="4301513" y="232974"/>
                  <a:pt x="4299756" y="235199"/>
                  <a:pt x="4297803" y="237390"/>
                </a:cubicBezTo>
                <a:cubicBezTo>
                  <a:pt x="4295851" y="239580"/>
                  <a:pt x="4293703" y="242020"/>
                  <a:pt x="4291359" y="244709"/>
                </a:cubicBezTo>
                <a:cubicBezTo>
                  <a:pt x="4290221" y="245116"/>
                  <a:pt x="4289374" y="245670"/>
                  <a:pt x="4288821" y="246370"/>
                </a:cubicBezTo>
                <a:cubicBezTo>
                  <a:pt x="4288267" y="247071"/>
                  <a:pt x="4287812" y="247820"/>
                  <a:pt x="4287455" y="248618"/>
                </a:cubicBezTo>
                <a:cubicBezTo>
                  <a:pt x="4285160" y="250247"/>
                  <a:pt x="4282915" y="251680"/>
                  <a:pt x="4280718" y="252918"/>
                </a:cubicBezTo>
                <a:cubicBezTo>
                  <a:pt x="4278521" y="254156"/>
                  <a:pt x="4276081" y="254807"/>
                  <a:pt x="4273395" y="254873"/>
                </a:cubicBezTo>
                <a:cubicBezTo>
                  <a:pt x="4273330" y="254840"/>
                  <a:pt x="4273070" y="254905"/>
                  <a:pt x="4272614" y="255068"/>
                </a:cubicBezTo>
                <a:cubicBezTo>
                  <a:pt x="4272159" y="255231"/>
                  <a:pt x="4271898" y="255687"/>
                  <a:pt x="4271833" y="256436"/>
                </a:cubicBezTo>
                <a:cubicBezTo>
                  <a:pt x="4271378" y="257137"/>
                  <a:pt x="4270531" y="257495"/>
                  <a:pt x="4269295" y="257511"/>
                </a:cubicBezTo>
                <a:cubicBezTo>
                  <a:pt x="4268058" y="257528"/>
                  <a:pt x="4266821" y="257691"/>
                  <a:pt x="4265585" y="258000"/>
                </a:cubicBezTo>
                <a:cubicBezTo>
                  <a:pt x="4264788" y="258032"/>
                  <a:pt x="4263844" y="258163"/>
                  <a:pt x="4262754" y="258391"/>
                </a:cubicBezTo>
                <a:cubicBezTo>
                  <a:pt x="4261663" y="258619"/>
                  <a:pt x="4260524" y="258749"/>
                  <a:pt x="4259337" y="258782"/>
                </a:cubicBezTo>
                <a:cubicBezTo>
                  <a:pt x="4258198" y="258847"/>
                  <a:pt x="4257156" y="259108"/>
                  <a:pt x="4256213" y="259564"/>
                </a:cubicBezTo>
                <a:cubicBezTo>
                  <a:pt x="4255269" y="260020"/>
                  <a:pt x="4254227" y="260280"/>
                  <a:pt x="4253088" y="260345"/>
                </a:cubicBezTo>
                <a:cubicBezTo>
                  <a:pt x="4251868" y="261095"/>
                  <a:pt x="4250208" y="261551"/>
                  <a:pt x="4248109" y="261714"/>
                </a:cubicBezTo>
                <a:cubicBezTo>
                  <a:pt x="4246010" y="261877"/>
                  <a:pt x="4243764" y="261942"/>
                  <a:pt x="4241372" y="261909"/>
                </a:cubicBezTo>
                <a:cubicBezTo>
                  <a:pt x="4240591" y="261877"/>
                  <a:pt x="4239810" y="261942"/>
                  <a:pt x="4239029" y="262105"/>
                </a:cubicBezTo>
                <a:cubicBezTo>
                  <a:pt x="4238248" y="262267"/>
                  <a:pt x="4237467" y="262723"/>
                  <a:pt x="4236686" y="263473"/>
                </a:cubicBezTo>
                <a:cubicBezTo>
                  <a:pt x="4235059" y="263440"/>
                  <a:pt x="4233432" y="263505"/>
                  <a:pt x="4231805" y="263668"/>
                </a:cubicBezTo>
                <a:cubicBezTo>
                  <a:pt x="4230177" y="263831"/>
                  <a:pt x="4228941" y="264287"/>
                  <a:pt x="4228095" y="265036"/>
                </a:cubicBezTo>
                <a:lnTo>
                  <a:pt x="4222627" y="265036"/>
                </a:lnTo>
                <a:cubicBezTo>
                  <a:pt x="4221456" y="265476"/>
                  <a:pt x="4220284" y="265965"/>
                  <a:pt x="4219113" y="266502"/>
                </a:cubicBezTo>
                <a:cubicBezTo>
                  <a:pt x="4217941" y="267040"/>
                  <a:pt x="4216770" y="267333"/>
                  <a:pt x="4215598" y="267382"/>
                </a:cubicBezTo>
                <a:cubicBezTo>
                  <a:pt x="4215175" y="268131"/>
                  <a:pt x="4214459" y="268587"/>
                  <a:pt x="4213450" y="268750"/>
                </a:cubicBezTo>
                <a:cubicBezTo>
                  <a:pt x="4212441" y="268913"/>
                  <a:pt x="4211334" y="268978"/>
                  <a:pt x="4210130" y="268945"/>
                </a:cubicBezTo>
                <a:cubicBezTo>
                  <a:pt x="4209398" y="268913"/>
                  <a:pt x="4208715" y="268978"/>
                  <a:pt x="4208080" y="269141"/>
                </a:cubicBezTo>
                <a:cubicBezTo>
                  <a:pt x="4207446" y="269304"/>
                  <a:pt x="4206567" y="269760"/>
                  <a:pt x="4205444" y="270509"/>
                </a:cubicBezTo>
                <a:cubicBezTo>
                  <a:pt x="4204680" y="270542"/>
                  <a:pt x="4204061" y="270672"/>
                  <a:pt x="4203589" y="270900"/>
                </a:cubicBezTo>
                <a:cubicBezTo>
                  <a:pt x="4203118" y="271128"/>
                  <a:pt x="4202694" y="271258"/>
                  <a:pt x="4202320" y="271291"/>
                </a:cubicBezTo>
                <a:cubicBezTo>
                  <a:pt x="4200400" y="271258"/>
                  <a:pt x="4198772" y="271323"/>
                  <a:pt x="4197439" y="271486"/>
                </a:cubicBezTo>
                <a:cubicBezTo>
                  <a:pt x="4196104" y="271649"/>
                  <a:pt x="4194867" y="272105"/>
                  <a:pt x="4193729" y="272855"/>
                </a:cubicBezTo>
                <a:cubicBezTo>
                  <a:pt x="4193680" y="273604"/>
                  <a:pt x="4193387" y="274060"/>
                  <a:pt x="4192850" y="274223"/>
                </a:cubicBezTo>
                <a:cubicBezTo>
                  <a:pt x="4192313" y="274386"/>
                  <a:pt x="4191825" y="274451"/>
                  <a:pt x="4191385" y="274418"/>
                </a:cubicBezTo>
                <a:cubicBezTo>
                  <a:pt x="4190214" y="274386"/>
                  <a:pt x="4189042" y="274451"/>
                  <a:pt x="4187871" y="274614"/>
                </a:cubicBezTo>
                <a:cubicBezTo>
                  <a:pt x="4186699" y="274777"/>
                  <a:pt x="4185528" y="275233"/>
                  <a:pt x="4184356" y="275982"/>
                </a:cubicBezTo>
                <a:lnTo>
                  <a:pt x="4181232" y="275982"/>
                </a:lnTo>
                <a:cubicBezTo>
                  <a:pt x="4181183" y="276699"/>
                  <a:pt x="4180890" y="277220"/>
                  <a:pt x="4180353" y="277546"/>
                </a:cubicBezTo>
                <a:cubicBezTo>
                  <a:pt x="4179816" y="277871"/>
                  <a:pt x="4179328" y="278393"/>
                  <a:pt x="4178888" y="279109"/>
                </a:cubicBezTo>
                <a:lnTo>
                  <a:pt x="4178888" y="282236"/>
                </a:lnTo>
                <a:cubicBezTo>
                  <a:pt x="4178823" y="283051"/>
                  <a:pt x="4178563" y="283963"/>
                  <a:pt x="4178107" y="284973"/>
                </a:cubicBezTo>
                <a:cubicBezTo>
                  <a:pt x="4177652" y="285983"/>
                  <a:pt x="4177391" y="286895"/>
                  <a:pt x="4177326" y="287709"/>
                </a:cubicBezTo>
                <a:cubicBezTo>
                  <a:pt x="4177050" y="290120"/>
                  <a:pt x="4176822" y="292726"/>
                  <a:pt x="4176643" y="295528"/>
                </a:cubicBezTo>
                <a:cubicBezTo>
                  <a:pt x="4176464" y="298329"/>
                  <a:pt x="4175650" y="300935"/>
                  <a:pt x="4174202" y="303346"/>
                </a:cubicBezTo>
                <a:cubicBezTo>
                  <a:pt x="4173454" y="303346"/>
                  <a:pt x="4172998" y="303541"/>
                  <a:pt x="4172835" y="303932"/>
                </a:cubicBezTo>
                <a:cubicBezTo>
                  <a:pt x="4172673" y="304323"/>
                  <a:pt x="4172607" y="304910"/>
                  <a:pt x="4172640" y="305691"/>
                </a:cubicBezTo>
                <a:cubicBezTo>
                  <a:pt x="4172298" y="306473"/>
                  <a:pt x="4172005" y="307450"/>
                  <a:pt x="4171762" y="308623"/>
                </a:cubicBezTo>
                <a:cubicBezTo>
                  <a:pt x="4171517" y="309796"/>
                  <a:pt x="4171029" y="311164"/>
                  <a:pt x="4170297" y="312728"/>
                </a:cubicBezTo>
                <a:cubicBezTo>
                  <a:pt x="4169841" y="314715"/>
                  <a:pt x="4169190" y="316800"/>
                  <a:pt x="4168344" y="318982"/>
                </a:cubicBezTo>
                <a:cubicBezTo>
                  <a:pt x="4167498" y="321165"/>
                  <a:pt x="4166847" y="323250"/>
                  <a:pt x="4166392" y="325237"/>
                </a:cubicBezTo>
                <a:cubicBezTo>
                  <a:pt x="4165594" y="327501"/>
                  <a:pt x="4164846" y="329423"/>
                  <a:pt x="4164146" y="331002"/>
                </a:cubicBezTo>
                <a:cubicBezTo>
                  <a:pt x="4163446" y="332581"/>
                  <a:pt x="4162893" y="334306"/>
                  <a:pt x="4162487" y="336175"/>
                </a:cubicBezTo>
                <a:cubicBezTo>
                  <a:pt x="4161738" y="336240"/>
                  <a:pt x="4161282" y="336499"/>
                  <a:pt x="4161120" y="336953"/>
                </a:cubicBezTo>
                <a:cubicBezTo>
                  <a:pt x="4160957" y="337407"/>
                  <a:pt x="4160892" y="337666"/>
                  <a:pt x="4160924" y="337731"/>
                </a:cubicBezTo>
                <a:cubicBezTo>
                  <a:pt x="4160143" y="340714"/>
                  <a:pt x="4158581" y="344086"/>
                  <a:pt x="4156238" y="347846"/>
                </a:cubicBezTo>
                <a:cubicBezTo>
                  <a:pt x="4155782" y="349078"/>
                  <a:pt x="4155131" y="350505"/>
                  <a:pt x="4154286" y="352126"/>
                </a:cubicBezTo>
                <a:cubicBezTo>
                  <a:pt x="4153439" y="353747"/>
                  <a:pt x="4152788" y="355173"/>
                  <a:pt x="4152333" y="356405"/>
                </a:cubicBezTo>
                <a:cubicBezTo>
                  <a:pt x="4151535" y="357638"/>
                  <a:pt x="4150787" y="359074"/>
                  <a:pt x="4150087" y="360713"/>
                </a:cubicBezTo>
                <a:cubicBezTo>
                  <a:pt x="4149388" y="362352"/>
                  <a:pt x="4148834" y="363800"/>
                  <a:pt x="4148428" y="365055"/>
                </a:cubicBezTo>
                <a:lnTo>
                  <a:pt x="4143741" y="373666"/>
                </a:lnTo>
                <a:cubicBezTo>
                  <a:pt x="4143400" y="374057"/>
                  <a:pt x="4143107" y="374447"/>
                  <a:pt x="4142863" y="374837"/>
                </a:cubicBezTo>
                <a:cubicBezTo>
                  <a:pt x="4142618" y="375227"/>
                  <a:pt x="4142130" y="375618"/>
                  <a:pt x="4141398" y="376008"/>
                </a:cubicBezTo>
                <a:cubicBezTo>
                  <a:pt x="4141366" y="376756"/>
                  <a:pt x="4141235" y="377406"/>
                  <a:pt x="4141008" y="377959"/>
                </a:cubicBezTo>
                <a:cubicBezTo>
                  <a:pt x="4140780" y="378512"/>
                  <a:pt x="4140649" y="379162"/>
                  <a:pt x="4140617" y="379910"/>
                </a:cubicBezTo>
                <a:cubicBezTo>
                  <a:pt x="4140552" y="379894"/>
                  <a:pt x="4140291" y="379926"/>
                  <a:pt x="4139836" y="380007"/>
                </a:cubicBezTo>
                <a:cubicBezTo>
                  <a:pt x="4139380" y="380089"/>
                  <a:pt x="4139120" y="380316"/>
                  <a:pt x="4139055" y="380690"/>
                </a:cubicBezTo>
                <a:cubicBezTo>
                  <a:pt x="4138632" y="381828"/>
                  <a:pt x="4138111" y="383064"/>
                  <a:pt x="4137493" y="384397"/>
                </a:cubicBezTo>
                <a:cubicBezTo>
                  <a:pt x="4136875" y="385730"/>
                  <a:pt x="4136354" y="387356"/>
                  <a:pt x="4135931" y="389275"/>
                </a:cubicBezTo>
                <a:lnTo>
                  <a:pt x="4132026" y="395518"/>
                </a:lnTo>
                <a:lnTo>
                  <a:pt x="4124996" y="405664"/>
                </a:lnTo>
                <a:cubicBezTo>
                  <a:pt x="4123792" y="408037"/>
                  <a:pt x="4122490" y="410314"/>
                  <a:pt x="4121091" y="412492"/>
                </a:cubicBezTo>
                <a:cubicBezTo>
                  <a:pt x="4119691" y="414671"/>
                  <a:pt x="4118389" y="416557"/>
                  <a:pt x="4117185" y="418150"/>
                </a:cubicBezTo>
                <a:cubicBezTo>
                  <a:pt x="4115184" y="420849"/>
                  <a:pt x="4113134" y="423451"/>
                  <a:pt x="4111035" y="425955"/>
                </a:cubicBezTo>
                <a:cubicBezTo>
                  <a:pt x="4108936" y="428459"/>
                  <a:pt x="4107081" y="431060"/>
                  <a:pt x="4105470" y="433759"/>
                </a:cubicBezTo>
                <a:cubicBezTo>
                  <a:pt x="4103468" y="436864"/>
                  <a:pt x="4101223" y="439823"/>
                  <a:pt x="4098733" y="442636"/>
                </a:cubicBezTo>
                <a:cubicBezTo>
                  <a:pt x="4096244" y="445449"/>
                  <a:pt x="4093803" y="448213"/>
                  <a:pt x="4091411" y="450928"/>
                </a:cubicBezTo>
                <a:cubicBezTo>
                  <a:pt x="4089426" y="453985"/>
                  <a:pt x="4087147" y="456846"/>
                  <a:pt x="4084577" y="459512"/>
                </a:cubicBezTo>
                <a:cubicBezTo>
                  <a:pt x="4082006" y="462179"/>
                  <a:pt x="4079337" y="465040"/>
                  <a:pt x="4076571" y="468097"/>
                </a:cubicBezTo>
                <a:cubicBezTo>
                  <a:pt x="4073056" y="471690"/>
                  <a:pt x="4069542" y="475430"/>
                  <a:pt x="4066027" y="479317"/>
                </a:cubicBezTo>
                <a:cubicBezTo>
                  <a:pt x="4062512" y="483204"/>
                  <a:pt x="4058997" y="486751"/>
                  <a:pt x="4055483" y="489960"/>
                </a:cubicBezTo>
                <a:cubicBezTo>
                  <a:pt x="4051919" y="493106"/>
                  <a:pt x="4048111" y="496245"/>
                  <a:pt x="4044060" y="499378"/>
                </a:cubicBezTo>
                <a:cubicBezTo>
                  <a:pt x="4040008" y="502511"/>
                  <a:pt x="4036005" y="505625"/>
                  <a:pt x="4032051" y="508720"/>
                </a:cubicBezTo>
                <a:cubicBezTo>
                  <a:pt x="4030831" y="510270"/>
                  <a:pt x="4029171" y="511631"/>
                  <a:pt x="4027072" y="512801"/>
                </a:cubicBezTo>
                <a:cubicBezTo>
                  <a:pt x="4024973" y="513970"/>
                  <a:pt x="4022727" y="514947"/>
                  <a:pt x="4020335" y="515729"/>
                </a:cubicBezTo>
                <a:cubicBezTo>
                  <a:pt x="4016103" y="519296"/>
                  <a:pt x="4011875" y="522325"/>
                  <a:pt x="4007652" y="524817"/>
                </a:cubicBezTo>
                <a:cubicBezTo>
                  <a:pt x="4003430" y="527309"/>
                  <a:pt x="3998829" y="528970"/>
                  <a:pt x="3993853" y="529800"/>
                </a:cubicBezTo>
                <a:cubicBezTo>
                  <a:pt x="3990838" y="529882"/>
                  <a:pt x="3988306" y="530305"/>
                  <a:pt x="3986259" y="531071"/>
                </a:cubicBezTo>
                <a:cubicBezTo>
                  <a:pt x="3984211" y="531836"/>
                  <a:pt x="3982064" y="532455"/>
                  <a:pt x="3979818" y="532928"/>
                </a:cubicBezTo>
                <a:cubicBezTo>
                  <a:pt x="3978647" y="533644"/>
                  <a:pt x="3977475" y="533774"/>
                  <a:pt x="3976304" y="533318"/>
                </a:cubicBezTo>
                <a:cubicBezTo>
                  <a:pt x="3975132" y="532862"/>
                  <a:pt x="3973960" y="532211"/>
                  <a:pt x="3972789" y="531364"/>
                </a:cubicBezTo>
                <a:cubicBezTo>
                  <a:pt x="3973993" y="530615"/>
                  <a:pt x="3975294" y="530159"/>
                  <a:pt x="3976694" y="529996"/>
                </a:cubicBezTo>
                <a:cubicBezTo>
                  <a:pt x="3978093" y="529833"/>
                  <a:pt x="3979395" y="529768"/>
                  <a:pt x="3980599" y="529800"/>
                </a:cubicBezTo>
                <a:cubicBezTo>
                  <a:pt x="3981754" y="529833"/>
                  <a:pt x="3982763" y="529768"/>
                  <a:pt x="3983626" y="529605"/>
                </a:cubicBezTo>
                <a:cubicBezTo>
                  <a:pt x="3984488" y="529442"/>
                  <a:pt x="3985302" y="528986"/>
                  <a:pt x="3986067" y="528237"/>
                </a:cubicBezTo>
                <a:lnTo>
                  <a:pt x="3987629" y="528237"/>
                </a:lnTo>
                <a:cubicBezTo>
                  <a:pt x="3989548" y="527895"/>
                  <a:pt x="3991170" y="527602"/>
                  <a:pt x="3992495" y="527357"/>
                </a:cubicBezTo>
                <a:cubicBezTo>
                  <a:pt x="3993820" y="527113"/>
                  <a:pt x="3995045" y="526625"/>
                  <a:pt x="3996172" y="525892"/>
                </a:cubicBezTo>
                <a:cubicBezTo>
                  <a:pt x="3996606" y="525240"/>
                  <a:pt x="3997283" y="524980"/>
                  <a:pt x="3998201" y="525110"/>
                </a:cubicBezTo>
                <a:cubicBezTo>
                  <a:pt x="3999118" y="525240"/>
                  <a:pt x="3999988" y="524980"/>
                  <a:pt x="4000809" y="524328"/>
                </a:cubicBezTo>
                <a:cubicBezTo>
                  <a:pt x="4000809" y="524263"/>
                  <a:pt x="4001004" y="524002"/>
                  <a:pt x="4001395" y="523546"/>
                </a:cubicBezTo>
                <a:cubicBezTo>
                  <a:pt x="4001785" y="523090"/>
                  <a:pt x="4002371" y="522830"/>
                  <a:pt x="4003152" y="522765"/>
                </a:cubicBezTo>
                <a:cubicBezTo>
                  <a:pt x="4002387" y="522667"/>
                  <a:pt x="4001769" y="522471"/>
                  <a:pt x="4001298" y="522178"/>
                </a:cubicBezTo>
                <a:cubicBezTo>
                  <a:pt x="4000827" y="521885"/>
                  <a:pt x="4000406" y="522081"/>
                  <a:pt x="4000036" y="522765"/>
                </a:cubicBezTo>
                <a:lnTo>
                  <a:pt x="3993853" y="522765"/>
                </a:lnTo>
                <a:cubicBezTo>
                  <a:pt x="3993080" y="523514"/>
                  <a:pt x="3992500" y="523970"/>
                  <a:pt x="3992114" y="524133"/>
                </a:cubicBezTo>
                <a:cubicBezTo>
                  <a:pt x="3991727" y="524295"/>
                  <a:pt x="3991534" y="524361"/>
                  <a:pt x="3991534" y="524328"/>
                </a:cubicBezTo>
                <a:cubicBezTo>
                  <a:pt x="3988784" y="524295"/>
                  <a:pt x="3986083" y="524361"/>
                  <a:pt x="3983431" y="524524"/>
                </a:cubicBezTo>
                <a:cubicBezTo>
                  <a:pt x="3980778" y="524686"/>
                  <a:pt x="3978272" y="525143"/>
                  <a:pt x="3975913" y="525892"/>
                </a:cubicBezTo>
                <a:lnTo>
                  <a:pt x="3968884" y="525892"/>
                </a:lnTo>
                <a:cubicBezTo>
                  <a:pt x="3966069" y="526299"/>
                  <a:pt x="3963107" y="526657"/>
                  <a:pt x="3959999" y="526966"/>
                </a:cubicBezTo>
                <a:cubicBezTo>
                  <a:pt x="3956891" y="527276"/>
                  <a:pt x="3954125" y="527439"/>
                  <a:pt x="3951700" y="527455"/>
                </a:cubicBezTo>
                <a:lnTo>
                  <a:pt x="3925145" y="527455"/>
                </a:lnTo>
                <a:cubicBezTo>
                  <a:pt x="3922004" y="527471"/>
                  <a:pt x="3918912" y="527439"/>
                  <a:pt x="3915870" y="527357"/>
                </a:cubicBezTo>
                <a:cubicBezTo>
                  <a:pt x="3912827" y="527276"/>
                  <a:pt x="3909930" y="527048"/>
                  <a:pt x="3907181" y="526673"/>
                </a:cubicBezTo>
                <a:cubicBezTo>
                  <a:pt x="3904496" y="526608"/>
                  <a:pt x="3901860" y="526152"/>
                  <a:pt x="3899273" y="525305"/>
                </a:cubicBezTo>
                <a:cubicBezTo>
                  <a:pt x="3896685" y="524458"/>
                  <a:pt x="3893854" y="523611"/>
                  <a:pt x="3890779" y="522765"/>
                </a:cubicBezTo>
                <a:lnTo>
                  <a:pt x="3884530" y="522765"/>
                </a:lnTo>
                <a:cubicBezTo>
                  <a:pt x="3881845" y="522700"/>
                  <a:pt x="3879405" y="522243"/>
                  <a:pt x="3877208" y="521397"/>
                </a:cubicBezTo>
                <a:cubicBezTo>
                  <a:pt x="3875011" y="520550"/>
                  <a:pt x="3872766" y="519703"/>
                  <a:pt x="3870471" y="518856"/>
                </a:cubicBezTo>
                <a:cubicBezTo>
                  <a:pt x="3868909" y="517406"/>
                  <a:pt x="3867152" y="516397"/>
                  <a:pt x="3865199" y="515827"/>
                </a:cubicBezTo>
                <a:cubicBezTo>
                  <a:pt x="3863247" y="515257"/>
                  <a:pt x="3861099" y="514442"/>
                  <a:pt x="3858756" y="513384"/>
                </a:cubicBezTo>
                <a:cubicBezTo>
                  <a:pt x="3856852" y="512585"/>
                  <a:pt x="3855192" y="511645"/>
                  <a:pt x="3853777" y="510561"/>
                </a:cubicBezTo>
                <a:cubicBezTo>
                  <a:pt x="3852361" y="509478"/>
                  <a:pt x="3850896" y="508352"/>
                  <a:pt x="3849383" y="507182"/>
                </a:cubicBezTo>
                <a:cubicBezTo>
                  <a:pt x="3848651" y="506445"/>
                  <a:pt x="3848163" y="505997"/>
                  <a:pt x="3847918" y="505836"/>
                </a:cubicBezTo>
                <a:cubicBezTo>
                  <a:pt x="3847675" y="505676"/>
                  <a:pt x="3847382" y="505612"/>
                  <a:pt x="3847040" y="505644"/>
                </a:cubicBezTo>
                <a:cubicBezTo>
                  <a:pt x="3844696" y="504747"/>
                  <a:pt x="3842353" y="503449"/>
                  <a:pt x="3840010" y="501749"/>
                </a:cubicBezTo>
                <a:lnTo>
                  <a:pt x="3843134" y="501749"/>
                </a:lnTo>
                <a:cubicBezTo>
                  <a:pt x="3846208" y="503279"/>
                  <a:pt x="3849039" y="504319"/>
                  <a:pt x="3851626" y="504869"/>
                </a:cubicBezTo>
                <a:cubicBezTo>
                  <a:pt x="3854213" y="505419"/>
                  <a:pt x="3856848" y="505677"/>
                  <a:pt x="3859533" y="505644"/>
                </a:cubicBezTo>
                <a:cubicBezTo>
                  <a:pt x="3861452" y="505612"/>
                  <a:pt x="3863274" y="505676"/>
                  <a:pt x="3864998" y="505836"/>
                </a:cubicBezTo>
                <a:cubicBezTo>
                  <a:pt x="3866723" y="505997"/>
                  <a:pt x="3868545" y="506445"/>
                  <a:pt x="3870465" y="507182"/>
                </a:cubicBezTo>
                <a:cubicBezTo>
                  <a:pt x="3872791" y="508031"/>
                  <a:pt x="3874971" y="508447"/>
                  <a:pt x="3877005" y="508431"/>
                </a:cubicBezTo>
                <a:cubicBezTo>
                  <a:pt x="3879038" y="508415"/>
                  <a:pt x="3881023" y="507486"/>
                  <a:pt x="3882959" y="505644"/>
                </a:cubicBezTo>
                <a:lnTo>
                  <a:pt x="3885301" y="505644"/>
                </a:lnTo>
                <a:cubicBezTo>
                  <a:pt x="3888718" y="505547"/>
                  <a:pt x="3891451" y="504767"/>
                  <a:pt x="3893501" y="503304"/>
                </a:cubicBezTo>
                <a:cubicBezTo>
                  <a:pt x="3895551" y="501840"/>
                  <a:pt x="3897503" y="500274"/>
                  <a:pt x="3899357" y="498605"/>
                </a:cubicBezTo>
                <a:lnTo>
                  <a:pt x="3914194" y="488388"/>
                </a:lnTo>
                <a:cubicBezTo>
                  <a:pt x="3915365" y="487282"/>
                  <a:pt x="3916537" y="486567"/>
                  <a:pt x="3917708" y="486242"/>
                </a:cubicBezTo>
                <a:cubicBezTo>
                  <a:pt x="3918880" y="485917"/>
                  <a:pt x="3920051" y="485592"/>
                  <a:pt x="3921222" y="485266"/>
                </a:cubicBezTo>
                <a:lnTo>
                  <a:pt x="3937621" y="475121"/>
                </a:lnTo>
                <a:cubicBezTo>
                  <a:pt x="3939605" y="473593"/>
                  <a:pt x="3941883" y="472162"/>
                  <a:pt x="3944453" y="470829"/>
                </a:cubicBezTo>
                <a:cubicBezTo>
                  <a:pt x="3947024" y="469495"/>
                  <a:pt x="3949692" y="468065"/>
                  <a:pt x="3952457" y="466536"/>
                </a:cubicBezTo>
                <a:cubicBezTo>
                  <a:pt x="3957191" y="463057"/>
                  <a:pt x="3961974" y="459480"/>
                  <a:pt x="3966806" y="455805"/>
                </a:cubicBezTo>
                <a:cubicBezTo>
                  <a:pt x="3971638" y="452131"/>
                  <a:pt x="3976225" y="448164"/>
                  <a:pt x="3980569" y="443904"/>
                </a:cubicBezTo>
                <a:lnTo>
                  <a:pt x="4003215" y="423613"/>
                </a:lnTo>
                <a:cubicBezTo>
                  <a:pt x="4005948" y="420849"/>
                  <a:pt x="4008681" y="418183"/>
                  <a:pt x="4011414" y="415614"/>
                </a:cubicBezTo>
                <a:cubicBezTo>
                  <a:pt x="4014147" y="413045"/>
                  <a:pt x="4016881" y="410769"/>
                  <a:pt x="4019613" y="408785"/>
                </a:cubicBezTo>
                <a:cubicBezTo>
                  <a:pt x="4021598" y="406119"/>
                  <a:pt x="4023681" y="403647"/>
                  <a:pt x="4025860" y="401371"/>
                </a:cubicBezTo>
                <a:cubicBezTo>
                  <a:pt x="4028041" y="399095"/>
                  <a:pt x="4030123" y="396624"/>
                  <a:pt x="4032107" y="393957"/>
                </a:cubicBezTo>
                <a:cubicBezTo>
                  <a:pt x="4033669" y="393177"/>
                  <a:pt x="4034450" y="392396"/>
                  <a:pt x="4034450" y="391616"/>
                </a:cubicBezTo>
                <a:cubicBezTo>
                  <a:pt x="4036142" y="388527"/>
                  <a:pt x="4038224" y="385730"/>
                  <a:pt x="4040697" y="383227"/>
                </a:cubicBezTo>
                <a:cubicBezTo>
                  <a:pt x="4043170" y="380723"/>
                  <a:pt x="4045252" y="378317"/>
                  <a:pt x="4046944" y="376008"/>
                </a:cubicBezTo>
                <a:cubicBezTo>
                  <a:pt x="4050458" y="372068"/>
                  <a:pt x="4053972" y="368215"/>
                  <a:pt x="4057486" y="364447"/>
                </a:cubicBezTo>
                <a:cubicBezTo>
                  <a:pt x="4061000" y="360679"/>
                  <a:pt x="4064514" y="357221"/>
                  <a:pt x="4068028" y="354071"/>
                </a:cubicBezTo>
                <a:lnTo>
                  <a:pt x="4084427" y="336175"/>
                </a:lnTo>
                <a:cubicBezTo>
                  <a:pt x="4086672" y="334175"/>
                  <a:pt x="4088624" y="332125"/>
                  <a:pt x="4090284" y="330025"/>
                </a:cubicBezTo>
                <a:cubicBezTo>
                  <a:pt x="4091943" y="327924"/>
                  <a:pt x="4093895" y="326068"/>
                  <a:pt x="4096140" y="324455"/>
                </a:cubicBezTo>
                <a:cubicBezTo>
                  <a:pt x="4098824" y="321328"/>
                  <a:pt x="4101460" y="318200"/>
                  <a:pt x="4104046" y="315073"/>
                </a:cubicBezTo>
                <a:cubicBezTo>
                  <a:pt x="4106633" y="311946"/>
                  <a:pt x="4109464" y="308819"/>
                  <a:pt x="4112538" y="305691"/>
                </a:cubicBezTo>
                <a:cubicBezTo>
                  <a:pt x="4112913" y="305593"/>
                  <a:pt x="4113140" y="305203"/>
                  <a:pt x="4113222" y="304518"/>
                </a:cubicBezTo>
                <a:cubicBezTo>
                  <a:pt x="4113303" y="303834"/>
                  <a:pt x="4113336" y="303443"/>
                  <a:pt x="4113319" y="303346"/>
                </a:cubicBezTo>
                <a:cubicBezTo>
                  <a:pt x="4113238" y="303248"/>
                  <a:pt x="4112815" y="302857"/>
                  <a:pt x="4112050" y="302173"/>
                </a:cubicBezTo>
                <a:cubicBezTo>
                  <a:pt x="4111286" y="301489"/>
                  <a:pt x="4110668" y="301098"/>
                  <a:pt x="4110196" y="301000"/>
                </a:cubicBezTo>
                <a:cubicBezTo>
                  <a:pt x="4109366" y="300952"/>
                  <a:pt x="4108487" y="301049"/>
                  <a:pt x="4107560" y="301293"/>
                </a:cubicBezTo>
                <a:cubicBezTo>
                  <a:pt x="4106633" y="301538"/>
                  <a:pt x="4105950" y="302222"/>
                  <a:pt x="4105511" y="303346"/>
                </a:cubicBezTo>
                <a:cubicBezTo>
                  <a:pt x="4105120" y="303721"/>
                  <a:pt x="4104730" y="303949"/>
                  <a:pt x="4104339" y="304030"/>
                </a:cubicBezTo>
                <a:cubicBezTo>
                  <a:pt x="4103949" y="304111"/>
                  <a:pt x="4103558" y="304144"/>
                  <a:pt x="4103168" y="304128"/>
                </a:cubicBezTo>
                <a:cubicBezTo>
                  <a:pt x="4102419" y="304193"/>
                  <a:pt x="4101769" y="304453"/>
                  <a:pt x="4101215" y="304910"/>
                </a:cubicBezTo>
                <a:cubicBezTo>
                  <a:pt x="4100663" y="305366"/>
                  <a:pt x="4100012" y="305626"/>
                  <a:pt x="4099264" y="305691"/>
                </a:cubicBezTo>
                <a:cubicBezTo>
                  <a:pt x="4098841" y="306050"/>
                  <a:pt x="4098320" y="306310"/>
                  <a:pt x="4097701" y="306473"/>
                </a:cubicBezTo>
                <a:cubicBezTo>
                  <a:pt x="4097083" y="306636"/>
                  <a:pt x="4096563" y="306897"/>
                  <a:pt x="4096140" y="307255"/>
                </a:cubicBezTo>
                <a:lnTo>
                  <a:pt x="4093017" y="307255"/>
                </a:lnTo>
                <a:cubicBezTo>
                  <a:pt x="4092268" y="308379"/>
                  <a:pt x="4091422" y="309063"/>
                  <a:pt x="4090478" y="309307"/>
                </a:cubicBezTo>
                <a:cubicBezTo>
                  <a:pt x="4089535" y="309551"/>
                  <a:pt x="4088299" y="309649"/>
                  <a:pt x="4086770" y="309600"/>
                </a:cubicBezTo>
                <a:cubicBezTo>
                  <a:pt x="4086721" y="309551"/>
                  <a:pt x="4086428" y="309649"/>
                  <a:pt x="4085891" y="309894"/>
                </a:cubicBezTo>
                <a:cubicBezTo>
                  <a:pt x="4085354" y="310138"/>
                  <a:pt x="4084866" y="310822"/>
                  <a:pt x="4084427" y="311946"/>
                </a:cubicBezTo>
                <a:cubicBezTo>
                  <a:pt x="4083694" y="311978"/>
                  <a:pt x="4083207" y="312109"/>
                  <a:pt x="4082963" y="312337"/>
                </a:cubicBezTo>
                <a:cubicBezTo>
                  <a:pt x="4082719" y="312565"/>
                  <a:pt x="4082426" y="312695"/>
                  <a:pt x="4082084" y="312728"/>
                </a:cubicBezTo>
                <a:cubicBezTo>
                  <a:pt x="4080978" y="312744"/>
                  <a:pt x="4080067" y="312907"/>
                  <a:pt x="4079351" y="313216"/>
                </a:cubicBezTo>
                <a:cubicBezTo>
                  <a:pt x="4078635" y="313526"/>
                  <a:pt x="4077724" y="313884"/>
                  <a:pt x="4076618" y="314291"/>
                </a:cubicBezTo>
                <a:lnTo>
                  <a:pt x="4069590" y="316637"/>
                </a:lnTo>
                <a:cubicBezTo>
                  <a:pt x="4068744" y="317370"/>
                  <a:pt x="4067703" y="317858"/>
                  <a:pt x="4066466" y="318103"/>
                </a:cubicBezTo>
                <a:cubicBezTo>
                  <a:pt x="4065230" y="318347"/>
                  <a:pt x="4064189" y="318640"/>
                  <a:pt x="4063343" y="318982"/>
                </a:cubicBezTo>
                <a:cubicBezTo>
                  <a:pt x="4063001" y="319731"/>
                  <a:pt x="4062709" y="320188"/>
                  <a:pt x="4062464" y="320350"/>
                </a:cubicBezTo>
                <a:cubicBezTo>
                  <a:pt x="4062220" y="320513"/>
                  <a:pt x="4061732" y="320578"/>
                  <a:pt x="4061000" y="320546"/>
                </a:cubicBezTo>
                <a:cubicBezTo>
                  <a:pt x="4060236" y="320888"/>
                  <a:pt x="4059617" y="321181"/>
                  <a:pt x="4059146" y="321426"/>
                </a:cubicBezTo>
                <a:cubicBezTo>
                  <a:pt x="4058674" y="321670"/>
                  <a:pt x="4058251" y="322158"/>
                  <a:pt x="4057877" y="322891"/>
                </a:cubicBezTo>
                <a:cubicBezTo>
                  <a:pt x="4057096" y="322924"/>
                  <a:pt x="4056510" y="323054"/>
                  <a:pt x="4056120" y="323282"/>
                </a:cubicBezTo>
                <a:cubicBezTo>
                  <a:pt x="4055729" y="323510"/>
                  <a:pt x="4055534" y="323641"/>
                  <a:pt x="4055534" y="323673"/>
                </a:cubicBezTo>
                <a:cubicBezTo>
                  <a:pt x="4054363" y="323641"/>
                  <a:pt x="4053191" y="323706"/>
                  <a:pt x="4052020" y="323869"/>
                </a:cubicBezTo>
                <a:cubicBezTo>
                  <a:pt x="4050849" y="324032"/>
                  <a:pt x="4049677" y="324488"/>
                  <a:pt x="4048506" y="325237"/>
                </a:cubicBezTo>
                <a:lnTo>
                  <a:pt x="4046163" y="325237"/>
                </a:lnTo>
                <a:cubicBezTo>
                  <a:pt x="4045773" y="325253"/>
                  <a:pt x="4045383" y="325416"/>
                  <a:pt x="4044992" y="325725"/>
                </a:cubicBezTo>
                <a:cubicBezTo>
                  <a:pt x="4044601" y="326035"/>
                  <a:pt x="4044211" y="326393"/>
                  <a:pt x="4043821" y="326801"/>
                </a:cubicBezTo>
                <a:cubicBezTo>
                  <a:pt x="4043072" y="327175"/>
                  <a:pt x="4042422" y="327403"/>
                  <a:pt x="4041869" y="327485"/>
                </a:cubicBezTo>
                <a:cubicBezTo>
                  <a:pt x="4041315" y="327566"/>
                  <a:pt x="4040665" y="327599"/>
                  <a:pt x="4039917" y="327582"/>
                </a:cubicBezTo>
                <a:cubicBezTo>
                  <a:pt x="4038810" y="328690"/>
                  <a:pt x="4037899" y="329407"/>
                  <a:pt x="4037183" y="329733"/>
                </a:cubicBezTo>
                <a:cubicBezTo>
                  <a:pt x="4036467" y="330058"/>
                  <a:pt x="4035557" y="330384"/>
                  <a:pt x="4034450" y="330710"/>
                </a:cubicBezTo>
                <a:cubicBezTo>
                  <a:pt x="4032547" y="330742"/>
                  <a:pt x="4030887" y="331068"/>
                  <a:pt x="4029472" y="331687"/>
                </a:cubicBezTo>
                <a:cubicBezTo>
                  <a:pt x="4028057" y="332306"/>
                  <a:pt x="4026592" y="333023"/>
                  <a:pt x="4025079" y="333837"/>
                </a:cubicBezTo>
                <a:cubicBezTo>
                  <a:pt x="4023469" y="335006"/>
                  <a:pt x="4021615" y="335980"/>
                  <a:pt x="4019516" y="336758"/>
                </a:cubicBezTo>
                <a:cubicBezTo>
                  <a:pt x="4017417" y="337537"/>
                  <a:pt x="4015368" y="338120"/>
                  <a:pt x="4013366" y="338509"/>
                </a:cubicBezTo>
                <a:cubicBezTo>
                  <a:pt x="4011726" y="338914"/>
                  <a:pt x="4009854" y="339466"/>
                  <a:pt x="4007749" y="340163"/>
                </a:cubicBezTo>
                <a:cubicBezTo>
                  <a:pt x="4005643" y="340860"/>
                  <a:pt x="4003590" y="341605"/>
                  <a:pt x="4001590" y="342400"/>
                </a:cubicBezTo>
                <a:lnTo>
                  <a:pt x="3994625" y="345512"/>
                </a:lnTo>
                <a:cubicBezTo>
                  <a:pt x="3993046" y="346258"/>
                  <a:pt x="3991364" y="346906"/>
                  <a:pt x="3989577" y="347457"/>
                </a:cubicBezTo>
                <a:cubicBezTo>
                  <a:pt x="3987791" y="348008"/>
                  <a:pt x="3986100" y="348657"/>
                  <a:pt x="3984505" y="349402"/>
                </a:cubicBezTo>
                <a:cubicBezTo>
                  <a:pt x="3983756" y="349435"/>
                  <a:pt x="3983105" y="349565"/>
                  <a:pt x="3982552" y="349792"/>
                </a:cubicBezTo>
                <a:cubicBezTo>
                  <a:pt x="3981999" y="350018"/>
                  <a:pt x="3981347" y="350148"/>
                  <a:pt x="3980599" y="350181"/>
                </a:cubicBezTo>
                <a:cubicBezTo>
                  <a:pt x="3980160" y="350197"/>
                  <a:pt x="3979477" y="350359"/>
                  <a:pt x="3978549" y="350667"/>
                </a:cubicBezTo>
                <a:cubicBezTo>
                  <a:pt x="3977622" y="350975"/>
                  <a:pt x="3976743" y="351331"/>
                  <a:pt x="3975913" y="351737"/>
                </a:cubicBezTo>
                <a:lnTo>
                  <a:pt x="3975132" y="351737"/>
                </a:lnTo>
                <a:lnTo>
                  <a:pt x="3963416" y="355627"/>
                </a:lnTo>
                <a:cubicBezTo>
                  <a:pt x="3963367" y="356000"/>
                  <a:pt x="3963074" y="356227"/>
                  <a:pt x="3962538" y="356308"/>
                </a:cubicBezTo>
                <a:cubicBezTo>
                  <a:pt x="3962001" y="356389"/>
                  <a:pt x="3961512" y="356422"/>
                  <a:pt x="3961073" y="356405"/>
                </a:cubicBezTo>
                <a:cubicBezTo>
                  <a:pt x="3958746" y="357135"/>
                  <a:pt x="3956566" y="357816"/>
                  <a:pt x="3954532" y="358450"/>
                </a:cubicBezTo>
                <a:cubicBezTo>
                  <a:pt x="3952498" y="359083"/>
                  <a:pt x="3950512" y="359963"/>
                  <a:pt x="3948576" y="361089"/>
                </a:cubicBezTo>
                <a:cubicBezTo>
                  <a:pt x="3947746" y="361056"/>
                  <a:pt x="3946868" y="361122"/>
                  <a:pt x="3945940" y="361288"/>
                </a:cubicBezTo>
                <a:cubicBezTo>
                  <a:pt x="3945013" y="361453"/>
                  <a:pt x="3944329" y="361915"/>
                  <a:pt x="3943890" y="362675"/>
                </a:cubicBezTo>
                <a:lnTo>
                  <a:pt x="3942328" y="363469"/>
                </a:lnTo>
                <a:cubicBezTo>
                  <a:pt x="3940424" y="364196"/>
                  <a:pt x="3938374" y="364725"/>
                  <a:pt x="3936177" y="365055"/>
                </a:cubicBezTo>
                <a:cubicBezTo>
                  <a:pt x="3933980" y="365386"/>
                  <a:pt x="3931344" y="365915"/>
                  <a:pt x="3928269" y="366642"/>
                </a:cubicBezTo>
                <a:lnTo>
                  <a:pt x="3925145" y="367423"/>
                </a:lnTo>
                <a:cubicBezTo>
                  <a:pt x="3924006" y="367797"/>
                  <a:pt x="3922964" y="368025"/>
                  <a:pt x="3922021" y="368106"/>
                </a:cubicBezTo>
                <a:cubicBezTo>
                  <a:pt x="3921077" y="368187"/>
                  <a:pt x="3920035" y="368220"/>
                  <a:pt x="3918896" y="368204"/>
                </a:cubicBezTo>
                <a:cubicBezTo>
                  <a:pt x="3917676" y="368171"/>
                  <a:pt x="3916407" y="368236"/>
                  <a:pt x="3915089" y="368399"/>
                </a:cubicBezTo>
                <a:cubicBezTo>
                  <a:pt x="3913771" y="368561"/>
                  <a:pt x="3912697" y="369017"/>
                  <a:pt x="3911867" y="369764"/>
                </a:cubicBezTo>
                <a:cubicBezTo>
                  <a:pt x="3911428" y="370886"/>
                  <a:pt x="3910744" y="371569"/>
                  <a:pt x="3909817" y="371813"/>
                </a:cubicBezTo>
                <a:cubicBezTo>
                  <a:pt x="3908889" y="372057"/>
                  <a:pt x="3908010" y="372155"/>
                  <a:pt x="3907181" y="372106"/>
                </a:cubicBezTo>
                <a:lnTo>
                  <a:pt x="3894684" y="372106"/>
                </a:lnTo>
                <a:cubicBezTo>
                  <a:pt x="3890779" y="372155"/>
                  <a:pt x="3886873" y="372057"/>
                  <a:pt x="3882968" y="371813"/>
                </a:cubicBezTo>
                <a:cubicBezTo>
                  <a:pt x="3879063" y="371569"/>
                  <a:pt x="3875158" y="370886"/>
                  <a:pt x="3871252" y="369764"/>
                </a:cubicBezTo>
                <a:cubicBezTo>
                  <a:pt x="3866566" y="369769"/>
                  <a:pt x="3861880" y="368199"/>
                  <a:pt x="3857193" y="365055"/>
                </a:cubicBezTo>
                <a:lnTo>
                  <a:pt x="3851726" y="360296"/>
                </a:lnTo>
                <a:cubicBezTo>
                  <a:pt x="3850587" y="359145"/>
                  <a:pt x="3849936" y="358140"/>
                  <a:pt x="3849774" y="357281"/>
                </a:cubicBezTo>
                <a:cubicBezTo>
                  <a:pt x="3849611" y="356422"/>
                  <a:pt x="3849741" y="355611"/>
                  <a:pt x="3850164" y="354849"/>
                </a:cubicBezTo>
                <a:cubicBezTo>
                  <a:pt x="3850896" y="353293"/>
                  <a:pt x="3851580" y="351931"/>
                  <a:pt x="3852214" y="350764"/>
                </a:cubicBezTo>
                <a:cubicBezTo>
                  <a:pt x="3852849" y="349597"/>
                  <a:pt x="3853728" y="348624"/>
                  <a:pt x="3854850" y="347846"/>
                </a:cubicBezTo>
                <a:cubicBezTo>
                  <a:pt x="3856835" y="345917"/>
                  <a:pt x="3858918" y="344134"/>
                  <a:pt x="3861099" y="342497"/>
                </a:cubicBezTo>
                <a:cubicBezTo>
                  <a:pt x="3863279" y="340860"/>
                  <a:pt x="3865362" y="339271"/>
                  <a:pt x="3867347" y="337731"/>
                </a:cubicBezTo>
                <a:lnTo>
                  <a:pt x="3884530" y="326801"/>
                </a:lnTo>
                <a:cubicBezTo>
                  <a:pt x="3884937" y="326393"/>
                  <a:pt x="3885490" y="326035"/>
                  <a:pt x="3886190" y="325725"/>
                </a:cubicBezTo>
                <a:cubicBezTo>
                  <a:pt x="3886890" y="325416"/>
                  <a:pt x="3887638" y="325253"/>
                  <a:pt x="3888435" y="325237"/>
                </a:cubicBezTo>
                <a:cubicBezTo>
                  <a:pt x="3890746" y="323999"/>
                  <a:pt x="3892959" y="322566"/>
                  <a:pt x="3895074" y="320937"/>
                </a:cubicBezTo>
                <a:cubicBezTo>
                  <a:pt x="3897190" y="319308"/>
                  <a:pt x="3899402" y="317875"/>
                  <a:pt x="3901713" y="316637"/>
                </a:cubicBezTo>
                <a:cubicBezTo>
                  <a:pt x="3902104" y="316588"/>
                  <a:pt x="3902690" y="316295"/>
                  <a:pt x="3903471" y="315757"/>
                </a:cubicBezTo>
                <a:cubicBezTo>
                  <a:pt x="3904252" y="315220"/>
                  <a:pt x="3905228" y="314731"/>
                  <a:pt x="3906400" y="314291"/>
                </a:cubicBezTo>
                <a:lnTo>
                  <a:pt x="3906400" y="315073"/>
                </a:lnTo>
                <a:lnTo>
                  <a:pt x="3902494" y="318200"/>
                </a:lnTo>
                <a:lnTo>
                  <a:pt x="3897027" y="325237"/>
                </a:lnTo>
                <a:cubicBezTo>
                  <a:pt x="3896278" y="325269"/>
                  <a:pt x="3895823" y="325400"/>
                  <a:pt x="3895660" y="325628"/>
                </a:cubicBezTo>
                <a:cubicBezTo>
                  <a:pt x="3895497" y="325856"/>
                  <a:pt x="3895432" y="325986"/>
                  <a:pt x="3895465" y="326019"/>
                </a:cubicBezTo>
                <a:cubicBezTo>
                  <a:pt x="3895481" y="326882"/>
                  <a:pt x="3895253" y="327892"/>
                  <a:pt x="3894782" y="329048"/>
                </a:cubicBezTo>
                <a:cubicBezTo>
                  <a:pt x="3894310" y="330205"/>
                  <a:pt x="3893496" y="331019"/>
                  <a:pt x="3892341" y="331491"/>
                </a:cubicBezTo>
                <a:cubicBezTo>
                  <a:pt x="3890502" y="332713"/>
                  <a:pt x="3889298" y="334176"/>
                  <a:pt x="3888728" y="335880"/>
                </a:cubicBezTo>
                <a:cubicBezTo>
                  <a:pt x="3888159" y="337584"/>
                  <a:pt x="3887540" y="339239"/>
                  <a:pt x="3886873" y="340843"/>
                </a:cubicBezTo>
                <a:cubicBezTo>
                  <a:pt x="3886092" y="340892"/>
                  <a:pt x="3885702" y="341184"/>
                  <a:pt x="3885702" y="341719"/>
                </a:cubicBezTo>
                <a:cubicBezTo>
                  <a:pt x="3885702" y="342254"/>
                  <a:pt x="3886092" y="342740"/>
                  <a:pt x="3886873" y="343178"/>
                </a:cubicBezTo>
                <a:lnTo>
                  <a:pt x="3889998" y="343178"/>
                </a:lnTo>
                <a:cubicBezTo>
                  <a:pt x="3892471" y="342270"/>
                  <a:pt x="3895334" y="340973"/>
                  <a:pt x="3898589" y="339287"/>
                </a:cubicBezTo>
                <a:lnTo>
                  <a:pt x="3906400" y="336175"/>
                </a:lnTo>
                <a:cubicBezTo>
                  <a:pt x="3909068" y="335022"/>
                  <a:pt x="3911737" y="334014"/>
                  <a:pt x="3914405" y="333152"/>
                </a:cubicBezTo>
                <a:cubicBezTo>
                  <a:pt x="3917074" y="332289"/>
                  <a:pt x="3920133" y="331475"/>
                  <a:pt x="3923583" y="330710"/>
                </a:cubicBezTo>
                <a:cubicBezTo>
                  <a:pt x="3925910" y="328804"/>
                  <a:pt x="3928285" y="327338"/>
                  <a:pt x="3930710" y="326312"/>
                </a:cubicBezTo>
                <a:cubicBezTo>
                  <a:pt x="3933134" y="325286"/>
                  <a:pt x="3935705" y="324406"/>
                  <a:pt x="3938423" y="323673"/>
                </a:cubicBezTo>
                <a:cubicBezTo>
                  <a:pt x="3941156" y="322452"/>
                  <a:pt x="3943890" y="321181"/>
                  <a:pt x="3946624" y="319862"/>
                </a:cubicBezTo>
                <a:cubicBezTo>
                  <a:pt x="3949357" y="318542"/>
                  <a:pt x="3952091" y="317468"/>
                  <a:pt x="3954825" y="316637"/>
                </a:cubicBezTo>
                <a:lnTo>
                  <a:pt x="3970446" y="309600"/>
                </a:lnTo>
                <a:cubicBezTo>
                  <a:pt x="3973212" y="308802"/>
                  <a:pt x="3976075" y="307858"/>
                  <a:pt x="3979037" y="306766"/>
                </a:cubicBezTo>
                <a:cubicBezTo>
                  <a:pt x="3981999" y="305675"/>
                  <a:pt x="3984862" y="304535"/>
                  <a:pt x="3987629" y="303346"/>
                </a:cubicBezTo>
                <a:cubicBezTo>
                  <a:pt x="3989564" y="302222"/>
                  <a:pt x="3991347" y="301343"/>
                  <a:pt x="3992978" y="300707"/>
                </a:cubicBezTo>
                <a:cubicBezTo>
                  <a:pt x="3994609" y="300072"/>
                  <a:pt x="3996188" y="299388"/>
                  <a:pt x="3997717" y="298655"/>
                </a:cubicBezTo>
                <a:cubicBezTo>
                  <a:pt x="3998893" y="297889"/>
                  <a:pt x="4000219" y="297270"/>
                  <a:pt x="4001695" y="296798"/>
                </a:cubicBezTo>
                <a:cubicBezTo>
                  <a:pt x="4003171" y="296326"/>
                  <a:pt x="4004698" y="295902"/>
                  <a:pt x="4006276" y="295528"/>
                </a:cubicBezTo>
                <a:cubicBezTo>
                  <a:pt x="4008229" y="294062"/>
                  <a:pt x="4009986" y="293084"/>
                  <a:pt x="4011549" y="292596"/>
                </a:cubicBezTo>
                <a:cubicBezTo>
                  <a:pt x="4013111" y="292107"/>
                  <a:pt x="4014477" y="291521"/>
                  <a:pt x="4015649" y="290837"/>
                </a:cubicBezTo>
                <a:cubicBezTo>
                  <a:pt x="4017602" y="290413"/>
                  <a:pt x="4019359" y="289892"/>
                  <a:pt x="4020921" y="289273"/>
                </a:cubicBezTo>
                <a:cubicBezTo>
                  <a:pt x="4022483" y="288654"/>
                  <a:pt x="4023850" y="288133"/>
                  <a:pt x="4025022" y="287709"/>
                </a:cubicBezTo>
                <a:cubicBezTo>
                  <a:pt x="4028130" y="285836"/>
                  <a:pt x="4031286" y="284305"/>
                  <a:pt x="4034492" y="283116"/>
                </a:cubicBezTo>
                <a:cubicBezTo>
                  <a:pt x="4037697" y="281927"/>
                  <a:pt x="4041049" y="280591"/>
                  <a:pt x="4044548" y="279109"/>
                </a:cubicBezTo>
                <a:lnTo>
                  <a:pt x="4060169" y="272855"/>
                </a:lnTo>
                <a:cubicBezTo>
                  <a:pt x="4061796" y="272447"/>
                  <a:pt x="4063618" y="271894"/>
                  <a:pt x="4065636" y="271193"/>
                </a:cubicBezTo>
                <a:cubicBezTo>
                  <a:pt x="4067654" y="270493"/>
                  <a:pt x="4069476" y="269744"/>
                  <a:pt x="4071104" y="268945"/>
                </a:cubicBezTo>
                <a:lnTo>
                  <a:pt x="4078914" y="265818"/>
                </a:lnTo>
                <a:cubicBezTo>
                  <a:pt x="4082006" y="265036"/>
                  <a:pt x="4085000" y="264059"/>
                  <a:pt x="4087896" y="262886"/>
                </a:cubicBezTo>
                <a:cubicBezTo>
                  <a:pt x="4090793" y="261714"/>
                  <a:pt x="4093786" y="260345"/>
                  <a:pt x="4096878" y="258782"/>
                </a:cubicBezTo>
                <a:cubicBezTo>
                  <a:pt x="4098831" y="258423"/>
                  <a:pt x="4100588" y="257967"/>
                  <a:pt x="4102150" y="257414"/>
                </a:cubicBezTo>
                <a:cubicBezTo>
                  <a:pt x="4103712" y="256860"/>
                  <a:pt x="4105079" y="256013"/>
                  <a:pt x="4106251" y="254873"/>
                </a:cubicBezTo>
                <a:cubicBezTo>
                  <a:pt x="4108155" y="254824"/>
                  <a:pt x="4109814" y="254531"/>
                  <a:pt x="4111230" y="253993"/>
                </a:cubicBezTo>
                <a:cubicBezTo>
                  <a:pt x="4112646" y="253456"/>
                  <a:pt x="4114110" y="252967"/>
                  <a:pt x="4115623" y="252527"/>
                </a:cubicBezTo>
                <a:lnTo>
                  <a:pt x="4127339" y="248618"/>
                </a:lnTo>
                <a:cubicBezTo>
                  <a:pt x="4129585" y="247852"/>
                  <a:pt x="4131537" y="247234"/>
                  <a:pt x="4133197" y="246761"/>
                </a:cubicBezTo>
                <a:cubicBezTo>
                  <a:pt x="4134857" y="246289"/>
                  <a:pt x="4136809" y="245865"/>
                  <a:pt x="4139055" y="245491"/>
                </a:cubicBezTo>
                <a:cubicBezTo>
                  <a:pt x="4140991" y="245133"/>
                  <a:pt x="4142781" y="244676"/>
                  <a:pt x="4144424" y="244123"/>
                </a:cubicBezTo>
                <a:cubicBezTo>
                  <a:pt x="4146068" y="243569"/>
                  <a:pt x="4147662" y="242722"/>
                  <a:pt x="4149209" y="241582"/>
                </a:cubicBezTo>
                <a:cubicBezTo>
                  <a:pt x="4151129" y="241142"/>
                  <a:pt x="4152951" y="240653"/>
                  <a:pt x="4154676" y="240116"/>
                </a:cubicBezTo>
                <a:cubicBezTo>
                  <a:pt x="4156401" y="239578"/>
                  <a:pt x="4158223" y="239285"/>
                  <a:pt x="4160143" y="239236"/>
                </a:cubicBezTo>
                <a:cubicBezTo>
                  <a:pt x="4163609" y="238485"/>
                  <a:pt x="4166831" y="237446"/>
                  <a:pt x="4169809" y="236119"/>
                </a:cubicBezTo>
                <a:cubicBezTo>
                  <a:pt x="4172787" y="234792"/>
                  <a:pt x="4175813" y="232990"/>
                  <a:pt x="4178888" y="230715"/>
                </a:cubicBezTo>
                <a:cubicBezTo>
                  <a:pt x="4180483" y="229945"/>
                  <a:pt x="4182371" y="229362"/>
                  <a:pt x="4184551" y="228966"/>
                </a:cubicBezTo>
                <a:cubicBezTo>
                  <a:pt x="4186732" y="228571"/>
                  <a:pt x="4189009" y="228373"/>
                  <a:pt x="4191385" y="228372"/>
                </a:cubicBezTo>
                <a:cubicBezTo>
                  <a:pt x="4193712" y="228036"/>
                  <a:pt x="4196088" y="227902"/>
                  <a:pt x="4198513" y="227969"/>
                </a:cubicBezTo>
                <a:cubicBezTo>
                  <a:pt x="4200937" y="228036"/>
                  <a:pt x="4203508" y="227902"/>
                  <a:pt x="4206225" y="227566"/>
                </a:cubicBezTo>
                <a:cubicBezTo>
                  <a:pt x="4211693" y="227688"/>
                  <a:pt x="4217160" y="226639"/>
                  <a:pt x="4222627" y="224417"/>
                </a:cubicBezTo>
                <a:lnTo>
                  <a:pt x="4228095" y="224417"/>
                </a:lnTo>
                <a:cubicBezTo>
                  <a:pt x="4230047" y="224385"/>
                  <a:pt x="4232000" y="224257"/>
                  <a:pt x="4233953" y="224033"/>
                </a:cubicBezTo>
                <a:cubicBezTo>
                  <a:pt x="4235905" y="223809"/>
                  <a:pt x="4237858" y="223681"/>
                  <a:pt x="4239810" y="223649"/>
                </a:cubicBezTo>
                <a:cubicBezTo>
                  <a:pt x="4241779" y="223632"/>
                  <a:pt x="4243895" y="223858"/>
                  <a:pt x="4246156" y="224326"/>
                </a:cubicBezTo>
                <a:cubicBezTo>
                  <a:pt x="4248419" y="224794"/>
                  <a:pt x="4250729" y="225606"/>
                  <a:pt x="4253088" y="226761"/>
                </a:cubicBezTo>
                <a:lnTo>
                  <a:pt x="4255431" y="226761"/>
                </a:lnTo>
                <a:cubicBezTo>
                  <a:pt x="4257433" y="226663"/>
                  <a:pt x="4259483" y="226272"/>
                  <a:pt x="4261582" y="225589"/>
                </a:cubicBezTo>
                <a:cubicBezTo>
                  <a:pt x="4263681" y="224906"/>
                  <a:pt x="4265536" y="224515"/>
                  <a:pt x="4267147" y="224417"/>
                </a:cubicBezTo>
                <a:cubicBezTo>
                  <a:pt x="4274177" y="223777"/>
                  <a:pt x="4281206" y="223521"/>
                  <a:pt x="4288235" y="223649"/>
                </a:cubicBezTo>
                <a:cubicBezTo>
                  <a:pt x="4290579" y="222111"/>
                  <a:pt x="4293703" y="221342"/>
                  <a:pt x="4297608" y="221342"/>
                </a:cubicBezTo>
                <a:cubicBezTo>
                  <a:pt x="4298812" y="220894"/>
                  <a:pt x="4300113" y="220637"/>
                  <a:pt x="4301513" y="220573"/>
                </a:cubicBezTo>
                <a:close/>
                <a:moveTo>
                  <a:pt x="1938323" y="213504"/>
                </a:moveTo>
                <a:cubicBezTo>
                  <a:pt x="1932611" y="215442"/>
                  <a:pt x="1927242" y="217233"/>
                  <a:pt x="1922214" y="218877"/>
                </a:cubicBezTo>
                <a:cubicBezTo>
                  <a:pt x="1917185" y="220521"/>
                  <a:pt x="1911621" y="222117"/>
                  <a:pt x="1905519" y="223663"/>
                </a:cubicBezTo>
                <a:cubicBezTo>
                  <a:pt x="1909375" y="223826"/>
                  <a:pt x="1915135" y="222719"/>
                  <a:pt x="1922799" y="220342"/>
                </a:cubicBezTo>
                <a:cubicBezTo>
                  <a:pt x="1930463" y="217965"/>
                  <a:pt x="1935638" y="215686"/>
                  <a:pt x="1938323" y="213504"/>
                </a:cubicBezTo>
                <a:close/>
                <a:moveTo>
                  <a:pt x="4725030" y="210415"/>
                </a:moveTo>
                <a:cubicBezTo>
                  <a:pt x="4724590" y="210431"/>
                  <a:pt x="4723907" y="210594"/>
                  <a:pt x="4722979" y="210902"/>
                </a:cubicBezTo>
                <a:cubicBezTo>
                  <a:pt x="4722051" y="211210"/>
                  <a:pt x="4721172" y="211568"/>
                  <a:pt x="4720342" y="211974"/>
                </a:cubicBezTo>
                <a:lnTo>
                  <a:pt x="4720342" y="213532"/>
                </a:lnTo>
                <a:cubicBezTo>
                  <a:pt x="4723451" y="214377"/>
                  <a:pt x="4726413" y="215221"/>
                  <a:pt x="4729230" y="216065"/>
                </a:cubicBezTo>
                <a:cubicBezTo>
                  <a:pt x="4732046" y="216910"/>
                  <a:pt x="4734813" y="217364"/>
                  <a:pt x="4737532" y="217429"/>
                </a:cubicBezTo>
                <a:cubicBezTo>
                  <a:pt x="4738037" y="217381"/>
                  <a:pt x="4738785" y="217088"/>
                  <a:pt x="4739779" y="216552"/>
                </a:cubicBezTo>
                <a:cubicBezTo>
                  <a:pt x="4740771" y="216017"/>
                  <a:pt x="4741325" y="215529"/>
                  <a:pt x="4741439" y="215091"/>
                </a:cubicBezTo>
                <a:cubicBezTo>
                  <a:pt x="4741358" y="214620"/>
                  <a:pt x="4740935" y="214003"/>
                  <a:pt x="4740169" y="213240"/>
                </a:cubicBezTo>
                <a:cubicBezTo>
                  <a:pt x="4739405" y="212477"/>
                  <a:pt x="4738785" y="212055"/>
                  <a:pt x="4738313" y="211974"/>
                </a:cubicBezTo>
                <a:cubicBezTo>
                  <a:pt x="4736295" y="211568"/>
                  <a:pt x="4734081" y="211210"/>
                  <a:pt x="4731672" y="210902"/>
                </a:cubicBezTo>
                <a:cubicBezTo>
                  <a:pt x="4729263" y="210594"/>
                  <a:pt x="4727049" y="210431"/>
                  <a:pt x="4725030" y="210415"/>
                </a:cubicBezTo>
                <a:close/>
                <a:moveTo>
                  <a:pt x="2504068" y="193249"/>
                </a:moveTo>
                <a:cubicBezTo>
                  <a:pt x="2502524" y="193672"/>
                  <a:pt x="2501124" y="194189"/>
                  <a:pt x="2499871" y="194802"/>
                </a:cubicBezTo>
                <a:cubicBezTo>
                  <a:pt x="2498618" y="195415"/>
                  <a:pt x="2497412" y="195929"/>
                  <a:pt x="2496255" y="196345"/>
                </a:cubicBezTo>
                <a:lnTo>
                  <a:pt x="2484520" y="200963"/>
                </a:lnTo>
                <a:cubicBezTo>
                  <a:pt x="2479451" y="202949"/>
                  <a:pt x="2474529" y="205229"/>
                  <a:pt x="2469753" y="207802"/>
                </a:cubicBezTo>
                <a:cubicBezTo>
                  <a:pt x="2464978" y="210374"/>
                  <a:pt x="2460252" y="213044"/>
                  <a:pt x="2455574" y="215812"/>
                </a:cubicBezTo>
                <a:cubicBezTo>
                  <a:pt x="2450815" y="218939"/>
                  <a:pt x="2446255" y="222456"/>
                  <a:pt x="2441896" y="226364"/>
                </a:cubicBezTo>
                <a:cubicBezTo>
                  <a:pt x="2437536" y="230271"/>
                  <a:pt x="2433766" y="234570"/>
                  <a:pt x="2430586" y="239259"/>
                </a:cubicBezTo>
                <a:cubicBezTo>
                  <a:pt x="2429369" y="241588"/>
                  <a:pt x="2428255" y="243770"/>
                  <a:pt x="2427242" y="245805"/>
                </a:cubicBezTo>
                <a:cubicBezTo>
                  <a:pt x="2426229" y="247840"/>
                  <a:pt x="2425511" y="249827"/>
                  <a:pt x="2425088" y="251764"/>
                </a:cubicBezTo>
                <a:cubicBezTo>
                  <a:pt x="2424375" y="254940"/>
                  <a:pt x="2424246" y="258163"/>
                  <a:pt x="2424700" y="261436"/>
                </a:cubicBezTo>
                <a:cubicBezTo>
                  <a:pt x="2425155" y="264709"/>
                  <a:pt x="2425806" y="267738"/>
                  <a:pt x="2426652" y="270522"/>
                </a:cubicBezTo>
                <a:cubicBezTo>
                  <a:pt x="2426669" y="271287"/>
                  <a:pt x="2426832" y="271906"/>
                  <a:pt x="2427141" y="272378"/>
                </a:cubicBezTo>
                <a:cubicBezTo>
                  <a:pt x="2427451" y="272850"/>
                  <a:pt x="2427809" y="273274"/>
                  <a:pt x="2428217" y="273648"/>
                </a:cubicBezTo>
                <a:lnTo>
                  <a:pt x="2435255" y="288498"/>
                </a:lnTo>
                <a:cubicBezTo>
                  <a:pt x="2436461" y="290435"/>
                  <a:pt x="2437764" y="292422"/>
                  <a:pt x="2439165" y="294457"/>
                </a:cubicBezTo>
                <a:lnTo>
                  <a:pt x="2443070" y="300994"/>
                </a:lnTo>
                <a:lnTo>
                  <a:pt x="2445403" y="299440"/>
                </a:lnTo>
                <a:cubicBezTo>
                  <a:pt x="2448516" y="295955"/>
                  <a:pt x="2451483" y="292568"/>
                  <a:pt x="2454303" y="289279"/>
                </a:cubicBezTo>
                <a:cubicBezTo>
                  <a:pt x="2457122" y="285990"/>
                  <a:pt x="2459893" y="282604"/>
                  <a:pt x="2462615" y="279119"/>
                </a:cubicBezTo>
                <a:lnTo>
                  <a:pt x="2482173" y="254109"/>
                </a:lnTo>
                <a:cubicBezTo>
                  <a:pt x="2484487" y="250576"/>
                  <a:pt x="2486704" y="246896"/>
                  <a:pt x="2488823" y="243069"/>
                </a:cubicBezTo>
                <a:cubicBezTo>
                  <a:pt x="2490942" y="239243"/>
                  <a:pt x="2493158" y="235368"/>
                  <a:pt x="2495473" y="231444"/>
                </a:cubicBezTo>
                <a:cubicBezTo>
                  <a:pt x="2496663" y="229815"/>
                  <a:pt x="2497803" y="227992"/>
                  <a:pt x="2498895" y="225973"/>
                </a:cubicBezTo>
                <a:cubicBezTo>
                  <a:pt x="2499986" y="223954"/>
                  <a:pt x="2500931" y="222130"/>
                  <a:pt x="2501727" y="220502"/>
                </a:cubicBezTo>
                <a:cubicBezTo>
                  <a:pt x="2502524" y="218906"/>
                  <a:pt x="2503271" y="217213"/>
                  <a:pt x="2503970" y="215422"/>
                </a:cubicBezTo>
                <a:cubicBezTo>
                  <a:pt x="2504669" y="213631"/>
                  <a:pt x="2505222" y="211937"/>
                  <a:pt x="2505628" y="210342"/>
                </a:cubicBezTo>
                <a:cubicBezTo>
                  <a:pt x="2506392" y="208419"/>
                  <a:pt x="2507010" y="206403"/>
                  <a:pt x="2507481" y="204292"/>
                </a:cubicBezTo>
                <a:cubicBezTo>
                  <a:pt x="2507952" y="202181"/>
                  <a:pt x="2508375" y="199788"/>
                  <a:pt x="2508749" y="197112"/>
                </a:cubicBezTo>
                <a:cubicBezTo>
                  <a:pt x="2509139" y="196697"/>
                  <a:pt x="2509334" y="196185"/>
                  <a:pt x="2509334" y="195576"/>
                </a:cubicBezTo>
                <a:cubicBezTo>
                  <a:pt x="2509334" y="194968"/>
                  <a:pt x="2509139" y="194452"/>
                  <a:pt x="2508749" y="194030"/>
                </a:cubicBezTo>
                <a:cubicBezTo>
                  <a:pt x="2507188" y="193379"/>
                  <a:pt x="2505628" y="193118"/>
                  <a:pt x="2504068" y="193249"/>
                </a:cubicBezTo>
                <a:close/>
                <a:moveTo>
                  <a:pt x="4725030" y="189343"/>
                </a:moveTo>
                <a:cubicBezTo>
                  <a:pt x="4724216" y="189392"/>
                  <a:pt x="4723304" y="189685"/>
                  <a:pt x="4722295" y="190222"/>
                </a:cubicBezTo>
                <a:cubicBezTo>
                  <a:pt x="4721285" y="190759"/>
                  <a:pt x="4720374" y="191247"/>
                  <a:pt x="4719560" y="191687"/>
                </a:cubicBezTo>
                <a:lnTo>
                  <a:pt x="4719560" y="193249"/>
                </a:lnTo>
                <a:cubicBezTo>
                  <a:pt x="4722621" y="193623"/>
                  <a:pt x="4725485" y="194046"/>
                  <a:pt x="4728155" y="194518"/>
                </a:cubicBezTo>
                <a:cubicBezTo>
                  <a:pt x="4730825" y="194990"/>
                  <a:pt x="4733691" y="195608"/>
                  <a:pt x="4736751" y="196373"/>
                </a:cubicBezTo>
                <a:cubicBezTo>
                  <a:pt x="4737223" y="196324"/>
                  <a:pt x="4737841" y="196031"/>
                  <a:pt x="4738607" y="195494"/>
                </a:cubicBezTo>
                <a:cubicBezTo>
                  <a:pt x="4739371" y="194957"/>
                  <a:pt x="4739795" y="194469"/>
                  <a:pt x="4739877" y="194030"/>
                </a:cubicBezTo>
                <a:cubicBezTo>
                  <a:pt x="4739877" y="193590"/>
                  <a:pt x="4739681" y="193102"/>
                  <a:pt x="4739290" y="192565"/>
                </a:cubicBezTo>
                <a:cubicBezTo>
                  <a:pt x="4738899" y="192028"/>
                  <a:pt x="4738313" y="191735"/>
                  <a:pt x="4737532" y="191687"/>
                </a:cubicBezTo>
                <a:cubicBezTo>
                  <a:pt x="4735546" y="191247"/>
                  <a:pt x="4733463" y="190759"/>
                  <a:pt x="4731281" y="190222"/>
                </a:cubicBezTo>
                <a:cubicBezTo>
                  <a:pt x="4729099" y="189685"/>
                  <a:pt x="4727016" y="189392"/>
                  <a:pt x="4725030" y="189343"/>
                </a:cubicBezTo>
                <a:close/>
                <a:moveTo>
                  <a:pt x="2743756" y="183095"/>
                </a:moveTo>
                <a:cubicBezTo>
                  <a:pt x="2741088" y="183502"/>
                  <a:pt x="2738615" y="183860"/>
                  <a:pt x="2736337" y="184169"/>
                </a:cubicBezTo>
                <a:cubicBezTo>
                  <a:pt x="2734059" y="184478"/>
                  <a:pt x="2731585" y="184641"/>
                  <a:pt x="2728917" y="184657"/>
                </a:cubicBezTo>
                <a:cubicBezTo>
                  <a:pt x="2724572" y="184999"/>
                  <a:pt x="2720179" y="185096"/>
                  <a:pt x="2715736" y="184950"/>
                </a:cubicBezTo>
                <a:cubicBezTo>
                  <a:pt x="2711294" y="184804"/>
                  <a:pt x="2707096" y="184706"/>
                  <a:pt x="2703142" y="184657"/>
                </a:cubicBezTo>
                <a:cubicBezTo>
                  <a:pt x="2702361" y="184690"/>
                  <a:pt x="2701580" y="184820"/>
                  <a:pt x="2700799" y="185048"/>
                </a:cubicBezTo>
                <a:cubicBezTo>
                  <a:pt x="2700018" y="185276"/>
                  <a:pt x="2699237" y="185406"/>
                  <a:pt x="2698456" y="185438"/>
                </a:cubicBezTo>
                <a:cubicBezTo>
                  <a:pt x="2704135" y="188465"/>
                  <a:pt x="2712694" y="189636"/>
                  <a:pt x="2724133" y="188953"/>
                </a:cubicBezTo>
                <a:cubicBezTo>
                  <a:pt x="2735572" y="188269"/>
                  <a:pt x="2743936" y="186317"/>
                  <a:pt x="2749224" y="183095"/>
                </a:cubicBezTo>
                <a:close/>
                <a:moveTo>
                  <a:pt x="3493736" y="151072"/>
                </a:moveTo>
                <a:cubicBezTo>
                  <a:pt x="3489961" y="151202"/>
                  <a:pt x="3485795" y="151723"/>
                  <a:pt x="3481239" y="152634"/>
                </a:cubicBezTo>
                <a:cubicBezTo>
                  <a:pt x="3479041" y="153545"/>
                  <a:pt x="3476460" y="154066"/>
                  <a:pt x="3473496" y="154196"/>
                </a:cubicBezTo>
                <a:cubicBezTo>
                  <a:pt x="3473464" y="154570"/>
                  <a:pt x="3473335" y="154798"/>
                  <a:pt x="3473109" y="154880"/>
                </a:cubicBezTo>
                <a:cubicBezTo>
                  <a:pt x="3472884" y="154961"/>
                  <a:pt x="3472755" y="154994"/>
                  <a:pt x="3472723" y="154977"/>
                </a:cubicBezTo>
                <a:lnTo>
                  <a:pt x="3473496" y="155758"/>
                </a:lnTo>
                <a:cubicBezTo>
                  <a:pt x="3474335" y="155384"/>
                  <a:pt x="3475366" y="155156"/>
                  <a:pt x="3476591" y="155075"/>
                </a:cubicBezTo>
                <a:cubicBezTo>
                  <a:pt x="3477815" y="154994"/>
                  <a:pt x="3478847" y="154961"/>
                  <a:pt x="3479685" y="154977"/>
                </a:cubicBezTo>
                <a:cubicBezTo>
                  <a:pt x="3480055" y="154945"/>
                  <a:pt x="3480281" y="154815"/>
                  <a:pt x="3480362" y="154587"/>
                </a:cubicBezTo>
                <a:cubicBezTo>
                  <a:pt x="3480442" y="154359"/>
                  <a:pt x="3480474" y="154229"/>
                  <a:pt x="3480458" y="154196"/>
                </a:cubicBezTo>
                <a:lnTo>
                  <a:pt x="3499203" y="151853"/>
                </a:lnTo>
                <a:lnTo>
                  <a:pt x="3499984" y="151853"/>
                </a:lnTo>
                <a:lnTo>
                  <a:pt x="3499984" y="151072"/>
                </a:lnTo>
                <a:close/>
                <a:moveTo>
                  <a:pt x="3503109" y="150291"/>
                </a:moveTo>
                <a:lnTo>
                  <a:pt x="3503109" y="151072"/>
                </a:lnTo>
                <a:cubicBezTo>
                  <a:pt x="3506233" y="150421"/>
                  <a:pt x="3508576" y="150161"/>
                  <a:pt x="3510138" y="150291"/>
                </a:cubicBezTo>
                <a:close/>
                <a:moveTo>
                  <a:pt x="357135" y="122271"/>
                </a:moveTo>
                <a:cubicBezTo>
                  <a:pt x="357672" y="121994"/>
                  <a:pt x="357965" y="122743"/>
                  <a:pt x="358013" y="124516"/>
                </a:cubicBezTo>
                <a:lnTo>
                  <a:pt x="360357" y="124516"/>
                </a:lnTo>
                <a:lnTo>
                  <a:pt x="365824" y="122954"/>
                </a:lnTo>
                <a:cubicBezTo>
                  <a:pt x="366263" y="122938"/>
                  <a:pt x="366751" y="122970"/>
                  <a:pt x="367288" y="123052"/>
                </a:cubicBezTo>
                <a:cubicBezTo>
                  <a:pt x="367825" y="123133"/>
                  <a:pt x="368118" y="123361"/>
                  <a:pt x="368167" y="123735"/>
                </a:cubicBezTo>
                <a:cubicBezTo>
                  <a:pt x="368948" y="123865"/>
                  <a:pt x="368948" y="124386"/>
                  <a:pt x="368167" y="125297"/>
                </a:cubicBezTo>
                <a:cubicBezTo>
                  <a:pt x="367337" y="126843"/>
                  <a:pt x="366263" y="128438"/>
                  <a:pt x="364945" y="130081"/>
                </a:cubicBezTo>
                <a:cubicBezTo>
                  <a:pt x="363627" y="131725"/>
                  <a:pt x="362358" y="133515"/>
                  <a:pt x="361138" y="135451"/>
                </a:cubicBezTo>
                <a:cubicBezTo>
                  <a:pt x="360796" y="136216"/>
                  <a:pt x="360503" y="137029"/>
                  <a:pt x="360259" y="137892"/>
                </a:cubicBezTo>
                <a:cubicBezTo>
                  <a:pt x="360015" y="138754"/>
                  <a:pt x="359527" y="139763"/>
                  <a:pt x="358794" y="140918"/>
                </a:cubicBezTo>
                <a:cubicBezTo>
                  <a:pt x="358013" y="141049"/>
                  <a:pt x="357232" y="141569"/>
                  <a:pt x="356452" y="142480"/>
                </a:cubicBezTo>
                <a:cubicBezTo>
                  <a:pt x="354564" y="143701"/>
                  <a:pt x="353067" y="145165"/>
                  <a:pt x="351961" y="146874"/>
                </a:cubicBezTo>
                <a:cubicBezTo>
                  <a:pt x="350854" y="148582"/>
                  <a:pt x="349747" y="150242"/>
                  <a:pt x="348641" y="151853"/>
                </a:cubicBezTo>
                <a:cubicBezTo>
                  <a:pt x="348153" y="152650"/>
                  <a:pt x="347176" y="153399"/>
                  <a:pt x="345712" y="154099"/>
                </a:cubicBezTo>
                <a:cubicBezTo>
                  <a:pt x="344247" y="154798"/>
                  <a:pt x="342881" y="155352"/>
                  <a:pt x="341611" y="155758"/>
                </a:cubicBezTo>
                <a:cubicBezTo>
                  <a:pt x="340700" y="157190"/>
                  <a:pt x="339398" y="158232"/>
                  <a:pt x="337706" y="158882"/>
                </a:cubicBezTo>
                <a:cubicBezTo>
                  <a:pt x="337055" y="158752"/>
                  <a:pt x="336795" y="159013"/>
                  <a:pt x="336925" y="159664"/>
                </a:cubicBezTo>
                <a:cubicBezTo>
                  <a:pt x="336893" y="160445"/>
                  <a:pt x="336567" y="161031"/>
                  <a:pt x="335949" y="161421"/>
                </a:cubicBezTo>
                <a:cubicBezTo>
                  <a:pt x="335330" y="161811"/>
                  <a:pt x="334614" y="162007"/>
                  <a:pt x="333801" y="162007"/>
                </a:cubicBezTo>
                <a:lnTo>
                  <a:pt x="323647" y="168255"/>
                </a:lnTo>
                <a:cubicBezTo>
                  <a:pt x="321402" y="168678"/>
                  <a:pt x="319840" y="169590"/>
                  <a:pt x="318961" y="170989"/>
                </a:cubicBezTo>
                <a:cubicBezTo>
                  <a:pt x="318082" y="172388"/>
                  <a:pt x="317301" y="174080"/>
                  <a:pt x="316618" y="176066"/>
                </a:cubicBezTo>
                <a:cubicBezTo>
                  <a:pt x="316276" y="177579"/>
                  <a:pt x="315983" y="179044"/>
                  <a:pt x="315739" y="180459"/>
                </a:cubicBezTo>
                <a:cubicBezTo>
                  <a:pt x="315495" y="181875"/>
                  <a:pt x="315007" y="183534"/>
                  <a:pt x="314275" y="185438"/>
                </a:cubicBezTo>
                <a:lnTo>
                  <a:pt x="311932" y="193249"/>
                </a:lnTo>
                <a:cubicBezTo>
                  <a:pt x="311102" y="195267"/>
                  <a:pt x="310028" y="197479"/>
                  <a:pt x="308710" y="199888"/>
                </a:cubicBezTo>
                <a:cubicBezTo>
                  <a:pt x="307392" y="202296"/>
                  <a:pt x="306122" y="204509"/>
                  <a:pt x="304903" y="206527"/>
                </a:cubicBezTo>
                <a:lnTo>
                  <a:pt x="300997" y="220585"/>
                </a:lnTo>
                <a:lnTo>
                  <a:pt x="296310" y="232301"/>
                </a:lnTo>
                <a:lnTo>
                  <a:pt x="293967" y="239331"/>
                </a:lnTo>
                <a:cubicBezTo>
                  <a:pt x="292861" y="242048"/>
                  <a:pt x="291755" y="244814"/>
                  <a:pt x="290648" y="247629"/>
                </a:cubicBezTo>
                <a:cubicBezTo>
                  <a:pt x="289541" y="250444"/>
                  <a:pt x="288044" y="253406"/>
                  <a:pt x="286157" y="256514"/>
                </a:cubicBezTo>
                <a:cubicBezTo>
                  <a:pt x="285359" y="259133"/>
                  <a:pt x="284416" y="261509"/>
                  <a:pt x="283326" y="263641"/>
                </a:cubicBezTo>
                <a:cubicBezTo>
                  <a:pt x="282235" y="265772"/>
                  <a:pt x="281096" y="268343"/>
                  <a:pt x="279908" y="271354"/>
                </a:cubicBezTo>
                <a:lnTo>
                  <a:pt x="272879" y="283070"/>
                </a:lnTo>
                <a:cubicBezTo>
                  <a:pt x="271659" y="286958"/>
                  <a:pt x="269999" y="290701"/>
                  <a:pt x="267900" y="294297"/>
                </a:cubicBezTo>
                <a:cubicBezTo>
                  <a:pt x="265801" y="297893"/>
                  <a:pt x="263555" y="301441"/>
                  <a:pt x="261163" y="304939"/>
                </a:cubicBezTo>
                <a:lnTo>
                  <a:pt x="251791" y="322814"/>
                </a:lnTo>
                <a:cubicBezTo>
                  <a:pt x="249448" y="325893"/>
                  <a:pt x="247300" y="328924"/>
                  <a:pt x="245347" y="331906"/>
                </a:cubicBezTo>
                <a:cubicBezTo>
                  <a:pt x="243394" y="334887"/>
                  <a:pt x="241637" y="338113"/>
                  <a:pt x="240075" y="341584"/>
                </a:cubicBezTo>
                <a:lnTo>
                  <a:pt x="230702" y="354097"/>
                </a:lnTo>
                <a:cubicBezTo>
                  <a:pt x="230051" y="354879"/>
                  <a:pt x="229791" y="355661"/>
                  <a:pt x="229921" y="356443"/>
                </a:cubicBezTo>
                <a:cubicBezTo>
                  <a:pt x="229921" y="357193"/>
                  <a:pt x="230117" y="357844"/>
                  <a:pt x="230507" y="358398"/>
                </a:cubicBezTo>
                <a:cubicBezTo>
                  <a:pt x="230898" y="358952"/>
                  <a:pt x="231483" y="359604"/>
                  <a:pt x="232265" y="360353"/>
                </a:cubicBezTo>
                <a:cubicBezTo>
                  <a:pt x="232687" y="359995"/>
                  <a:pt x="233208" y="359734"/>
                  <a:pt x="233826" y="359571"/>
                </a:cubicBezTo>
                <a:cubicBezTo>
                  <a:pt x="234445" y="359409"/>
                  <a:pt x="234965" y="359148"/>
                  <a:pt x="235389" y="358789"/>
                </a:cubicBezTo>
                <a:cubicBezTo>
                  <a:pt x="238431" y="356378"/>
                  <a:pt x="241523" y="353771"/>
                  <a:pt x="244664" y="350969"/>
                </a:cubicBezTo>
                <a:cubicBezTo>
                  <a:pt x="247804" y="348166"/>
                  <a:pt x="251481" y="345559"/>
                  <a:pt x="255696" y="343148"/>
                </a:cubicBezTo>
                <a:cubicBezTo>
                  <a:pt x="259601" y="340378"/>
                  <a:pt x="263702" y="337510"/>
                  <a:pt x="267997" y="334545"/>
                </a:cubicBezTo>
                <a:cubicBezTo>
                  <a:pt x="272293" y="331580"/>
                  <a:pt x="276784" y="328712"/>
                  <a:pt x="281470" y="325942"/>
                </a:cubicBezTo>
                <a:cubicBezTo>
                  <a:pt x="286467" y="323221"/>
                  <a:pt x="291510" y="321233"/>
                  <a:pt x="296603" y="319979"/>
                </a:cubicBezTo>
                <a:cubicBezTo>
                  <a:pt x="301696" y="318724"/>
                  <a:pt x="307327" y="318105"/>
                  <a:pt x="313494" y="318121"/>
                </a:cubicBezTo>
                <a:cubicBezTo>
                  <a:pt x="315105" y="318072"/>
                  <a:pt x="316764" y="318366"/>
                  <a:pt x="318473" y="319001"/>
                </a:cubicBezTo>
                <a:cubicBezTo>
                  <a:pt x="320181" y="319637"/>
                  <a:pt x="321646" y="320908"/>
                  <a:pt x="322866" y="322814"/>
                </a:cubicBezTo>
                <a:cubicBezTo>
                  <a:pt x="324038" y="323189"/>
                  <a:pt x="325209" y="323417"/>
                  <a:pt x="326381" y="323498"/>
                </a:cubicBezTo>
                <a:cubicBezTo>
                  <a:pt x="327552" y="323580"/>
                  <a:pt x="328724" y="323612"/>
                  <a:pt x="329896" y="323596"/>
                </a:cubicBezTo>
                <a:cubicBezTo>
                  <a:pt x="332662" y="322700"/>
                  <a:pt x="335721" y="321559"/>
                  <a:pt x="339073" y="320174"/>
                </a:cubicBezTo>
                <a:cubicBezTo>
                  <a:pt x="342425" y="318789"/>
                  <a:pt x="345875" y="317844"/>
                  <a:pt x="349422" y="317339"/>
                </a:cubicBezTo>
                <a:cubicBezTo>
                  <a:pt x="353327" y="316965"/>
                  <a:pt x="357232" y="316736"/>
                  <a:pt x="361138" y="316655"/>
                </a:cubicBezTo>
                <a:cubicBezTo>
                  <a:pt x="365043" y="316573"/>
                  <a:pt x="368948" y="316541"/>
                  <a:pt x="372853" y="316557"/>
                </a:cubicBezTo>
                <a:cubicBezTo>
                  <a:pt x="374741" y="316606"/>
                  <a:pt x="376433" y="317095"/>
                  <a:pt x="377930" y="318023"/>
                </a:cubicBezTo>
                <a:cubicBezTo>
                  <a:pt x="379427" y="318952"/>
                  <a:pt x="381120" y="320028"/>
                  <a:pt x="383007" y="321250"/>
                </a:cubicBezTo>
                <a:cubicBezTo>
                  <a:pt x="386847" y="324020"/>
                  <a:pt x="389516" y="327474"/>
                  <a:pt x="391013" y="331612"/>
                </a:cubicBezTo>
                <a:cubicBezTo>
                  <a:pt x="392510" y="335751"/>
                  <a:pt x="393226" y="340378"/>
                  <a:pt x="393161" y="345494"/>
                </a:cubicBezTo>
                <a:cubicBezTo>
                  <a:pt x="393860" y="350170"/>
                  <a:pt x="393828" y="354700"/>
                  <a:pt x="393063" y="359083"/>
                </a:cubicBezTo>
                <a:cubicBezTo>
                  <a:pt x="392298" y="363465"/>
                  <a:pt x="391290" y="367799"/>
                  <a:pt x="390037" y="372085"/>
                </a:cubicBezTo>
                <a:cubicBezTo>
                  <a:pt x="389613" y="375229"/>
                  <a:pt x="388897" y="378520"/>
                  <a:pt x="387889" y="381958"/>
                </a:cubicBezTo>
                <a:cubicBezTo>
                  <a:pt x="386880" y="385395"/>
                  <a:pt x="385773" y="388881"/>
                  <a:pt x="384569" y="392415"/>
                </a:cubicBezTo>
                <a:lnTo>
                  <a:pt x="384569" y="397096"/>
                </a:lnTo>
                <a:lnTo>
                  <a:pt x="399409" y="389290"/>
                </a:lnTo>
                <a:lnTo>
                  <a:pt x="402533" y="389290"/>
                </a:lnTo>
                <a:lnTo>
                  <a:pt x="401752" y="392415"/>
                </a:lnTo>
                <a:cubicBezTo>
                  <a:pt x="400158" y="395097"/>
                  <a:pt x="398465" y="397535"/>
                  <a:pt x="396675" y="399729"/>
                </a:cubicBezTo>
                <a:cubicBezTo>
                  <a:pt x="394885" y="401924"/>
                  <a:pt x="393193" y="404167"/>
                  <a:pt x="391599" y="406459"/>
                </a:cubicBezTo>
                <a:cubicBezTo>
                  <a:pt x="390394" y="408425"/>
                  <a:pt x="389093" y="410539"/>
                  <a:pt x="387693" y="412798"/>
                </a:cubicBezTo>
                <a:cubicBezTo>
                  <a:pt x="386294" y="415057"/>
                  <a:pt x="384992" y="417365"/>
                  <a:pt x="383789" y="419722"/>
                </a:cubicBezTo>
                <a:cubicBezTo>
                  <a:pt x="383040" y="420535"/>
                  <a:pt x="382389" y="421640"/>
                  <a:pt x="381835" y="423038"/>
                </a:cubicBezTo>
                <a:cubicBezTo>
                  <a:pt x="381282" y="424436"/>
                  <a:pt x="380631" y="425932"/>
                  <a:pt x="379883" y="427524"/>
                </a:cubicBezTo>
                <a:cubicBezTo>
                  <a:pt x="378321" y="430987"/>
                  <a:pt x="376759" y="434400"/>
                  <a:pt x="375196" y="437765"/>
                </a:cubicBezTo>
                <a:cubicBezTo>
                  <a:pt x="373635" y="441129"/>
                  <a:pt x="372072" y="444738"/>
                  <a:pt x="370510" y="448590"/>
                </a:cubicBezTo>
                <a:cubicBezTo>
                  <a:pt x="368574" y="451354"/>
                  <a:pt x="366589" y="454410"/>
                  <a:pt x="364555" y="457758"/>
                </a:cubicBezTo>
                <a:cubicBezTo>
                  <a:pt x="362521" y="461106"/>
                  <a:pt x="360340" y="464552"/>
                  <a:pt x="358013" y="468096"/>
                </a:cubicBezTo>
                <a:lnTo>
                  <a:pt x="345517" y="484507"/>
                </a:lnTo>
                <a:cubicBezTo>
                  <a:pt x="342425" y="486937"/>
                  <a:pt x="339626" y="489741"/>
                  <a:pt x="337120" y="492919"/>
                </a:cubicBezTo>
                <a:cubicBezTo>
                  <a:pt x="334614" y="496096"/>
                  <a:pt x="332206" y="499272"/>
                  <a:pt x="329896" y="502447"/>
                </a:cubicBezTo>
                <a:cubicBezTo>
                  <a:pt x="328984" y="503228"/>
                  <a:pt x="327683" y="504009"/>
                  <a:pt x="325990" y="504790"/>
                </a:cubicBezTo>
                <a:cubicBezTo>
                  <a:pt x="324379" y="505229"/>
                  <a:pt x="322720" y="506108"/>
                  <a:pt x="321011" y="507426"/>
                </a:cubicBezTo>
                <a:cubicBezTo>
                  <a:pt x="319303" y="508744"/>
                  <a:pt x="317838" y="510209"/>
                  <a:pt x="316618" y="511820"/>
                </a:cubicBezTo>
                <a:cubicBezTo>
                  <a:pt x="316585" y="512178"/>
                  <a:pt x="316455" y="512438"/>
                  <a:pt x="316227" y="512600"/>
                </a:cubicBezTo>
                <a:cubicBezTo>
                  <a:pt x="315999" y="512763"/>
                  <a:pt x="315870" y="513024"/>
                  <a:pt x="315837" y="513382"/>
                </a:cubicBezTo>
                <a:cubicBezTo>
                  <a:pt x="315056" y="513512"/>
                  <a:pt x="314275" y="514032"/>
                  <a:pt x="313494" y="514944"/>
                </a:cubicBezTo>
                <a:cubicBezTo>
                  <a:pt x="313445" y="514179"/>
                  <a:pt x="313347" y="513561"/>
                  <a:pt x="313201" y="513089"/>
                </a:cubicBezTo>
                <a:cubicBezTo>
                  <a:pt x="313054" y="512617"/>
                  <a:pt x="313152" y="512194"/>
                  <a:pt x="313494" y="511820"/>
                </a:cubicBezTo>
                <a:cubicBezTo>
                  <a:pt x="313526" y="511429"/>
                  <a:pt x="313657" y="511038"/>
                  <a:pt x="313884" y="510648"/>
                </a:cubicBezTo>
                <a:cubicBezTo>
                  <a:pt x="314112" y="510258"/>
                  <a:pt x="314242" y="509867"/>
                  <a:pt x="314275" y="509476"/>
                </a:cubicBezTo>
                <a:cubicBezTo>
                  <a:pt x="315056" y="507947"/>
                  <a:pt x="315251" y="506906"/>
                  <a:pt x="314860" y="506352"/>
                </a:cubicBezTo>
                <a:cubicBezTo>
                  <a:pt x="314470" y="505799"/>
                  <a:pt x="313494" y="505539"/>
                  <a:pt x="311932" y="505571"/>
                </a:cubicBezTo>
                <a:cubicBezTo>
                  <a:pt x="311508" y="505555"/>
                  <a:pt x="310988" y="505392"/>
                  <a:pt x="310369" y="505083"/>
                </a:cubicBezTo>
                <a:cubicBezTo>
                  <a:pt x="309751" y="504774"/>
                  <a:pt x="309230" y="504416"/>
                  <a:pt x="308807" y="504009"/>
                </a:cubicBezTo>
                <a:cubicBezTo>
                  <a:pt x="308059" y="503261"/>
                  <a:pt x="307408" y="502805"/>
                  <a:pt x="306855" y="502642"/>
                </a:cubicBezTo>
                <a:cubicBezTo>
                  <a:pt x="306301" y="502479"/>
                  <a:pt x="305651" y="502414"/>
                  <a:pt x="304903" y="502447"/>
                </a:cubicBezTo>
                <a:lnTo>
                  <a:pt x="300216" y="504790"/>
                </a:lnTo>
                <a:cubicBezTo>
                  <a:pt x="298263" y="505539"/>
                  <a:pt x="296310" y="505799"/>
                  <a:pt x="294358" y="505571"/>
                </a:cubicBezTo>
                <a:cubicBezTo>
                  <a:pt x="292405" y="505343"/>
                  <a:pt x="290453" y="504823"/>
                  <a:pt x="288500" y="504009"/>
                </a:cubicBezTo>
                <a:cubicBezTo>
                  <a:pt x="287394" y="503244"/>
                  <a:pt x="286482" y="502431"/>
                  <a:pt x="285767" y="501568"/>
                </a:cubicBezTo>
                <a:cubicBezTo>
                  <a:pt x="285050" y="500706"/>
                  <a:pt x="284139" y="499697"/>
                  <a:pt x="283033" y="498542"/>
                </a:cubicBezTo>
                <a:cubicBezTo>
                  <a:pt x="281601" y="497891"/>
                  <a:pt x="280559" y="496861"/>
                  <a:pt x="279908" y="495454"/>
                </a:cubicBezTo>
                <a:cubicBezTo>
                  <a:pt x="277435" y="495326"/>
                  <a:pt x="276133" y="494044"/>
                  <a:pt x="276003" y="491610"/>
                </a:cubicBezTo>
                <a:cubicBezTo>
                  <a:pt x="276019" y="490113"/>
                  <a:pt x="275792" y="489202"/>
                  <a:pt x="275320" y="488876"/>
                </a:cubicBezTo>
                <a:cubicBezTo>
                  <a:pt x="274848" y="488551"/>
                  <a:pt x="274034" y="488421"/>
                  <a:pt x="272879" y="488486"/>
                </a:cubicBezTo>
                <a:lnTo>
                  <a:pt x="269755" y="491610"/>
                </a:lnTo>
                <a:cubicBezTo>
                  <a:pt x="268551" y="491983"/>
                  <a:pt x="267444" y="491934"/>
                  <a:pt x="266435" y="491465"/>
                </a:cubicBezTo>
                <a:cubicBezTo>
                  <a:pt x="265426" y="490996"/>
                  <a:pt x="264710" y="490003"/>
                  <a:pt x="264287" y="488486"/>
                </a:cubicBezTo>
                <a:cubicBezTo>
                  <a:pt x="263506" y="488486"/>
                  <a:pt x="262725" y="487692"/>
                  <a:pt x="261944" y="486106"/>
                </a:cubicBezTo>
                <a:cubicBezTo>
                  <a:pt x="261586" y="486915"/>
                  <a:pt x="261326" y="487670"/>
                  <a:pt x="261163" y="488370"/>
                </a:cubicBezTo>
                <a:cubicBezTo>
                  <a:pt x="261001" y="489070"/>
                  <a:pt x="260740" y="489620"/>
                  <a:pt x="260383" y="490020"/>
                </a:cubicBezTo>
                <a:lnTo>
                  <a:pt x="255696" y="494636"/>
                </a:lnTo>
                <a:lnTo>
                  <a:pt x="253353" y="496198"/>
                </a:lnTo>
                <a:cubicBezTo>
                  <a:pt x="252620" y="497468"/>
                  <a:pt x="251742" y="499030"/>
                  <a:pt x="250717" y="500885"/>
                </a:cubicBezTo>
                <a:cubicBezTo>
                  <a:pt x="249692" y="502740"/>
                  <a:pt x="248227" y="504302"/>
                  <a:pt x="246323" y="505571"/>
                </a:cubicBezTo>
                <a:cubicBezTo>
                  <a:pt x="245510" y="507410"/>
                  <a:pt x="244403" y="508614"/>
                  <a:pt x="243004" y="509183"/>
                </a:cubicBezTo>
                <a:cubicBezTo>
                  <a:pt x="241604" y="509753"/>
                  <a:pt x="240107" y="510371"/>
                  <a:pt x="238513" y="511038"/>
                </a:cubicBezTo>
                <a:cubicBezTo>
                  <a:pt x="238122" y="511006"/>
                  <a:pt x="237732" y="510876"/>
                  <a:pt x="237341" y="510648"/>
                </a:cubicBezTo>
                <a:cubicBezTo>
                  <a:pt x="236951" y="510420"/>
                  <a:pt x="236560" y="510290"/>
                  <a:pt x="236170" y="510258"/>
                </a:cubicBezTo>
                <a:cubicBezTo>
                  <a:pt x="235421" y="509883"/>
                  <a:pt x="234770" y="509655"/>
                  <a:pt x="234218" y="509574"/>
                </a:cubicBezTo>
                <a:cubicBezTo>
                  <a:pt x="233664" y="509493"/>
                  <a:pt x="233013" y="509460"/>
                  <a:pt x="232265" y="509476"/>
                </a:cubicBezTo>
                <a:cubicBezTo>
                  <a:pt x="232134" y="510127"/>
                  <a:pt x="232395" y="511169"/>
                  <a:pt x="233045" y="512600"/>
                </a:cubicBezTo>
                <a:lnTo>
                  <a:pt x="233045" y="515725"/>
                </a:lnTo>
                <a:cubicBezTo>
                  <a:pt x="233062" y="515773"/>
                  <a:pt x="233029" y="516066"/>
                  <a:pt x="232948" y="516603"/>
                </a:cubicBezTo>
                <a:cubicBezTo>
                  <a:pt x="232866" y="517140"/>
                  <a:pt x="232639" y="517628"/>
                  <a:pt x="232265" y="518068"/>
                </a:cubicBezTo>
                <a:lnTo>
                  <a:pt x="229921" y="515725"/>
                </a:lnTo>
                <a:lnTo>
                  <a:pt x="229921" y="514163"/>
                </a:lnTo>
                <a:cubicBezTo>
                  <a:pt x="229840" y="513007"/>
                  <a:pt x="229417" y="511803"/>
                  <a:pt x="228652" y="510550"/>
                </a:cubicBezTo>
                <a:cubicBezTo>
                  <a:pt x="227887" y="509297"/>
                  <a:pt x="227269" y="507898"/>
                  <a:pt x="226797" y="506352"/>
                </a:cubicBezTo>
                <a:cubicBezTo>
                  <a:pt x="225691" y="505539"/>
                  <a:pt x="224779" y="505018"/>
                  <a:pt x="224064" y="504790"/>
                </a:cubicBezTo>
                <a:cubicBezTo>
                  <a:pt x="223347" y="504562"/>
                  <a:pt x="222436" y="504823"/>
                  <a:pt x="221330" y="505571"/>
                </a:cubicBezTo>
                <a:cubicBezTo>
                  <a:pt x="220549" y="506466"/>
                  <a:pt x="219573" y="507214"/>
                  <a:pt x="218401" y="507817"/>
                </a:cubicBezTo>
                <a:cubicBezTo>
                  <a:pt x="217229" y="508419"/>
                  <a:pt x="215862" y="508191"/>
                  <a:pt x="214300" y="507133"/>
                </a:cubicBezTo>
                <a:cubicBezTo>
                  <a:pt x="213893" y="508598"/>
                  <a:pt x="213341" y="509379"/>
                  <a:pt x="212641" y="509476"/>
                </a:cubicBezTo>
                <a:cubicBezTo>
                  <a:pt x="211941" y="509574"/>
                  <a:pt x="211192" y="509574"/>
                  <a:pt x="210395" y="509476"/>
                </a:cubicBezTo>
                <a:cubicBezTo>
                  <a:pt x="207368" y="508923"/>
                  <a:pt x="205025" y="507686"/>
                  <a:pt x="203366" y="505766"/>
                </a:cubicBezTo>
                <a:cubicBezTo>
                  <a:pt x="201706" y="503846"/>
                  <a:pt x="200144" y="502219"/>
                  <a:pt x="198679" y="500885"/>
                </a:cubicBezTo>
                <a:cubicBezTo>
                  <a:pt x="198305" y="500543"/>
                  <a:pt x="198077" y="500250"/>
                  <a:pt x="197996" y="500006"/>
                </a:cubicBezTo>
                <a:cubicBezTo>
                  <a:pt x="197914" y="499762"/>
                  <a:pt x="197882" y="499274"/>
                  <a:pt x="197899" y="498542"/>
                </a:cubicBezTo>
                <a:cubicBezTo>
                  <a:pt x="197443" y="498509"/>
                  <a:pt x="196792" y="498187"/>
                  <a:pt x="195946" y="497574"/>
                </a:cubicBezTo>
                <a:cubicBezTo>
                  <a:pt x="195099" y="496962"/>
                  <a:pt x="194449" y="496255"/>
                  <a:pt x="193993" y="495454"/>
                </a:cubicBezTo>
                <a:cubicBezTo>
                  <a:pt x="193570" y="495086"/>
                  <a:pt x="193049" y="494476"/>
                  <a:pt x="192431" y="493623"/>
                </a:cubicBezTo>
                <a:cubicBezTo>
                  <a:pt x="191812" y="492770"/>
                  <a:pt x="191292" y="491573"/>
                  <a:pt x="190869" y="490031"/>
                </a:cubicBezTo>
                <a:cubicBezTo>
                  <a:pt x="190055" y="491113"/>
                  <a:pt x="189144" y="491812"/>
                  <a:pt x="188135" y="492131"/>
                </a:cubicBezTo>
                <a:cubicBezTo>
                  <a:pt x="187126" y="492449"/>
                  <a:pt x="186215" y="492768"/>
                  <a:pt x="185401" y="493088"/>
                </a:cubicBezTo>
                <a:cubicBezTo>
                  <a:pt x="184279" y="493853"/>
                  <a:pt x="183400" y="494127"/>
                  <a:pt x="182765" y="493909"/>
                </a:cubicBezTo>
                <a:cubicBezTo>
                  <a:pt x="182131" y="493691"/>
                  <a:pt x="181447" y="493181"/>
                  <a:pt x="180716" y="492379"/>
                </a:cubicBezTo>
                <a:cubicBezTo>
                  <a:pt x="177640" y="488853"/>
                  <a:pt x="175785" y="485091"/>
                  <a:pt x="175150" y="481092"/>
                </a:cubicBezTo>
                <a:cubicBezTo>
                  <a:pt x="174515" y="477093"/>
                  <a:pt x="174808" y="472761"/>
                  <a:pt x="176029" y="468096"/>
                </a:cubicBezTo>
                <a:cubicBezTo>
                  <a:pt x="176452" y="465804"/>
                  <a:pt x="176973" y="463561"/>
                  <a:pt x="177591" y="461366"/>
                </a:cubicBezTo>
                <a:cubicBezTo>
                  <a:pt x="178209" y="459172"/>
                  <a:pt x="178730" y="456734"/>
                  <a:pt x="179153" y="454052"/>
                </a:cubicBezTo>
                <a:lnTo>
                  <a:pt x="181496" y="446250"/>
                </a:lnTo>
                <a:cubicBezTo>
                  <a:pt x="182586" y="441552"/>
                  <a:pt x="183140" y="436903"/>
                  <a:pt x="183156" y="432303"/>
                </a:cubicBezTo>
                <a:cubicBezTo>
                  <a:pt x="183172" y="427703"/>
                  <a:pt x="183140" y="423249"/>
                  <a:pt x="183058" y="418942"/>
                </a:cubicBezTo>
                <a:cubicBezTo>
                  <a:pt x="183188" y="418162"/>
                  <a:pt x="182928" y="417382"/>
                  <a:pt x="182277" y="416601"/>
                </a:cubicBezTo>
                <a:cubicBezTo>
                  <a:pt x="180748" y="418227"/>
                  <a:pt x="179120" y="420047"/>
                  <a:pt x="177396" y="422063"/>
                </a:cubicBezTo>
                <a:cubicBezTo>
                  <a:pt x="175671" y="424079"/>
                  <a:pt x="173653" y="425899"/>
                  <a:pt x="171342" y="427524"/>
                </a:cubicBezTo>
                <a:cubicBezTo>
                  <a:pt x="168153" y="431393"/>
                  <a:pt x="164574" y="435164"/>
                  <a:pt x="160603" y="438838"/>
                </a:cubicBezTo>
                <a:cubicBezTo>
                  <a:pt x="156633" y="442511"/>
                  <a:pt x="152662" y="446282"/>
                  <a:pt x="148692" y="450151"/>
                </a:cubicBezTo>
                <a:cubicBezTo>
                  <a:pt x="141695" y="456863"/>
                  <a:pt x="134405" y="463334"/>
                  <a:pt x="126823" y="469564"/>
                </a:cubicBezTo>
                <a:cubicBezTo>
                  <a:pt x="119241" y="475794"/>
                  <a:pt x="111169" y="481301"/>
                  <a:pt x="102610" y="486085"/>
                </a:cubicBezTo>
                <a:cubicBezTo>
                  <a:pt x="96378" y="490801"/>
                  <a:pt x="89902" y="494829"/>
                  <a:pt x="83182" y="498170"/>
                </a:cubicBezTo>
                <a:cubicBezTo>
                  <a:pt x="76461" y="501511"/>
                  <a:pt x="69399" y="503978"/>
                  <a:pt x="61996" y="505571"/>
                </a:cubicBezTo>
                <a:cubicBezTo>
                  <a:pt x="59213" y="505994"/>
                  <a:pt x="56382" y="506320"/>
                  <a:pt x="53501" y="506547"/>
                </a:cubicBezTo>
                <a:cubicBezTo>
                  <a:pt x="50622" y="506775"/>
                  <a:pt x="47985" y="506710"/>
                  <a:pt x="45594" y="506352"/>
                </a:cubicBezTo>
                <a:cubicBezTo>
                  <a:pt x="45170" y="506368"/>
                  <a:pt x="44650" y="506336"/>
                  <a:pt x="44031" y="506254"/>
                </a:cubicBezTo>
                <a:cubicBezTo>
                  <a:pt x="43413" y="506173"/>
                  <a:pt x="42892" y="505945"/>
                  <a:pt x="42469" y="505571"/>
                </a:cubicBezTo>
                <a:cubicBezTo>
                  <a:pt x="48669" y="505197"/>
                  <a:pt x="54624" y="504383"/>
                  <a:pt x="60336" y="503130"/>
                </a:cubicBezTo>
                <a:cubicBezTo>
                  <a:pt x="66047" y="501877"/>
                  <a:pt x="71808" y="500087"/>
                  <a:pt x="77616" y="497761"/>
                </a:cubicBezTo>
                <a:lnTo>
                  <a:pt x="76836" y="496992"/>
                </a:lnTo>
                <a:cubicBezTo>
                  <a:pt x="75273" y="496864"/>
                  <a:pt x="73711" y="497120"/>
                  <a:pt x="72149" y="497761"/>
                </a:cubicBezTo>
                <a:cubicBezTo>
                  <a:pt x="68211" y="499241"/>
                  <a:pt x="64176" y="500185"/>
                  <a:pt x="60043" y="500592"/>
                </a:cubicBezTo>
                <a:cubicBezTo>
                  <a:pt x="55910" y="500999"/>
                  <a:pt x="51874" y="501357"/>
                  <a:pt x="47937" y="501666"/>
                </a:cubicBezTo>
                <a:cubicBezTo>
                  <a:pt x="46310" y="501584"/>
                  <a:pt x="44487" y="501357"/>
                  <a:pt x="42469" y="500982"/>
                </a:cubicBezTo>
                <a:cubicBezTo>
                  <a:pt x="40452" y="500608"/>
                  <a:pt x="38629" y="500576"/>
                  <a:pt x="37002" y="500885"/>
                </a:cubicBezTo>
                <a:cubicBezTo>
                  <a:pt x="35033" y="500950"/>
                  <a:pt x="33113" y="501015"/>
                  <a:pt x="31242" y="501080"/>
                </a:cubicBezTo>
                <a:cubicBezTo>
                  <a:pt x="29370" y="501145"/>
                  <a:pt x="27646" y="500820"/>
                  <a:pt x="26067" y="500104"/>
                </a:cubicBezTo>
                <a:cubicBezTo>
                  <a:pt x="21381" y="498672"/>
                  <a:pt x="17476" y="496850"/>
                  <a:pt x="14352" y="494636"/>
                </a:cubicBezTo>
                <a:cubicBezTo>
                  <a:pt x="13571" y="493447"/>
                  <a:pt x="12594" y="492356"/>
                  <a:pt x="11422" y="491364"/>
                </a:cubicBezTo>
                <a:cubicBezTo>
                  <a:pt x="10251" y="490372"/>
                  <a:pt x="8884" y="489668"/>
                  <a:pt x="7322" y="489253"/>
                </a:cubicBezTo>
                <a:cubicBezTo>
                  <a:pt x="3417" y="488008"/>
                  <a:pt x="1074" y="486171"/>
                  <a:pt x="293" y="483741"/>
                </a:cubicBezTo>
                <a:cubicBezTo>
                  <a:pt x="-488" y="481311"/>
                  <a:pt x="293" y="478697"/>
                  <a:pt x="2636" y="475898"/>
                </a:cubicBezTo>
                <a:cubicBezTo>
                  <a:pt x="3287" y="472647"/>
                  <a:pt x="3547" y="469786"/>
                  <a:pt x="3417" y="467315"/>
                </a:cubicBezTo>
                <a:lnTo>
                  <a:pt x="3417" y="454832"/>
                </a:lnTo>
                <a:cubicBezTo>
                  <a:pt x="3433" y="453337"/>
                  <a:pt x="3401" y="452036"/>
                  <a:pt x="3319" y="450931"/>
                </a:cubicBezTo>
                <a:cubicBezTo>
                  <a:pt x="3238" y="449826"/>
                  <a:pt x="3010" y="448525"/>
                  <a:pt x="2636" y="447030"/>
                </a:cubicBezTo>
                <a:lnTo>
                  <a:pt x="2636" y="443129"/>
                </a:lnTo>
                <a:cubicBezTo>
                  <a:pt x="3043" y="443551"/>
                  <a:pt x="3401" y="444267"/>
                  <a:pt x="3709" y="445274"/>
                </a:cubicBezTo>
                <a:cubicBezTo>
                  <a:pt x="4019" y="446282"/>
                  <a:pt x="4182" y="447387"/>
                  <a:pt x="4198" y="448590"/>
                </a:cubicBezTo>
                <a:cubicBezTo>
                  <a:pt x="5483" y="451321"/>
                  <a:pt x="7208" y="453857"/>
                  <a:pt x="9372" y="456197"/>
                </a:cubicBezTo>
                <a:cubicBezTo>
                  <a:pt x="11537" y="458538"/>
                  <a:pt x="13457" y="460684"/>
                  <a:pt x="15132" y="462634"/>
                </a:cubicBezTo>
                <a:cubicBezTo>
                  <a:pt x="15523" y="463349"/>
                  <a:pt x="15913" y="463869"/>
                  <a:pt x="16304" y="464195"/>
                </a:cubicBezTo>
                <a:cubicBezTo>
                  <a:pt x="16695" y="464520"/>
                  <a:pt x="17085" y="465040"/>
                  <a:pt x="17476" y="465755"/>
                </a:cubicBezTo>
                <a:cubicBezTo>
                  <a:pt x="18257" y="467966"/>
                  <a:pt x="19819" y="468226"/>
                  <a:pt x="22162" y="466535"/>
                </a:cubicBezTo>
                <a:cubicBezTo>
                  <a:pt x="38694" y="457043"/>
                  <a:pt x="54836" y="446380"/>
                  <a:pt x="70587" y="434547"/>
                </a:cubicBezTo>
                <a:cubicBezTo>
                  <a:pt x="75729" y="430174"/>
                  <a:pt x="81066" y="425460"/>
                  <a:pt x="86598" y="420405"/>
                </a:cubicBezTo>
                <a:cubicBezTo>
                  <a:pt x="92131" y="415350"/>
                  <a:pt x="97468" y="410441"/>
                  <a:pt x="102610" y="405678"/>
                </a:cubicBezTo>
                <a:cubicBezTo>
                  <a:pt x="106109" y="402200"/>
                  <a:pt x="109656" y="398624"/>
                  <a:pt x="113252" y="394948"/>
                </a:cubicBezTo>
                <a:cubicBezTo>
                  <a:pt x="116848" y="391273"/>
                  <a:pt x="120590" y="387301"/>
                  <a:pt x="124479" y="383034"/>
                </a:cubicBezTo>
                <a:lnTo>
                  <a:pt x="146349" y="357225"/>
                </a:lnTo>
                <a:cubicBezTo>
                  <a:pt x="149603" y="352565"/>
                  <a:pt x="153248" y="348003"/>
                  <a:pt x="157284" y="343539"/>
                </a:cubicBezTo>
                <a:cubicBezTo>
                  <a:pt x="161319" y="339075"/>
                  <a:pt x="164964" y="334512"/>
                  <a:pt x="168218" y="329852"/>
                </a:cubicBezTo>
                <a:cubicBezTo>
                  <a:pt x="171424" y="325082"/>
                  <a:pt x="174776" y="320374"/>
                  <a:pt x="178274" y="315727"/>
                </a:cubicBezTo>
                <a:cubicBezTo>
                  <a:pt x="181773" y="311081"/>
                  <a:pt x="184929" y="306964"/>
                  <a:pt x="187745" y="303377"/>
                </a:cubicBezTo>
                <a:cubicBezTo>
                  <a:pt x="190429" y="299895"/>
                  <a:pt x="192870" y="296510"/>
                  <a:pt x="195067" y="293223"/>
                </a:cubicBezTo>
                <a:cubicBezTo>
                  <a:pt x="197264" y="289936"/>
                  <a:pt x="199509" y="286552"/>
                  <a:pt x="201803" y="283070"/>
                </a:cubicBezTo>
                <a:lnTo>
                  <a:pt x="211957" y="269011"/>
                </a:lnTo>
                <a:lnTo>
                  <a:pt x="223673" y="251827"/>
                </a:lnTo>
                <a:cubicBezTo>
                  <a:pt x="226667" y="246230"/>
                  <a:pt x="229271" y="241023"/>
                  <a:pt x="231483" y="236206"/>
                </a:cubicBezTo>
                <a:lnTo>
                  <a:pt x="239294" y="226053"/>
                </a:lnTo>
                <a:cubicBezTo>
                  <a:pt x="240498" y="222896"/>
                  <a:pt x="241995" y="219642"/>
                  <a:pt x="243785" y="216290"/>
                </a:cubicBezTo>
                <a:cubicBezTo>
                  <a:pt x="245575" y="212938"/>
                  <a:pt x="247462" y="209683"/>
                  <a:pt x="249448" y="206527"/>
                </a:cubicBezTo>
                <a:cubicBezTo>
                  <a:pt x="251726" y="204476"/>
                  <a:pt x="253613" y="202133"/>
                  <a:pt x="255110" y="199497"/>
                </a:cubicBezTo>
                <a:cubicBezTo>
                  <a:pt x="256607" y="196861"/>
                  <a:pt x="258104" y="194518"/>
                  <a:pt x="259601" y="192468"/>
                </a:cubicBezTo>
                <a:lnTo>
                  <a:pt x="261944" y="186219"/>
                </a:lnTo>
                <a:lnTo>
                  <a:pt x="259601" y="186219"/>
                </a:lnTo>
                <a:cubicBezTo>
                  <a:pt x="258088" y="186235"/>
                  <a:pt x="256623" y="186398"/>
                  <a:pt x="255208" y="186708"/>
                </a:cubicBezTo>
                <a:cubicBezTo>
                  <a:pt x="253792" y="187017"/>
                  <a:pt x="252132" y="187375"/>
                  <a:pt x="250229" y="187781"/>
                </a:cubicBezTo>
                <a:cubicBezTo>
                  <a:pt x="247235" y="188693"/>
                  <a:pt x="244631" y="189213"/>
                  <a:pt x="242419" y="189343"/>
                </a:cubicBezTo>
                <a:lnTo>
                  <a:pt x="231483" y="192468"/>
                </a:lnTo>
                <a:lnTo>
                  <a:pt x="216643" y="194811"/>
                </a:lnTo>
                <a:cubicBezTo>
                  <a:pt x="215911" y="195185"/>
                  <a:pt x="215423" y="195413"/>
                  <a:pt x="215179" y="195494"/>
                </a:cubicBezTo>
                <a:cubicBezTo>
                  <a:pt x="214935" y="195576"/>
                  <a:pt x="214642" y="195608"/>
                  <a:pt x="214300" y="195592"/>
                </a:cubicBezTo>
                <a:cubicBezTo>
                  <a:pt x="203366" y="196243"/>
                  <a:pt x="192431" y="196503"/>
                  <a:pt x="181496" y="196373"/>
                </a:cubicBezTo>
                <a:cubicBezTo>
                  <a:pt x="179153" y="196405"/>
                  <a:pt x="177005" y="196536"/>
                  <a:pt x="175053" y="196763"/>
                </a:cubicBezTo>
                <a:cubicBezTo>
                  <a:pt x="173100" y="196991"/>
                  <a:pt x="171342" y="197122"/>
                  <a:pt x="169780" y="197154"/>
                </a:cubicBezTo>
                <a:cubicBezTo>
                  <a:pt x="168625" y="197122"/>
                  <a:pt x="167421" y="196991"/>
                  <a:pt x="166168" y="196763"/>
                </a:cubicBezTo>
                <a:cubicBezTo>
                  <a:pt x="164915" y="196536"/>
                  <a:pt x="163516" y="196405"/>
                  <a:pt x="161970" y="196373"/>
                </a:cubicBezTo>
                <a:cubicBezTo>
                  <a:pt x="158098" y="194908"/>
                  <a:pt x="154322" y="193737"/>
                  <a:pt x="150645" y="192858"/>
                </a:cubicBezTo>
                <a:cubicBezTo>
                  <a:pt x="146967" y="191980"/>
                  <a:pt x="143192" y="190808"/>
                  <a:pt x="139319" y="189343"/>
                </a:cubicBezTo>
                <a:cubicBezTo>
                  <a:pt x="137725" y="188237"/>
                  <a:pt x="136228" y="186935"/>
                  <a:pt x="134828" y="185438"/>
                </a:cubicBezTo>
                <a:cubicBezTo>
                  <a:pt x="133430" y="183941"/>
                  <a:pt x="132323" y="181859"/>
                  <a:pt x="131509" y="179190"/>
                </a:cubicBezTo>
                <a:lnTo>
                  <a:pt x="131509" y="177628"/>
                </a:lnTo>
                <a:cubicBezTo>
                  <a:pt x="131916" y="175333"/>
                  <a:pt x="132664" y="173283"/>
                  <a:pt x="133754" y="171477"/>
                </a:cubicBezTo>
                <a:cubicBezTo>
                  <a:pt x="134845" y="169671"/>
                  <a:pt x="136179" y="167816"/>
                  <a:pt x="137757" y="165912"/>
                </a:cubicBezTo>
                <a:lnTo>
                  <a:pt x="137757" y="169036"/>
                </a:lnTo>
                <a:cubicBezTo>
                  <a:pt x="137806" y="172193"/>
                  <a:pt x="138880" y="174666"/>
                  <a:pt x="140979" y="176456"/>
                </a:cubicBezTo>
                <a:cubicBezTo>
                  <a:pt x="143078" y="178246"/>
                  <a:pt x="145910" y="179157"/>
                  <a:pt x="149473" y="179190"/>
                </a:cubicBezTo>
                <a:cubicBezTo>
                  <a:pt x="153085" y="179955"/>
                  <a:pt x="156991" y="180182"/>
                  <a:pt x="161189" y="179873"/>
                </a:cubicBezTo>
                <a:cubicBezTo>
                  <a:pt x="165387" y="179564"/>
                  <a:pt x="169293" y="178816"/>
                  <a:pt x="172905" y="177628"/>
                </a:cubicBezTo>
                <a:cubicBezTo>
                  <a:pt x="178014" y="176407"/>
                  <a:pt x="183221" y="174943"/>
                  <a:pt x="188526" y="173234"/>
                </a:cubicBezTo>
                <a:cubicBezTo>
                  <a:pt x="193830" y="171526"/>
                  <a:pt x="199037" y="169866"/>
                  <a:pt x="204147" y="168255"/>
                </a:cubicBezTo>
                <a:cubicBezTo>
                  <a:pt x="212868" y="164480"/>
                  <a:pt x="221981" y="160314"/>
                  <a:pt x="231483" y="155758"/>
                </a:cubicBezTo>
                <a:cubicBezTo>
                  <a:pt x="233094" y="155400"/>
                  <a:pt x="234754" y="155140"/>
                  <a:pt x="236463" y="154977"/>
                </a:cubicBezTo>
                <a:cubicBezTo>
                  <a:pt x="238171" y="154815"/>
                  <a:pt x="239636" y="154554"/>
                  <a:pt x="240856" y="154196"/>
                </a:cubicBezTo>
                <a:cubicBezTo>
                  <a:pt x="244062" y="152927"/>
                  <a:pt x="247414" y="151365"/>
                  <a:pt x="250912" y="149510"/>
                </a:cubicBezTo>
                <a:cubicBezTo>
                  <a:pt x="254411" y="147655"/>
                  <a:pt x="257567" y="146093"/>
                  <a:pt x="260383" y="144824"/>
                </a:cubicBezTo>
                <a:cubicBezTo>
                  <a:pt x="268844" y="140788"/>
                  <a:pt x="276914" y="136362"/>
                  <a:pt x="284595" y="131546"/>
                </a:cubicBezTo>
                <a:cubicBezTo>
                  <a:pt x="286239" y="130390"/>
                  <a:pt x="288223" y="129382"/>
                  <a:pt x="290550" y="128519"/>
                </a:cubicBezTo>
                <a:cubicBezTo>
                  <a:pt x="292877" y="127657"/>
                  <a:pt x="295058" y="126843"/>
                  <a:pt x="297092" y="126078"/>
                </a:cubicBezTo>
                <a:cubicBezTo>
                  <a:pt x="297498" y="125737"/>
                  <a:pt x="298052" y="125639"/>
                  <a:pt x="298751" y="125785"/>
                </a:cubicBezTo>
                <a:cubicBezTo>
                  <a:pt x="299451" y="125932"/>
                  <a:pt x="300199" y="126030"/>
                  <a:pt x="300997" y="126078"/>
                </a:cubicBezTo>
                <a:lnTo>
                  <a:pt x="303340" y="126860"/>
                </a:lnTo>
                <a:cubicBezTo>
                  <a:pt x="304463" y="126860"/>
                  <a:pt x="305341" y="127055"/>
                  <a:pt x="305976" y="127445"/>
                </a:cubicBezTo>
                <a:cubicBezTo>
                  <a:pt x="306611" y="127836"/>
                  <a:pt x="307294" y="128422"/>
                  <a:pt x="308026" y="129203"/>
                </a:cubicBezTo>
                <a:cubicBezTo>
                  <a:pt x="308108" y="129626"/>
                  <a:pt x="308531" y="130147"/>
                  <a:pt x="309295" y="130765"/>
                </a:cubicBezTo>
                <a:cubicBezTo>
                  <a:pt x="310060" y="131383"/>
                  <a:pt x="310679" y="131904"/>
                  <a:pt x="311150" y="132327"/>
                </a:cubicBezTo>
                <a:cubicBezTo>
                  <a:pt x="312745" y="133043"/>
                  <a:pt x="314242" y="133759"/>
                  <a:pt x="315642" y="134475"/>
                </a:cubicBezTo>
                <a:cubicBezTo>
                  <a:pt x="317041" y="135191"/>
                  <a:pt x="318147" y="136297"/>
                  <a:pt x="318961" y="137794"/>
                </a:cubicBezTo>
                <a:lnTo>
                  <a:pt x="322086" y="137794"/>
                </a:lnTo>
                <a:cubicBezTo>
                  <a:pt x="326365" y="136590"/>
                  <a:pt x="330302" y="135093"/>
                  <a:pt x="333899" y="133303"/>
                </a:cubicBezTo>
                <a:cubicBezTo>
                  <a:pt x="337495" y="131513"/>
                  <a:pt x="340847" y="129626"/>
                  <a:pt x="343955" y="127640"/>
                </a:cubicBezTo>
                <a:cubicBezTo>
                  <a:pt x="345907" y="126518"/>
                  <a:pt x="347860" y="125639"/>
                  <a:pt x="349812" y="125005"/>
                </a:cubicBezTo>
                <a:cubicBezTo>
                  <a:pt x="351765" y="124370"/>
                  <a:pt x="353718" y="123686"/>
                  <a:pt x="355670" y="122954"/>
                </a:cubicBezTo>
                <a:cubicBezTo>
                  <a:pt x="356110" y="122775"/>
                  <a:pt x="356598" y="122548"/>
                  <a:pt x="357135" y="122271"/>
                </a:cubicBezTo>
                <a:close/>
                <a:moveTo>
                  <a:pt x="1013393" y="101034"/>
                </a:moveTo>
                <a:lnTo>
                  <a:pt x="1014175" y="101815"/>
                </a:lnTo>
                <a:cubicBezTo>
                  <a:pt x="1013410" y="102206"/>
                  <a:pt x="1012791" y="102597"/>
                  <a:pt x="1012319" y="102988"/>
                </a:cubicBezTo>
                <a:cubicBezTo>
                  <a:pt x="1011847" y="103379"/>
                  <a:pt x="1011423" y="103770"/>
                  <a:pt x="1011049" y="104161"/>
                </a:cubicBezTo>
                <a:cubicBezTo>
                  <a:pt x="1010235" y="105301"/>
                  <a:pt x="1009323" y="106343"/>
                  <a:pt x="1008313" y="107288"/>
                </a:cubicBezTo>
                <a:cubicBezTo>
                  <a:pt x="1007304" y="108232"/>
                  <a:pt x="1006392" y="109274"/>
                  <a:pt x="1005578" y="110415"/>
                </a:cubicBezTo>
                <a:cubicBezTo>
                  <a:pt x="1004801" y="111603"/>
                  <a:pt x="1004219" y="112939"/>
                  <a:pt x="1003832" y="114421"/>
                </a:cubicBezTo>
                <a:cubicBezTo>
                  <a:pt x="1003444" y="115903"/>
                  <a:pt x="1003251" y="117434"/>
                  <a:pt x="1003251" y="119014"/>
                </a:cubicBezTo>
                <a:cubicBezTo>
                  <a:pt x="1003235" y="119861"/>
                  <a:pt x="1003074" y="120903"/>
                  <a:pt x="1002768" y="122141"/>
                </a:cubicBezTo>
                <a:cubicBezTo>
                  <a:pt x="1002462" y="123378"/>
                  <a:pt x="1002107" y="124421"/>
                  <a:pt x="1001705" y="125268"/>
                </a:cubicBezTo>
                <a:cubicBezTo>
                  <a:pt x="1001351" y="127645"/>
                  <a:pt x="1001093" y="129925"/>
                  <a:pt x="1000933" y="132108"/>
                </a:cubicBezTo>
                <a:cubicBezTo>
                  <a:pt x="1000771" y="134290"/>
                  <a:pt x="1000513" y="136179"/>
                  <a:pt x="1000159" y="137775"/>
                </a:cubicBezTo>
                <a:lnTo>
                  <a:pt x="1000159" y="140121"/>
                </a:lnTo>
                <a:lnTo>
                  <a:pt x="1002478" y="165872"/>
                </a:lnTo>
                <a:cubicBezTo>
                  <a:pt x="1002896" y="168266"/>
                  <a:pt x="1003412" y="170662"/>
                  <a:pt x="1004025" y="173058"/>
                </a:cubicBezTo>
                <a:cubicBezTo>
                  <a:pt x="1004638" y="175454"/>
                  <a:pt x="1005155" y="177466"/>
                  <a:pt x="1005578" y="179093"/>
                </a:cubicBezTo>
                <a:lnTo>
                  <a:pt x="1011830" y="206443"/>
                </a:lnTo>
                <a:lnTo>
                  <a:pt x="1015738" y="226761"/>
                </a:lnTo>
                <a:cubicBezTo>
                  <a:pt x="1015722" y="227526"/>
                  <a:pt x="1015949" y="227950"/>
                  <a:pt x="1016422" y="228031"/>
                </a:cubicBezTo>
                <a:cubicBezTo>
                  <a:pt x="1016894" y="228113"/>
                  <a:pt x="1017708" y="227950"/>
                  <a:pt x="1018864" y="227543"/>
                </a:cubicBezTo>
                <a:cubicBezTo>
                  <a:pt x="1021192" y="225980"/>
                  <a:pt x="1023374" y="224612"/>
                  <a:pt x="1025409" y="223440"/>
                </a:cubicBezTo>
                <a:cubicBezTo>
                  <a:pt x="1027444" y="222268"/>
                  <a:pt x="1029431" y="221291"/>
                  <a:pt x="1031368" y="220510"/>
                </a:cubicBezTo>
                <a:lnTo>
                  <a:pt x="1050124" y="210351"/>
                </a:lnTo>
                <a:cubicBezTo>
                  <a:pt x="1053234" y="208446"/>
                  <a:pt x="1056393" y="206786"/>
                  <a:pt x="1059600" y="205369"/>
                </a:cubicBezTo>
                <a:cubicBezTo>
                  <a:pt x="1062808" y="203953"/>
                  <a:pt x="1066162" y="202487"/>
                  <a:pt x="1069663" y="200973"/>
                </a:cubicBezTo>
                <a:cubicBezTo>
                  <a:pt x="1071632" y="200127"/>
                  <a:pt x="1073749" y="199085"/>
                  <a:pt x="1076012" y="197847"/>
                </a:cubicBezTo>
                <a:cubicBezTo>
                  <a:pt x="1078275" y="196610"/>
                  <a:pt x="1080587" y="195568"/>
                  <a:pt x="1082948" y="194722"/>
                </a:cubicBezTo>
                <a:lnTo>
                  <a:pt x="1097016" y="188470"/>
                </a:lnTo>
                <a:cubicBezTo>
                  <a:pt x="1099734" y="187314"/>
                  <a:pt x="1102307" y="186305"/>
                  <a:pt x="1104733" y="185442"/>
                </a:cubicBezTo>
                <a:cubicBezTo>
                  <a:pt x="1107159" y="184579"/>
                  <a:pt x="1109536" y="183765"/>
                  <a:pt x="1111865" y="183000"/>
                </a:cubicBezTo>
                <a:lnTo>
                  <a:pt x="1128276" y="175968"/>
                </a:lnTo>
                <a:cubicBezTo>
                  <a:pt x="1130181" y="175952"/>
                  <a:pt x="1132037" y="175596"/>
                  <a:pt x="1133844" y="174900"/>
                </a:cubicBezTo>
                <a:cubicBezTo>
                  <a:pt x="1135651" y="174205"/>
                  <a:pt x="1137703" y="173266"/>
                  <a:pt x="1139999" y="172085"/>
                </a:cubicBezTo>
                <a:lnTo>
                  <a:pt x="1152503" y="168202"/>
                </a:lnTo>
                <a:cubicBezTo>
                  <a:pt x="1154864" y="167053"/>
                  <a:pt x="1157176" y="166050"/>
                  <a:pt x="1159439" y="165192"/>
                </a:cubicBezTo>
                <a:cubicBezTo>
                  <a:pt x="1161703" y="164335"/>
                  <a:pt x="1163819" y="163526"/>
                  <a:pt x="1165789" y="162765"/>
                </a:cubicBezTo>
                <a:cubicBezTo>
                  <a:pt x="1168165" y="162361"/>
                  <a:pt x="1170638" y="161811"/>
                  <a:pt x="1173207" y="161115"/>
                </a:cubicBezTo>
                <a:cubicBezTo>
                  <a:pt x="1175775" y="160420"/>
                  <a:pt x="1178246" y="159675"/>
                  <a:pt x="1180619" y="158882"/>
                </a:cubicBezTo>
                <a:lnTo>
                  <a:pt x="1196223" y="154965"/>
                </a:lnTo>
                <a:cubicBezTo>
                  <a:pt x="1197800" y="154199"/>
                  <a:pt x="1199523" y="153581"/>
                  <a:pt x="1201391" y="153108"/>
                </a:cubicBezTo>
                <a:cubicBezTo>
                  <a:pt x="1203261" y="152636"/>
                  <a:pt x="1205178" y="152213"/>
                  <a:pt x="1207145" y="151838"/>
                </a:cubicBezTo>
                <a:cubicBezTo>
                  <a:pt x="1207958" y="151773"/>
                  <a:pt x="1209063" y="151512"/>
                  <a:pt x="1210462" y="151056"/>
                </a:cubicBezTo>
                <a:cubicBezTo>
                  <a:pt x="1211859" y="150600"/>
                  <a:pt x="1213355" y="150340"/>
                  <a:pt x="1214947" y="150275"/>
                </a:cubicBezTo>
                <a:cubicBezTo>
                  <a:pt x="1217239" y="149526"/>
                  <a:pt x="1219287" y="149070"/>
                  <a:pt x="1221092" y="148907"/>
                </a:cubicBezTo>
                <a:cubicBezTo>
                  <a:pt x="1222895" y="148744"/>
                  <a:pt x="1224748" y="148679"/>
                  <a:pt x="1226650" y="148711"/>
                </a:cubicBezTo>
                <a:cubicBezTo>
                  <a:pt x="1229770" y="147148"/>
                  <a:pt x="1232891" y="146366"/>
                  <a:pt x="1236012" y="146366"/>
                </a:cubicBezTo>
                <a:cubicBezTo>
                  <a:pt x="1238369" y="145650"/>
                  <a:pt x="1240872" y="145129"/>
                  <a:pt x="1243521" y="144803"/>
                </a:cubicBezTo>
                <a:cubicBezTo>
                  <a:pt x="1246171" y="144477"/>
                  <a:pt x="1248869" y="143956"/>
                  <a:pt x="1251616" y="143240"/>
                </a:cubicBezTo>
                <a:lnTo>
                  <a:pt x="1253176" y="143240"/>
                </a:lnTo>
                <a:lnTo>
                  <a:pt x="1286755" y="141676"/>
                </a:lnTo>
                <a:cubicBezTo>
                  <a:pt x="1292255" y="141270"/>
                  <a:pt x="1297853" y="140911"/>
                  <a:pt x="1303548" y="140602"/>
                </a:cubicBezTo>
                <a:cubicBezTo>
                  <a:pt x="1309244" y="140292"/>
                  <a:pt x="1314841" y="140129"/>
                  <a:pt x="1320341" y="140113"/>
                </a:cubicBezTo>
                <a:cubicBezTo>
                  <a:pt x="1324279" y="139413"/>
                  <a:pt x="1328314" y="139250"/>
                  <a:pt x="1332447" y="139625"/>
                </a:cubicBezTo>
                <a:cubicBezTo>
                  <a:pt x="1336580" y="139999"/>
                  <a:pt x="1340615" y="140422"/>
                  <a:pt x="1344553" y="140895"/>
                </a:cubicBezTo>
                <a:cubicBezTo>
                  <a:pt x="1346490" y="140911"/>
                  <a:pt x="1348280" y="141074"/>
                  <a:pt x="1349923" y="141383"/>
                </a:cubicBezTo>
                <a:cubicBezTo>
                  <a:pt x="1351567" y="141693"/>
                  <a:pt x="1353161" y="142051"/>
                  <a:pt x="1354707" y="142458"/>
                </a:cubicBezTo>
                <a:cubicBezTo>
                  <a:pt x="1357880" y="143533"/>
                  <a:pt x="1361102" y="144510"/>
                  <a:pt x="1364372" y="145389"/>
                </a:cubicBezTo>
                <a:cubicBezTo>
                  <a:pt x="1367643" y="146269"/>
                  <a:pt x="1370670" y="147637"/>
                  <a:pt x="1373452" y="149493"/>
                </a:cubicBezTo>
                <a:cubicBezTo>
                  <a:pt x="1376609" y="151496"/>
                  <a:pt x="1379278" y="153744"/>
                  <a:pt x="1381458" y="156235"/>
                </a:cubicBezTo>
                <a:cubicBezTo>
                  <a:pt x="1383638" y="158727"/>
                  <a:pt x="1385135" y="161169"/>
                  <a:pt x="1385949" y="163563"/>
                </a:cubicBezTo>
                <a:cubicBezTo>
                  <a:pt x="1386730" y="165485"/>
                  <a:pt x="1387120" y="167308"/>
                  <a:pt x="1387120" y="169032"/>
                </a:cubicBezTo>
                <a:cubicBezTo>
                  <a:pt x="1387120" y="170756"/>
                  <a:pt x="1386730" y="172574"/>
                  <a:pt x="1385949" y="174486"/>
                </a:cubicBezTo>
                <a:cubicBezTo>
                  <a:pt x="1383557" y="178730"/>
                  <a:pt x="1380726" y="182878"/>
                  <a:pt x="1377456" y="186931"/>
                </a:cubicBezTo>
                <a:cubicBezTo>
                  <a:pt x="1374184" y="190985"/>
                  <a:pt x="1370768" y="195142"/>
                  <a:pt x="1367204" y="199403"/>
                </a:cubicBezTo>
                <a:cubicBezTo>
                  <a:pt x="1363738" y="201845"/>
                  <a:pt x="1360126" y="204385"/>
                  <a:pt x="1356367" y="207022"/>
                </a:cubicBezTo>
                <a:cubicBezTo>
                  <a:pt x="1352608" y="209660"/>
                  <a:pt x="1348410" y="211809"/>
                  <a:pt x="1343772" y="213470"/>
                </a:cubicBezTo>
                <a:cubicBezTo>
                  <a:pt x="1342666" y="213518"/>
                  <a:pt x="1341755" y="213811"/>
                  <a:pt x="1341039" y="214349"/>
                </a:cubicBezTo>
                <a:cubicBezTo>
                  <a:pt x="1340323" y="214886"/>
                  <a:pt x="1339411" y="215374"/>
                  <a:pt x="1338305" y="215814"/>
                </a:cubicBezTo>
                <a:lnTo>
                  <a:pt x="1337524" y="217377"/>
                </a:lnTo>
                <a:cubicBezTo>
                  <a:pt x="1335978" y="217361"/>
                  <a:pt x="1334383" y="217393"/>
                  <a:pt x="1332740" y="217475"/>
                </a:cubicBezTo>
                <a:cubicBezTo>
                  <a:pt x="1331097" y="217556"/>
                  <a:pt x="1329306" y="217784"/>
                  <a:pt x="1327370" y="218158"/>
                </a:cubicBezTo>
                <a:cubicBezTo>
                  <a:pt x="1326199" y="218191"/>
                  <a:pt x="1324832" y="218321"/>
                  <a:pt x="1323270" y="218549"/>
                </a:cubicBezTo>
                <a:cubicBezTo>
                  <a:pt x="1321707" y="218777"/>
                  <a:pt x="1319950" y="218907"/>
                  <a:pt x="1317998" y="218940"/>
                </a:cubicBezTo>
                <a:cubicBezTo>
                  <a:pt x="1314028" y="219689"/>
                  <a:pt x="1309862" y="220145"/>
                  <a:pt x="1305501" y="220308"/>
                </a:cubicBezTo>
                <a:cubicBezTo>
                  <a:pt x="1301140" y="220470"/>
                  <a:pt x="1296974" y="220535"/>
                  <a:pt x="1293004" y="220503"/>
                </a:cubicBezTo>
                <a:lnTo>
                  <a:pt x="1281288" y="220503"/>
                </a:lnTo>
                <a:cubicBezTo>
                  <a:pt x="1279726" y="220535"/>
                  <a:pt x="1278165" y="220666"/>
                  <a:pt x="1276602" y="220894"/>
                </a:cubicBezTo>
                <a:cubicBezTo>
                  <a:pt x="1275040" y="221122"/>
                  <a:pt x="1273478" y="221252"/>
                  <a:pt x="1271916" y="221284"/>
                </a:cubicBezTo>
                <a:lnTo>
                  <a:pt x="1261762" y="222847"/>
                </a:lnTo>
                <a:cubicBezTo>
                  <a:pt x="1260200" y="222880"/>
                  <a:pt x="1258638" y="223010"/>
                  <a:pt x="1257078" y="223238"/>
                </a:cubicBezTo>
                <a:cubicBezTo>
                  <a:pt x="1255517" y="223466"/>
                  <a:pt x="1253957" y="223596"/>
                  <a:pt x="1252396" y="223629"/>
                </a:cubicBezTo>
                <a:lnTo>
                  <a:pt x="1245374" y="223629"/>
                </a:lnTo>
                <a:cubicBezTo>
                  <a:pt x="1244935" y="223596"/>
                  <a:pt x="1244448" y="223466"/>
                  <a:pt x="1243912" y="223238"/>
                </a:cubicBezTo>
                <a:cubicBezTo>
                  <a:pt x="1243375" y="223010"/>
                  <a:pt x="1243082" y="222880"/>
                  <a:pt x="1243034" y="222847"/>
                </a:cubicBezTo>
                <a:cubicBezTo>
                  <a:pt x="1243050" y="222408"/>
                  <a:pt x="1243212" y="221919"/>
                  <a:pt x="1243521" y="221382"/>
                </a:cubicBezTo>
                <a:cubicBezTo>
                  <a:pt x="1243830" y="220845"/>
                  <a:pt x="1244188" y="220552"/>
                  <a:pt x="1244594" y="220503"/>
                </a:cubicBezTo>
                <a:cubicBezTo>
                  <a:pt x="1246154" y="219770"/>
                  <a:pt x="1247715" y="219086"/>
                  <a:pt x="1249275" y="218452"/>
                </a:cubicBezTo>
                <a:cubicBezTo>
                  <a:pt x="1250836" y="217817"/>
                  <a:pt x="1252396" y="216938"/>
                  <a:pt x="1253957" y="215814"/>
                </a:cubicBezTo>
                <a:cubicBezTo>
                  <a:pt x="1255143" y="215049"/>
                  <a:pt x="1256477" y="214430"/>
                  <a:pt x="1257956" y="213958"/>
                </a:cubicBezTo>
                <a:cubicBezTo>
                  <a:pt x="1259436" y="213486"/>
                  <a:pt x="1260965" y="213063"/>
                  <a:pt x="1262543" y="212688"/>
                </a:cubicBezTo>
                <a:cubicBezTo>
                  <a:pt x="1265293" y="211076"/>
                  <a:pt x="1268189" y="209416"/>
                  <a:pt x="1271233" y="207706"/>
                </a:cubicBezTo>
                <a:cubicBezTo>
                  <a:pt x="1274275" y="205997"/>
                  <a:pt x="1277367" y="204531"/>
                  <a:pt x="1280507" y="203310"/>
                </a:cubicBezTo>
                <a:cubicBezTo>
                  <a:pt x="1284087" y="201356"/>
                  <a:pt x="1287863" y="199403"/>
                  <a:pt x="1291832" y="197450"/>
                </a:cubicBezTo>
                <a:cubicBezTo>
                  <a:pt x="1295803" y="195496"/>
                  <a:pt x="1299578" y="193544"/>
                  <a:pt x="1303158" y="191593"/>
                </a:cubicBezTo>
                <a:cubicBezTo>
                  <a:pt x="1307014" y="189665"/>
                  <a:pt x="1310626" y="187688"/>
                  <a:pt x="1313995" y="185664"/>
                </a:cubicBezTo>
                <a:cubicBezTo>
                  <a:pt x="1317363" y="183639"/>
                  <a:pt x="1320780" y="181468"/>
                  <a:pt x="1324246" y="179152"/>
                </a:cubicBezTo>
                <a:cubicBezTo>
                  <a:pt x="1325759" y="177937"/>
                  <a:pt x="1326833" y="176479"/>
                  <a:pt x="1327468" y="174777"/>
                </a:cubicBezTo>
                <a:cubicBezTo>
                  <a:pt x="1328103" y="173076"/>
                  <a:pt x="1328591" y="171422"/>
                  <a:pt x="1328932" y="169817"/>
                </a:cubicBezTo>
                <a:cubicBezTo>
                  <a:pt x="1328900" y="168629"/>
                  <a:pt x="1328574" y="167683"/>
                  <a:pt x="1327956" y="166979"/>
                </a:cubicBezTo>
                <a:cubicBezTo>
                  <a:pt x="1327338" y="166275"/>
                  <a:pt x="1326622" y="165906"/>
                  <a:pt x="1325808" y="165872"/>
                </a:cubicBezTo>
                <a:cubicBezTo>
                  <a:pt x="1322685" y="163979"/>
                  <a:pt x="1319560" y="162717"/>
                  <a:pt x="1316436" y="162086"/>
                </a:cubicBezTo>
                <a:cubicBezTo>
                  <a:pt x="1313311" y="161455"/>
                  <a:pt x="1310187" y="161164"/>
                  <a:pt x="1307063" y="161212"/>
                </a:cubicBezTo>
                <a:cubicBezTo>
                  <a:pt x="1306672" y="161180"/>
                  <a:pt x="1306282" y="161050"/>
                  <a:pt x="1305891" y="160824"/>
                </a:cubicBezTo>
                <a:cubicBezTo>
                  <a:pt x="1305501" y="160597"/>
                  <a:pt x="1305110" y="160468"/>
                  <a:pt x="1304720" y="160436"/>
                </a:cubicBezTo>
                <a:cubicBezTo>
                  <a:pt x="1300424" y="159333"/>
                  <a:pt x="1296128" y="158815"/>
                  <a:pt x="1291832" y="158881"/>
                </a:cubicBezTo>
                <a:cubicBezTo>
                  <a:pt x="1287537" y="158946"/>
                  <a:pt x="1283241" y="159206"/>
                  <a:pt x="1278945" y="159659"/>
                </a:cubicBezTo>
                <a:cubicBezTo>
                  <a:pt x="1276602" y="160306"/>
                  <a:pt x="1274259" y="160565"/>
                  <a:pt x="1271916" y="160437"/>
                </a:cubicBezTo>
                <a:cubicBezTo>
                  <a:pt x="1270370" y="160844"/>
                  <a:pt x="1268970" y="161202"/>
                  <a:pt x="1267718" y="161511"/>
                </a:cubicBezTo>
                <a:cubicBezTo>
                  <a:pt x="1266464" y="161821"/>
                  <a:pt x="1265261" y="161984"/>
                  <a:pt x="1264105" y="162000"/>
                </a:cubicBezTo>
                <a:lnTo>
                  <a:pt x="1258638" y="162000"/>
                </a:lnTo>
                <a:cubicBezTo>
                  <a:pt x="1257483" y="161984"/>
                  <a:pt x="1256476" y="162016"/>
                  <a:pt x="1255614" y="162098"/>
                </a:cubicBezTo>
                <a:cubicBezTo>
                  <a:pt x="1254753" y="162179"/>
                  <a:pt x="1253940" y="162407"/>
                  <a:pt x="1253176" y="162782"/>
                </a:cubicBezTo>
                <a:lnTo>
                  <a:pt x="1252396" y="162782"/>
                </a:lnTo>
                <a:cubicBezTo>
                  <a:pt x="1250461" y="162570"/>
                  <a:pt x="1248478" y="162993"/>
                  <a:pt x="1246448" y="164052"/>
                </a:cubicBezTo>
                <a:cubicBezTo>
                  <a:pt x="1244415" y="165110"/>
                  <a:pt x="1242237" y="165729"/>
                  <a:pt x="1239913" y="165908"/>
                </a:cubicBezTo>
                <a:lnTo>
                  <a:pt x="1236792" y="166690"/>
                </a:lnTo>
                <a:cubicBezTo>
                  <a:pt x="1236808" y="166723"/>
                  <a:pt x="1236776" y="166853"/>
                  <a:pt x="1236695" y="167081"/>
                </a:cubicBezTo>
                <a:cubicBezTo>
                  <a:pt x="1236613" y="167309"/>
                  <a:pt x="1236386" y="167439"/>
                  <a:pt x="1236012" y="167472"/>
                </a:cubicBezTo>
                <a:lnTo>
                  <a:pt x="1225089" y="169035"/>
                </a:lnTo>
                <a:cubicBezTo>
                  <a:pt x="1224699" y="169019"/>
                  <a:pt x="1224310" y="169051"/>
                  <a:pt x="1223919" y="169133"/>
                </a:cubicBezTo>
                <a:cubicBezTo>
                  <a:pt x="1223529" y="169214"/>
                  <a:pt x="1223139" y="169442"/>
                  <a:pt x="1222749" y="169817"/>
                </a:cubicBezTo>
                <a:cubicBezTo>
                  <a:pt x="1222375" y="169833"/>
                  <a:pt x="1221952" y="169996"/>
                  <a:pt x="1221481" y="170305"/>
                </a:cubicBezTo>
                <a:cubicBezTo>
                  <a:pt x="1221010" y="170614"/>
                  <a:pt x="1220392" y="170971"/>
                  <a:pt x="1219628" y="171376"/>
                </a:cubicBezTo>
                <a:cubicBezTo>
                  <a:pt x="1218881" y="171361"/>
                  <a:pt x="1218230" y="171391"/>
                  <a:pt x="1217678" y="171465"/>
                </a:cubicBezTo>
                <a:cubicBezTo>
                  <a:pt x="1217125" y="171538"/>
                  <a:pt x="1216476" y="171745"/>
                  <a:pt x="1215727" y="172085"/>
                </a:cubicBezTo>
                <a:lnTo>
                  <a:pt x="1214947" y="172085"/>
                </a:lnTo>
                <a:lnTo>
                  <a:pt x="1206365" y="175191"/>
                </a:lnTo>
                <a:cubicBezTo>
                  <a:pt x="1204788" y="175547"/>
                  <a:pt x="1203261" y="175806"/>
                  <a:pt x="1201781" y="175968"/>
                </a:cubicBezTo>
                <a:cubicBezTo>
                  <a:pt x="1200302" y="176131"/>
                  <a:pt x="1198970" y="176391"/>
                  <a:pt x="1197784" y="176748"/>
                </a:cubicBezTo>
                <a:lnTo>
                  <a:pt x="1192322" y="179152"/>
                </a:lnTo>
                <a:lnTo>
                  <a:pt x="1183740" y="181484"/>
                </a:lnTo>
                <a:cubicBezTo>
                  <a:pt x="1182521" y="182197"/>
                  <a:pt x="1181253" y="182715"/>
                  <a:pt x="1179936" y="183039"/>
                </a:cubicBezTo>
                <a:cubicBezTo>
                  <a:pt x="1178620" y="183363"/>
                  <a:pt x="1177547" y="183882"/>
                  <a:pt x="1176718" y="184594"/>
                </a:cubicBezTo>
                <a:lnTo>
                  <a:pt x="1169696" y="186150"/>
                </a:lnTo>
                <a:cubicBezTo>
                  <a:pt x="1161881" y="189388"/>
                  <a:pt x="1154066" y="192242"/>
                  <a:pt x="1146251" y="194714"/>
                </a:cubicBezTo>
                <a:cubicBezTo>
                  <a:pt x="1140764" y="197368"/>
                  <a:pt x="1135326" y="199679"/>
                  <a:pt x="1129937" y="201649"/>
                </a:cubicBezTo>
                <a:cubicBezTo>
                  <a:pt x="1124548" y="203620"/>
                  <a:pt x="1119305" y="205736"/>
                  <a:pt x="1114209" y="207999"/>
                </a:cubicBezTo>
                <a:cubicBezTo>
                  <a:pt x="1104392" y="212558"/>
                  <a:pt x="1094720" y="216921"/>
                  <a:pt x="1085195" y="221089"/>
                </a:cubicBezTo>
                <a:cubicBezTo>
                  <a:pt x="1075671" y="225257"/>
                  <a:pt x="1066585" y="230011"/>
                  <a:pt x="1057940" y="235351"/>
                </a:cubicBezTo>
                <a:cubicBezTo>
                  <a:pt x="1051280" y="239210"/>
                  <a:pt x="1044866" y="243020"/>
                  <a:pt x="1038695" y="246781"/>
                </a:cubicBezTo>
                <a:cubicBezTo>
                  <a:pt x="1032524" y="250542"/>
                  <a:pt x="1026695" y="254547"/>
                  <a:pt x="1021208" y="258796"/>
                </a:cubicBezTo>
                <a:cubicBezTo>
                  <a:pt x="1020020" y="259887"/>
                  <a:pt x="1019076" y="260831"/>
                  <a:pt x="1018375" y="261629"/>
                </a:cubicBezTo>
                <a:cubicBezTo>
                  <a:pt x="1017676" y="262427"/>
                  <a:pt x="1017317" y="263566"/>
                  <a:pt x="1017301" y="265048"/>
                </a:cubicBezTo>
                <a:lnTo>
                  <a:pt x="1017301" y="289274"/>
                </a:lnTo>
                <a:cubicBezTo>
                  <a:pt x="1017301" y="291277"/>
                  <a:pt x="1016910" y="293328"/>
                  <a:pt x="1016129" y="295428"/>
                </a:cubicBezTo>
                <a:cubicBezTo>
                  <a:pt x="1015348" y="297529"/>
                  <a:pt x="1014175" y="299385"/>
                  <a:pt x="1012612" y="300997"/>
                </a:cubicBezTo>
                <a:lnTo>
                  <a:pt x="1008704" y="306467"/>
                </a:lnTo>
                <a:lnTo>
                  <a:pt x="1003251" y="315063"/>
                </a:lnTo>
                <a:cubicBezTo>
                  <a:pt x="1002801" y="315796"/>
                  <a:pt x="1002156" y="316284"/>
                  <a:pt x="1001319" y="316529"/>
                </a:cubicBezTo>
                <a:cubicBezTo>
                  <a:pt x="1000481" y="316773"/>
                  <a:pt x="999837" y="317066"/>
                  <a:pt x="999386" y="317408"/>
                </a:cubicBezTo>
                <a:cubicBezTo>
                  <a:pt x="998984" y="317766"/>
                  <a:pt x="998629" y="318027"/>
                  <a:pt x="998323" y="318189"/>
                </a:cubicBezTo>
                <a:cubicBezTo>
                  <a:pt x="998018" y="318352"/>
                  <a:pt x="997857" y="318613"/>
                  <a:pt x="997840" y="318971"/>
                </a:cubicBezTo>
                <a:lnTo>
                  <a:pt x="992382" y="326786"/>
                </a:lnTo>
                <a:cubicBezTo>
                  <a:pt x="991662" y="328642"/>
                  <a:pt x="990943" y="329814"/>
                  <a:pt x="990224" y="330302"/>
                </a:cubicBezTo>
                <a:cubicBezTo>
                  <a:pt x="989504" y="330791"/>
                  <a:pt x="988392" y="331182"/>
                  <a:pt x="986887" y="331475"/>
                </a:cubicBezTo>
                <a:cubicBezTo>
                  <a:pt x="986495" y="331458"/>
                  <a:pt x="986102" y="331491"/>
                  <a:pt x="985710" y="331572"/>
                </a:cubicBezTo>
                <a:cubicBezTo>
                  <a:pt x="985317" y="331654"/>
                  <a:pt x="984925" y="331882"/>
                  <a:pt x="984532" y="332256"/>
                </a:cubicBezTo>
                <a:cubicBezTo>
                  <a:pt x="983469" y="333038"/>
                  <a:pt x="982455" y="333428"/>
                  <a:pt x="981491" y="333428"/>
                </a:cubicBezTo>
                <a:cubicBezTo>
                  <a:pt x="980526" y="333428"/>
                  <a:pt x="978924" y="333038"/>
                  <a:pt x="976683" y="332256"/>
                </a:cubicBezTo>
                <a:cubicBezTo>
                  <a:pt x="976699" y="332647"/>
                  <a:pt x="976666" y="333038"/>
                  <a:pt x="976585" y="333428"/>
                </a:cubicBezTo>
                <a:cubicBezTo>
                  <a:pt x="976503" y="333819"/>
                  <a:pt x="976274" y="334210"/>
                  <a:pt x="975898" y="334601"/>
                </a:cubicBezTo>
                <a:cubicBezTo>
                  <a:pt x="975947" y="335415"/>
                  <a:pt x="976045" y="336326"/>
                  <a:pt x="976192" y="337336"/>
                </a:cubicBezTo>
                <a:cubicBezTo>
                  <a:pt x="976339" y="338345"/>
                  <a:pt x="976241" y="339257"/>
                  <a:pt x="975898" y="340071"/>
                </a:cubicBezTo>
                <a:cubicBezTo>
                  <a:pt x="975914" y="340429"/>
                  <a:pt x="975882" y="340690"/>
                  <a:pt x="975801" y="340853"/>
                </a:cubicBezTo>
                <a:cubicBezTo>
                  <a:pt x="975721" y="341015"/>
                  <a:pt x="975496" y="341276"/>
                  <a:pt x="975127" y="341634"/>
                </a:cubicBezTo>
                <a:lnTo>
                  <a:pt x="972813" y="340853"/>
                </a:lnTo>
                <a:cubicBezTo>
                  <a:pt x="972764" y="340071"/>
                  <a:pt x="972668" y="339290"/>
                  <a:pt x="972523" y="338508"/>
                </a:cubicBezTo>
                <a:cubicBezTo>
                  <a:pt x="972379" y="337727"/>
                  <a:pt x="972476" y="336945"/>
                  <a:pt x="972813" y="336164"/>
                </a:cubicBezTo>
                <a:cubicBezTo>
                  <a:pt x="973054" y="334584"/>
                  <a:pt x="972572" y="333249"/>
                  <a:pt x="971366" y="332158"/>
                </a:cubicBezTo>
                <a:cubicBezTo>
                  <a:pt x="970162" y="331068"/>
                  <a:pt x="969101" y="330319"/>
                  <a:pt x="968185" y="329912"/>
                </a:cubicBezTo>
                <a:cubicBezTo>
                  <a:pt x="968104" y="329570"/>
                  <a:pt x="967680" y="329472"/>
                  <a:pt x="966916" y="329619"/>
                </a:cubicBezTo>
                <a:cubicBezTo>
                  <a:pt x="966151" y="329765"/>
                  <a:pt x="965533" y="329863"/>
                  <a:pt x="965061" y="329912"/>
                </a:cubicBezTo>
                <a:cubicBezTo>
                  <a:pt x="963938" y="330368"/>
                  <a:pt x="962864" y="330824"/>
                  <a:pt x="961839" y="331279"/>
                </a:cubicBezTo>
                <a:cubicBezTo>
                  <a:pt x="960814" y="331735"/>
                  <a:pt x="959545" y="331800"/>
                  <a:pt x="958031" y="331475"/>
                </a:cubicBezTo>
                <a:cubicBezTo>
                  <a:pt x="957999" y="331133"/>
                  <a:pt x="957868" y="331035"/>
                  <a:pt x="957641" y="331182"/>
                </a:cubicBezTo>
                <a:cubicBezTo>
                  <a:pt x="957413" y="331328"/>
                  <a:pt x="957283" y="331426"/>
                  <a:pt x="957250" y="331475"/>
                </a:cubicBezTo>
                <a:cubicBezTo>
                  <a:pt x="956469" y="332582"/>
                  <a:pt x="955688" y="333103"/>
                  <a:pt x="954907" y="333038"/>
                </a:cubicBezTo>
                <a:cubicBezTo>
                  <a:pt x="954127" y="332973"/>
                  <a:pt x="953345" y="332712"/>
                  <a:pt x="952564" y="332256"/>
                </a:cubicBezTo>
                <a:cubicBezTo>
                  <a:pt x="951376" y="331524"/>
                  <a:pt x="950237" y="331035"/>
                  <a:pt x="949147" y="330791"/>
                </a:cubicBezTo>
                <a:cubicBezTo>
                  <a:pt x="948057" y="330547"/>
                  <a:pt x="947113" y="330254"/>
                  <a:pt x="946315" y="329912"/>
                </a:cubicBezTo>
                <a:cubicBezTo>
                  <a:pt x="945193" y="329488"/>
                  <a:pt x="944314" y="328772"/>
                  <a:pt x="943679" y="327763"/>
                </a:cubicBezTo>
                <a:cubicBezTo>
                  <a:pt x="943045" y="326753"/>
                  <a:pt x="942361" y="325646"/>
                  <a:pt x="941629" y="324441"/>
                </a:cubicBezTo>
                <a:lnTo>
                  <a:pt x="939286" y="322878"/>
                </a:lnTo>
                <a:cubicBezTo>
                  <a:pt x="938114" y="322162"/>
                  <a:pt x="937138" y="321446"/>
                  <a:pt x="936357" y="320729"/>
                </a:cubicBezTo>
                <a:cubicBezTo>
                  <a:pt x="935576" y="320013"/>
                  <a:pt x="934991" y="318906"/>
                  <a:pt x="934600" y="317408"/>
                </a:cubicBezTo>
                <a:cubicBezTo>
                  <a:pt x="934567" y="316594"/>
                  <a:pt x="934046" y="316073"/>
                  <a:pt x="933038" y="315845"/>
                </a:cubicBezTo>
                <a:cubicBezTo>
                  <a:pt x="932029" y="315617"/>
                  <a:pt x="930728" y="315878"/>
                  <a:pt x="929132" y="316626"/>
                </a:cubicBezTo>
                <a:lnTo>
                  <a:pt x="928351" y="316626"/>
                </a:lnTo>
                <a:cubicBezTo>
                  <a:pt x="926822" y="317375"/>
                  <a:pt x="925585" y="317636"/>
                  <a:pt x="924641" y="317408"/>
                </a:cubicBezTo>
                <a:cubicBezTo>
                  <a:pt x="923698" y="317180"/>
                  <a:pt x="922852" y="316659"/>
                  <a:pt x="922103" y="315845"/>
                </a:cubicBezTo>
                <a:lnTo>
                  <a:pt x="922103" y="315847"/>
                </a:lnTo>
                <a:cubicBezTo>
                  <a:pt x="921712" y="315082"/>
                  <a:pt x="921322" y="314463"/>
                  <a:pt x="920931" y="313991"/>
                </a:cubicBezTo>
                <a:cubicBezTo>
                  <a:pt x="920541" y="313519"/>
                  <a:pt x="920150" y="313096"/>
                  <a:pt x="919760" y="312721"/>
                </a:cubicBezTo>
                <a:cubicBezTo>
                  <a:pt x="919320" y="311191"/>
                  <a:pt x="918833" y="309954"/>
                  <a:pt x="918295" y="309009"/>
                </a:cubicBezTo>
                <a:cubicBezTo>
                  <a:pt x="917758" y="308065"/>
                  <a:pt x="917465" y="307219"/>
                  <a:pt x="917417" y="306470"/>
                </a:cubicBezTo>
                <a:lnTo>
                  <a:pt x="917417" y="289278"/>
                </a:lnTo>
                <a:cubicBezTo>
                  <a:pt x="917823" y="286917"/>
                  <a:pt x="918377" y="284410"/>
                  <a:pt x="919077" y="281756"/>
                </a:cubicBezTo>
                <a:cubicBezTo>
                  <a:pt x="919777" y="279103"/>
                  <a:pt x="920525" y="276400"/>
                  <a:pt x="921322" y="273649"/>
                </a:cubicBezTo>
                <a:cubicBezTo>
                  <a:pt x="921778" y="271272"/>
                  <a:pt x="922428" y="268797"/>
                  <a:pt x="923275" y="266225"/>
                </a:cubicBezTo>
                <a:cubicBezTo>
                  <a:pt x="924121" y="263653"/>
                  <a:pt x="924772" y="261178"/>
                  <a:pt x="925227" y="258801"/>
                </a:cubicBezTo>
                <a:lnTo>
                  <a:pt x="934600" y="239265"/>
                </a:lnTo>
                <a:lnTo>
                  <a:pt x="943191" y="223635"/>
                </a:lnTo>
                <a:cubicBezTo>
                  <a:pt x="943598" y="222480"/>
                  <a:pt x="944151" y="221470"/>
                  <a:pt x="944851" y="220608"/>
                </a:cubicBezTo>
                <a:cubicBezTo>
                  <a:pt x="945551" y="219745"/>
                  <a:pt x="946299" y="218930"/>
                  <a:pt x="947097" y="218165"/>
                </a:cubicBezTo>
                <a:lnTo>
                  <a:pt x="952564" y="208007"/>
                </a:lnTo>
                <a:lnTo>
                  <a:pt x="959593" y="195503"/>
                </a:lnTo>
                <a:cubicBezTo>
                  <a:pt x="962719" y="190815"/>
                  <a:pt x="965840" y="185344"/>
                  <a:pt x="968956" y="179093"/>
                </a:cubicBezTo>
                <a:cubicBezTo>
                  <a:pt x="970515" y="176722"/>
                  <a:pt x="972026" y="174063"/>
                  <a:pt x="973491" y="171116"/>
                </a:cubicBezTo>
                <a:cubicBezTo>
                  <a:pt x="974956" y="168170"/>
                  <a:pt x="976282" y="165128"/>
                  <a:pt x="977468" y="161989"/>
                </a:cubicBezTo>
                <a:cubicBezTo>
                  <a:pt x="978989" y="159963"/>
                  <a:pt x="980264" y="157591"/>
                  <a:pt x="981294" y="154873"/>
                </a:cubicBezTo>
                <a:cubicBezTo>
                  <a:pt x="982325" y="152156"/>
                  <a:pt x="983404" y="149583"/>
                  <a:pt x="984532" y="147157"/>
                </a:cubicBezTo>
                <a:lnTo>
                  <a:pt x="994737" y="123704"/>
                </a:lnTo>
                <a:cubicBezTo>
                  <a:pt x="996947" y="119714"/>
                  <a:pt x="999305" y="115773"/>
                  <a:pt x="1001810" y="111880"/>
                </a:cubicBezTo>
                <a:cubicBezTo>
                  <a:pt x="1004315" y="107988"/>
                  <a:pt x="1007655" y="104633"/>
                  <a:pt x="1011830" y="101815"/>
                </a:cubicBezTo>
                <a:cubicBezTo>
                  <a:pt x="1011847" y="101783"/>
                  <a:pt x="1012009" y="101652"/>
                  <a:pt x="1012319" y="101424"/>
                </a:cubicBezTo>
                <a:cubicBezTo>
                  <a:pt x="1012628" y="101196"/>
                  <a:pt x="1012986" y="101066"/>
                  <a:pt x="1013393" y="101034"/>
                </a:cubicBezTo>
                <a:close/>
                <a:moveTo>
                  <a:pt x="1043872" y="91644"/>
                </a:moveTo>
                <a:lnTo>
                  <a:pt x="1097797" y="91644"/>
                </a:lnTo>
                <a:lnTo>
                  <a:pt x="1097797" y="92424"/>
                </a:lnTo>
                <a:lnTo>
                  <a:pt x="1043872" y="92424"/>
                </a:lnTo>
                <a:close/>
                <a:moveTo>
                  <a:pt x="1975032" y="91394"/>
                </a:moveTo>
                <a:cubicBezTo>
                  <a:pt x="1971290" y="91247"/>
                  <a:pt x="1967645" y="91345"/>
                  <a:pt x="1964097" y="91685"/>
                </a:cubicBezTo>
                <a:cubicBezTo>
                  <a:pt x="1952447" y="92042"/>
                  <a:pt x="1940991" y="92497"/>
                  <a:pt x="1929731" y="93049"/>
                </a:cubicBezTo>
                <a:cubicBezTo>
                  <a:pt x="1918471" y="93600"/>
                  <a:pt x="1907016" y="94444"/>
                  <a:pt x="1895365" y="95580"/>
                </a:cubicBezTo>
                <a:cubicBezTo>
                  <a:pt x="1891070" y="96407"/>
                  <a:pt x="1886773" y="97283"/>
                  <a:pt x="1882478" y="98208"/>
                </a:cubicBezTo>
                <a:cubicBezTo>
                  <a:pt x="1878182" y="99133"/>
                  <a:pt x="1873887" y="99815"/>
                  <a:pt x="1869590" y="100253"/>
                </a:cubicBezTo>
                <a:cubicBezTo>
                  <a:pt x="1866108" y="100999"/>
                  <a:pt x="1862724" y="101843"/>
                  <a:pt x="1859437" y="102784"/>
                </a:cubicBezTo>
                <a:cubicBezTo>
                  <a:pt x="1856150" y="103725"/>
                  <a:pt x="1852766" y="104958"/>
                  <a:pt x="1849283" y="106483"/>
                </a:cubicBezTo>
                <a:cubicBezTo>
                  <a:pt x="1845737" y="106905"/>
                  <a:pt x="1842091" y="107619"/>
                  <a:pt x="1838349" y="108625"/>
                </a:cubicBezTo>
                <a:cubicBezTo>
                  <a:pt x="1834606" y="109631"/>
                  <a:pt x="1830961" y="110734"/>
                  <a:pt x="1827414" y="111935"/>
                </a:cubicBezTo>
                <a:cubicBezTo>
                  <a:pt x="1818041" y="114400"/>
                  <a:pt x="1809449" y="117260"/>
                  <a:pt x="1801639" y="120514"/>
                </a:cubicBezTo>
                <a:cubicBezTo>
                  <a:pt x="1794203" y="123656"/>
                  <a:pt x="1786816" y="126945"/>
                  <a:pt x="1779477" y="130380"/>
                </a:cubicBezTo>
                <a:cubicBezTo>
                  <a:pt x="1772138" y="133815"/>
                  <a:pt x="1764946" y="137299"/>
                  <a:pt x="1757900" y="140832"/>
                </a:cubicBezTo>
                <a:cubicBezTo>
                  <a:pt x="1754613" y="142736"/>
                  <a:pt x="1751424" y="144787"/>
                  <a:pt x="1748332" y="146985"/>
                </a:cubicBezTo>
                <a:cubicBezTo>
                  <a:pt x="1745241" y="149183"/>
                  <a:pt x="1743224" y="151820"/>
                  <a:pt x="1742279" y="154897"/>
                </a:cubicBezTo>
                <a:cubicBezTo>
                  <a:pt x="1741189" y="158039"/>
                  <a:pt x="1740635" y="161328"/>
                  <a:pt x="1740619" y="164763"/>
                </a:cubicBezTo>
                <a:cubicBezTo>
                  <a:pt x="1740603" y="168198"/>
                  <a:pt x="1740635" y="171682"/>
                  <a:pt x="1740717" y="175214"/>
                </a:cubicBezTo>
                <a:cubicBezTo>
                  <a:pt x="1740733" y="175622"/>
                  <a:pt x="1740896" y="176175"/>
                  <a:pt x="1741205" y="176875"/>
                </a:cubicBezTo>
                <a:cubicBezTo>
                  <a:pt x="1741515" y="177575"/>
                  <a:pt x="1741872" y="178324"/>
                  <a:pt x="1742279" y="179121"/>
                </a:cubicBezTo>
                <a:cubicBezTo>
                  <a:pt x="1746949" y="186122"/>
                  <a:pt x="1751668" y="193024"/>
                  <a:pt x="1756436" y="199830"/>
                </a:cubicBezTo>
                <a:cubicBezTo>
                  <a:pt x="1761204" y="206634"/>
                  <a:pt x="1766117" y="213537"/>
                  <a:pt x="1771178" y="220538"/>
                </a:cubicBezTo>
                <a:cubicBezTo>
                  <a:pt x="1774677" y="225666"/>
                  <a:pt x="1778028" y="231233"/>
                  <a:pt x="1781234" y="237240"/>
                </a:cubicBezTo>
                <a:cubicBezTo>
                  <a:pt x="1784440" y="243248"/>
                  <a:pt x="1787596" y="249402"/>
                  <a:pt x="1790704" y="255702"/>
                </a:cubicBezTo>
                <a:cubicBezTo>
                  <a:pt x="1792283" y="254448"/>
                  <a:pt x="1794007" y="253048"/>
                  <a:pt x="1795879" y="251502"/>
                </a:cubicBezTo>
                <a:cubicBezTo>
                  <a:pt x="1797750" y="249955"/>
                  <a:pt x="1799670" y="248750"/>
                  <a:pt x="1801639" y="247888"/>
                </a:cubicBezTo>
                <a:cubicBezTo>
                  <a:pt x="1807855" y="243997"/>
                  <a:pt x="1813973" y="240057"/>
                  <a:pt x="1819994" y="236068"/>
                </a:cubicBezTo>
                <a:cubicBezTo>
                  <a:pt x="1826014" y="232080"/>
                  <a:pt x="1832133" y="227945"/>
                  <a:pt x="1838349" y="223663"/>
                </a:cubicBezTo>
                <a:cubicBezTo>
                  <a:pt x="1839601" y="223240"/>
                  <a:pt x="1840805" y="222523"/>
                  <a:pt x="1841961" y="221514"/>
                </a:cubicBezTo>
                <a:cubicBezTo>
                  <a:pt x="1843116" y="220505"/>
                  <a:pt x="1843734" y="219398"/>
                  <a:pt x="1843816" y="218193"/>
                </a:cubicBezTo>
                <a:cubicBezTo>
                  <a:pt x="1846810" y="202564"/>
                  <a:pt x="1848632" y="186154"/>
                  <a:pt x="1849283" y="168963"/>
                </a:cubicBezTo>
                <a:cubicBezTo>
                  <a:pt x="1849267" y="165398"/>
                  <a:pt x="1849299" y="161979"/>
                  <a:pt x="1849381" y="158707"/>
                </a:cubicBezTo>
                <a:cubicBezTo>
                  <a:pt x="1849462" y="155434"/>
                  <a:pt x="1849690" y="152602"/>
                  <a:pt x="1850064" y="150209"/>
                </a:cubicBezTo>
                <a:cubicBezTo>
                  <a:pt x="1850975" y="145455"/>
                  <a:pt x="1851301" y="140506"/>
                  <a:pt x="1851041" y="135361"/>
                </a:cubicBezTo>
                <a:cubicBezTo>
                  <a:pt x="1850780" y="130217"/>
                  <a:pt x="1849153" y="125268"/>
                  <a:pt x="1846159" y="120514"/>
                </a:cubicBezTo>
                <a:lnTo>
                  <a:pt x="1846159" y="117388"/>
                </a:lnTo>
                <a:cubicBezTo>
                  <a:pt x="1846273" y="116998"/>
                  <a:pt x="1846826" y="116803"/>
                  <a:pt x="1847819" y="116803"/>
                </a:cubicBezTo>
                <a:cubicBezTo>
                  <a:pt x="1848811" y="116803"/>
                  <a:pt x="1849560" y="116998"/>
                  <a:pt x="1850064" y="117388"/>
                </a:cubicBezTo>
                <a:cubicBezTo>
                  <a:pt x="1851659" y="118512"/>
                  <a:pt x="1853351" y="119000"/>
                  <a:pt x="1855141" y="118854"/>
                </a:cubicBezTo>
                <a:cubicBezTo>
                  <a:pt x="1856931" y="118707"/>
                  <a:pt x="1858623" y="118219"/>
                  <a:pt x="1860218" y="117388"/>
                </a:cubicBezTo>
                <a:cubicBezTo>
                  <a:pt x="1861796" y="116187"/>
                  <a:pt x="1863521" y="115473"/>
                  <a:pt x="1865392" y="115245"/>
                </a:cubicBezTo>
                <a:cubicBezTo>
                  <a:pt x="1867264" y="115018"/>
                  <a:pt x="1869184" y="115472"/>
                  <a:pt x="1871152" y="116608"/>
                </a:cubicBezTo>
                <a:cubicBezTo>
                  <a:pt x="1879728" y="121703"/>
                  <a:pt x="1886790" y="127727"/>
                  <a:pt x="1892339" y="134678"/>
                </a:cubicBezTo>
                <a:cubicBezTo>
                  <a:pt x="1897887" y="141629"/>
                  <a:pt x="1902021" y="149411"/>
                  <a:pt x="1904738" y="158023"/>
                </a:cubicBezTo>
                <a:cubicBezTo>
                  <a:pt x="1905193" y="161849"/>
                  <a:pt x="1906625" y="164746"/>
                  <a:pt x="1909033" y="166716"/>
                </a:cubicBezTo>
                <a:cubicBezTo>
                  <a:pt x="1911442" y="168686"/>
                  <a:pt x="1914436" y="170216"/>
                  <a:pt x="1918016" y="171307"/>
                </a:cubicBezTo>
                <a:cubicBezTo>
                  <a:pt x="1923141" y="173586"/>
                  <a:pt x="1928706" y="175279"/>
                  <a:pt x="1934710" y="176387"/>
                </a:cubicBezTo>
                <a:cubicBezTo>
                  <a:pt x="1940715" y="177494"/>
                  <a:pt x="1946866" y="178405"/>
                  <a:pt x="1953163" y="179121"/>
                </a:cubicBezTo>
                <a:cubicBezTo>
                  <a:pt x="1954692" y="179089"/>
                  <a:pt x="1956124" y="179154"/>
                  <a:pt x="1957458" y="179317"/>
                </a:cubicBezTo>
                <a:cubicBezTo>
                  <a:pt x="1958793" y="179480"/>
                  <a:pt x="1960225" y="179936"/>
                  <a:pt x="1961755" y="180685"/>
                </a:cubicBezTo>
                <a:cubicBezTo>
                  <a:pt x="1962535" y="181124"/>
                  <a:pt x="1963121" y="181808"/>
                  <a:pt x="1963511" y="182736"/>
                </a:cubicBezTo>
                <a:cubicBezTo>
                  <a:pt x="1963902" y="183664"/>
                  <a:pt x="1964097" y="184543"/>
                  <a:pt x="1964097" y="185373"/>
                </a:cubicBezTo>
                <a:lnTo>
                  <a:pt x="1954726" y="200220"/>
                </a:lnTo>
                <a:cubicBezTo>
                  <a:pt x="1952577" y="202679"/>
                  <a:pt x="1950624" y="205186"/>
                  <a:pt x="1948867" y="207741"/>
                </a:cubicBezTo>
                <a:cubicBezTo>
                  <a:pt x="1947110" y="210297"/>
                  <a:pt x="1944376" y="212218"/>
                  <a:pt x="1940666" y="213504"/>
                </a:cubicBezTo>
                <a:lnTo>
                  <a:pt x="1939885" y="213504"/>
                </a:lnTo>
                <a:cubicBezTo>
                  <a:pt x="1939804" y="215360"/>
                  <a:pt x="1939185" y="216533"/>
                  <a:pt x="1938030" y="217021"/>
                </a:cubicBezTo>
                <a:cubicBezTo>
                  <a:pt x="1936875" y="217509"/>
                  <a:pt x="1935670" y="217900"/>
                  <a:pt x="1934418" y="218193"/>
                </a:cubicBezTo>
                <a:lnTo>
                  <a:pt x="1910206" y="226007"/>
                </a:lnTo>
                <a:cubicBezTo>
                  <a:pt x="1908643" y="226349"/>
                  <a:pt x="1907471" y="226838"/>
                  <a:pt x="1906690" y="227473"/>
                </a:cubicBezTo>
                <a:cubicBezTo>
                  <a:pt x="1905909" y="228108"/>
                  <a:pt x="1905519" y="229182"/>
                  <a:pt x="1905519" y="230696"/>
                </a:cubicBezTo>
                <a:cubicBezTo>
                  <a:pt x="1903974" y="235352"/>
                  <a:pt x="1902378" y="239911"/>
                  <a:pt x="1900735" y="244371"/>
                </a:cubicBezTo>
                <a:cubicBezTo>
                  <a:pt x="1899091" y="248832"/>
                  <a:pt x="1897302" y="253390"/>
                  <a:pt x="1895365" y="258046"/>
                </a:cubicBezTo>
                <a:cubicBezTo>
                  <a:pt x="1894193" y="260342"/>
                  <a:pt x="1893022" y="262588"/>
                  <a:pt x="1891850" y="264786"/>
                </a:cubicBezTo>
                <a:cubicBezTo>
                  <a:pt x="1890679" y="266984"/>
                  <a:pt x="1889507" y="269426"/>
                  <a:pt x="1888336" y="272112"/>
                </a:cubicBezTo>
                <a:cubicBezTo>
                  <a:pt x="1889930" y="272063"/>
                  <a:pt x="1891622" y="271966"/>
                  <a:pt x="1893412" y="271819"/>
                </a:cubicBezTo>
                <a:cubicBezTo>
                  <a:pt x="1895202" y="271672"/>
                  <a:pt x="1896895" y="271770"/>
                  <a:pt x="1898489" y="272112"/>
                </a:cubicBezTo>
                <a:lnTo>
                  <a:pt x="1935198" y="273675"/>
                </a:lnTo>
                <a:lnTo>
                  <a:pt x="1959411" y="273675"/>
                </a:lnTo>
                <a:cubicBezTo>
                  <a:pt x="1962535" y="274456"/>
                  <a:pt x="1964097" y="273675"/>
                  <a:pt x="1964097" y="271331"/>
                </a:cubicBezTo>
                <a:cubicBezTo>
                  <a:pt x="1966082" y="263972"/>
                  <a:pt x="1968165" y="256809"/>
                  <a:pt x="1970346" y="249841"/>
                </a:cubicBezTo>
                <a:cubicBezTo>
                  <a:pt x="1972526" y="242873"/>
                  <a:pt x="1974609" y="235710"/>
                  <a:pt x="1976594" y="228352"/>
                </a:cubicBezTo>
                <a:cubicBezTo>
                  <a:pt x="1979377" y="217396"/>
                  <a:pt x="1982208" y="206293"/>
                  <a:pt x="1985088" y="195043"/>
                </a:cubicBezTo>
                <a:cubicBezTo>
                  <a:pt x="1987968" y="183794"/>
                  <a:pt x="1990604" y="172496"/>
                  <a:pt x="1992996" y="161149"/>
                </a:cubicBezTo>
                <a:lnTo>
                  <a:pt x="2000026" y="110377"/>
                </a:lnTo>
                <a:cubicBezTo>
                  <a:pt x="2000286" y="106419"/>
                  <a:pt x="1999180" y="103238"/>
                  <a:pt x="1996706" y="100837"/>
                </a:cubicBezTo>
                <a:cubicBezTo>
                  <a:pt x="1994233" y="98435"/>
                  <a:pt x="1991174" y="97202"/>
                  <a:pt x="1987529" y="97138"/>
                </a:cubicBezTo>
                <a:lnTo>
                  <a:pt x="1949257" y="97138"/>
                </a:lnTo>
                <a:cubicBezTo>
                  <a:pt x="1941317" y="97008"/>
                  <a:pt x="1932986" y="97267"/>
                  <a:pt x="1924264" y="97916"/>
                </a:cubicBezTo>
                <a:cubicBezTo>
                  <a:pt x="1924231" y="97576"/>
                  <a:pt x="1924101" y="97283"/>
                  <a:pt x="1923873" y="97040"/>
                </a:cubicBezTo>
                <a:cubicBezTo>
                  <a:pt x="1923646" y="96797"/>
                  <a:pt x="1923515" y="96310"/>
                  <a:pt x="1923483" y="95580"/>
                </a:cubicBezTo>
                <a:cubicBezTo>
                  <a:pt x="1946003" y="94671"/>
                  <a:pt x="1968133" y="94152"/>
                  <a:pt x="1989873" y="94022"/>
                </a:cubicBezTo>
                <a:cubicBezTo>
                  <a:pt x="1990246" y="93665"/>
                  <a:pt x="1990474" y="93405"/>
                  <a:pt x="1990556" y="93243"/>
                </a:cubicBezTo>
                <a:cubicBezTo>
                  <a:pt x="1990637" y="93081"/>
                  <a:pt x="1990669" y="92821"/>
                  <a:pt x="1990653" y="92464"/>
                </a:cubicBezTo>
                <a:cubicBezTo>
                  <a:pt x="1989873" y="92432"/>
                  <a:pt x="1989092" y="92302"/>
                  <a:pt x="1988310" y="92075"/>
                </a:cubicBezTo>
                <a:cubicBezTo>
                  <a:pt x="1987529" y="91848"/>
                  <a:pt x="1986748" y="91718"/>
                  <a:pt x="1985967" y="91685"/>
                </a:cubicBezTo>
                <a:cubicBezTo>
                  <a:pt x="1982420" y="91637"/>
                  <a:pt x="1978775" y="91539"/>
                  <a:pt x="1975032" y="91394"/>
                </a:cubicBezTo>
                <a:close/>
                <a:moveTo>
                  <a:pt x="457113" y="75310"/>
                </a:moveTo>
                <a:cubicBezTo>
                  <a:pt x="461034" y="75961"/>
                  <a:pt x="464171" y="76221"/>
                  <a:pt x="466524" y="76091"/>
                </a:cubicBezTo>
                <a:cubicBezTo>
                  <a:pt x="470039" y="75782"/>
                  <a:pt x="473401" y="75815"/>
                  <a:pt x="476611" y="76189"/>
                </a:cubicBezTo>
                <a:cubicBezTo>
                  <a:pt x="479820" y="76563"/>
                  <a:pt x="482963" y="76791"/>
                  <a:pt x="486040" y="76872"/>
                </a:cubicBezTo>
                <a:cubicBezTo>
                  <a:pt x="486395" y="76856"/>
                  <a:pt x="486653" y="76888"/>
                  <a:pt x="486813" y="76970"/>
                </a:cubicBezTo>
                <a:cubicBezTo>
                  <a:pt x="486974" y="77051"/>
                  <a:pt x="487232" y="77279"/>
                  <a:pt x="487586" y="77653"/>
                </a:cubicBezTo>
                <a:cubicBezTo>
                  <a:pt x="491081" y="78792"/>
                  <a:pt x="494433" y="79834"/>
                  <a:pt x="497641" y="80777"/>
                </a:cubicBezTo>
                <a:cubicBezTo>
                  <a:pt x="500850" y="81721"/>
                  <a:pt x="504011" y="82763"/>
                  <a:pt x="507124" y="83902"/>
                </a:cubicBezTo>
                <a:lnTo>
                  <a:pt x="529809" y="92493"/>
                </a:lnTo>
                <a:cubicBezTo>
                  <a:pt x="532481" y="92835"/>
                  <a:pt x="534763" y="93323"/>
                  <a:pt x="536653" y="93958"/>
                </a:cubicBezTo>
                <a:cubicBezTo>
                  <a:pt x="538544" y="94592"/>
                  <a:pt x="540434" y="95666"/>
                  <a:pt x="542325" y="97180"/>
                </a:cubicBezTo>
                <a:cubicBezTo>
                  <a:pt x="548173" y="99506"/>
                  <a:pt x="553868" y="102077"/>
                  <a:pt x="559411" y="104892"/>
                </a:cubicBezTo>
                <a:cubicBezTo>
                  <a:pt x="564953" y="107707"/>
                  <a:pt x="570444" y="110864"/>
                  <a:pt x="575885" y="114363"/>
                </a:cubicBezTo>
                <a:cubicBezTo>
                  <a:pt x="579896" y="117471"/>
                  <a:pt x="584151" y="120627"/>
                  <a:pt x="588650" y="123833"/>
                </a:cubicBezTo>
                <a:cubicBezTo>
                  <a:pt x="593149" y="127038"/>
                  <a:pt x="597209" y="130390"/>
                  <a:pt x="600831" y="133889"/>
                </a:cubicBezTo>
                <a:cubicBezTo>
                  <a:pt x="603203" y="135890"/>
                  <a:pt x="605478" y="137941"/>
                  <a:pt x="607658" y="140040"/>
                </a:cubicBezTo>
                <a:cubicBezTo>
                  <a:pt x="609837" y="142139"/>
                  <a:pt x="611724" y="143994"/>
                  <a:pt x="613319" y="145605"/>
                </a:cubicBezTo>
                <a:cubicBezTo>
                  <a:pt x="615679" y="147915"/>
                  <a:pt x="617599" y="150323"/>
                  <a:pt x="619079" y="152829"/>
                </a:cubicBezTo>
                <a:cubicBezTo>
                  <a:pt x="620560" y="155335"/>
                  <a:pt x="621504" y="158134"/>
                  <a:pt x="621911" y="161226"/>
                </a:cubicBezTo>
                <a:cubicBezTo>
                  <a:pt x="621536" y="162430"/>
                  <a:pt x="621113" y="163731"/>
                  <a:pt x="620642" y="165131"/>
                </a:cubicBezTo>
                <a:cubicBezTo>
                  <a:pt x="620170" y="166530"/>
                  <a:pt x="619551" y="167832"/>
                  <a:pt x="618787" y="169036"/>
                </a:cubicBezTo>
                <a:lnTo>
                  <a:pt x="607852" y="187781"/>
                </a:lnTo>
                <a:cubicBezTo>
                  <a:pt x="604439" y="191654"/>
                  <a:pt x="601319" y="195429"/>
                  <a:pt x="598493" y="199107"/>
                </a:cubicBezTo>
                <a:cubicBezTo>
                  <a:pt x="595667" y="202784"/>
                  <a:pt x="592548" y="206559"/>
                  <a:pt x="589137" y="210432"/>
                </a:cubicBezTo>
                <a:cubicBezTo>
                  <a:pt x="585240" y="214467"/>
                  <a:pt x="581341" y="218893"/>
                  <a:pt x="577443" y="223710"/>
                </a:cubicBezTo>
                <a:cubicBezTo>
                  <a:pt x="575901" y="225630"/>
                  <a:pt x="574504" y="227452"/>
                  <a:pt x="573254" y="229177"/>
                </a:cubicBezTo>
                <a:cubicBezTo>
                  <a:pt x="572002" y="230902"/>
                  <a:pt x="570801" y="232724"/>
                  <a:pt x="569647" y="234644"/>
                </a:cubicBezTo>
                <a:cubicBezTo>
                  <a:pt x="567309" y="236711"/>
                  <a:pt x="564970" y="239021"/>
                  <a:pt x="562632" y="241576"/>
                </a:cubicBezTo>
                <a:cubicBezTo>
                  <a:pt x="560292" y="244131"/>
                  <a:pt x="557953" y="246246"/>
                  <a:pt x="555615" y="247922"/>
                </a:cubicBezTo>
                <a:cubicBezTo>
                  <a:pt x="552848" y="251437"/>
                  <a:pt x="549982" y="254756"/>
                  <a:pt x="547017" y="257881"/>
                </a:cubicBezTo>
                <a:cubicBezTo>
                  <a:pt x="544052" y="261005"/>
                  <a:pt x="541184" y="263934"/>
                  <a:pt x="538414" y="266667"/>
                </a:cubicBezTo>
                <a:cubicBezTo>
                  <a:pt x="537973" y="267839"/>
                  <a:pt x="537289" y="269011"/>
                  <a:pt x="536360" y="270182"/>
                </a:cubicBezTo>
                <a:cubicBezTo>
                  <a:pt x="535432" y="271354"/>
                  <a:pt x="534551" y="272525"/>
                  <a:pt x="533720" y="273697"/>
                </a:cubicBezTo>
                <a:cubicBezTo>
                  <a:pt x="532921" y="274413"/>
                  <a:pt x="532367" y="275129"/>
                  <a:pt x="532058" y="275845"/>
                </a:cubicBezTo>
                <a:cubicBezTo>
                  <a:pt x="531748" y="276561"/>
                  <a:pt x="531781" y="277667"/>
                  <a:pt x="532155" y="279164"/>
                </a:cubicBezTo>
                <a:lnTo>
                  <a:pt x="539196" y="296347"/>
                </a:lnTo>
                <a:cubicBezTo>
                  <a:pt x="539603" y="298707"/>
                  <a:pt x="540157" y="301017"/>
                  <a:pt x="540858" y="303279"/>
                </a:cubicBezTo>
                <a:cubicBezTo>
                  <a:pt x="541559" y="305541"/>
                  <a:pt x="542308" y="307656"/>
                  <a:pt x="543107" y="309625"/>
                </a:cubicBezTo>
                <a:cubicBezTo>
                  <a:pt x="543449" y="311487"/>
                  <a:pt x="543938" y="312578"/>
                  <a:pt x="544574" y="312898"/>
                </a:cubicBezTo>
                <a:cubicBezTo>
                  <a:pt x="545209" y="313219"/>
                  <a:pt x="546285" y="313155"/>
                  <a:pt x="547800" y="312706"/>
                </a:cubicBezTo>
                <a:cubicBezTo>
                  <a:pt x="552519" y="310758"/>
                  <a:pt x="557332" y="308655"/>
                  <a:pt x="562239" y="306398"/>
                </a:cubicBezTo>
                <a:cubicBezTo>
                  <a:pt x="567146" y="304141"/>
                  <a:pt x="571954" y="301832"/>
                  <a:pt x="576664" y="299472"/>
                </a:cubicBezTo>
                <a:lnTo>
                  <a:pt x="591476" y="294785"/>
                </a:lnTo>
                <a:cubicBezTo>
                  <a:pt x="593035" y="293711"/>
                  <a:pt x="594595" y="292930"/>
                  <a:pt x="596154" y="292442"/>
                </a:cubicBezTo>
                <a:cubicBezTo>
                  <a:pt x="597713" y="291954"/>
                  <a:pt x="599272" y="291173"/>
                  <a:pt x="600831" y="290099"/>
                </a:cubicBezTo>
                <a:cubicBezTo>
                  <a:pt x="602732" y="289790"/>
                  <a:pt x="603998" y="289432"/>
                  <a:pt x="604632" y="289025"/>
                </a:cubicBezTo>
                <a:cubicBezTo>
                  <a:pt x="605265" y="288618"/>
                  <a:pt x="605557" y="287675"/>
                  <a:pt x="605509" y="286194"/>
                </a:cubicBezTo>
                <a:cubicBezTo>
                  <a:pt x="605574" y="285022"/>
                  <a:pt x="605639" y="283850"/>
                  <a:pt x="605704" y="282679"/>
                </a:cubicBezTo>
                <a:cubicBezTo>
                  <a:pt x="605770" y="281508"/>
                  <a:pt x="605444" y="280336"/>
                  <a:pt x="604729" y="279164"/>
                </a:cubicBezTo>
                <a:cubicBezTo>
                  <a:pt x="604193" y="278790"/>
                  <a:pt x="603121" y="278562"/>
                  <a:pt x="601513" y="278481"/>
                </a:cubicBezTo>
                <a:cubicBezTo>
                  <a:pt x="599905" y="278399"/>
                  <a:pt x="598639" y="278367"/>
                  <a:pt x="597713" y="278383"/>
                </a:cubicBezTo>
                <a:cubicBezTo>
                  <a:pt x="594595" y="278041"/>
                  <a:pt x="591476" y="277749"/>
                  <a:pt x="588358" y="277504"/>
                </a:cubicBezTo>
                <a:cubicBezTo>
                  <a:pt x="585240" y="277261"/>
                  <a:pt x="582121" y="276772"/>
                  <a:pt x="579003" y="276040"/>
                </a:cubicBezTo>
                <a:lnTo>
                  <a:pt x="575105" y="276040"/>
                </a:lnTo>
                <a:lnTo>
                  <a:pt x="575105" y="275259"/>
                </a:lnTo>
                <a:lnTo>
                  <a:pt x="596933" y="275259"/>
                </a:lnTo>
                <a:cubicBezTo>
                  <a:pt x="601043" y="275780"/>
                  <a:pt x="603544" y="275715"/>
                  <a:pt x="604437" y="275064"/>
                </a:cubicBezTo>
                <a:cubicBezTo>
                  <a:pt x="605330" y="274413"/>
                  <a:pt x="605687" y="272395"/>
                  <a:pt x="605509" y="269011"/>
                </a:cubicBezTo>
                <a:cubicBezTo>
                  <a:pt x="605883" y="265057"/>
                  <a:pt x="606306" y="261054"/>
                  <a:pt x="606778" y="257002"/>
                </a:cubicBezTo>
                <a:cubicBezTo>
                  <a:pt x="607250" y="252950"/>
                  <a:pt x="607868" y="249143"/>
                  <a:pt x="608633" y="245579"/>
                </a:cubicBezTo>
                <a:cubicBezTo>
                  <a:pt x="609544" y="238420"/>
                  <a:pt x="611627" y="232431"/>
                  <a:pt x="614881" y="227615"/>
                </a:cubicBezTo>
                <a:lnTo>
                  <a:pt x="618005" y="223710"/>
                </a:lnTo>
                <a:cubicBezTo>
                  <a:pt x="618787" y="222180"/>
                  <a:pt x="619372" y="220943"/>
                  <a:pt x="619763" y="220000"/>
                </a:cubicBezTo>
                <a:cubicBezTo>
                  <a:pt x="620153" y="219056"/>
                  <a:pt x="620349" y="218210"/>
                  <a:pt x="620349" y="217461"/>
                </a:cubicBezTo>
                <a:cubicBezTo>
                  <a:pt x="619568" y="216029"/>
                  <a:pt x="619568" y="214988"/>
                  <a:pt x="620349" y="214337"/>
                </a:cubicBezTo>
                <a:cubicBezTo>
                  <a:pt x="621911" y="215151"/>
                  <a:pt x="623278" y="216062"/>
                  <a:pt x="624450" y="217071"/>
                </a:cubicBezTo>
                <a:cubicBezTo>
                  <a:pt x="625621" y="218080"/>
                  <a:pt x="626597" y="218991"/>
                  <a:pt x="627378" y="219805"/>
                </a:cubicBezTo>
                <a:cubicBezTo>
                  <a:pt x="628533" y="220553"/>
                  <a:pt x="629738" y="221204"/>
                  <a:pt x="630990" y="221757"/>
                </a:cubicBezTo>
                <a:cubicBezTo>
                  <a:pt x="632243" y="222310"/>
                  <a:pt x="633643" y="222961"/>
                  <a:pt x="635189" y="223710"/>
                </a:cubicBezTo>
                <a:cubicBezTo>
                  <a:pt x="638752" y="223628"/>
                  <a:pt x="642364" y="223986"/>
                  <a:pt x="646026" y="224784"/>
                </a:cubicBezTo>
                <a:cubicBezTo>
                  <a:pt x="649687" y="225581"/>
                  <a:pt x="653104" y="227306"/>
                  <a:pt x="656278" y="229958"/>
                </a:cubicBezTo>
                <a:cubicBezTo>
                  <a:pt x="661614" y="233213"/>
                  <a:pt x="665780" y="237638"/>
                  <a:pt x="668774" y="243236"/>
                </a:cubicBezTo>
                <a:cubicBezTo>
                  <a:pt x="670287" y="245953"/>
                  <a:pt x="671556" y="248915"/>
                  <a:pt x="672581" y="252121"/>
                </a:cubicBezTo>
                <a:cubicBezTo>
                  <a:pt x="673607" y="255326"/>
                  <a:pt x="674680" y="258873"/>
                  <a:pt x="675803" y="262762"/>
                </a:cubicBezTo>
                <a:cubicBezTo>
                  <a:pt x="676600" y="263999"/>
                  <a:pt x="677349" y="265431"/>
                  <a:pt x="678049" y="267058"/>
                </a:cubicBezTo>
                <a:cubicBezTo>
                  <a:pt x="678749" y="268685"/>
                  <a:pt x="679302" y="270117"/>
                  <a:pt x="679708" y="271354"/>
                </a:cubicBezTo>
                <a:cubicBezTo>
                  <a:pt x="679839" y="273046"/>
                  <a:pt x="681140" y="273567"/>
                  <a:pt x="683614" y="272916"/>
                </a:cubicBezTo>
                <a:cubicBezTo>
                  <a:pt x="685192" y="272883"/>
                  <a:pt x="686917" y="272753"/>
                  <a:pt x="688788" y="272525"/>
                </a:cubicBezTo>
                <a:cubicBezTo>
                  <a:pt x="690659" y="272297"/>
                  <a:pt x="692579" y="272167"/>
                  <a:pt x="694548" y="272135"/>
                </a:cubicBezTo>
                <a:lnTo>
                  <a:pt x="701578" y="272135"/>
                </a:lnTo>
                <a:cubicBezTo>
                  <a:pt x="703514" y="272558"/>
                  <a:pt x="705499" y="272883"/>
                  <a:pt x="707533" y="273111"/>
                </a:cubicBezTo>
                <a:cubicBezTo>
                  <a:pt x="709567" y="273339"/>
                  <a:pt x="711748" y="273274"/>
                  <a:pt x="714075" y="272916"/>
                </a:cubicBezTo>
                <a:cubicBezTo>
                  <a:pt x="723317" y="272265"/>
                  <a:pt x="732951" y="271224"/>
                  <a:pt x="742974" y="269792"/>
                </a:cubicBezTo>
                <a:cubicBezTo>
                  <a:pt x="745365" y="269417"/>
                  <a:pt x="748001" y="269190"/>
                  <a:pt x="750882" y="269108"/>
                </a:cubicBezTo>
                <a:cubicBezTo>
                  <a:pt x="753762" y="269027"/>
                  <a:pt x="756594" y="268994"/>
                  <a:pt x="759376" y="269011"/>
                </a:cubicBezTo>
                <a:cubicBezTo>
                  <a:pt x="760189" y="269059"/>
                  <a:pt x="761101" y="269352"/>
                  <a:pt x="762109" y="269889"/>
                </a:cubicBezTo>
                <a:cubicBezTo>
                  <a:pt x="763118" y="270426"/>
                  <a:pt x="764029" y="270914"/>
                  <a:pt x="764843" y="271354"/>
                </a:cubicBezTo>
                <a:cubicBezTo>
                  <a:pt x="765494" y="272265"/>
                  <a:pt x="765754" y="273567"/>
                  <a:pt x="765624" y="275259"/>
                </a:cubicBezTo>
                <a:cubicBezTo>
                  <a:pt x="765201" y="276756"/>
                  <a:pt x="764680" y="277863"/>
                  <a:pt x="764062" y="278578"/>
                </a:cubicBezTo>
                <a:cubicBezTo>
                  <a:pt x="763443" y="279294"/>
                  <a:pt x="762923" y="280011"/>
                  <a:pt x="762500" y="280726"/>
                </a:cubicBezTo>
                <a:cubicBezTo>
                  <a:pt x="761751" y="282353"/>
                  <a:pt x="760905" y="283981"/>
                  <a:pt x="759961" y="285608"/>
                </a:cubicBezTo>
                <a:cubicBezTo>
                  <a:pt x="759018" y="287235"/>
                  <a:pt x="757781" y="288472"/>
                  <a:pt x="756251" y="289318"/>
                </a:cubicBezTo>
                <a:cubicBezTo>
                  <a:pt x="755047" y="290099"/>
                  <a:pt x="753941" y="291075"/>
                  <a:pt x="752932" y="292247"/>
                </a:cubicBezTo>
                <a:cubicBezTo>
                  <a:pt x="751923" y="293419"/>
                  <a:pt x="751207" y="294785"/>
                  <a:pt x="750784" y="296347"/>
                </a:cubicBezTo>
                <a:cubicBezTo>
                  <a:pt x="749629" y="297796"/>
                  <a:pt x="748425" y="298804"/>
                  <a:pt x="747172" y="299374"/>
                </a:cubicBezTo>
                <a:cubicBezTo>
                  <a:pt x="745919" y="299943"/>
                  <a:pt x="744519" y="300757"/>
                  <a:pt x="742974" y="301815"/>
                </a:cubicBezTo>
                <a:lnTo>
                  <a:pt x="728915" y="313476"/>
                </a:lnTo>
                <a:cubicBezTo>
                  <a:pt x="725140" y="315659"/>
                  <a:pt x="720974" y="316685"/>
                  <a:pt x="716418" y="316557"/>
                </a:cubicBezTo>
                <a:lnTo>
                  <a:pt x="691424" y="318904"/>
                </a:lnTo>
                <a:cubicBezTo>
                  <a:pt x="689520" y="319588"/>
                  <a:pt x="688251" y="320174"/>
                  <a:pt x="687617" y="320663"/>
                </a:cubicBezTo>
                <a:cubicBezTo>
                  <a:pt x="686982" y="321152"/>
                  <a:pt x="686689" y="322130"/>
                  <a:pt x="686738" y="323596"/>
                </a:cubicBezTo>
                <a:cubicBezTo>
                  <a:pt x="687519" y="328598"/>
                  <a:pt x="688105" y="333258"/>
                  <a:pt x="688495" y="337575"/>
                </a:cubicBezTo>
                <a:cubicBezTo>
                  <a:pt x="688886" y="341893"/>
                  <a:pt x="689081" y="346358"/>
                  <a:pt x="689081" y="350969"/>
                </a:cubicBezTo>
                <a:cubicBezTo>
                  <a:pt x="689439" y="354488"/>
                  <a:pt x="689700" y="358007"/>
                  <a:pt x="689862" y="361527"/>
                </a:cubicBezTo>
                <a:cubicBezTo>
                  <a:pt x="690025" y="365046"/>
                  <a:pt x="690285" y="368565"/>
                  <a:pt x="690644" y="372085"/>
                </a:cubicBezTo>
                <a:cubicBezTo>
                  <a:pt x="691066" y="376761"/>
                  <a:pt x="691392" y="381485"/>
                  <a:pt x="691619" y="386257"/>
                </a:cubicBezTo>
                <a:cubicBezTo>
                  <a:pt x="691847" y="391028"/>
                  <a:pt x="691782" y="395941"/>
                  <a:pt x="691424" y="400997"/>
                </a:cubicBezTo>
                <a:cubicBezTo>
                  <a:pt x="691782" y="408832"/>
                  <a:pt x="692043" y="416764"/>
                  <a:pt x="692205" y="424794"/>
                </a:cubicBezTo>
                <a:cubicBezTo>
                  <a:pt x="692368" y="432823"/>
                  <a:pt x="692628" y="440756"/>
                  <a:pt x="692986" y="448590"/>
                </a:cubicBezTo>
                <a:cubicBezTo>
                  <a:pt x="692856" y="468001"/>
                  <a:pt x="693116" y="486994"/>
                  <a:pt x="693767" y="505571"/>
                </a:cubicBezTo>
                <a:cubicBezTo>
                  <a:pt x="693898" y="515725"/>
                  <a:pt x="693638" y="525879"/>
                  <a:pt x="692986" y="536032"/>
                </a:cubicBezTo>
                <a:cubicBezTo>
                  <a:pt x="692970" y="541922"/>
                  <a:pt x="692807" y="548106"/>
                  <a:pt x="692498" y="554582"/>
                </a:cubicBezTo>
                <a:cubicBezTo>
                  <a:pt x="692189" y="561058"/>
                  <a:pt x="691831" y="567632"/>
                  <a:pt x="691424" y="574303"/>
                </a:cubicBezTo>
                <a:cubicBezTo>
                  <a:pt x="690985" y="577851"/>
                  <a:pt x="690301" y="581496"/>
                  <a:pt x="689374" y="585238"/>
                </a:cubicBezTo>
                <a:cubicBezTo>
                  <a:pt x="688447" y="588981"/>
                  <a:pt x="687568" y="592626"/>
                  <a:pt x="686738" y="596173"/>
                </a:cubicBezTo>
                <a:lnTo>
                  <a:pt x="685176" y="613356"/>
                </a:lnTo>
                <a:cubicBezTo>
                  <a:pt x="684720" y="616854"/>
                  <a:pt x="684069" y="620206"/>
                  <a:pt x="683223" y="623412"/>
                </a:cubicBezTo>
                <a:cubicBezTo>
                  <a:pt x="682377" y="626618"/>
                  <a:pt x="681726" y="629774"/>
                  <a:pt x="681271" y="632882"/>
                </a:cubicBezTo>
                <a:lnTo>
                  <a:pt x="676584" y="652408"/>
                </a:lnTo>
                <a:lnTo>
                  <a:pt x="671898" y="667248"/>
                </a:lnTo>
                <a:cubicBezTo>
                  <a:pt x="670759" y="669575"/>
                  <a:pt x="669913" y="671560"/>
                  <a:pt x="669359" y="673204"/>
                </a:cubicBezTo>
                <a:cubicBezTo>
                  <a:pt x="668806" y="674848"/>
                  <a:pt x="668351" y="676247"/>
                  <a:pt x="667993" y="677402"/>
                </a:cubicBezTo>
                <a:cubicBezTo>
                  <a:pt x="667342" y="681177"/>
                  <a:pt x="666301" y="684562"/>
                  <a:pt x="664868" y="687556"/>
                </a:cubicBezTo>
                <a:lnTo>
                  <a:pt x="662525" y="696147"/>
                </a:lnTo>
                <a:lnTo>
                  <a:pt x="659401" y="707863"/>
                </a:lnTo>
                <a:lnTo>
                  <a:pt x="658620" y="708644"/>
                </a:lnTo>
                <a:cubicBezTo>
                  <a:pt x="658213" y="711703"/>
                  <a:pt x="657660" y="714567"/>
                  <a:pt x="656960" y="717236"/>
                </a:cubicBezTo>
                <a:cubicBezTo>
                  <a:pt x="656261" y="719904"/>
                  <a:pt x="655512" y="722768"/>
                  <a:pt x="654715" y="725827"/>
                </a:cubicBezTo>
                <a:cubicBezTo>
                  <a:pt x="654373" y="727422"/>
                  <a:pt x="654081" y="729114"/>
                  <a:pt x="653837" y="730904"/>
                </a:cubicBezTo>
                <a:cubicBezTo>
                  <a:pt x="653592" y="732694"/>
                  <a:pt x="653104" y="734386"/>
                  <a:pt x="652372" y="735981"/>
                </a:cubicBezTo>
                <a:cubicBezTo>
                  <a:pt x="651932" y="738633"/>
                  <a:pt x="651249" y="740748"/>
                  <a:pt x="650321" y="742327"/>
                </a:cubicBezTo>
                <a:cubicBezTo>
                  <a:pt x="649394" y="743905"/>
                  <a:pt x="648515" y="745435"/>
                  <a:pt x="647685" y="746915"/>
                </a:cubicBezTo>
                <a:cubicBezTo>
                  <a:pt x="647637" y="747355"/>
                  <a:pt x="647344" y="747843"/>
                  <a:pt x="646807" y="748380"/>
                </a:cubicBezTo>
                <a:cubicBezTo>
                  <a:pt x="646270" y="748917"/>
                  <a:pt x="645781" y="749210"/>
                  <a:pt x="645342" y="749259"/>
                </a:cubicBezTo>
                <a:lnTo>
                  <a:pt x="642218" y="746135"/>
                </a:lnTo>
                <a:cubicBezTo>
                  <a:pt x="641453" y="742652"/>
                  <a:pt x="640640" y="739268"/>
                  <a:pt x="639777" y="735981"/>
                </a:cubicBezTo>
                <a:cubicBezTo>
                  <a:pt x="638915" y="732694"/>
                  <a:pt x="637906" y="729309"/>
                  <a:pt x="636751" y="725827"/>
                </a:cubicBezTo>
                <a:cubicBezTo>
                  <a:pt x="635660" y="721515"/>
                  <a:pt x="634717" y="717252"/>
                  <a:pt x="633919" y="713037"/>
                </a:cubicBezTo>
                <a:cubicBezTo>
                  <a:pt x="633122" y="708823"/>
                  <a:pt x="631983" y="704755"/>
                  <a:pt x="630502" y="700834"/>
                </a:cubicBezTo>
                <a:lnTo>
                  <a:pt x="623473" y="680526"/>
                </a:lnTo>
                <a:cubicBezTo>
                  <a:pt x="622675" y="677825"/>
                  <a:pt x="621927" y="675222"/>
                  <a:pt x="621228" y="672716"/>
                </a:cubicBezTo>
                <a:cubicBezTo>
                  <a:pt x="620528" y="670210"/>
                  <a:pt x="619974" y="667606"/>
                  <a:pt x="619568" y="664905"/>
                </a:cubicBezTo>
                <a:cubicBezTo>
                  <a:pt x="618819" y="662123"/>
                  <a:pt x="617974" y="659292"/>
                  <a:pt x="617029" y="656412"/>
                </a:cubicBezTo>
                <a:cubicBezTo>
                  <a:pt x="616085" y="653531"/>
                  <a:pt x="614849" y="650895"/>
                  <a:pt x="613319" y="648503"/>
                </a:cubicBezTo>
                <a:lnTo>
                  <a:pt x="613319" y="644598"/>
                </a:lnTo>
                <a:cubicBezTo>
                  <a:pt x="612945" y="641409"/>
                  <a:pt x="612522" y="638024"/>
                  <a:pt x="612050" y="634444"/>
                </a:cubicBezTo>
                <a:cubicBezTo>
                  <a:pt x="611578" y="630865"/>
                  <a:pt x="610960" y="627480"/>
                  <a:pt x="610195" y="624291"/>
                </a:cubicBezTo>
                <a:cubicBezTo>
                  <a:pt x="610065" y="618693"/>
                  <a:pt x="609544" y="613486"/>
                  <a:pt x="608633" y="608670"/>
                </a:cubicBezTo>
                <a:cubicBezTo>
                  <a:pt x="607884" y="604699"/>
                  <a:pt x="607233" y="600729"/>
                  <a:pt x="606680" y="596759"/>
                </a:cubicBezTo>
                <a:cubicBezTo>
                  <a:pt x="606127" y="592788"/>
                  <a:pt x="605477" y="589208"/>
                  <a:pt x="604729" y="586019"/>
                </a:cubicBezTo>
                <a:cubicBezTo>
                  <a:pt x="604762" y="583220"/>
                  <a:pt x="604892" y="580422"/>
                  <a:pt x="605119" y="577623"/>
                </a:cubicBezTo>
                <a:cubicBezTo>
                  <a:pt x="605346" y="574824"/>
                  <a:pt x="605476" y="572416"/>
                  <a:pt x="605509" y="570398"/>
                </a:cubicBezTo>
                <a:cubicBezTo>
                  <a:pt x="605151" y="553622"/>
                  <a:pt x="605087" y="536992"/>
                  <a:pt x="605314" y="520510"/>
                </a:cubicBezTo>
                <a:cubicBezTo>
                  <a:pt x="605542" y="504028"/>
                  <a:pt x="605867" y="487597"/>
                  <a:pt x="606290" y="471217"/>
                </a:cubicBezTo>
                <a:cubicBezTo>
                  <a:pt x="605964" y="462634"/>
                  <a:pt x="605834" y="454052"/>
                  <a:pt x="605899" y="445469"/>
                </a:cubicBezTo>
                <a:cubicBezTo>
                  <a:pt x="605964" y="436887"/>
                  <a:pt x="605834" y="428305"/>
                  <a:pt x="605509" y="419722"/>
                </a:cubicBezTo>
                <a:cubicBezTo>
                  <a:pt x="605460" y="413822"/>
                  <a:pt x="605363" y="407873"/>
                  <a:pt x="605216" y="401873"/>
                </a:cubicBezTo>
                <a:cubicBezTo>
                  <a:pt x="605070" y="395874"/>
                  <a:pt x="605168" y="390115"/>
                  <a:pt x="605509" y="384598"/>
                </a:cubicBezTo>
                <a:cubicBezTo>
                  <a:pt x="605135" y="380313"/>
                  <a:pt x="604908" y="376370"/>
                  <a:pt x="604827" y="372769"/>
                </a:cubicBezTo>
                <a:cubicBezTo>
                  <a:pt x="604745" y="369168"/>
                  <a:pt x="604713" y="365812"/>
                  <a:pt x="604729" y="362700"/>
                </a:cubicBezTo>
                <a:lnTo>
                  <a:pt x="604729" y="349405"/>
                </a:lnTo>
                <a:cubicBezTo>
                  <a:pt x="605168" y="348231"/>
                  <a:pt x="605070" y="347449"/>
                  <a:pt x="604437" y="347058"/>
                </a:cubicBezTo>
                <a:cubicBezTo>
                  <a:pt x="603803" y="346667"/>
                  <a:pt x="602342" y="346667"/>
                  <a:pt x="600052" y="347058"/>
                </a:cubicBezTo>
                <a:lnTo>
                  <a:pt x="583680" y="354097"/>
                </a:lnTo>
                <a:cubicBezTo>
                  <a:pt x="580172" y="355286"/>
                  <a:pt x="576664" y="356622"/>
                  <a:pt x="573156" y="358105"/>
                </a:cubicBezTo>
                <a:cubicBezTo>
                  <a:pt x="569647" y="359588"/>
                  <a:pt x="566139" y="361119"/>
                  <a:pt x="562632" y="362700"/>
                </a:cubicBezTo>
                <a:cubicBezTo>
                  <a:pt x="561056" y="363465"/>
                  <a:pt x="559529" y="364085"/>
                  <a:pt x="558051" y="364557"/>
                </a:cubicBezTo>
                <a:cubicBezTo>
                  <a:pt x="556573" y="365030"/>
                  <a:pt x="555242" y="365453"/>
                  <a:pt x="554056" y="365828"/>
                </a:cubicBezTo>
                <a:cubicBezTo>
                  <a:pt x="553682" y="366252"/>
                  <a:pt x="553455" y="366773"/>
                  <a:pt x="553373" y="367392"/>
                </a:cubicBezTo>
                <a:cubicBezTo>
                  <a:pt x="553293" y="368011"/>
                  <a:pt x="553260" y="368533"/>
                  <a:pt x="553276" y="368956"/>
                </a:cubicBezTo>
                <a:cubicBezTo>
                  <a:pt x="553357" y="374741"/>
                  <a:pt x="553389" y="380182"/>
                  <a:pt x="553373" y="385279"/>
                </a:cubicBezTo>
                <a:cubicBezTo>
                  <a:pt x="553356" y="390376"/>
                  <a:pt x="552802" y="395616"/>
                  <a:pt x="551712" y="400997"/>
                </a:cubicBezTo>
                <a:cubicBezTo>
                  <a:pt x="551369" y="404069"/>
                  <a:pt x="551076" y="407093"/>
                  <a:pt x="550831" y="410067"/>
                </a:cubicBezTo>
                <a:cubicBezTo>
                  <a:pt x="550587" y="413042"/>
                  <a:pt x="550098" y="416260"/>
                  <a:pt x="549365" y="419722"/>
                </a:cubicBezTo>
                <a:cubicBezTo>
                  <a:pt x="548990" y="421722"/>
                  <a:pt x="548566" y="423965"/>
                  <a:pt x="548094" y="426452"/>
                </a:cubicBezTo>
                <a:cubicBezTo>
                  <a:pt x="547621" y="428939"/>
                  <a:pt x="547002" y="431377"/>
                  <a:pt x="546236" y="433766"/>
                </a:cubicBezTo>
                <a:cubicBezTo>
                  <a:pt x="545779" y="435375"/>
                  <a:pt x="545128" y="437033"/>
                  <a:pt x="544280" y="438740"/>
                </a:cubicBezTo>
                <a:cubicBezTo>
                  <a:pt x="543433" y="440447"/>
                  <a:pt x="542781" y="441910"/>
                  <a:pt x="542325" y="443129"/>
                </a:cubicBezTo>
                <a:cubicBezTo>
                  <a:pt x="541527" y="445128"/>
                  <a:pt x="540776" y="447176"/>
                  <a:pt x="540076" y="449273"/>
                </a:cubicBezTo>
                <a:cubicBezTo>
                  <a:pt x="539375" y="451370"/>
                  <a:pt x="538821" y="453223"/>
                  <a:pt x="538414" y="454832"/>
                </a:cubicBezTo>
                <a:cubicBezTo>
                  <a:pt x="534502" y="462504"/>
                  <a:pt x="529809" y="469786"/>
                  <a:pt x="524333" y="476678"/>
                </a:cubicBezTo>
                <a:cubicBezTo>
                  <a:pt x="522720" y="479003"/>
                  <a:pt x="520862" y="481386"/>
                  <a:pt x="518760" y="483828"/>
                </a:cubicBezTo>
                <a:cubicBezTo>
                  <a:pt x="516657" y="486269"/>
                  <a:pt x="514604" y="488863"/>
                  <a:pt x="512600" y="491610"/>
                </a:cubicBezTo>
                <a:lnTo>
                  <a:pt x="508688" y="495454"/>
                </a:lnTo>
                <a:cubicBezTo>
                  <a:pt x="508590" y="496207"/>
                  <a:pt x="508004" y="496816"/>
                  <a:pt x="506929" y="497282"/>
                </a:cubicBezTo>
                <a:cubicBezTo>
                  <a:pt x="505853" y="497747"/>
                  <a:pt x="504875" y="498167"/>
                  <a:pt x="503995" y="498542"/>
                </a:cubicBezTo>
                <a:lnTo>
                  <a:pt x="497737" y="504009"/>
                </a:lnTo>
                <a:cubicBezTo>
                  <a:pt x="496889" y="504757"/>
                  <a:pt x="495651" y="505213"/>
                  <a:pt x="494021" y="505376"/>
                </a:cubicBezTo>
                <a:cubicBezTo>
                  <a:pt x="492392" y="505539"/>
                  <a:pt x="490762" y="505604"/>
                  <a:pt x="489132" y="505571"/>
                </a:cubicBezTo>
                <a:lnTo>
                  <a:pt x="478289" y="505571"/>
                </a:lnTo>
                <a:cubicBezTo>
                  <a:pt x="475478" y="505555"/>
                  <a:pt x="472668" y="505392"/>
                  <a:pt x="469857" y="505083"/>
                </a:cubicBezTo>
                <a:cubicBezTo>
                  <a:pt x="467047" y="504774"/>
                  <a:pt x="464629" y="504416"/>
                  <a:pt x="462603" y="504009"/>
                </a:cubicBezTo>
                <a:cubicBezTo>
                  <a:pt x="461851" y="504025"/>
                  <a:pt x="461197" y="503993"/>
                  <a:pt x="460642" y="503911"/>
                </a:cubicBezTo>
                <a:cubicBezTo>
                  <a:pt x="460086" y="503830"/>
                  <a:pt x="459433" y="503602"/>
                  <a:pt x="458681" y="503228"/>
                </a:cubicBezTo>
                <a:cubicBezTo>
                  <a:pt x="457505" y="503195"/>
                  <a:pt x="456338" y="503065"/>
                  <a:pt x="455178" y="502837"/>
                </a:cubicBezTo>
                <a:cubicBezTo>
                  <a:pt x="454018" y="502610"/>
                  <a:pt x="452862" y="502479"/>
                  <a:pt x="451707" y="502447"/>
                </a:cubicBezTo>
                <a:cubicBezTo>
                  <a:pt x="450167" y="501796"/>
                  <a:pt x="449396" y="501536"/>
                  <a:pt x="449396" y="501666"/>
                </a:cubicBezTo>
                <a:lnTo>
                  <a:pt x="434521" y="501666"/>
                </a:lnTo>
                <a:lnTo>
                  <a:pt x="431388" y="500885"/>
                </a:lnTo>
                <a:lnTo>
                  <a:pt x="431388" y="500104"/>
                </a:lnTo>
                <a:lnTo>
                  <a:pt x="441567" y="500104"/>
                </a:lnTo>
                <a:cubicBezTo>
                  <a:pt x="443868" y="499355"/>
                  <a:pt x="446113" y="498900"/>
                  <a:pt x="448302" y="498737"/>
                </a:cubicBezTo>
                <a:cubicBezTo>
                  <a:pt x="450491" y="498574"/>
                  <a:pt x="452910" y="498509"/>
                  <a:pt x="455558" y="498542"/>
                </a:cubicBezTo>
                <a:cubicBezTo>
                  <a:pt x="457899" y="498412"/>
                  <a:pt x="458679" y="497110"/>
                  <a:pt x="457897" y="494636"/>
                </a:cubicBezTo>
                <a:cubicBezTo>
                  <a:pt x="457440" y="493433"/>
                  <a:pt x="456984" y="491986"/>
                  <a:pt x="456529" y="490296"/>
                </a:cubicBezTo>
                <a:cubicBezTo>
                  <a:pt x="456075" y="488606"/>
                  <a:pt x="456007" y="486945"/>
                  <a:pt x="456328" y="485313"/>
                </a:cubicBezTo>
                <a:lnTo>
                  <a:pt x="458681" y="471997"/>
                </a:lnTo>
                <a:cubicBezTo>
                  <a:pt x="459433" y="470062"/>
                  <a:pt x="460086" y="468079"/>
                  <a:pt x="460642" y="466048"/>
                </a:cubicBezTo>
                <a:cubicBezTo>
                  <a:pt x="461197" y="464016"/>
                  <a:pt x="461851" y="461838"/>
                  <a:pt x="462603" y="459513"/>
                </a:cubicBezTo>
                <a:lnTo>
                  <a:pt x="464171" y="450931"/>
                </a:lnTo>
                <a:cubicBezTo>
                  <a:pt x="464939" y="448997"/>
                  <a:pt x="465560" y="447209"/>
                  <a:pt x="466034" y="445567"/>
                </a:cubicBezTo>
                <a:cubicBezTo>
                  <a:pt x="466508" y="443925"/>
                  <a:pt x="466933" y="442332"/>
                  <a:pt x="467308" y="440788"/>
                </a:cubicBezTo>
                <a:cubicBezTo>
                  <a:pt x="469661" y="436887"/>
                  <a:pt x="471230" y="432986"/>
                  <a:pt x="472014" y="429085"/>
                </a:cubicBezTo>
                <a:lnTo>
                  <a:pt x="474367" y="418942"/>
                </a:lnTo>
                <a:lnTo>
                  <a:pt x="476721" y="401777"/>
                </a:lnTo>
                <a:cubicBezTo>
                  <a:pt x="476737" y="401355"/>
                  <a:pt x="476704" y="400835"/>
                  <a:pt x="476622" y="400217"/>
                </a:cubicBezTo>
                <a:cubicBezTo>
                  <a:pt x="476540" y="399599"/>
                  <a:pt x="476311" y="399079"/>
                  <a:pt x="475936" y="398657"/>
                </a:cubicBezTo>
                <a:cubicBezTo>
                  <a:pt x="475527" y="398689"/>
                  <a:pt x="474972" y="398819"/>
                  <a:pt x="474269" y="399047"/>
                </a:cubicBezTo>
                <a:cubicBezTo>
                  <a:pt x="473566" y="399274"/>
                  <a:pt x="472815" y="399404"/>
                  <a:pt x="472014" y="399437"/>
                </a:cubicBezTo>
                <a:cubicBezTo>
                  <a:pt x="470478" y="399892"/>
                  <a:pt x="469040" y="400347"/>
                  <a:pt x="467700" y="400802"/>
                </a:cubicBezTo>
                <a:cubicBezTo>
                  <a:pt x="466361" y="401257"/>
                  <a:pt x="464923" y="401322"/>
                  <a:pt x="463387" y="400997"/>
                </a:cubicBezTo>
                <a:cubicBezTo>
                  <a:pt x="464531" y="400233"/>
                  <a:pt x="465772" y="399615"/>
                  <a:pt x="467112" y="399144"/>
                </a:cubicBezTo>
                <a:cubicBezTo>
                  <a:pt x="468452" y="398673"/>
                  <a:pt x="470086" y="398250"/>
                  <a:pt x="472014" y="397876"/>
                </a:cubicBezTo>
                <a:cubicBezTo>
                  <a:pt x="469710" y="396722"/>
                  <a:pt x="467848" y="396104"/>
                  <a:pt x="466426" y="396023"/>
                </a:cubicBezTo>
                <a:cubicBezTo>
                  <a:pt x="465004" y="395942"/>
                  <a:pt x="463730" y="396300"/>
                  <a:pt x="462603" y="397096"/>
                </a:cubicBezTo>
                <a:cubicBezTo>
                  <a:pt x="460187" y="398185"/>
                  <a:pt x="457589" y="398738"/>
                  <a:pt x="454808" y="398754"/>
                </a:cubicBezTo>
                <a:cubicBezTo>
                  <a:pt x="452027" y="398770"/>
                  <a:pt x="449440" y="398738"/>
                  <a:pt x="447048" y="398657"/>
                </a:cubicBezTo>
                <a:cubicBezTo>
                  <a:pt x="441567" y="398787"/>
                  <a:pt x="436086" y="398526"/>
                  <a:pt x="430605" y="397876"/>
                </a:cubicBezTo>
                <a:cubicBezTo>
                  <a:pt x="428664" y="397827"/>
                  <a:pt x="426870" y="397340"/>
                  <a:pt x="425222" y="396414"/>
                </a:cubicBezTo>
                <a:cubicBezTo>
                  <a:pt x="423575" y="395487"/>
                  <a:pt x="421976" y="394414"/>
                  <a:pt x="420427" y="393195"/>
                </a:cubicBezTo>
                <a:cubicBezTo>
                  <a:pt x="420084" y="391959"/>
                  <a:pt x="419399" y="390918"/>
                  <a:pt x="418371" y="390072"/>
                </a:cubicBezTo>
                <a:cubicBezTo>
                  <a:pt x="417344" y="389225"/>
                  <a:pt x="415680" y="388965"/>
                  <a:pt x="413380" y="389290"/>
                </a:cubicBezTo>
                <a:cubicBezTo>
                  <a:pt x="411815" y="389176"/>
                  <a:pt x="410642" y="388427"/>
                  <a:pt x="409863" y="387042"/>
                </a:cubicBezTo>
                <a:cubicBezTo>
                  <a:pt x="409084" y="385657"/>
                  <a:pt x="408695" y="384321"/>
                  <a:pt x="408695" y="383034"/>
                </a:cubicBezTo>
                <a:cubicBezTo>
                  <a:pt x="409015" y="381844"/>
                  <a:pt x="409338" y="380704"/>
                  <a:pt x="409662" y="379612"/>
                </a:cubicBezTo>
                <a:cubicBezTo>
                  <a:pt x="409987" y="378520"/>
                  <a:pt x="410704" y="377576"/>
                  <a:pt x="411814" y="376777"/>
                </a:cubicBezTo>
                <a:lnTo>
                  <a:pt x="415729" y="375213"/>
                </a:lnTo>
                <a:cubicBezTo>
                  <a:pt x="418910" y="372574"/>
                  <a:pt x="422139" y="370227"/>
                  <a:pt x="425418" y="368174"/>
                </a:cubicBezTo>
                <a:cubicBezTo>
                  <a:pt x="428697" y="366121"/>
                  <a:pt x="431731" y="363775"/>
                  <a:pt x="434521" y="361136"/>
                </a:cubicBezTo>
                <a:cubicBezTo>
                  <a:pt x="440404" y="356524"/>
                  <a:pt x="446029" y="352060"/>
                  <a:pt x="451397" y="347742"/>
                </a:cubicBezTo>
                <a:cubicBezTo>
                  <a:pt x="456765" y="343425"/>
                  <a:pt x="461807" y="338765"/>
                  <a:pt x="466524" y="333763"/>
                </a:cubicBezTo>
                <a:cubicBezTo>
                  <a:pt x="469629" y="331417"/>
                  <a:pt x="472438" y="328875"/>
                  <a:pt x="474951" y="326138"/>
                </a:cubicBezTo>
                <a:cubicBezTo>
                  <a:pt x="477464" y="323400"/>
                  <a:pt x="479872" y="320468"/>
                  <a:pt x="482176" y="317339"/>
                </a:cubicBezTo>
                <a:cubicBezTo>
                  <a:pt x="482611" y="316932"/>
                  <a:pt x="483094" y="316383"/>
                  <a:pt x="483625" y="315692"/>
                </a:cubicBezTo>
                <a:cubicBezTo>
                  <a:pt x="484156" y="315001"/>
                  <a:pt x="484446" y="314262"/>
                  <a:pt x="484495" y="313476"/>
                </a:cubicBezTo>
                <a:cubicBezTo>
                  <a:pt x="485606" y="305708"/>
                  <a:pt x="486475" y="297881"/>
                  <a:pt x="487103" y="289994"/>
                </a:cubicBezTo>
                <a:cubicBezTo>
                  <a:pt x="487731" y="282108"/>
                  <a:pt x="488408" y="274072"/>
                  <a:pt x="489132" y="265887"/>
                </a:cubicBezTo>
                <a:lnTo>
                  <a:pt x="489132" y="258076"/>
                </a:lnTo>
                <a:cubicBezTo>
                  <a:pt x="489261" y="254821"/>
                  <a:pt x="487458" y="252739"/>
                  <a:pt x="483722" y="251827"/>
                </a:cubicBezTo>
                <a:cubicBezTo>
                  <a:pt x="480416" y="251730"/>
                  <a:pt x="477099" y="250558"/>
                  <a:pt x="473772" y="248313"/>
                </a:cubicBezTo>
                <a:cubicBezTo>
                  <a:pt x="470444" y="246067"/>
                  <a:pt x="468290" y="243333"/>
                  <a:pt x="467308" y="240112"/>
                </a:cubicBezTo>
                <a:cubicBezTo>
                  <a:pt x="466214" y="235279"/>
                  <a:pt x="467030" y="231081"/>
                  <a:pt x="469755" y="227517"/>
                </a:cubicBezTo>
                <a:cubicBezTo>
                  <a:pt x="472480" y="223954"/>
                  <a:pt x="476620" y="221903"/>
                  <a:pt x="482176" y="221367"/>
                </a:cubicBezTo>
                <a:cubicBezTo>
                  <a:pt x="483367" y="221383"/>
                  <a:pt x="484656" y="221350"/>
                  <a:pt x="486042" y="221269"/>
                </a:cubicBezTo>
                <a:cubicBezTo>
                  <a:pt x="487427" y="221187"/>
                  <a:pt x="488719" y="220960"/>
                  <a:pt x="489914" y="220585"/>
                </a:cubicBezTo>
                <a:cubicBezTo>
                  <a:pt x="494608" y="220716"/>
                  <a:pt x="498520" y="222017"/>
                  <a:pt x="501648" y="224491"/>
                </a:cubicBezTo>
                <a:cubicBezTo>
                  <a:pt x="505184" y="228852"/>
                  <a:pt x="508476" y="233408"/>
                  <a:pt x="511524" y="238159"/>
                </a:cubicBezTo>
                <a:cubicBezTo>
                  <a:pt x="514571" y="242910"/>
                  <a:pt x="517277" y="247467"/>
                  <a:pt x="519640" y="251827"/>
                </a:cubicBezTo>
                <a:cubicBezTo>
                  <a:pt x="520454" y="254187"/>
                  <a:pt x="521367" y="256498"/>
                  <a:pt x="522377" y="258759"/>
                </a:cubicBezTo>
                <a:cubicBezTo>
                  <a:pt x="523388" y="261021"/>
                  <a:pt x="524300" y="263136"/>
                  <a:pt x="525115" y="265105"/>
                </a:cubicBezTo>
                <a:lnTo>
                  <a:pt x="527463" y="266667"/>
                </a:lnTo>
                <a:cubicBezTo>
                  <a:pt x="528978" y="265512"/>
                  <a:pt x="530249" y="264308"/>
                  <a:pt x="531276" y="263055"/>
                </a:cubicBezTo>
                <a:cubicBezTo>
                  <a:pt x="532303" y="261802"/>
                  <a:pt x="533378" y="260403"/>
                  <a:pt x="534502" y="258857"/>
                </a:cubicBezTo>
                <a:lnTo>
                  <a:pt x="545454" y="244017"/>
                </a:lnTo>
                <a:cubicBezTo>
                  <a:pt x="548191" y="239770"/>
                  <a:pt x="550732" y="235767"/>
                  <a:pt x="553075" y="232008"/>
                </a:cubicBezTo>
                <a:cubicBezTo>
                  <a:pt x="555418" y="228249"/>
                  <a:pt x="557564" y="224442"/>
                  <a:pt x="559513" y="220585"/>
                </a:cubicBezTo>
                <a:cubicBezTo>
                  <a:pt x="561039" y="218242"/>
                  <a:pt x="562274" y="215704"/>
                  <a:pt x="563216" y="212970"/>
                </a:cubicBezTo>
                <a:cubicBezTo>
                  <a:pt x="564158" y="210236"/>
                  <a:pt x="565002" y="207308"/>
                  <a:pt x="565749" y="204184"/>
                </a:cubicBezTo>
                <a:cubicBezTo>
                  <a:pt x="566139" y="200701"/>
                  <a:pt x="565555" y="197512"/>
                  <a:pt x="563995" y="194615"/>
                </a:cubicBezTo>
                <a:cubicBezTo>
                  <a:pt x="562436" y="191719"/>
                  <a:pt x="559902" y="188920"/>
                  <a:pt x="556394" y="186219"/>
                </a:cubicBezTo>
                <a:cubicBezTo>
                  <a:pt x="553205" y="183551"/>
                  <a:pt x="550014" y="180882"/>
                  <a:pt x="546821" y="178214"/>
                </a:cubicBezTo>
                <a:cubicBezTo>
                  <a:pt x="543628" y="175545"/>
                  <a:pt x="540826" y="172486"/>
                  <a:pt x="538414" y="169036"/>
                </a:cubicBezTo>
                <a:cubicBezTo>
                  <a:pt x="536441" y="166726"/>
                  <a:pt x="534323" y="164513"/>
                  <a:pt x="532058" y="162397"/>
                </a:cubicBezTo>
                <a:cubicBezTo>
                  <a:pt x="529792" y="160282"/>
                  <a:pt x="527478" y="158069"/>
                  <a:pt x="525115" y="155758"/>
                </a:cubicBezTo>
                <a:lnTo>
                  <a:pt x="505559" y="136232"/>
                </a:lnTo>
                <a:cubicBezTo>
                  <a:pt x="500165" y="131448"/>
                  <a:pt x="495316" y="126176"/>
                  <a:pt x="491015" y="120416"/>
                </a:cubicBezTo>
                <a:cubicBezTo>
                  <a:pt x="486712" y="114656"/>
                  <a:pt x="482470" y="108993"/>
                  <a:pt x="478289" y="103428"/>
                </a:cubicBezTo>
                <a:cubicBezTo>
                  <a:pt x="473583" y="98611"/>
                  <a:pt x="468877" y="94186"/>
                  <a:pt x="464171" y="90150"/>
                </a:cubicBezTo>
                <a:lnTo>
                  <a:pt x="454018" y="79997"/>
                </a:lnTo>
                <a:cubicBezTo>
                  <a:pt x="453376" y="78304"/>
                  <a:pt x="453119" y="77003"/>
                  <a:pt x="453247" y="76091"/>
                </a:cubicBezTo>
                <a:cubicBezTo>
                  <a:pt x="453312" y="75717"/>
                  <a:pt x="453761" y="75489"/>
                  <a:pt x="454597" y="75408"/>
                </a:cubicBezTo>
                <a:cubicBezTo>
                  <a:pt x="455433" y="75326"/>
                  <a:pt x="456271" y="75294"/>
                  <a:pt x="457113" y="75310"/>
                </a:cubicBezTo>
                <a:close/>
                <a:moveTo>
                  <a:pt x="4561851" y="66719"/>
                </a:moveTo>
                <a:cubicBezTo>
                  <a:pt x="4562989" y="66702"/>
                  <a:pt x="4563833" y="66735"/>
                  <a:pt x="4564386" y="66816"/>
                </a:cubicBezTo>
                <a:cubicBezTo>
                  <a:pt x="4564938" y="66898"/>
                  <a:pt x="4565393" y="67126"/>
                  <a:pt x="4565751" y="67500"/>
                </a:cubicBezTo>
                <a:cubicBezTo>
                  <a:pt x="4573079" y="69517"/>
                  <a:pt x="4580065" y="71535"/>
                  <a:pt x="4586711" y="73553"/>
                </a:cubicBezTo>
                <a:cubicBezTo>
                  <a:pt x="4593356" y="75570"/>
                  <a:pt x="4600147" y="77198"/>
                  <a:pt x="4607085" y="78435"/>
                </a:cubicBezTo>
                <a:cubicBezTo>
                  <a:pt x="4616102" y="81070"/>
                  <a:pt x="4625262" y="83414"/>
                  <a:pt x="4634566" y="85464"/>
                </a:cubicBezTo>
                <a:cubicBezTo>
                  <a:pt x="4643871" y="87514"/>
                  <a:pt x="4653209" y="89857"/>
                  <a:pt x="4662581" y="92493"/>
                </a:cubicBezTo>
                <a:cubicBezTo>
                  <a:pt x="4673543" y="94706"/>
                  <a:pt x="4684368" y="97114"/>
                  <a:pt x="4695055" y="99718"/>
                </a:cubicBezTo>
                <a:cubicBezTo>
                  <a:pt x="4705743" y="102321"/>
                  <a:pt x="4715995" y="105901"/>
                  <a:pt x="4725811" y="110457"/>
                </a:cubicBezTo>
                <a:lnTo>
                  <a:pt x="4755504" y="126860"/>
                </a:lnTo>
                <a:cubicBezTo>
                  <a:pt x="4760535" y="129626"/>
                  <a:pt x="4765125" y="132880"/>
                  <a:pt x="4769277" y="136623"/>
                </a:cubicBezTo>
                <a:cubicBezTo>
                  <a:pt x="4773427" y="140365"/>
                  <a:pt x="4777432" y="144401"/>
                  <a:pt x="4781291" y="148729"/>
                </a:cubicBezTo>
                <a:cubicBezTo>
                  <a:pt x="4784497" y="152146"/>
                  <a:pt x="4786288" y="155661"/>
                  <a:pt x="4786662" y="159273"/>
                </a:cubicBezTo>
                <a:cubicBezTo>
                  <a:pt x="4787037" y="162886"/>
                  <a:pt x="4785507" y="167181"/>
                  <a:pt x="4782072" y="172160"/>
                </a:cubicBezTo>
                <a:cubicBezTo>
                  <a:pt x="4780460" y="174243"/>
                  <a:pt x="4778799" y="176717"/>
                  <a:pt x="4777091" y="179580"/>
                </a:cubicBezTo>
                <a:cubicBezTo>
                  <a:pt x="4775381" y="182444"/>
                  <a:pt x="4773916" y="184918"/>
                  <a:pt x="4772695" y="187000"/>
                </a:cubicBezTo>
                <a:cubicBezTo>
                  <a:pt x="4772321" y="188156"/>
                  <a:pt x="4771897" y="189164"/>
                  <a:pt x="4771425" y="190027"/>
                </a:cubicBezTo>
                <a:cubicBezTo>
                  <a:pt x="4770953" y="190889"/>
                  <a:pt x="4770335" y="191703"/>
                  <a:pt x="4769569" y="192468"/>
                </a:cubicBezTo>
                <a:cubicBezTo>
                  <a:pt x="4766899" y="193753"/>
                  <a:pt x="4764816" y="195478"/>
                  <a:pt x="4763318" y="197642"/>
                </a:cubicBezTo>
                <a:cubicBezTo>
                  <a:pt x="4761821" y="199806"/>
                  <a:pt x="4760518" y="201725"/>
                  <a:pt x="4759411" y="203401"/>
                </a:cubicBezTo>
                <a:cubicBezTo>
                  <a:pt x="4758971" y="204845"/>
                  <a:pt x="4758287" y="205853"/>
                  <a:pt x="4757360" y="206422"/>
                </a:cubicBezTo>
                <a:cubicBezTo>
                  <a:pt x="4756432" y="206992"/>
                  <a:pt x="4755553" y="207808"/>
                  <a:pt x="4754723" y="208870"/>
                </a:cubicBezTo>
                <a:cubicBezTo>
                  <a:pt x="4753453" y="209586"/>
                  <a:pt x="4751891" y="210106"/>
                  <a:pt x="4750035" y="210432"/>
                </a:cubicBezTo>
                <a:cubicBezTo>
                  <a:pt x="4748179" y="210757"/>
                  <a:pt x="4746616" y="211278"/>
                  <a:pt x="4745347" y="211994"/>
                </a:cubicBezTo>
                <a:cubicBezTo>
                  <a:pt x="4744939" y="212026"/>
                  <a:pt x="4744581" y="212352"/>
                  <a:pt x="4744271" y="212970"/>
                </a:cubicBezTo>
                <a:cubicBezTo>
                  <a:pt x="4743963" y="213589"/>
                  <a:pt x="4743799" y="214305"/>
                  <a:pt x="4743783" y="215118"/>
                </a:cubicBezTo>
                <a:lnTo>
                  <a:pt x="4743783" y="215091"/>
                </a:lnTo>
                <a:cubicBezTo>
                  <a:pt x="4743881" y="217770"/>
                  <a:pt x="4743490" y="219426"/>
                  <a:pt x="4742611" y="220059"/>
                </a:cubicBezTo>
                <a:cubicBezTo>
                  <a:pt x="4741732" y="220693"/>
                  <a:pt x="4739779" y="220595"/>
                  <a:pt x="4736751" y="219767"/>
                </a:cubicBezTo>
                <a:cubicBezTo>
                  <a:pt x="4732811" y="218582"/>
                  <a:pt x="4728774" y="217251"/>
                  <a:pt x="4724639" y="215773"/>
                </a:cubicBezTo>
                <a:cubicBezTo>
                  <a:pt x="4720505" y="214296"/>
                  <a:pt x="4716467" y="212769"/>
                  <a:pt x="4712527" y="211194"/>
                </a:cubicBezTo>
                <a:cubicBezTo>
                  <a:pt x="4709060" y="210334"/>
                  <a:pt x="4705642" y="209132"/>
                  <a:pt x="4702272" y="207590"/>
                </a:cubicBezTo>
                <a:cubicBezTo>
                  <a:pt x="4698902" y="206047"/>
                  <a:pt x="4695288" y="204651"/>
                  <a:pt x="4691430" y="203401"/>
                </a:cubicBezTo>
                <a:cubicBezTo>
                  <a:pt x="4689039" y="203368"/>
                  <a:pt x="4686406" y="203433"/>
                  <a:pt x="4683531" y="203594"/>
                </a:cubicBezTo>
                <a:cubicBezTo>
                  <a:pt x="4680656" y="203756"/>
                  <a:pt x="4677829" y="204208"/>
                  <a:pt x="4675053" y="204950"/>
                </a:cubicBezTo>
                <a:cubicBezTo>
                  <a:pt x="4667777" y="207027"/>
                  <a:pt x="4662061" y="210466"/>
                  <a:pt x="4657904" y="215268"/>
                </a:cubicBezTo>
                <a:cubicBezTo>
                  <a:pt x="4653747" y="220069"/>
                  <a:pt x="4650369" y="225455"/>
                  <a:pt x="4647771" y="231425"/>
                </a:cubicBezTo>
                <a:cubicBezTo>
                  <a:pt x="4646227" y="235698"/>
                  <a:pt x="4644831" y="239872"/>
                  <a:pt x="4643580" y="243947"/>
                </a:cubicBezTo>
                <a:cubicBezTo>
                  <a:pt x="4642330" y="248023"/>
                  <a:pt x="4641129" y="252192"/>
                  <a:pt x="4639975" y="256454"/>
                </a:cubicBezTo>
                <a:lnTo>
                  <a:pt x="4630571" y="294692"/>
                </a:lnTo>
                <a:cubicBezTo>
                  <a:pt x="4629411" y="300528"/>
                  <a:pt x="4628397" y="306070"/>
                  <a:pt x="4627532" y="311319"/>
                </a:cubicBezTo>
                <a:cubicBezTo>
                  <a:pt x="4626667" y="316568"/>
                  <a:pt x="4625849" y="321719"/>
                  <a:pt x="4625082" y="326772"/>
                </a:cubicBezTo>
                <a:cubicBezTo>
                  <a:pt x="4624281" y="331092"/>
                  <a:pt x="4623530" y="335362"/>
                  <a:pt x="4622827" y="339582"/>
                </a:cubicBezTo>
                <a:cubicBezTo>
                  <a:pt x="4622125" y="343802"/>
                  <a:pt x="4621569" y="347872"/>
                  <a:pt x="4621161" y="351792"/>
                </a:cubicBezTo>
                <a:lnTo>
                  <a:pt x="4616457" y="412715"/>
                </a:lnTo>
                <a:cubicBezTo>
                  <a:pt x="4616114" y="418867"/>
                  <a:pt x="4615819" y="424841"/>
                  <a:pt x="4615575" y="430636"/>
                </a:cubicBezTo>
                <a:cubicBezTo>
                  <a:pt x="4615329" y="436431"/>
                  <a:pt x="4614840" y="442423"/>
                  <a:pt x="4614105" y="448611"/>
                </a:cubicBezTo>
                <a:cubicBezTo>
                  <a:pt x="4614023" y="457930"/>
                  <a:pt x="4613991" y="467163"/>
                  <a:pt x="4614008" y="476311"/>
                </a:cubicBezTo>
                <a:cubicBezTo>
                  <a:pt x="4614025" y="485459"/>
                  <a:pt x="4614580" y="494708"/>
                  <a:pt x="4615673" y="504060"/>
                </a:cubicBezTo>
                <a:cubicBezTo>
                  <a:pt x="4615999" y="512678"/>
                  <a:pt x="4616915" y="521245"/>
                  <a:pt x="4618417" y="529762"/>
                </a:cubicBezTo>
                <a:cubicBezTo>
                  <a:pt x="4619920" y="538279"/>
                  <a:pt x="4622403" y="546646"/>
                  <a:pt x="4625866" y="554862"/>
                </a:cubicBezTo>
                <a:cubicBezTo>
                  <a:pt x="4627075" y="556893"/>
                  <a:pt x="4628578" y="559070"/>
                  <a:pt x="4630375" y="561393"/>
                </a:cubicBezTo>
                <a:cubicBezTo>
                  <a:pt x="4632171" y="563716"/>
                  <a:pt x="4634067" y="565698"/>
                  <a:pt x="4636059" y="567339"/>
                </a:cubicBezTo>
                <a:cubicBezTo>
                  <a:pt x="4636484" y="568899"/>
                  <a:pt x="4637007" y="569678"/>
                  <a:pt x="4637627" y="569678"/>
                </a:cubicBezTo>
                <a:cubicBezTo>
                  <a:pt x="4638249" y="569678"/>
                  <a:pt x="4638771" y="568899"/>
                  <a:pt x="4639195" y="567339"/>
                </a:cubicBezTo>
                <a:cubicBezTo>
                  <a:pt x="4642411" y="563051"/>
                  <a:pt x="4645724" y="558761"/>
                  <a:pt x="4649135" y="554471"/>
                </a:cubicBezTo>
                <a:cubicBezTo>
                  <a:pt x="4652545" y="550180"/>
                  <a:pt x="4655468" y="545887"/>
                  <a:pt x="4657904" y="541591"/>
                </a:cubicBezTo>
                <a:cubicBezTo>
                  <a:pt x="4661753" y="536867"/>
                  <a:pt x="4665163" y="532046"/>
                  <a:pt x="4668135" y="527126"/>
                </a:cubicBezTo>
                <a:cubicBezTo>
                  <a:pt x="4671107" y="522207"/>
                  <a:pt x="4673932" y="517385"/>
                  <a:pt x="4676611" y="512661"/>
                </a:cubicBezTo>
                <a:cubicBezTo>
                  <a:pt x="4677343" y="511847"/>
                  <a:pt x="4677830" y="511130"/>
                  <a:pt x="4678073" y="510511"/>
                </a:cubicBezTo>
                <a:cubicBezTo>
                  <a:pt x="4678317" y="509892"/>
                  <a:pt x="4678609" y="509566"/>
                  <a:pt x="4678950" y="509533"/>
                </a:cubicBezTo>
                <a:cubicBezTo>
                  <a:pt x="4679729" y="509501"/>
                  <a:pt x="4680509" y="509370"/>
                  <a:pt x="4681289" y="509143"/>
                </a:cubicBezTo>
                <a:cubicBezTo>
                  <a:pt x="4682069" y="508915"/>
                  <a:pt x="4682848" y="508784"/>
                  <a:pt x="4683627" y="508752"/>
                </a:cubicBezTo>
                <a:cubicBezTo>
                  <a:pt x="4683659" y="509110"/>
                  <a:pt x="4683790" y="509566"/>
                  <a:pt x="4684017" y="510120"/>
                </a:cubicBezTo>
                <a:cubicBezTo>
                  <a:pt x="4684245" y="510674"/>
                  <a:pt x="4684375" y="511521"/>
                  <a:pt x="4684407" y="512661"/>
                </a:cubicBezTo>
                <a:cubicBezTo>
                  <a:pt x="4684375" y="516147"/>
                  <a:pt x="4684245" y="519731"/>
                  <a:pt x="4684017" y="523412"/>
                </a:cubicBezTo>
                <a:cubicBezTo>
                  <a:pt x="4683790" y="527093"/>
                  <a:pt x="4683659" y="531068"/>
                  <a:pt x="4683627" y="535336"/>
                </a:cubicBezTo>
                <a:cubicBezTo>
                  <a:pt x="4684066" y="540385"/>
                  <a:pt x="4684748" y="545333"/>
                  <a:pt x="4685673" y="550178"/>
                </a:cubicBezTo>
                <a:cubicBezTo>
                  <a:pt x="4686599" y="555023"/>
                  <a:pt x="4687476" y="559964"/>
                  <a:pt x="4688304" y="565000"/>
                </a:cubicBezTo>
                <a:cubicBezTo>
                  <a:pt x="4689265" y="572814"/>
                  <a:pt x="4689298" y="580385"/>
                  <a:pt x="4688405" y="587713"/>
                </a:cubicBezTo>
                <a:cubicBezTo>
                  <a:pt x="4687511" y="595042"/>
                  <a:pt x="4684620" y="602032"/>
                  <a:pt x="4679729" y="608684"/>
                </a:cubicBezTo>
                <a:cubicBezTo>
                  <a:pt x="4677035" y="611856"/>
                  <a:pt x="4674435" y="615153"/>
                  <a:pt x="4671935" y="618574"/>
                </a:cubicBezTo>
                <a:cubicBezTo>
                  <a:pt x="4669434" y="621995"/>
                  <a:pt x="4666835" y="625463"/>
                  <a:pt x="4664139" y="628977"/>
                </a:cubicBezTo>
                <a:cubicBezTo>
                  <a:pt x="4663231" y="629628"/>
                  <a:pt x="4661931" y="630669"/>
                  <a:pt x="4660243" y="632101"/>
                </a:cubicBezTo>
                <a:cubicBezTo>
                  <a:pt x="4658683" y="632850"/>
                  <a:pt x="4657319" y="633696"/>
                  <a:pt x="4656150" y="634640"/>
                </a:cubicBezTo>
                <a:cubicBezTo>
                  <a:pt x="4654981" y="635583"/>
                  <a:pt x="4654007" y="636820"/>
                  <a:pt x="4653227" y="638350"/>
                </a:cubicBezTo>
                <a:cubicBezTo>
                  <a:pt x="4649541" y="642222"/>
                  <a:pt x="4645410" y="644435"/>
                  <a:pt x="4640836" y="644988"/>
                </a:cubicBezTo>
                <a:cubicBezTo>
                  <a:pt x="4636262" y="645542"/>
                  <a:pt x="4632317" y="644631"/>
                  <a:pt x="4629003" y="642255"/>
                </a:cubicBezTo>
                <a:cubicBezTo>
                  <a:pt x="4626257" y="640660"/>
                  <a:pt x="4623318" y="639163"/>
                  <a:pt x="4620184" y="637764"/>
                </a:cubicBezTo>
                <a:cubicBezTo>
                  <a:pt x="4617050" y="636364"/>
                  <a:pt x="4613723" y="635258"/>
                  <a:pt x="4610205" y="634444"/>
                </a:cubicBezTo>
                <a:cubicBezTo>
                  <a:pt x="4607119" y="633989"/>
                  <a:pt x="4604323" y="632947"/>
                  <a:pt x="4601821" y="631320"/>
                </a:cubicBezTo>
                <a:cubicBezTo>
                  <a:pt x="4599319" y="629693"/>
                  <a:pt x="4596915" y="627870"/>
                  <a:pt x="4594607" y="625853"/>
                </a:cubicBezTo>
                <a:cubicBezTo>
                  <a:pt x="4593470" y="625043"/>
                  <a:pt x="4592235" y="624331"/>
                  <a:pt x="4590903" y="623717"/>
                </a:cubicBezTo>
                <a:cubicBezTo>
                  <a:pt x="4589571" y="623103"/>
                  <a:pt x="4587946" y="622780"/>
                  <a:pt x="4586028" y="622748"/>
                </a:cubicBezTo>
                <a:cubicBezTo>
                  <a:pt x="4583331" y="621877"/>
                  <a:pt x="4580927" y="620521"/>
                  <a:pt x="4578814" y="618682"/>
                </a:cubicBezTo>
                <a:cubicBezTo>
                  <a:pt x="4576702" y="616842"/>
                  <a:pt x="4574687" y="615100"/>
                  <a:pt x="4572769" y="613454"/>
                </a:cubicBezTo>
                <a:cubicBezTo>
                  <a:pt x="4567651" y="607587"/>
                  <a:pt x="4563070" y="601447"/>
                  <a:pt x="4559024" y="595035"/>
                </a:cubicBezTo>
                <a:cubicBezTo>
                  <a:pt x="4554979" y="588623"/>
                  <a:pt x="4551761" y="581731"/>
                  <a:pt x="4549373" y="574357"/>
                </a:cubicBezTo>
                <a:cubicBezTo>
                  <a:pt x="4548625" y="572716"/>
                  <a:pt x="4548171" y="570734"/>
                  <a:pt x="4548008" y="568411"/>
                </a:cubicBezTo>
                <a:cubicBezTo>
                  <a:pt x="4547845" y="566088"/>
                  <a:pt x="4547780" y="563911"/>
                  <a:pt x="4547813" y="561881"/>
                </a:cubicBezTo>
                <a:cubicBezTo>
                  <a:pt x="4548463" y="549400"/>
                  <a:pt x="4549503" y="536903"/>
                  <a:pt x="4550933" y="524389"/>
                </a:cubicBezTo>
                <a:cubicBezTo>
                  <a:pt x="4551761" y="518509"/>
                  <a:pt x="4552833" y="512482"/>
                  <a:pt x="4554149" y="506308"/>
                </a:cubicBezTo>
                <a:cubicBezTo>
                  <a:pt x="4555466" y="500134"/>
                  <a:pt x="4556733" y="493912"/>
                  <a:pt x="4557951" y="487640"/>
                </a:cubicBezTo>
                <a:cubicBezTo>
                  <a:pt x="4559853" y="480960"/>
                  <a:pt x="4561510" y="474187"/>
                  <a:pt x="4562923" y="467321"/>
                </a:cubicBezTo>
                <a:cubicBezTo>
                  <a:pt x="4564337" y="460454"/>
                  <a:pt x="4565799" y="453701"/>
                  <a:pt x="4567311" y="447059"/>
                </a:cubicBezTo>
                <a:cubicBezTo>
                  <a:pt x="4569277" y="441222"/>
                  <a:pt x="4571194" y="435487"/>
                  <a:pt x="4573063" y="429855"/>
                </a:cubicBezTo>
                <a:cubicBezTo>
                  <a:pt x="4574931" y="424224"/>
                  <a:pt x="4576653" y="418511"/>
                  <a:pt x="4578229" y="412715"/>
                </a:cubicBezTo>
                <a:cubicBezTo>
                  <a:pt x="4580959" y="405593"/>
                  <a:pt x="4583689" y="398090"/>
                  <a:pt x="4586419" y="390210"/>
                </a:cubicBezTo>
                <a:cubicBezTo>
                  <a:pt x="4589148" y="382328"/>
                  <a:pt x="4591877" y="374458"/>
                  <a:pt x="4594607" y="366600"/>
                </a:cubicBezTo>
                <a:lnTo>
                  <a:pt x="4618809" y="299386"/>
                </a:lnTo>
                <a:cubicBezTo>
                  <a:pt x="4621897" y="290017"/>
                  <a:pt x="4625131" y="280688"/>
                  <a:pt x="4628512" y="271399"/>
                </a:cubicBezTo>
                <a:cubicBezTo>
                  <a:pt x="4631893" y="262110"/>
                  <a:pt x="4635714" y="252952"/>
                  <a:pt x="4639975" y="243928"/>
                </a:cubicBezTo>
                <a:cubicBezTo>
                  <a:pt x="4642184" y="237612"/>
                  <a:pt x="4644783" y="231539"/>
                  <a:pt x="4647771" y="225710"/>
                </a:cubicBezTo>
                <a:cubicBezTo>
                  <a:pt x="4650759" y="219881"/>
                  <a:pt x="4654916" y="214783"/>
                  <a:pt x="4660243" y="210415"/>
                </a:cubicBezTo>
                <a:cubicBezTo>
                  <a:pt x="4665829" y="205609"/>
                  <a:pt x="4671805" y="201189"/>
                  <a:pt x="4678171" y="197154"/>
                </a:cubicBezTo>
                <a:cubicBezTo>
                  <a:pt x="4680477" y="196145"/>
                  <a:pt x="4681906" y="195234"/>
                  <a:pt x="4682458" y="194420"/>
                </a:cubicBezTo>
                <a:cubicBezTo>
                  <a:pt x="4683011" y="193607"/>
                  <a:pt x="4682880" y="191915"/>
                  <a:pt x="4682069" y="189343"/>
                </a:cubicBezTo>
                <a:cubicBezTo>
                  <a:pt x="4681727" y="187781"/>
                  <a:pt x="4681435" y="186219"/>
                  <a:pt x="4681191" y="184657"/>
                </a:cubicBezTo>
                <a:cubicBezTo>
                  <a:pt x="4680948" y="183095"/>
                  <a:pt x="4680461" y="181533"/>
                  <a:pt x="4679729" y="179971"/>
                </a:cubicBezTo>
                <a:cubicBezTo>
                  <a:pt x="4678219" y="176472"/>
                  <a:pt x="4676758" y="173120"/>
                  <a:pt x="4675345" y="169915"/>
                </a:cubicBezTo>
                <a:cubicBezTo>
                  <a:pt x="4673932" y="166709"/>
                  <a:pt x="4672276" y="163553"/>
                  <a:pt x="4670376" y="160445"/>
                </a:cubicBezTo>
                <a:cubicBezTo>
                  <a:pt x="4663800" y="152569"/>
                  <a:pt x="4657269" y="144693"/>
                  <a:pt x="4650785" y="136818"/>
                </a:cubicBezTo>
                <a:cubicBezTo>
                  <a:pt x="4644299" y="128942"/>
                  <a:pt x="4637562" y="121457"/>
                  <a:pt x="4630571" y="114363"/>
                </a:cubicBezTo>
                <a:cubicBezTo>
                  <a:pt x="4626617" y="110051"/>
                  <a:pt x="4622177" y="105983"/>
                  <a:pt x="4617253" y="102159"/>
                </a:cubicBezTo>
                <a:cubicBezTo>
                  <a:pt x="4612328" y="98335"/>
                  <a:pt x="4607119" y="94853"/>
                  <a:pt x="4601627" y="91712"/>
                </a:cubicBezTo>
                <a:cubicBezTo>
                  <a:pt x="4591487" y="84683"/>
                  <a:pt x="4580569" y="78435"/>
                  <a:pt x="4568870" y="72967"/>
                </a:cubicBezTo>
                <a:cubicBezTo>
                  <a:pt x="4567749" y="71486"/>
                  <a:pt x="4566677" y="70347"/>
                  <a:pt x="4565653" y="69550"/>
                </a:cubicBezTo>
                <a:cubicBezTo>
                  <a:pt x="4564630" y="68753"/>
                  <a:pt x="4563362" y="67809"/>
                  <a:pt x="4561851" y="66719"/>
                </a:cubicBezTo>
                <a:close/>
                <a:moveTo>
                  <a:pt x="2020919" y="57737"/>
                </a:moveTo>
                <a:cubicBezTo>
                  <a:pt x="2029185" y="57151"/>
                  <a:pt x="2037061" y="57541"/>
                  <a:pt x="2044545" y="58908"/>
                </a:cubicBezTo>
                <a:cubicBezTo>
                  <a:pt x="2052861" y="61463"/>
                  <a:pt x="2061029" y="64359"/>
                  <a:pt x="2069051" y="67597"/>
                </a:cubicBezTo>
                <a:cubicBezTo>
                  <a:pt x="2077073" y="70836"/>
                  <a:pt x="2084265" y="75489"/>
                  <a:pt x="2090627" y="81559"/>
                </a:cubicBezTo>
                <a:cubicBezTo>
                  <a:pt x="2093280" y="83928"/>
                  <a:pt x="2095395" y="86590"/>
                  <a:pt x="2096974" y="89544"/>
                </a:cubicBezTo>
                <a:cubicBezTo>
                  <a:pt x="2098552" y="92497"/>
                  <a:pt x="2100082" y="95547"/>
                  <a:pt x="2101562" y="98695"/>
                </a:cubicBezTo>
                <a:cubicBezTo>
                  <a:pt x="2104556" y="104618"/>
                  <a:pt x="2106183" y="110887"/>
                  <a:pt x="2106444" y="117502"/>
                </a:cubicBezTo>
                <a:cubicBezTo>
                  <a:pt x="2106704" y="124117"/>
                  <a:pt x="2106379" y="130591"/>
                  <a:pt x="2105467" y="136924"/>
                </a:cubicBezTo>
                <a:cubicBezTo>
                  <a:pt x="2105077" y="143127"/>
                  <a:pt x="2104491" y="149281"/>
                  <a:pt x="2103710" y="155386"/>
                </a:cubicBezTo>
                <a:cubicBezTo>
                  <a:pt x="2102929" y="161490"/>
                  <a:pt x="2101953" y="167840"/>
                  <a:pt x="2100781" y="174433"/>
                </a:cubicBezTo>
                <a:cubicBezTo>
                  <a:pt x="2098357" y="188043"/>
                  <a:pt x="2095395" y="201457"/>
                  <a:pt x="2091897" y="214677"/>
                </a:cubicBezTo>
                <a:cubicBezTo>
                  <a:pt x="2088398" y="227896"/>
                  <a:pt x="2084851" y="241310"/>
                  <a:pt x="2081255" y="254920"/>
                </a:cubicBezTo>
                <a:cubicBezTo>
                  <a:pt x="2077366" y="266203"/>
                  <a:pt x="2073623" y="277434"/>
                  <a:pt x="2070027" y="288615"/>
                </a:cubicBezTo>
                <a:cubicBezTo>
                  <a:pt x="2066431" y="299795"/>
                  <a:pt x="2062884" y="311212"/>
                  <a:pt x="2059385" y="322866"/>
                </a:cubicBezTo>
                <a:cubicBezTo>
                  <a:pt x="2058100" y="327938"/>
                  <a:pt x="2056570" y="333172"/>
                  <a:pt x="2054797" y="338569"/>
                </a:cubicBezTo>
                <a:cubicBezTo>
                  <a:pt x="2053023" y="343966"/>
                  <a:pt x="2051689" y="349418"/>
                  <a:pt x="2050794" y="354923"/>
                </a:cubicBezTo>
                <a:cubicBezTo>
                  <a:pt x="2049053" y="361880"/>
                  <a:pt x="2046287" y="368561"/>
                  <a:pt x="2042495" y="374969"/>
                </a:cubicBezTo>
                <a:cubicBezTo>
                  <a:pt x="2038704" y="381377"/>
                  <a:pt x="2034962" y="387693"/>
                  <a:pt x="2031268" y="393918"/>
                </a:cubicBezTo>
                <a:cubicBezTo>
                  <a:pt x="2030910" y="394781"/>
                  <a:pt x="2030454" y="395791"/>
                  <a:pt x="2029901" y="396947"/>
                </a:cubicBezTo>
                <a:cubicBezTo>
                  <a:pt x="2029348" y="398104"/>
                  <a:pt x="2028501" y="398919"/>
                  <a:pt x="2027362" y="399391"/>
                </a:cubicBezTo>
                <a:cubicBezTo>
                  <a:pt x="2025475" y="400303"/>
                  <a:pt x="2023978" y="401802"/>
                  <a:pt x="2022871" y="403887"/>
                </a:cubicBezTo>
                <a:cubicBezTo>
                  <a:pt x="2021765" y="405972"/>
                  <a:pt x="2020659" y="407862"/>
                  <a:pt x="2019552" y="409556"/>
                </a:cubicBezTo>
                <a:cubicBezTo>
                  <a:pt x="2018429" y="411185"/>
                  <a:pt x="2017160" y="412814"/>
                  <a:pt x="2015744" y="414443"/>
                </a:cubicBezTo>
                <a:cubicBezTo>
                  <a:pt x="2014329" y="416072"/>
                  <a:pt x="2012474" y="417310"/>
                  <a:pt x="2010179" y="418157"/>
                </a:cubicBezTo>
                <a:cubicBezTo>
                  <a:pt x="2008422" y="418809"/>
                  <a:pt x="2006469" y="419655"/>
                  <a:pt x="2004321" y="420698"/>
                </a:cubicBezTo>
                <a:cubicBezTo>
                  <a:pt x="2002174" y="421741"/>
                  <a:pt x="2001002" y="423760"/>
                  <a:pt x="2000807" y="426758"/>
                </a:cubicBezTo>
                <a:cubicBezTo>
                  <a:pt x="2000318" y="429527"/>
                  <a:pt x="1999147" y="431221"/>
                  <a:pt x="1997292" y="431840"/>
                </a:cubicBezTo>
                <a:cubicBezTo>
                  <a:pt x="1995437" y="432459"/>
                  <a:pt x="1993484" y="431808"/>
                  <a:pt x="1991434" y="429885"/>
                </a:cubicBezTo>
                <a:lnTo>
                  <a:pt x="1982061" y="421285"/>
                </a:lnTo>
                <a:cubicBezTo>
                  <a:pt x="1980923" y="420519"/>
                  <a:pt x="1979881" y="420095"/>
                  <a:pt x="1978938" y="420014"/>
                </a:cubicBezTo>
                <a:cubicBezTo>
                  <a:pt x="1977994" y="419933"/>
                  <a:pt x="1976952" y="420095"/>
                  <a:pt x="1975813" y="420502"/>
                </a:cubicBezTo>
                <a:cubicBezTo>
                  <a:pt x="1975032" y="420975"/>
                  <a:pt x="1974251" y="421398"/>
                  <a:pt x="1973470" y="421773"/>
                </a:cubicBezTo>
                <a:cubicBezTo>
                  <a:pt x="1972690" y="422148"/>
                  <a:pt x="1971908" y="421985"/>
                  <a:pt x="1971127" y="421285"/>
                </a:cubicBezTo>
                <a:cubicBezTo>
                  <a:pt x="1968800" y="420568"/>
                  <a:pt x="1966424" y="419851"/>
                  <a:pt x="1964000" y="419134"/>
                </a:cubicBezTo>
                <a:cubicBezTo>
                  <a:pt x="1961575" y="418418"/>
                  <a:pt x="1959004" y="417310"/>
                  <a:pt x="1956287" y="415811"/>
                </a:cubicBezTo>
                <a:cubicBezTo>
                  <a:pt x="1953992" y="414199"/>
                  <a:pt x="1951747" y="412341"/>
                  <a:pt x="1949550" y="410240"/>
                </a:cubicBezTo>
                <a:cubicBezTo>
                  <a:pt x="1947354" y="408139"/>
                  <a:pt x="1944913" y="406086"/>
                  <a:pt x="1942228" y="404083"/>
                </a:cubicBezTo>
                <a:cubicBezTo>
                  <a:pt x="1941837" y="403317"/>
                  <a:pt x="1941252" y="402893"/>
                  <a:pt x="1940471" y="402812"/>
                </a:cubicBezTo>
                <a:cubicBezTo>
                  <a:pt x="1939690" y="402731"/>
                  <a:pt x="1938713" y="402893"/>
                  <a:pt x="1937542" y="403300"/>
                </a:cubicBezTo>
                <a:cubicBezTo>
                  <a:pt x="1935963" y="404750"/>
                  <a:pt x="1934434" y="405174"/>
                  <a:pt x="1932953" y="404571"/>
                </a:cubicBezTo>
                <a:cubicBezTo>
                  <a:pt x="1931472" y="403968"/>
                  <a:pt x="1930139" y="403024"/>
                  <a:pt x="1928950" y="401737"/>
                </a:cubicBezTo>
                <a:cubicBezTo>
                  <a:pt x="1922051" y="393918"/>
                  <a:pt x="1916323" y="386099"/>
                  <a:pt x="1911767" y="378280"/>
                </a:cubicBezTo>
                <a:cubicBezTo>
                  <a:pt x="1909131" y="373945"/>
                  <a:pt x="1906984" y="369520"/>
                  <a:pt x="1905323" y="365004"/>
                </a:cubicBezTo>
                <a:cubicBezTo>
                  <a:pt x="1903664" y="360488"/>
                  <a:pt x="1901906" y="356082"/>
                  <a:pt x="1900052" y="351788"/>
                </a:cubicBezTo>
                <a:cubicBezTo>
                  <a:pt x="1899336" y="350579"/>
                  <a:pt x="1899011" y="349272"/>
                  <a:pt x="1899075" y="347868"/>
                </a:cubicBezTo>
                <a:cubicBezTo>
                  <a:pt x="1899140" y="346464"/>
                  <a:pt x="1899205" y="345157"/>
                  <a:pt x="1899270" y="343948"/>
                </a:cubicBezTo>
                <a:cubicBezTo>
                  <a:pt x="1899287" y="341138"/>
                  <a:pt x="1899449" y="338135"/>
                  <a:pt x="1899758" y="334938"/>
                </a:cubicBezTo>
                <a:cubicBezTo>
                  <a:pt x="1900068" y="331742"/>
                  <a:pt x="1900425" y="328749"/>
                  <a:pt x="1900832" y="325960"/>
                </a:cubicBezTo>
                <a:cubicBezTo>
                  <a:pt x="1900816" y="324816"/>
                  <a:pt x="1900849" y="323623"/>
                  <a:pt x="1900930" y="322381"/>
                </a:cubicBezTo>
                <a:cubicBezTo>
                  <a:pt x="1901011" y="321139"/>
                  <a:pt x="1901239" y="319751"/>
                  <a:pt x="1901613" y="318216"/>
                </a:cubicBezTo>
                <a:lnTo>
                  <a:pt x="1888336" y="321319"/>
                </a:lnTo>
                <a:cubicBezTo>
                  <a:pt x="1882869" y="322414"/>
                  <a:pt x="1877596" y="323317"/>
                  <a:pt x="1872519" y="324026"/>
                </a:cubicBezTo>
                <a:cubicBezTo>
                  <a:pt x="1867442" y="324735"/>
                  <a:pt x="1862561" y="325637"/>
                  <a:pt x="1857875" y="326733"/>
                </a:cubicBezTo>
                <a:cubicBezTo>
                  <a:pt x="1854018" y="327911"/>
                  <a:pt x="1850211" y="328849"/>
                  <a:pt x="1846452" y="329548"/>
                </a:cubicBezTo>
                <a:cubicBezTo>
                  <a:pt x="1842693" y="330247"/>
                  <a:pt x="1838690" y="330605"/>
                  <a:pt x="1834443" y="330622"/>
                </a:cubicBezTo>
                <a:cubicBezTo>
                  <a:pt x="1831286" y="330965"/>
                  <a:pt x="1828032" y="331063"/>
                  <a:pt x="1824680" y="330916"/>
                </a:cubicBezTo>
                <a:cubicBezTo>
                  <a:pt x="1821328" y="330769"/>
                  <a:pt x="1818074" y="330671"/>
                  <a:pt x="1814917" y="330622"/>
                </a:cubicBezTo>
                <a:cubicBezTo>
                  <a:pt x="1813013" y="330556"/>
                  <a:pt x="1811549" y="330687"/>
                  <a:pt x="1810523" y="331014"/>
                </a:cubicBezTo>
                <a:cubicBezTo>
                  <a:pt x="1809498" y="331340"/>
                  <a:pt x="1808620" y="332255"/>
                  <a:pt x="1807887" y="333757"/>
                </a:cubicBezTo>
                <a:cubicBezTo>
                  <a:pt x="1806325" y="336093"/>
                  <a:pt x="1804763" y="338281"/>
                  <a:pt x="1803202" y="340323"/>
                </a:cubicBezTo>
                <a:cubicBezTo>
                  <a:pt x="1801639" y="342364"/>
                  <a:pt x="1800077" y="344357"/>
                  <a:pt x="1798515" y="346300"/>
                </a:cubicBezTo>
                <a:cubicBezTo>
                  <a:pt x="1797343" y="347117"/>
                  <a:pt x="1796367" y="348031"/>
                  <a:pt x="1795586" y="349044"/>
                </a:cubicBezTo>
                <a:cubicBezTo>
                  <a:pt x="1794805" y="350056"/>
                  <a:pt x="1794219" y="350971"/>
                  <a:pt x="1793828" y="351788"/>
                </a:cubicBezTo>
                <a:cubicBezTo>
                  <a:pt x="1793959" y="355046"/>
                  <a:pt x="1792136" y="357119"/>
                  <a:pt x="1788361" y="358008"/>
                </a:cubicBezTo>
                <a:lnTo>
                  <a:pt x="1781332" y="359543"/>
                </a:lnTo>
                <a:lnTo>
                  <a:pt x="1782113" y="365769"/>
                </a:lnTo>
                <a:lnTo>
                  <a:pt x="1780551" y="365769"/>
                </a:lnTo>
                <a:cubicBezTo>
                  <a:pt x="1780176" y="365753"/>
                  <a:pt x="1779949" y="365590"/>
                  <a:pt x="1779867" y="365280"/>
                </a:cubicBezTo>
                <a:cubicBezTo>
                  <a:pt x="1779787" y="364971"/>
                  <a:pt x="1779753" y="364612"/>
                  <a:pt x="1779769" y="364205"/>
                </a:cubicBezTo>
                <a:lnTo>
                  <a:pt x="1776645" y="358008"/>
                </a:lnTo>
                <a:cubicBezTo>
                  <a:pt x="1775083" y="355835"/>
                  <a:pt x="1773521" y="355579"/>
                  <a:pt x="1771959" y="357241"/>
                </a:cubicBezTo>
                <a:cubicBezTo>
                  <a:pt x="1768461" y="358808"/>
                  <a:pt x="1765304" y="359511"/>
                  <a:pt x="1762489" y="359351"/>
                </a:cubicBezTo>
                <a:cubicBezTo>
                  <a:pt x="1759674" y="359191"/>
                  <a:pt x="1757103" y="357976"/>
                  <a:pt x="1754776" y="355707"/>
                </a:cubicBezTo>
                <a:cubicBezTo>
                  <a:pt x="1753930" y="354874"/>
                  <a:pt x="1752888" y="353992"/>
                  <a:pt x="1751652" y="353061"/>
                </a:cubicBezTo>
                <a:cubicBezTo>
                  <a:pt x="1750415" y="352130"/>
                  <a:pt x="1749374" y="351444"/>
                  <a:pt x="1748528" y="351004"/>
                </a:cubicBezTo>
                <a:lnTo>
                  <a:pt x="1743841" y="343948"/>
                </a:lnTo>
                <a:cubicBezTo>
                  <a:pt x="1740587" y="349436"/>
                  <a:pt x="1737723" y="349436"/>
                  <a:pt x="1735250" y="343948"/>
                </a:cubicBezTo>
                <a:cubicBezTo>
                  <a:pt x="1733265" y="341612"/>
                  <a:pt x="1731573" y="339033"/>
                  <a:pt x="1730173" y="336211"/>
                </a:cubicBezTo>
                <a:cubicBezTo>
                  <a:pt x="1728774" y="333389"/>
                  <a:pt x="1727862" y="330230"/>
                  <a:pt x="1727439" y="326733"/>
                </a:cubicBezTo>
                <a:lnTo>
                  <a:pt x="1719629" y="271331"/>
                </a:lnTo>
                <a:cubicBezTo>
                  <a:pt x="1718181" y="260732"/>
                  <a:pt x="1716781" y="250281"/>
                  <a:pt x="1715431" y="239975"/>
                </a:cubicBezTo>
                <a:cubicBezTo>
                  <a:pt x="1714080" y="229670"/>
                  <a:pt x="1712095" y="219805"/>
                  <a:pt x="1709475" y="210379"/>
                </a:cubicBezTo>
                <a:cubicBezTo>
                  <a:pt x="1706351" y="200578"/>
                  <a:pt x="1703031" y="190876"/>
                  <a:pt x="1699517" y="181270"/>
                </a:cubicBezTo>
                <a:cubicBezTo>
                  <a:pt x="1696002" y="171665"/>
                  <a:pt x="1692292" y="162353"/>
                  <a:pt x="1688387" y="153334"/>
                </a:cubicBezTo>
                <a:cubicBezTo>
                  <a:pt x="1684387" y="144005"/>
                  <a:pt x="1679716" y="134923"/>
                  <a:pt x="1674373" y="126089"/>
                </a:cubicBezTo>
                <a:cubicBezTo>
                  <a:pt x="1669030" y="117255"/>
                  <a:pt x="1663580" y="108383"/>
                  <a:pt x="1658023" y="99474"/>
                </a:cubicBezTo>
                <a:cubicBezTo>
                  <a:pt x="1656819" y="98241"/>
                  <a:pt x="1655713" y="96813"/>
                  <a:pt x="1654704" y="95190"/>
                </a:cubicBezTo>
                <a:cubicBezTo>
                  <a:pt x="1653695" y="93568"/>
                  <a:pt x="1652979" y="92140"/>
                  <a:pt x="1652556" y="90907"/>
                </a:cubicBezTo>
                <a:cubicBezTo>
                  <a:pt x="1651596" y="90079"/>
                  <a:pt x="1650783" y="89008"/>
                  <a:pt x="1650115" y="87694"/>
                </a:cubicBezTo>
                <a:cubicBezTo>
                  <a:pt x="1649448" y="86380"/>
                  <a:pt x="1650001" y="85114"/>
                  <a:pt x="1651775" y="83897"/>
                </a:cubicBezTo>
                <a:cubicBezTo>
                  <a:pt x="1651856" y="83654"/>
                  <a:pt x="1652475" y="83946"/>
                  <a:pt x="1653631" y="84773"/>
                </a:cubicBezTo>
                <a:cubicBezTo>
                  <a:pt x="1654785" y="85601"/>
                  <a:pt x="1655989" y="86088"/>
                  <a:pt x="1657242" y="86234"/>
                </a:cubicBezTo>
                <a:cubicBezTo>
                  <a:pt x="1665807" y="94152"/>
                  <a:pt x="1674366" y="102459"/>
                  <a:pt x="1682919" y="111156"/>
                </a:cubicBezTo>
                <a:cubicBezTo>
                  <a:pt x="1691495" y="121322"/>
                  <a:pt x="1700119" y="131247"/>
                  <a:pt x="1708792" y="140931"/>
                </a:cubicBezTo>
                <a:cubicBezTo>
                  <a:pt x="1717465" y="150616"/>
                  <a:pt x="1726284" y="159960"/>
                  <a:pt x="1735250" y="168963"/>
                </a:cubicBezTo>
                <a:cubicBezTo>
                  <a:pt x="1735233" y="169712"/>
                  <a:pt x="1735461" y="170363"/>
                  <a:pt x="1735933" y="170916"/>
                </a:cubicBezTo>
                <a:cubicBezTo>
                  <a:pt x="1736405" y="171470"/>
                  <a:pt x="1737219" y="172121"/>
                  <a:pt x="1738374" y="172870"/>
                </a:cubicBezTo>
                <a:cubicBezTo>
                  <a:pt x="1738423" y="171730"/>
                  <a:pt x="1738520" y="170884"/>
                  <a:pt x="1738667" y="170331"/>
                </a:cubicBezTo>
                <a:cubicBezTo>
                  <a:pt x="1738813" y="169777"/>
                  <a:pt x="1738716" y="169321"/>
                  <a:pt x="1738374" y="168963"/>
                </a:cubicBezTo>
                <a:cubicBezTo>
                  <a:pt x="1736926" y="161181"/>
                  <a:pt x="1737870" y="154474"/>
                  <a:pt x="1741205" y="148841"/>
                </a:cubicBezTo>
                <a:cubicBezTo>
                  <a:pt x="1744541" y="143208"/>
                  <a:pt x="1749585" y="138454"/>
                  <a:pt x="1756338" y="134580"/>
                </a:cubicBezTo>
                <a:cubicBezTo>
                  <a:pt x="1765646" y="127971"/>
                  <a:pt x="1775148" y="121854"/>
                  <a:pt x="1784847" y="116232"/>
                </a:cubicBezTo>
                <a:cubicBezTo>
                  <a:pt x="1794545" y="110609"/>
                  <a:pt x="1804828" y="105282"/>
                  <a:pt x="1815698" y="100253"/>
                </a:cubicBezTo>
                <a:cubicBezTo>
                  <a:pt x="1823541" y="96375"/>
                  <a:pt x="1831677" y="92837"/>
                  <a:pt x="1840106" y="89641"/>
                </a:cubicBezTo>
                <a:cubicBezTo>
                  <a:pt x="1848535" y="86444"/>
                  <a:pt x="1857061" y="83489"/>
                  <a:pt x="1865686" y="80777"/>
                </a:cubicBezTo>
                <a:lnTo>
                  <a:pt x="1891460" y="72967"/>
                </a:lnTo>
                <a:cubicBezTo>
                  <a:pt x="1899401" y="72316"/>
                  <a:pt x="1907731" y="71275"/>
                  <a:pt x="1916453" y="69843"/>
                </a:cubicBezTo>
                <a:cubicBezTo>
                  <a:pt x="1928950" y="68151"/>
                  <a:pt x="1942228" y="66849"/>
                  <a:pt x="1956287" y="65938"/>
                </a:cubicBezTo>
                <a:cubicBezTo>
                  <a:pt x="1963316" y="64717"/>
                  <a:pt x="1970151" y="63448"/>
                  <a:pt x="1976790" y="62130"/>
                </a:cubicBezTo>
                <a:cubicBezTo>
                  <a:pt x="1983429" y="60812"/>
                  <a:pt x="1989873" y="59738"/>
                  <a:pt x="1996120" y="58908"/>
                </a:cubicBezTo>
                <a:cubicBezTo>
                  <a:pt x="2004387" y="58713"/>
                  <a:pt x="2012653" y="58322"/>
                  <a:pt x="2020919" y="57737"/>
                </a:cubicBezTo>
                <a:close/>
                <a:moveTo>
                  <a:pt x="3352707" y="50805"/>
                </a:moveTo>
                <a:cubicBezTo>
                  <a:pt x="3354414" y="50658"/>
                  <a:pt x="3355877" y="50756"/>
                  <a:pt x="3357096" y="51098"/>
                </a:cubicBezTo>
                <a:cubicBezTo>
                  <a:pt x="3359096" y="51423"/>
                  <a:pt x="3361144" y="51944"/>
                  <a:pt x="3363241" y="52660"/>
                </a:cubicBezTo>
                <a:cubicBezTo>
                  <a:pt x="3365338" y="53376"/>
                  <a:pt x="3367191" y="54677"/>
                  <a:pt x="3368801" y="56565"/>
                </a:cubicBezTo>
                <a:cubicBezTo>
                  <a:pt x="3371483" y="58192"/>
                  <a:pt x="3373921" y="60015"/>
                  <a:pt x="3376116" y="62032"/>
                </a:cubicBezTo>
                <a:cubicBezTo>
                  <a:pt x="3378310" y="64050"/>
                  <a:pt x="3380554" y="65872"/>
                  <a:pt x="3382846" y="67500"/>
                </a:cubicBezTo>
                <a:lnTo>
                  <a:pt x="3394550" y="76872"/>
                </a:lnTo>
                <a:cubicBezTo>
                  <a:pt x="3396159" y="78353"/>
                  <a:pt x="3397817" y="79492"/>
                  <a:pt x="3399525" y="80290"/>
                </a:cubicBezTo>
                <a:cubicBezTo>
                  <a:pt x="3401232" y="81087"/>
                  <a:pt x="3402696" y="82030"/>
                  <a:pt x="3403918" y="83121"/>
                </a:cubicBezTo>
                <a:cubicBezTo>
                  <a:pt x="3405058" y="83511"/>
                  <a:pt x="3406101" y="84292"/>
                  <a:pt x="3407046" y="85464"/>
                </a:cubicBezTo>
                <a:cubicBezTo>
                  <a:pt x="3407991" y="86635"/>
                  <a:pt x="3409034" y="88197"/>
                  <a:pt x="3410175" y="90150"/>
                </a:cubicBezTo>
                <a:cubicBezTo>
                  <a:pt x="3412065" y="93632"/>
                  <a:pt x="3413173" y="97212"/>
                  <a:pt x="3413499" y="100890"/>
                </a:cubicBezTo>
                <a:cubicBezTo>
                  <a:pt x="3413825" y="104567"/>
                  <a:pt x="3413760" y="108537"/>
                  <a:pt x="3413303" y="112801"/>
                </a:cubicBezTo>
                <a:cubicBezTo>
                  <a:pt x="3413287" y="116755"/>
                  <a:pt x="3413124" y="120953"/>
                  <a:pt x="3412815" y="125395"/>
                </a:cubicBezTo>
                <a:cubicBezTo>
                  <a:pt x="3412505" y="129837"/>
                  <a:pt x="3412147" y="134231"/>
                  <a:pt x="3411739" y="138575"/>
                </a:cubicBezTo>
                <a:cubicBezTo>
                  <a:pt x="3411365" y="141683"/>
                  <a:pt x="3410941" y="144645"/>
                  <a:pt x="3410468" y="147460"/>
                </a:cubicBezTo>
                <a:cubicBezTo>
                  <a:pt x="3409996" y="150275"/>
                  <a:pt x="3409377" y="153041"/>
                  <a:pt x="3408611" y="155758"/>
                </a:cubicBezTo>
                <a:cubicBezTo>
                  <a:pt x="3408643" y="156914"/>
                  <a:pt x="3408969" y="157727"/>
                  <a:pt x="3409588" y="158199"/>
                </a:cubicBezTo>
                <a:cubicBezTo>
                  <a:pt x="3410207" y="158671"/>
                  <a:pt x="3410924" y="158899"/>
                  <a:pt x="3411739" y="158882"/>
                </a:cubicBezTo>
                <a:cubicBezTo>
                  <a:pt x="3412880" y="159257"/>
                  <a:pt x="3414118" y="159485"/>
                  <a:pt x="3415454" y="159566"/>
                </a:cubicBezTo>
                <a:cubicBezTo>
                  <a:pt x="3416791" y="159647"/>
                  <a:pt x="3418420" y="159680"/>
                  <a:pt x="3420343" y="159664"/>
                </a:cubicBezTo>
                <a:cubicBezTo>
                  <a:pt x="3421125" y="159534"/>
                  <a:pt x="3421908" y="159013"/>
                  <a:pt x="3422690" y="158101"/>
                </a:cubicBezTo>
                <a:cubicBezTo>
                  <a:pt x="3423032" y="158020"/>
                  <a:pt x="3423130" y="157597"/>
                  <a:pt x="3422983" y="156832"/>
                </a:cubicBezTo>
                <a:cubicBezTo>
                  <a:pt x="3422836" y="156067"/>
                  <a:pt x="3422739" y="155449"/>
                  <a:pt x="3422690" y="154977"/>
                </a:cubicBezTo>
                <a:cubicBezTo>
                  <a:pt x="3421908" y="154066"/>
                  <a:pt x="3421125" y="152764"/>
                  <a:pt x="3420343" y="151072"/>
                </a:cubicBezTo>
                <a:lnTo>
                  <a:pt x="3420343" y="149510"/>
                </a:lnTo>
                <a:lnTo>
                  <a:pt x="3421125" y="148729"/>
                </a:lnTo>
                <a:cubicBezTo>
                  <a:pt x="3423146" y="149087"/>
                  <a:pt x="3425362" y="149542"/>
                  <a:pt x="3427774" y="150096"/>
                </a:cubicBezTo>
                <a:cubicBezTo>
                  <a:pt x="3430185" y="150649"/>
                  <a:pt x="3432402" y="151495"/>
                  <a:pt x="3434422" y="152634"/>
                </a:cubicBezTo>
                <a:cubicBezTo>
                  <a:pt x="3434781" y="152992"/>
                  <a:pt x="3435237" y="153252"/>
                  <a:pt x="3435791" y="153415"/>
                </a:cubicBezTo>
                <a:cubicBezTo>
                  <a:pt x="3436345" y="153578"/>
                  <a:pt x="3437192" y="153838"/>
                  <a:pt x="3438333" y="154196"/>
                </a:cubicBezTo>
                <a:cubicBezTo>
                  <a:pt x="3439131" y="154229"/>
                  <a:pt x="3439881" y="154359"/>
                  <a:pt x="3440582" y="154587"/>
                </a:cubicBezTo>
                <a:cubicBezTo>
                  <a:pt x="3441282" y="154815"/>
                  <a:pt x="3441837" y="154945"/>
                  <a:pt x="3442244" y="154977"/>
                </a:cubicBezTo>
                <a:lnTo>
                  <a:pt x="3444590" y="154977"/>
                </a:lnTo>
                <a:lnTo>
                  <a:pt x="3450065" y="155758"/>
                </a:lnTo>
                <a:lnTo>
                  <a:pt x="3450848" y="155758"/>
                </a:lnTo>
                <a:cubicBezTo>
                  <a:pt x="3452428" y="155384"/>
                  <a:pt x="3454156" y="155156"/>
                  <a:pt x="3456030" y="155075"/>
                </a:cubicBezTo>
                <a:cubicBezTo>
                  <a:pt x="3457904" y="154994"/>
                  <a:pt x="3459826" y="154961"/>
                  <a:pt x="3461798" y="154977"/>
                </a:cubicBezTo>
                <a:lnTo>
                  <a:pt x="3471949" y="152634"/>
                </a:lnTo>
                <a:lnTo>
                  <a:pt x="3481239" y="150291"/>
                </a:lnTo>
                <a:cubicBezTo>
                  <a:pt x="3482671" y="149640"/>
                  <a:pt x="3483712" y="149380"/>
                  <a:pt x="3484363" y="149510"/>
                </a:cubicBezTo>
                <a:lnTo>
                  <a:pt x="3507795" y="147167"/>
                </a:lnTo>
                <a:cubicBezTo>
                  <a:pt x="3510545" y="146451"/>
                  <a:pt x="3513441" y="146321"/>
                  <a:pt x="3516484" y="146776"/>
                </a:cubicBezTo>
                <a:cubicBezTo>
                  <a:pt x="3519527" y="147232"/>
                  <a:pt x="3522619" y="147883"/>
                  <a:pt x="3525759" y="148729"/>
                </a:cubicBezTo>
                <a:cubicBezTo>
                  <a:pt x="3526898" y="148745"/>
                  <a:pt x="3528134" y="148908"/>
                  <a:pt x="3529469" y="149217"/>
                </a:cubicBezTo>
                <a:cubicBezTo>
                  <a:pt x="3530803" y="149526"/>
                  <a:pt x="3532430" y="149884"/>
                  <a:pt x="3534351" y="150291"/>
                </a:cubicBezTo>
                <a:lnTo>
                  <a:pt x="3539037" y="152634"/>
                </a:lnTo>
                <a:cubicBezTo>
                  <a:pt x="3539834" y="152667"/>
                  <a:pt x="3540387" y="152992"/>
                  <a:pt x="3540696" y="153610"/>
                </a:cubicBezTo>
                <a:cubicBezTo>
                  <a:pt x="3541006" y="154229"/>
                  <a:pt x="3540973" y="154945"/>
                  <a:pt x="3540599" y="155758"/>
                </a:cubicBezTo>
                <a:cubicBezTo>
                  <a:pt x="3540225" y="157353"/>
                  <a:pt x="3539606" y="159045"/>
                  <a:pt x="3538744" y="160835"/>
                </a:cubicBezTo>
                <a:cubicBezTo>
                  <a:pt x="3537882" y="162625"/>
                  <a:pt x="3536677" y="164317"/>
                  <a:pt x="3535132" y="165912"/>
                </a:cubicBezTo>
                <a:cubicBezTo>
                  <a:pt x="3535099" y="165928"/>
                  <a:pt x="3534969" y="166091"/>
                  <a:pt x="3534741" y="166400"/>
                </a:cubicBezTo>
                <a:cubicBezTo>
                  <a:pt x="3534513" y="166709"/>
                  <a:pt x="3534383" y="167067"/>
                  <a:pt x="3534351" y="167474"/>
                </a:cubicBezTo>
                <a:cubicBezTo>
                  <a:pt x="3534009" y="168239"/>
                  <a:pt x="3533716" y="168857"/>
                  <a:pt x="3533472" y="169329"/>
                </a:cubicBezTo>
                <a:cubicBezTo>
                  <a:pt x="3533228" y="169801"/>
                  <a:pt x="3532740" y="170223"/>
                  <a:pt x="3532007" y="170597"/>
                </a:cubicBezTo>
                <a:cubicBezTo>
                  <a:pt x="3531585" y="171311"/>
                  <a:pt x="3531064" y="172026"/>
                  <a:pt x="3530445" y="172741"/>
                </a:cubicBezTo>
                <a:cubicBezTo>
                  <a:pt x="3529827" y="173455"/>
                  <a:pt x="3529306" y="174559"/>
                  <a:pt x="3528883" y="176054"/>
                </a:cubicBezTo>
                <a:cubicBezTo>
                  <a:pt x="3528867" y="176086"/>
                  <a:pt x="3528704" y="176216"/>
                  <a:pt x="3528395" y="176443"/>
                </a:cubicBezTo>
                <a:cubicBezTo>
                  <a:pt x="3528086" y="176671"/>
                  <a:pt x="3527728" y="176801"/>
                  <a:pt x="3527321" y="176833"/>
                </a:cubicBezTo>
                <a:cubicBezTo>
                  <a:pt x="3525759" y="177743"/>
                  <a:pt x="3524978" y="179042"/>
                  <a:pt x="3524978" y="180731"/>
                </a:cubicBezTo>
                <a:cubicBezTo>
                  <a:pt x="3524897" y="183053"/>
                  <a:pt x="3524083" y="185035"/>
                  <a:pt x="3522537" y="186675"/>
                </a:cubicBezTo>
                <a:cubicBezTo>
                  <a:pt x="3520992" y="188315"/>
                  <a:pt x="3519201" y="189712"/>
                  <a:pt x="3517167" y="190865"/>
                </a:cubicBezTo>
                <a:cubicBezTo>
                  <a:pt x="3515947" y="191239"/>
                  <a:pt x="3514873" y="191661"/>
                  <a:pt x="3513946" y="192132"/>
                </a:cubicBezTo>
                <a:cubicBezTo>
                  <a:pt x="3513018" y="192603"/>
                  <a:pt x="3512530" y="193220"/>
                  <a:pt x="3512481" y="193983"/>
                </a:cubicBezTo>
                <a:cubicBezTo>
                  <a:pt x="3512075" y="195201"/>
                  <a:pt x="3511521" y="196468"/>
                  <a:pt x="3510822" y="197784"/>
                </a:cubicBezTo>
                <a:cubicBezTo>
                  <a:pt x="3510122" y="199099"/>
                  <a:pt x="3509373" y="200171"/>
                  <a:pt x="3508576" y="200999"/>
                </a:cubicBezTo>
                <a:cubicBezTo>
                  <a:pt x="3508169" y="201048"/>
                  <a:pt x="3507811" y="201340"/>
                  <a:pt x="3507502" y="201876"/>
                </a:cubicBezTo>
                <a:cubicBezTo>
                  <a:pt x="3507193" y="202412"/>
                  <a:pt x="3507030" y="202899"/>
                  <a:pt x="3507014" y="203338"/>
                </a:cubicBezTo>
                <a:cubicBezTo>
                  <a:pt x="3506721" y="205595"/>
                  <a:pt x="3506135" y="207122"/>
                  <a:pt x="3505256" y="207918"/>
                </a:cubicBezTo>
                <a:cubicBezTo>
                  <a:pt x="3504378" y="208713"/>
                  <a:pt x="3502620" y="209266"/>
                  <a:pt x="3499984" y="209574"/>
                </a:cubicBezTo>
                <a:lnTo>
                  <a:pt x="3496860" y="210354"/>
                </a:lnTo>
                <a:cubicBezTo>
                  <a:pt x="3495429" y="211539"/>
                  <a:pt x="3494192" y="212286"/>
                  <a:pt x="3493150" y="212595"/>
                </a:cubicBezTo>
                <a:cubicBezTo>
                  <a:pt x="3492109" y="212903"/>
                  <a:pt x="3490482" y="212676"/>
                  <a:pt x="3488269" y="211913"/>
                </a:cubicBezTo>
                <a:cubicBezTo>
                  <a:pt x="3487878" y="211881"/>
                  <a:pt x="3487488" y="211750"/>
                  <a:pt x="3487097" y="211523"/>
                </a:cubicBezTo>
                <a:cubicBezTo>
                  <a:pt x="3486706" y="211296"/>
                  <a:pt x="3486316" y="211166"/>
                  <a:pt x="3485925" y="211133"/>
                </a:cubicBezTo>
                <a:cubicBezTo>
                  <a:pt x="3484021" y="211101"/>
                  <a:pt x="3482364" y="210971"/>
                  <a:pt x="3480954" y="210743"/>
                </a:cubicBezTo>
                <a:cubicBezTo>
                  <a:pt x="3479544" y="210516"/>
                  <a:pt x="3478089" y="210386"/>
                  <a:pt x="3476591" y="210354"/>
                </a:cubicBezTo>
                <a:lnTo>
                  <a:pt x="3474270" y="210354"/>
                </a:lnTo>
                <a:cubicBezTo>
                  <a:pt x="3473626" y="211133"/>
                  <a:pt x="3473367" y="211913"/>
                  <a:pt x="3473496" y="212692"/>
                </a:cubicBezTo>
                <a:cubicBezTo>
                  <a:pt x="3473109" y="212660"/>
                  <a:pt x="3472723" y="212530"/>
                  <a:pt x="3472336" y="212303"/>
                </a:cubicBezTo>
                <a:cubicBezTo>
                  <a:pt x="3471949" y="212075"/>
                  <a:pt x="3471563" y="211945"/>
                  <a:pt x="3471176" y="211913"/>
                </a:cubicBezTo>
                <a:cubicBezTo>
                  <a:pt x="3469749" y="211003"/>
                  <a:pt x="3468709" y="210484"/>
                  <a:pt x="3468056" y="210354"/>
                </a:cubicBezTo>
                <a:lnTo>
                  <a:pt x="3461016" y="210354"/>
                </a:lnTo>
                <a:cubicBezTo>
                  <a:pt x="3460625" y="210386"/>
                  <a:pt x="3460234" y="210516"/>
                  <a:pt x="3459843" y="210743"/>
                </a:cubicBezTo>
                <a:cubicBezTo>
                  <a:pt x="3459452" y="210971"/>
                  <a:pt x="3459060" y="211101"/>
                  <a:pt x="3458670" y="211133"/>
                </a:cubicBezTo>
                <a:cubicBezTo>
                  <a:pt x="3458246" y="211555"/>
                  <a:pt x="3457725" y="211881"/>
                  <a:pt x="3457105" y="212108"/>
                </a:cubicBezTo>
                <a:cubicBezTo>
                  <a:pt x="3456486" y="212335"/>
                  <a:pt x="3455964" y="212270"/>
                  <a:pt x="3455541" y="211913"/>
                </a:cubicBezTo>
                <a:cubicBezTo>
                  <a:pt x="3453178" y="211149"/>
                  <a:pt x="3450668" y="210727"/>
                  <a:pt x="3448013" y="210646"/>
                </a:cubicBezTo>
                <a:cubicBezTo>
                  <a:pt x="3445356" y="210565"/>
                  <a:pt x="3442651" y="210727"/>
                  <a:pt x="3439897" y="211133"/>
                </a:cubicBezTo>
                <a:lnTo>
                  <a:pt x="3421125" y="213472"/>
                </a:lnTo>
                <a:lnTo>
                  <a:pt x="3406264" y="215811"/>
                </a:lnTo>
                <a:cubicBezTo>
                  <a:pt x="3405840" y="215827"/>
                  <a:pt x="3405514" y="216184"/>
                  <a:pt x="3405286" y="216883"/>
                </a:cubicBezTo>
                <a:cubicBezTo>
                  <a:pt x="3405058" y="217581"/>
                  <a:pt x="3405123" y="218523"/>
                  <a:pt x="3405482" y="219708"/>
                </a:cubicBezTo>
                <a:cubicBezTo>
                  <a:pt x="3405498" y="220082"/>
                  <a:pt x="3405661" y="220309"/>
                  <a:pt x="3405971" y="220390"/>
                </a:cubicBezTo>
                <a:cubicBezTo>
                  <a:pt x="3406281" y="220472"/>
                  <a:pt x="3406639" y="220504"/>
                  <a:pt x="3407046" y="220488"/>
                </a:cubicBezTo>
                <a:cubicBezTo>
                  <a:pt x="3410892" y="220423"/>
                  <a:pt x="3414542" y="220163"/>
                  <a:pt x="3417997" y="219708"/>
                </a:cubicBezTo>
                <a:cubicBezTo>
                  <a:pt x="3421451" y="219253"/>
                  <a:pt x="3425101" y="218994"/>
                  <a:pt x="3428947" y="218929"/>
                </a:cubicBezTo>
                <a:cubicBezTo>
                  <a:pt x="3432043" y="218555"/>
                  <a:pt x="3435237" y="218328"/>
                  <a:pt x="3438529" y="218247"/>
                </a:cubicBezTo>
                <a:cubicBezTo>
                  <a:pt x="3441820" y="218165"/>
                  <a:pt x="3445405" y="218133"/>
                  <a:pt x="3449283" y="218149"/>
                </a:cubicBezTo>
                <a:lnTo>
                  <a:pt x="3471949" y="218149"/>
                </a:lnTo>
                <a:cubicBezTo>
                  <a:pt x="3473496" y="218279"/>
                  <a:pt x="3474270" y="218019"/>
                  <a:pt x="3474270" y="217370"/>
                </a:cubicBezTo>
                <a:cubicBezTo>
                  <a:pt x="3474141" y="215811"/>
                  <a:pt x="3474399" y="215031"/>
                  <a:pt x="3475044" y="215031"/>
                </a:cubicBezTo>
                <a:cubicBezTo>
                  <a:pt x="3475092" y="215015"/>
                  <a:pt x="3475382" y="215047"/>
                  <a:pt x="3475914" y="215128"/>
                </a:cubicBezTo>
                <a:cubicBezTo>
                  <a:pt x="3476445" y="215210"/>
                  <a:pt x="3476929" y="215437"/>
                  <a:pt x="3477364" y="215811"/>
                </a:cubicBezTo>
                <a:lnTo>
                  <a:pt x="3481239" y="218149"/>
                </a:lnTo>
                <a:cubicBezTo>
                  <a:pt x="3482118" y="218571"/>
                  <a:pt x="3483094" y="219290"/>
                  <a:pt x="3484168" y="220305"/>
                </a:cubicBezTo>
                <a:cubicBezTo>
                  <a:pt x="3485242" y="221320"/>
                  <a:pt x="3485828" y="222439"/>
                  <a:pt x="3485925" y="223661"/>
                </a:cubicBezTo>
                <a:lnTo>
                  <a:pt x="3483582" y="223661"/>
                </a:lnTo>
                <a:cubicBezTo>
                  <a:pt x="3483517" y="224008"/>
                  <a:pt x="3483257" y="224107"/>
                  <a:pt x="3482801" y="223959"/>
                </a:cubicBezTo>
                <a:cubicBezTo>
                  <a:pt x="3482346" y="223810"/>
                  <a:pt x="3482086" y="223710"/>
                  <a:pt x="3482020" y="223661"/>
                </a:cubicBezTo>
                <a:cubicBezTo>
                  <a:pt x="3479678" y="222620"/>
                  <a:pt x="3477189" y="222124"/>
                  <a:pt x="3474556" y="222174"/>
                </a:cubicBezTo>
                <a:cubicBezTo>
                  <a:pt x="3471923" y="222223"/>
                  <a:pt x="3469235" y="221926"/>
                  <a:pt x="3466491" y="221281"/>
                </a:cubicBezTo>
                <a:lnTo>
                  <a:pt x="3461016" y="220488"/>
                </a:lnTo>
                <a:lnTo>
                  <a:pt x="3443808" y="220488"/>
                </a:lnTo>
                <a:lnTo>
                  <a:pt x="3440680" y="220488"/>
                </a:lnTo>
                <a:cubicBezTo>
                  <a:pt x="3438366" y="220868"/>
                  <a:pt x="3436345" y="221099"/>
                  <a:pt x="3434617" y="221182"/>
                </a:cubicBezTo>
                <a:cubicBezTo>
                  <a:pt x="3432890" y="221265"/>
                  <a:pt x="3431261" y="221298"/>
                  <a:pt x="3429729" y="221281"/>
                </a:cubicBezTo>
                <a:cubicBezTo>
                  <a:pt x="3425476" y="222405"/>
                  <a:pt x="3421467" y="223132"/>
                  <a:pt x="3417703" y="223462"/>
                </a:cubicBezTo>
                <a:cubicBezTo>
                  <a:pt x="3413939" y="223793"/>
                  <a:pt x="3410126" y="224124"/>
                  <a:pt x="3406264" y="224454"/>
                </a:cubicBezTo>
                <a:cubicBezTo>
                  <a:pt x="3405873" y="224521"/>
                  <a:pt x="3405482" y="224982"/>
                  <a:pt x="3405091" y="225836"/>
                </a:cubicBezTo>
                <a:cubicBezTo>
                  <a:pt x="3404700" y="226690"/>
                  <a:pt x="3404309" y="227534"/>
                  <a:pt x="3403918" y="228368"/>
                </a:cubicBezTo>
                <a:lnTo>
                  <a:pt x="3403918" y="237728"/>
                </a:lnTo>
                <a:cubicBezTo>
                  <a:pt x="3403934" y="239322"/>
                  <a:pt x="3403901" y="240856"/>
                  <a:pt x="3403820" y="242332"/>
                </a:cubicBezTo>
                <a:cubicBezTo>
                  <a:pt x="3403738" y="243809"/>
                  <a:pt x="3403510" y="245133"/>
                  <a:pt x="3403135" y="246307"/>
                </a:cubicBezTo>
                <a:lnTo>
                  <a:pt x="3400792" y="265022"/>
                </a:lnTo>
                <a:cubicBezTo>
                  <a:pt x="3400028" y="268557"/>
                  <a:pt x="3399410" y="271847"/>
                  <a:pt x="3398939" y="274893"/>
                </a:cubicBezTo>
                <a:cubicBezTo>
                  <a:pt x="3398467" y="277938"/>
                  <a:pt x="3398045" y="280642"/>
                  <a:pt x="3397671" y="283004"/>
                </a:cubicBezTo>
                <a:cubicBezTo>
                  <a:pt x="3397655" y="286147"/>
                  <a:pt x="3397492" y="289047"/>
                  <a:pt x="3397183" y="291702"/>
                </a:cubicBezTo>
                <a:cubicBezTo>
                  <a:pt x="3396874" y="294356"/>
                  <a:pt x="3396517" y="296669"/>
                  <a:pt x="3396111" y="298640"/>
                </a:cubicBezTo>
                <a:cubicBezTo>
                  <a:pt x="3395688" y="302533"/>
                  <a:pt x="3395167" y="306279"/>
                  <a:pt x="3394550" y="309879"/>
                </a:cubicBezTo>
                <a:cubicBezTo>
                  <a:pt x="3393932" y="313478"/>
                  <a:pt x="3393412" y="317029"/>
                  <a:pt x="3392989" y="320531"/>
                </a:cubicBezTo>
                <a:cubicBezTo>
                  <a:pt x="3392583" y="322583"/>
                  <a:pt x="3392225" y="324929"/>
                  <a:pt x="3391916" y="327567"/>
                </a:cubicBezTo>
                <a:cubicBezTo>
                  <a:pt x="3391608" y="330206"/>
                  <a:pt x="3391445" y="332551"/>
                  <a:pt x="3391429" y="334603"/>
                </a:cubicBezTo>
                <a:cubicBezTo>
                  <a:pt x="3391380" y="337291"/>
                  <a:pt x="3391087" y="339734"/>
                  <a:pt x="3390551" y="341933"/>
                </a:cubicBezTo>
                <a:cubicBezTo>
                  <a:pt x="3390014" y="344132"/>
                  <a:pt x="3389527" y="346380"/>
                  <a:pt x="3389088" y="348676"/>
                </a:cubicBezTo>
                <a:lnTo>
                  <a:pt x="3389088" y="352569"/>
                </a:lnTo>
                <a:cubicBezTo>
                  <a:pt x="3389494" y="354835"/>
                  <a:pt x="3390242" y="356323"/>
                  <a:pt x="3391331" y="357035"/>
                </a:cubicBezTo>
                <a:cubicBezTo>
                  <a:pt x="3392420" y="357747"/>
                  <a:pt x="3393753" y="358071"/>
                  <a:pt x="3395330" y="358006"/>
                </a:cubicBezTo>
                <a:cubicBezTo>
                  <a:pt x="3398793" y="359510"/>
                  <a:pt x="3402210" y="360384"/>
                  <a:pt x="3405582" y="360627"/>
                </a:cubicBezTo>
                <a:cubicBezTo>
                  <a:pt x="3408953" y="360870"/>
                  <a:pt x="3412570" y="360772"/>
                  <a:pt x="3416432" y="360336"/>
                </a:cubicBezTo>
                <a:cubicBezTo>
                  <a:pt x="3416449" y="360352"/>
                  <a:pt x="3416612" y="360319"/>
                  <a:pt x="3416921" y="360239"/>
                </a:cubicBezTo>
                <a:cubicBezTo>
                  <a:pt x="3417231" y="360158"/>
                  <a:pt x="3417589" y="359931"/>
                  <a:pt x="3417997" y="359559"/>
                </a:cubicBezTo>
                <a:lnTo>
                  <a:pt x="3440680" y="357229"/>
                </a:lnTo>
                <a:lnTo>
                  <a:pt x="3442244" y="357229"/>
                </a:lnTo>
                <a:cubicBezTo>
                  <a:pt x="3447737" y="356825"/>
                  <a:pt x="3453372" y="356469"/>
                  <a:pt x="3459150" y="356161"/>
                </a:cubicBezTo>
                <a:cubicBezTo>
                  <a:pt x="3464928" y="355854"/>
                  <a:pt x="3470741" y="355692"/>
                  <a:pt x="3476591" y="355676"/>
                </a:cubicBezTo>
                <a:cubicBezTo>
                  <a:pt x="3485802" y="354770"/>
                  <a:pt x="3494641" y="354252"/>
                  <a:pt x="3503109" y="354123"/>
                </a:cubicBezTo>
                <a:cubicBezTo>
                  <a:pt x="3507469" y="354107"/>
                  <a:pt x="3512026" y="354139"/>
                  <a:pt x="3516777" y="354220"/>
                </a:cubicBezTo>
                <a:cubicBezTo>
                  <a:pt x="3521528" y="354301"/>
                  <a:pt x="3526084" y="354527"/>
                  <a:pt x="3530445" y="354899"/>
                </a:cubicBezTo>
                <a:lnTo>
                  <a:pt x="3549190" y="354899"/>
                </a:lnTo>
                <a:cubicBezTo>
                  <a:pt x="3553503" y="355320"/>
                  <a:pt x="3557961" y="355838"/>
                  <a:pt x="3562566" y="356453"/>
                </a:cubicBezTo>
                <a:cubicBezTo>
                  <a:pt x="3567171" y="357067"/>
                  <a:pt x="3571825" y="357585"/>
                  <a:pt x="3576527" y="358006"/>
                </a:cubicBezTo>
                <a:lnTo>
                  <a:pt x="3597616" y="359559"/>
                </a:lnTo>
                <a:cubicBezTo>
                  <a:pt x="3599910" y="359592"/>
                  <a:pt x="3602156" y="359915"/>
                  <a:pt x="3604352" y="360530"/>
                </a:cubicBezTo>
                <a:cubicBezTo>
                  <a:pt x="3606549" y="361145"/>
                  <a:pt x="3608990" y="361857"/>
                  <a:pt x="3611674" y="362666"/>
                </a:cubicBezTo>
                <a:lnTo>
                  <a:pt x="3614799" y="367325"/>
                </a:lnTo>
                <a:cubicBezTo>
                  <a:pt x="3615645" y="370832"/>
                  <a:pt x="3616686" y="374192"/>
                  <a:pt x="3617923" y="377404"/>
                </a:cubicBezTo>
                <a:cubicBezTo>
                  <a:pt x="3619160" y="380617"/>
                  <a:pt x="3620201" y="383781"/>
                  <a:pt x="3621047" y="386897"/>
                </a:cubicBezTo>
                <a:lnTo>
                  <a:pt x="3623390" y="395508"/>
                </a:lnTo>
                <a:cubicBezTo>
                  <a:pt x="3624822" y="400859"/>
                  <a:pt x="3625082" y="405814"/>
                  <a:pt x="3624171" y="410371"/>
                </a:cubicBezTo>
                <a:lnTo>
                  <a:pt x="3621828" y="418142"/>
                </a:lnTo>
                <a:lnTo>
                  <a:pt x="3619485" y="424342"/>
                </a:lnTo>
                <a:lnTo>
                  <a:pt x="3615580" y="432946"/>
                </a:lnTo>
                <a:cubicBezTo>
                  <a:pt x="3615206" y="434478"/>
                  <a:pt x="3614782" y="435912"/>
                  <a:pt x="3614311" y="437248"/>
                </a:cubicBezTo>
                <a:cubicBezTo>
                  <a:pt x="3613839" y="438584"/>
                  <a:pt x="3613220" y="440018"/>
                  <a:pt x="3612455" y="441550"/>
                </a:cubicBezTo>
                <a:cubicBezTo>
                  <a:pt x="3612065" y="443082"/>
                  <a:pt x="3611479" y="444515"/>
                  <a:pt x="3610698" y="445852"/>
                </a:cubicBezTo>
                <a:cubicBezTo>
                  <a:pt x="3609917" y="447188"/>
                  <a:pt x="3608941" y="448622"/>
                  <a:pt x="3607769" y="450154"/>
                </a:cubicBezTo>
                <a:cubicBezTo>
                  <a:pt x="3606956" y="451734"/>
                  <a:pt x="3606044" y="453462"/>
                  <a:pt x="3605036" y="455335"/>
                </a:cubicBezTo>
                <a:cubicBezTo>
                  <a:pt x="3604027" y="457209"/>
                  <a:pt x="3603115" y="459133"/>
                  <a:pt x="3602302" y="461104"/>
                </a:cubicBezTo>
                <a:cubicBezTo>
                  <a:pt x="3601163" y="462294"/>
                  <a:pt x="3600122" y="463630"/>
                  <a:pt x="3599178" y="465113"/>
                </a:cubicBezTo>
                <a:cubicBezTo>
                  <a:pt x="3598234" y="466596"/>
                  <a:pt x="3597193" y="468127"/>
                  <a:pt x="3596054" y="469708"/>
                </a:cubicBezTo>
                <a:lnTo>
                  <a:pt x="3588243" y="479876"/>
                </a:lnTo>
                <a:cubicBezTo>
                  <a:pt x="3586746" y="482207"/>
                  <a:pt x="3585249" y="484585"/>
                  <a:pt x="3583752" y="487009"/>
                </a:cubicBezTo>
                <a:cubicBezTo>
                  <a:pt x="3582255" y="489433"/>
                  <a:pt x="3580367" y="491998"/>
                  <a:pt x="3578089" y="494702"/>
                </a:cubicBezTo>
                <a:cubicBezTo>
                  <a:pt x="3574949" y="498642"/>
                  <a:pt x="3571662" y="502791"/>
                  <a:pt x="3568229" y="507148"/>
                </a:cubicBezTo>
                <a:cubicBezTo>
                  <a:pt x="3564796" y="511505"/>
                  <a:pt x="3561313" y="515671"/>
                  <a:pt x="3557782" y="519647"/>
                </a:cubicBezTo>
                <a:lnTo>
                  <a:pt x="3548409" y="531372"/>
                </a:lnTo>
                <a:cubicBezTo>
                  <a:pt x="3545692" y="534547"/>
                  <a:pt x="3542926" y="537772"/>
                  <a:pt x="3540111" y="541045"/>
                </a:cubicBezTo>
                <a:cubicBezTo>
                  <a:pt x="3537296" y="544319"/>
                  <a:pt x="3534334" y="547348"/>
                  <a:pt x="3531226" y="550133"/>
                </a:cubicBezTo>
                <a:cubicBezTo>
                  <a:pt x="3528151" y="554465"/>
                  <a:pt x="3525124" y="558699"/>
                  <a:pt x="3522147" y="562835"/>
                </a:cubicBezTo>
                <a:cubicBezTo>
                  <a:pt x="3519169" y="566972"/>
                  <a:pt x="3515947" y="570815"/>
                  <a:pt x="3512481" y="574365"/>
                </a:cubicBezTo>
                <a:cubicBezTo>
                  <a:pt x="3510919" y="577085"/>
                  <a:pt x="3509162" y="579658"/>
                  <a:pt x="3507209" y="582084"/>
                </a:cubicBezTo>
                <a:cubicBezTo>
                  <a:pt x="3505256" y="584511"/>
                  <a:pt x="3503109" y="586888"/>
                  <a:pt x="3500765" y="589217"/>
                </a:cubicBezTo>
                <a:cubicBezTo>
                  <a:pt x="3498097" y="592344"/>
                  <a:pt x="3495623" y="595471"/>
                  <a:pt x="3493345" y="598598"/>
                </a:cubicBezTo>
                <a:cubicBezTo>
                  <a:pt x="3491068" y="601724"/>
                  <a:pt x="3488594" y="604851"/>
                  <a:pt x="3485925" y="607978"/>
                </a:cubicBezTo>
                <a:lnTo>
                  <a:pt x="3473496" y="622773"/>
                </a:lnTo>
                <a:lnTo>
                  <a:pt x="3466491" y="631320"/>
                </a:lnTo>
                <a:cubicBezTo>
                  <a:pt x="3465334" y="632573"/>
                  <a:pt x="3463933" y="633972"/>
                  <a:pt x="3462287" y="635518"/>
                </a:cubicBezTo>
                <a:cubicBezTo>
                  <a:pt x="3460641" y="637064"/>
                  <a:pt x="3458653" y="638268"/>
                  <a:pt x="3456323" y="639131"/>
                </a:cubicBezTo>
                <a:cubicBezTo>
                  <a:pt x="3454417" y="639554"/>
                  <a:pt x="3452754" y="640465"/>
                  <a:pt x="3451337" y="641864"/>
                </a:cubicBezTo>
                <a:cubicBezTo>
                  <a:pt x="3449919" y="643264"/>
                  <a:pt x="3448452" y="644956"/>
                  <a:pt x="3446937" y="646941"/>
                </a:cubicBezTo>
                <a:cubicBezTo>
                  <a:pt x="3445748" y="648503"/>
                  <a:pt x="3444215" y="650065"/>
                  <a:pt x="3442341" y="651628"/>
                </a:cubicBezTo>
                <a:cubicBezTo>
                  <a:pt x="3440468" y="653190"/>
                  <a:pt x="3438349" y="654752"/>
                  <a:pt x="3435987" y="656314"/>
                </a:cubicBezTo>
                <a:cubicBezTo>
                  <a:pt x="3435547" y="656720"/>
                  <a:pt x="3434862" y="657078"/>
                  <a:pt x="3433934" y="657388"/>
                </a:cubicBezTo>
                <a:cubicBezTo>
                  <a:pt x="3433005" y="657697"/>
                  <a:pt x="3432125" y="657860"/>
                  <a:pt x="3431294" y="657876"/>
                </a:cubicBezTo>
                <a:cubicBezTo>
                  <a:pt x="3428605" y="657908"/>
                  <a:pt x="3426161" y="658038"/>
                  <a:pt x="3423961" y="658267"/>
                </a:cubicBezTo>
                <a:cubicBezTo>
                  <a:pt x="3421761" y="658494"/>
                  <a:pt x="3419512" y="658624"/>
                  <a:pt x="3417214" y="658657"/>
                </a:cubicBezTo>
                <a:cubicBezTo>
                  <a:pt x="3413694" y="658332"/>
                  <a:pt x="3410175" y="657811"/>
                  <a:pt x="3406657" y="657095"/>
                </a:cubicBezTo>
                <a:cubicBezTo>
                  <a:pt x="3403139" y="656379"/>
                  <a:pt x="3399623" y="655077"/>
                  <a:pt x="3396111" y="653190"/>
                </a:cubicBezTo>
                <a:cubicBezTo>
                  <a:pt x="3392859" y="651758"/>
                  <a:pt x="3389998" y="650716"/>
                  <a:pt x="3387527" y="650065"/>
                </a:cubicBezTo>
                <a:cubicBezTo>
                  <a:pt x="3385560" y="649317"/>
                  <a:pt x="3383642" y="648471"/>
                  <a:pt x="3381773" y="647527"/>
                </a:cubicBezTo>
                <a:cubicBezTo>
                  <a:pt x="3379903" y="646583"/>
                  <a:pt x="3378180" y="645346"/>
                  <a:pt x="3376603" y="643817"/>
                </a:cubicBezTo>
                <a:cubicBezTo>
                  <a:pt x="3376181" y="643443"/>
                  <a:pt x="3375661" y="643215"/>
                  <a:pt x="3375043" y="643133"/>
                </a:cubicBezTo>
                <a:cubicBezTo>
                  <a:pt x="3374425" y="643052"/>
                  <a:pt x="3373905" y="643020"/>
                  <a:pt x="3373482" y="643036"/>
                </a:cubicBezTo>
                <a:lnTo>
                  <a:pt x="3360998" y="639912"/>
                </a:lnTo>
                <a:cubicBezTo>
                  <a:pt x="3359795" y="639179"/>
                  <a:pt x="3358495" y="638496"/>
                  <a:pt x="3357096" y="637862"/>
                </a:cubicBezTo>
                <a:cubicBezTo>
                  <a:pt x="3355698" y="637227"/>
                  <a:pt x="3354398" y="636348"/>
                  <a:pt x="3353195" y="635225"/>
                </a:cubicBezTo>
                <a:cubicBezTo>
                  <a:pt x="3351602" y="634461"/>
                  <a:pt x="3350107" y="633842"/>
                  <a:pt x="3348708" y="633370"/>
                </a:cubicBezTo>
                <a:cubicBezTo>
                  <a:pt x="3347310" y="632898"/>
                  <a:pt x="3346205" y="632475"/>
                  <a:pt x="3345392" y="632101"/>
                </a:cubicBezTo>
                <a:cubicBezTo>
                  <a:pt x="3343832" y="631011"/>
                  <a:pt x="3342271" y="630067"/>
                  <a:pt x="3340711" y="629271"/>
                </a:cubicBezTo>
                <a:cubicBezTo>
                  <a:pt x="3339150" y="628475"/>
                  <a:pt x="3337590" y="627338"/>
                  <a:pt x="3336029" y="625862"/>
                </a:cubicBezTo>
                <a:cubicBezTo>
                  <a:pt x="3333721" y="624286"/>
                  <a:pt x="3331315" y="622611"/>
                  <a:pt x="3328812" y="620839"/>
                </a:cubicBezTo>
                <a:cubicBezTo>
                  <a:pt x="3326308" y="619067"/>
                  <a:pt x="3323512" y="617385"/>
                  <a:pt x="3320424" y="615795"/>
                </a:cubicBezTo>
                <a:lnTo>
                  <a:pt x="3311060" y="612668"/>
                </a:lnTo>
                <a:cubicBezTo>
                  <a:pt x="3309532" y="610812"/>
                  <a:pt x="3308102" y="609443"/>
                  <a:pt x="3306768" y="608564"/>
                </a:cubicBezTo>
                <a:cubicBezTo>
                  <a:pt x="3305434" y="607685"/>
                  <a:pt x="3304002" y="606708"/>
                  <a:pt x="3302471" y="605633"/>
                </a:cubicBezTo>
                <a:cubicBezTo>
                  <a:pt x="3298242" y="603304"/>
                  <a:pt x="3294512" y="600731"/>
                  <a:pt x="3291278" y="597914"/>
                </a:cubicBezTo>
                <a:cubicBezTo>
                  <a:pt x="3288044" y="595096"/>
                  <a:pt x="3284725" y="591937"/>
                  <a:pt x="3281322" y="588436"/>
                </a:cubicBezTo>
                <a:cubicBezTo>
                  <a:pt x="3278275" y="586530"/>
                  <a:pt x="3275812" y="584478"/>
                  <a:pt x="3273932" y="582280"/>
                </a:cubicBezTo>
                <a:cubicBezTo>
                  <a:pt x="3272052" y="580081"/>
                  <a:pt x="3270367" y="577443"/>
                  <a:pt x="3268876" y="574365"/>
                </a:cubicBezTo>
                <a:cubicBezTo>
                  <a:pt x="3267336" y="572753"/>
                  <a:pt x="3265941" y="570896"/>
                  <a:pt x="3264689" y="568795"/>
                </a:cubicBezTo>
                <a:cubicBezTo>
                  <a:pt x="3263438" y="566695"/>
                  <a:pt x="3262235" y="564643"/>
                  <a:pt x="3261078" y="562640"/>
                </a:cubicBezTo>
                <a:lnTo>
                  <a:pt x="3261078" y="560295"/>
                </a:lnTo>
                <a:cubicBezTo>
                  <a:pt x="3261062" y="559562"/>
                  <a:pt x="3261094" y="559073"/>
                  <a:pt x="3261176" y="558829"/>
                </a:cubicBezTo>
                <a:cubicBezTo>
                  <a:pt x="3261257" y="558585"/>
                  <a:pt x="3261485" y="558292"/>
                  <a:pt x="3261860" y="557949"/>
                </a:cubicBezTo>
                <a:cubicBezTo>
                  <a:pt x="3262234" y="555979"/>
                  <a:pt x="3262658" y="554057"/>
                  <a:pt x="3263130" y="552185"/>
                </a:cubicBezTo>
                <a:cubicBezTo>
                  <a:pt x="3263602" y="550312"/>
                  <a:pt x="3264221" y="548586"/>
                  <a:pt x="3264986" y="547006"/>
                </a:cubicBezTo>
                <a:cubicBezTo>
                  <a:pt x="3265424" y="546208"/>
                  <a:pt x="3265910" y="545459"/>
                  <a:pt x="3266445" y="544759"/>
                </a:cubicBezTo>
                <a:cubicBezTo>
                  <a:pt x="3266979" y="544058"/>
                  <a:pt x="3267271" y="543505"/>
                  <a:pt x="3267320" y="543097"/>
                </a:cubicBezTo>
                <a:cubicBezTo>
                  <a:pt x="3267708" y="540817"/>
                  <a:pt x="3267708" y="538928"/>
                  <a:pt x="3267320" y="537430"/>
                </a:cubicBezTo>
                <a:cubicBezTo>
                  <a:pt x="3266931" y="535932"/>
                  <a:pt x="3266153" y="534434"/>
                  <a:pt x="3264986" y="532935"/>
                </a:cubicBezTo>
                <a:cubicBezTo>
                  <a:pt x="3263456" y="530916"/>
                  <a:pt x="3261827" y="528701"/>
                  <a:pt x="3260101" y="526291"/>
                </a:cubicBezTo>
                <a:cubicBezTo>
                  <a:pt x="3258375" y="523881"/>
                  <a:pt x="3256355" y="521666"/>
                  <a:pt x="3254043" y="519647"/>
                </a:cubicBezTo>
                <a:cubicBezTo>
                  <a:pt x="3252886" y="518962"/>
                  <a:pt x="3251681" y="518767"/>
                  <a:pt x="3250428" y="519060"/>
                </a:cubicBezTo>
                <a:cubicBezTo>
                  <a:pt x="3249174" y="519353"/>
                  <a:pt x="3247773" y="519549"/>
                  <a:pt x="3246226" y="519647"/>
                </a:cubicBezTo>
                <a:lnTo>
                  <a:pt x="3236845" y="521210"/>
                </a:lnTo>
                <a:cubicBezTo>
                  <a:pt x="3235282" y="521975"/>
                  <a:pt x="3233719" y="522594"/>
                  <a:pt x="3232155" y="523066"/>
                </a:cubicBezTo>
                <a:cubicBezTo>
                  <a:pt x="3230592" y="523539"/>
                  <a:pt x="3229028" y="523962"/>
                  <a:pt x="3227465" y="524337"/>
                </a:cubicBezTo>
                <a:cubicBezTo>
                  <a:pt x="3227090" y="524402"/>
                  <a:pt x="3226667" y="524662"/>
                  <a:pt x="3226195" y="525119"/>
                </a:cubicBezTo>
                <a:cubicBezTo>
                  <a:pt x="3225722" y="525574"/>
                  <a:pt x="3225103" y="525835"/>
                  <a:pt x="3224338" y="525900"/>
                </a:cubicBezTo>
                <a:cubicBezTo>
                  <a:pt x="3220413" y="526698"/>
                  <a:pt x="3216537" y="527643"/>
                  <a:pt x="3212710" y="528734"/>
                </a:cubicBezTo>
                <a:cubicBezTo>
                  <a:pt x="3208883" y="529825"/>
                  <a:pt x="3205203" y="530965"/>
                  <a:pt x="3201669" y="532154"/>
                </a:cubicBezTo>
                <a:cubicBezTo>
                  <a:pt x="3199730" y="532561"/>
                  <a:pt x="3197939" y="533114"/>
                  <a:pt x="3196294" y="533815"/>
                </a:cubicBezTo>
                <a:cubicBezTo>
                  <a:pt x="3194650" y="534515"/>
                  <a:pt x="3193053" y="535264"/>
                  <a:pt x="3191506" y="536062"/>
                </a:cubicBezTo>
                <a:lnTo>
                  <a:pt x="3187598" y="536062"/>
                </a:lnTo>
                <a:cubicBezTo>
                  <a:pt x="3187256" y="535248"/>
                  <a:pt x="3187354" y="534531"/>
                  <a:pt x="3187891" y="533912"/>
                </a:cubicBezTo>
                <a:cubicBezTo>
                  <a:pt x="3188428" y="533294"/>
                  <a:pt x="3189112" y="532968"/>
                  <a:pt x="3189943" y="532935"/>
                </a:cubicBezTo>
                <a:lnTo>
                  <a:pt x="3219648" y="523555"/>
                </a:lnTo>
                <a:cubicBezTo>
                  <a:pt x="3221244" y="523229"/>
                  <a:pt x="3222937" y="522904"/>
                  <a:pt x="3224729" y="522578"/>
                </a:cubicBezTo>
                <a:cubicBezTo>
                  <a:pt x="3226520" y="522252"/>
                  <a:pt x="3228214" y="521536"/>
                  <a:pt x="3229810" y="520428"/>
                </a:cubicBezTo>
                <a:lnTo>
                  <a:pt x="3243099" y="518083"/>
                </a:lnTo>
                <a:cubicBezTo>
                  <a:pt x="3243490" y="518099"/>
                  <a:pt x="3243880" y="518067"/>
                  <a:pt x="3244271" y="517985"/>
                </a:cubicBezTo>
                <a:cubicBezTo>
                  <a:pt x="3244662" y="517904"/>
                  <a:pt x="3245053" y="517676"/>
                  <a:pt x="3245444" y="517302"/>
                </a:cubicBezTo>
                <a:cubicBezTo>
                  <a:pt x="3245884" y="517236"/>
                  <a:pt x="3246372" y="516976"/>
                  <a:pt x="3246910" y="516520"/>
                </a:cubicBezTo>
                <a:cubicBezTo>
                  <a:pt x="3247447" y="516064"/>
                  <a:pt x="3247740" y="515803"/>
                  <a:pt x="3247789" y="515738"/>
                </a:cubicBezTo>
                <a:cubicBezTo>
                  <a:pt x="3247008" y="515363"/>
                  <a:pt x="3246421" y="515135"/>
                  <a:pt x="3246030" y="515054"/>
                </a:cubicBezTo>
                <a:cubicBezTo>
                  <a:pt x="3245640" y="514973"/>
                  <a:pt x="3245444" y="514940"/>
                  <a:pt x="3245444" y="514957"/>
                </a:cubicBezTo>
                <a:cubicBezTo>
                  <a:pt x="3244662" y="514614"/>
                  <a:pt x="3244076" y="514517"/>
                  <a:pt x="3243685" y="514663"/>
                </a:cubicBezTo>
                <a:cubicBezTo>
                  <a:pt x="3243294" y="514810"/>
                  <a:pt x="3243099" y="514907"/>
                  <a:pt x="3243099" y="514957"/>
                </a:cubicBezTo>
                <a:cubicBezTo>
                  <a:pt x="3240379" y="515413"/>
                  <a:pt x="3237806" y="516064"/>
                  <a:pt x="3235380" y="516911"/>
                </a:cubicBezTo>
                <a:cubicBezTo>
                  <a:pt x="3232953" y="517758"/>
                  <a:pt x="3230576" y="518409"/>
                  <a:pt x="3228247" y="518865"/>
                </a:cubicBezTo>
                <a:cubicBezTo>
                  <a:pt x="3225478" y="519256"/>
                  <a:pt x="3222807" y="519842"/>
                  <a:pt x="3220234" y="520624"/>
                </a:cubicBezTo>
                <a:cubicBezTo>
                  <a:pt x="3217661" y="521405"/>
                  <a:pt x="3215381" y="522383"/>
                  <a:pt x="3213394" y="523555"/>
                </a:cubicBezTo>
                <a:cubicBezTo>
                  <a:pt x="3211065" y="524027"/>
                  <a:pt x="3208883" y="524646"/>
                  <a:pt x="3206847" y="525411"/>
                </a:cubicBezTo>
                <a:cubicBezTo>
                  <a:pt x="3204812" y="526177"/>
                  <a:pt x="3202825" y="526600"/>
                  <a:pt x="3200887" y="526682"/>
                </a:cubicBezTo>
                <a:lnTo>
                  <a:pt x="3194633" y="529027"/>
                </a:lnTo>
                <a:cubicBezTo>
                  <a:pt x="3194242" y="529043"/>
                  <a:pt x="3193851" y="529011"/>
                  <a:pt x="3193461" y="528929"/>
                </a:cubicBezTo>
                <a:cubicBezTo>
                  <a:pt x="3193070" y="528848"/>
                  <a:pt x="3192679" y="528620"/>
                  <a:pt x="3192288" y="528245"/>
                </a:cubicBezTo>
                <a:cubicBezTo>
                  <a:pt x="3191148" y="527496"/>
                  <a:pt x="3190106" y="527040"/>
                  <a:pt x="3189161" y="526877"/>
                </a:cubicBezTo>
                <a:cubicBezTo>
                  <a:pt x="3188217" y="526714"/>
                  <a:pt x="3187174" y="526649"/>
                  <a:pt x="3186034" y="526682"/>
                </a:cubicBezTo>
                <a:cubicBezTo>
                  <a:pt x="3186002" y="526731"/>
                  <a:pt x="3185872" y="526828"/>
                  <a:pt x="3185643" y="526975"/>
                </a:cubicBezTo>
                <a:cubicBezTo>
                  <a:pt x="3185416" y="527121"/>
                  <a:pt x="3185285" y="527024"/>
                  <a:pt x="3185253" y="526682"/>
                </a:cubicBezTo>
                <a:cubicBezTo>
                  <a:pt x="3183657" y="525639"/>
                  <a:pt x="3181963" y="525379"/>
                  <a:pt x="3180172" y="525900"/>
                </a:cubicBezTo>
                <a:cubicBezTo>
                  <a:pt x="3178380" y="526421"/>
                  <a:pt x="3176686" y="526942"/>
                  <a:pt x="3175091" y="527464"/>
                </a:cubicBezTo>
                <a:cubicBezTo>
                  <a:pt x="3173902" y="527854"/>
                  <a:pt x="3172762" y="528050"/>
                  <a:pt x="3171671" y="528050"/>
                </a:cubicBezTo>
                <a:cubicBezTo>
                  <a:pt x="3170580" y="528050"/>
                  <a:pt x="3169635" y="527854"/>
                  <a:pt x="3168837" y="527464"/>
                </a:cubicBezTo>
                <a:cubicBezTo>
                  <a:pt x="3168446" y="527089"/>
                  <a:pt x="3168055" y="526861"/>
                  <a:pt x="3167664" y="526779"/>
                </a:cubicBezTo>
                <a:cubicBezTo>
                  <a:pt x="3167273" y="526698"/>
                  <a:pt x="3166883" y="526665"/>
                  <a:pt x="3166492" y="526682"/>
                </a:cubicBezTo>
                <a:cubicBezTo>
                  <a:pt x="3166068" y="526731"/>
                  <a:pt x="3165547" y="526633"/>
                  <a:pt x="3164928" y="526389"/>
                </a:cubicBezTo>
                <a:cubicBezTo>
                  <a:pt x="3164310" y="526144"/>
                  <a:pt x="3163788" y="525460"/>
                  <a:pt x="3163365" y="524337"/>
                </a:cubicBezTo>
                <a:cubicBezTo>
                  <a:pt x="3161834" y="522822"/>
                  <a:pt x="3160401" y="521552"/>
                  <a:pt x="3159066" y="520526"/>
                </a:cubicBezTo>
                <a:cubicBezTo>
                  <a:pt x="3157730" y="519500"/>
                  <a:pt x="3156297" y="518425"/>
                  <a:pt x="3154766" y="517302"/>
                </a:cubicBezTo>
                <a:cubicBezTo>
                  <a:pt x="3154392" y="517253"/>
                  <a:pt x="3154164" y="516959"/>
                  <a:pt x="3154082" y="516422"/>
                </a:cubicBezTo>
                <a:cubicBezTo>
                  <a:pt x="3154001" y="515885"/>
                  <a:pt x="3153968" y="515396"/>
                  <a:pt x="3153985" y="514957"/>
                </a:cubicBezTo>
                <a:cubicBezTo>
                  <a:pt x="3154001" y="514159"/>
                  <a:pt x="3153773" y="513605"/>
                  <a:pt x="3153301" y="513295"/>
                </a:cubicBezTo>
                <a:cubicBezTo>
                  <a:pt x="3152828" y="512986"/>
                  <a:pt x="3152014" y="513018"/>
                  <a:pt x="3150858" y="513393"/>
                </a:cubicBezTo>
                <a:cubicBezTo>
                  <a:pt x="3150434" y="513377"/>
                  <a:pt x="3149913" y="513409"/>
                  <a:pt x="3149294" y="513491"/>
                </a:cubicBezTo>
                <a:cubicBezTo>
                  <a:pt x="3148675" y="513572"/>
                  <a:pt x="3148154" y="513800"/>
                  <a:pt x="3147731" y="514175"/>
                </a:cubicBezTo>
                <a:cubicBezTo>
                  <a:pt x="3146267" y="514582"/>
                  <a:pt x="3145141" y="514549"/>
                  <a:pt x="3144353" y="514077"/>
                </a:cubicBezTo>
                <a:cubicBezTo>
                  <a:pt x="3143564" y="513605"/>
                  <a:pt x="3142631" y="512595"/>
                  <a:pt x="3141553" y="511048"/>
                </a:cubicBezTo>
                <a:lnTo>
                  <a:pt x="3139237" y="508703"/>
                </a:lnTo>
                <a:cubicBezTo>
                  <a:pt x="3139188" y="507579"/>
                  <a:pt x="3139090" y="506700"/>
                  <a:pt x="3138944" y="506065"/>
                </a:cubicBezTo>
                <a:cubicBezTo>
                  <a:pt x="3138797" y="505429"/>
                  <a:pt x="3138895" y="504745"/>
                  <a:pt x="3139237" y="504013"/>
                </a:cubicBezTo>
                <a:cubicBezTo>
                  <a:pt x="3139639" y="503947"/>
                  <a:pt x="3139993" y="503687"/>
                  <a:pt x="3140299" y="503231"/>
                </a:cubicBezTo>
                <a:cubicBezTo>
                  <a:pt x="3140604" y="502775"/>
                  <a:pt x="3140765" y="502515"/>
                  <a:pt x="3140781" y="502449"/>
                </a:cubicBezTo>
                <a:cubicBezTo>
                  <a:pt x="3140830" y="500502"/>
                  <a:pt x="3141505" y="498948"/>
                  <a:pt x="3142808" y="497788"/>
                </a:cubicBezTo>
                <a:cubicBezTo>
                  <a:pt x="3144111" y="496628"/>
                  <a:pt x="3145752" y="495856"/>
                  <a:pt x="3147731" y="495472"/>
                </a:cubicBezTo>
                <a:cubicBezTo>
                  <a:pt x="3150402" y="495054"/>
                  <a:pt x="3152877" y="494541"/>
                  <a:pt x="3155157" y="493931"/>
                </a:cubicBezTo>
                <a:cubicBezTo>
                  <a:pt x="3157437" y="493322"/>
                  <a:pt x="3159912" y="492808"/>
                  <a:pt x="3162583" y="492391"/>
                </a:cubicBezTo>
                <a:cubicBezTo>
                  <a:pt x="3164456" y="491201"/>
                  <a:pt x="3166182" y="490256"/>
                  <a:pt x="3167762" y="489555"/>
                </a:cubicBezTo>
                <a:cubicBezTo>
                  <a:pt x="3169342" y="488855"/>
                  <a:pt x="3171264" y="488496"/>
                  <a:pt x="3173527" y="488480"/>
                </a:cubicBezTo>
                <a:cubicBezTo>
                  <a:pt x="3173951" y="488040"/>
                  <a:pt x="3174472" y="487551"/>
                  <a:pt x="3175091" y="487014"/>
                </a:cubicBezTo>
                <a:cubicBezTo>
                  <a:pt x="3175709" y="486476"/>
                  <a:pt x="3176231" y="486182"/>
                  <a:pt x="3176654" y="486134"/>
                </a:cubicBezTo>
                <a:lnTo>
                  <a:pt x="3193070" y="480658"/>
                </a:lnTo>
                <a:cubicBezTo>
                  <a:pt x="3195822" y="479843"/>
                  <a:pt x="3198526" y="478931"/>
                  <a:pt x="3201180" y="477921"/>
                </a:cubicBezTo>
                <a:cubicBezTo>
                  <a:pt x="3203835" y="476910"/>
                  <a:pt x="3206342" y="475998"/>
                  <a:pt x="3208704" y="475183"/>
                </a:cubicBezTo>
                <a:cubicBezTo>
                  <a:pt x="3211114" y="474010"/>
                  <a:pt x="3213720" y="473032"/>
                  <a:pt x="3216521" y="472250"/>
                </a:cubicBezTo>
                <a:cubicBezTo>
                  <a:pt x="3219322" y="471468"/>
                  <a:pt x="3221928" y="470881"/>
                  <a:pt x="3224338" y="470490"/>
                </a:cubicBezTo>
                <a:cubicBezTo>
                  <a:pt x="3227042" y="469349"/>
                  <a:pt x="3229842" y="468307"/>
                  <a:pt x="3232741" y="467361"/>
                </a:cubicBezTo>
                <a:cubicBezTo>
                  <a:pt x="3235640" y="466416"/>
                  <a:pt x="3238832" y="465373"/>
                  <a:pt x="3242317" y="464233"/>
                </a:cubicBezTo>
                <a:cubicBezTo>
                  <a:pt x="3244288" y="463451"/>
                  <a:pt x="3246600" y="462668"/>
                  <a:pt x="3249255" y="461886"/>
                </a:cubicBezTo>
                <a:cubicBezTo>
                  <a:pt x="3251909" y="461104"/>
                  <a:pt x="3254808" y="460322"/>
                  <a:pt x="3257952" y="459540"/>
                </a:cubicBezTo>
                <a:cubicBezTo>
                  <a:pt x="3259124" y="458807"/>
                  <a:pt x="3260492" y="458318"/>
                  <a:pt x="3262054" y="458073"/>
                </a:cubicBezTo>
                <a:cubicBezTo>
                  <a:pt x="3263616" y="457829"/>
                  <a:pt x="3265371" y="457535"/>
                  <a:pt x="3267320" y="457193"/>
                </a:cubicBezTo>
                <a:cubicBezTo>
                  <a:pt x="3270107" y="456052"/>
                  <a:pt x="3273283" y="455010"/>
                  <a:pt x="3276849" y="454065"/>
                </a:cubicBezTo>
                <a:cubicBezTo>
                  <a:pt x="3280414" y="453119"/>
                  <a:pt x="3283980" y="452076"/>
                  <a:pt x="3287545" y="450936"/>
                </a:cubicBezTo>
                <a:lnTo>
                  <a:pt x="3296179" y="449371"/>
                </a:lnTo>
                <a:lnTo>
                  <a:pt x="3324325" y="442332"/>
                </a:lnTo>
                <a:lnTo>
                  <a:pt x="3340711" y="437639"/>
                </a:lnTo>
                <a:cubicBezTo>
                  <a:pt x="3344222" y="437199"/>
                  <a:pt x="3347733" y="436515"/>
                  <a:pt x="3351244" y="435586"/>
                </a:cubicBezTo>
                <a:cubicBezTo>
                  <a:pt x="3354756" y="434657"/>
                  <a:pt x="3358267" y="433777"/>
                  <a:pt x="3361778" y="432946"/>
                </a:cubicBezTo>
                <a:lnTo>
                  <a:pt x="3379724" y="428253"/>
                </a:lnTo>
                <a:lnTo>
                  <a:pt x="3391429" y="426689"/>
                </a:lnTo>
                <a:cubicBezTo>
                  <a:pt x="3392599" y="426314"/>
                  <a:pt x="3393964" y="426086"/>
                  <a:pt x="3395525" y="426004"/>
                </a:cubicBezTo>
                <a:cubicBezTo>
                  <a:pt x="3397085" y="425923"/>
                  <a:pt x="3398841" y="425890"/>
                  <a:pt x="3400792" y="425906"/>
                </a:cubicBezTo>
                <a:cubicBezTo>
                  <a:pt x="3402029" y="426281"/>
                  <a:pt x="3403071" y="426900"/>
                  <a:pt x="3403918" y="427764"/>
                </a:cubicBezTo>
                <a:cubicBezTo>
                  <a:pt x="3404765" y="428628"/>
                  <a:pt x="3405025" y="429834"/>
                  <a:pt x="3404700" y="431382"/>
                </a:cubicBezTo>
                <a:cubicBezTo>
                  <a:pt x="3404716" y="431789"/>
                  <a:pt x="3404879" y="432147"/>
                  <a:pt x="3405188" y="432457"/>
                </a:cubicBezTo>
                <a:cubicBezTo>
                  <a:pt x="3405498" y="432767"/>
                  <a:pt x="3405857" y="432930"/>
                  <a:pt x="3406264" y="432946"/>
                </a:cubicBezTo>
                <a:cubicBezTo>
                  <a:pt x="3408171" y="433304"/>
                  <a:pt x="3409833" y="433370"/>
                  <a:pt x="3411251" y="433141"/>
                </a:cubicBezTo>
                <a:cubicBezTo>
                  <a:pt x="3412668" y="432913"/>
                  <a:pt x="3414134" y="432587"/>
                  <a:pt x="3415650" y="432164"/>
                </a:cubicBezTo>
                <a:lnTo>
                  <a:pt x="3438333" y="426689"/>
                </a:lnTo>
                <a:cubicBezTo>
                  <a:pt x="3441478" y="426264"/>
                  <a:pt x="3444574" y="425552"/>
                  <a:pt x="3447621" y="424551"/>
                </a:cubicBezTo>
                <a:cubicBezTo>
                  <a:pt x="3450668" y="423550"/>
                  <a:pt x="3453569" y="422457"/>
                  <a:pt x="3456323" y="421273"/>
                </a:cubicBezTo>
                <a:lnTo>
                  <a:pt x="3471176" y="417313"/>
                </a:lnTo>
                <a:lnTo>
                  <a:pt x="3471949" y="417313"/>
                </a:lnTo>
                <a:lnTo>
                  <a:pt x="3474270" y="418972"/>
                </a:lnTo>
                <a:cubicBezTo>
                  <a:pt x="3473915" y="419004"/>
                  <a:pt x="3473658" y="419132"/>
                  <a:pt x="3473496" y="419356"/>
                </a:cubicBezTo>
                <a:cubicBezTo>
                  <a:pt x="3473335" y="419579"/>
                  <a:pt x="3473077" y="419707"/>
                  <a:pt x="3472723" y="419739"/>
                </a:cubicBezTo>
                <a:lnTo>
                  <a:pt x="3478138" y="419739"/>
                </a:lnTo>
                <a:lnTo>
                  <a:pt x="3480458" y="419739"/>
                </a:lnTo>
                <a:lnTo>
                  <a:pt x="3480458" y="422808"/>
                </a:lnTo>
                <a:cubicBezTo>
                  <a:pt x="3479701" y="424325"/>
                  <a:pt x="3478895" y="425750"/>
                  <a:pt x="3478041" y="427084"/>
                </a:cubicBezTo>
                <a:cubicBezTo>
                  <a:pt x="3477187" y="428417"/>
                  <a:pt x="3476188" y="429849"/>
                  <a:pt x="3475044" y="431382"/>
                </a:cubicBezTo>
                <a:cubicBezTo>
                  <a:pt x="3474270" y="432571"/>
                  <a:pt x="3473496" y="433712"/>
                  <a:pt x="3472723" y="434804"/>
                </a:cubicBezTo>
                <a:cubicBezTo>
                  <a:pt x="3471949" y="435895"/>
                  <a:pt x="3471175" y="436841"/>
                  <a:pt x="3470402" y="437639"/>
                </a:cubicBezTo>
                <a:lnTo>
                  <a:pt x="3468838" y="439985"/>
                </a:lnTo>
                <a:cubicBezTo>
                  <a:pt x="3468821" y="441143"/>
                  <a:pt x="3468463" y="442153"/>
                  <a:pt x="3467762" y="443016"/>
                </a:cubicBezTo>
                <a:cubicBezTo>
                  <a:pt x="3467062" y="443880"/>
                  <a:pt x="3466116" y="444695"/>
                  <a:pt x="3464927" y="445461"/>
                </a:cubicBezTo>
                <a:cubicBezTo>
                  <a:pt x="3463020" y="446308"/>
                  <a:pt x="3461554" y="447546"/>
                  <a:pt x="3460527" y="449176"/>
                </a:cubicBezTo>
                <a:cubicBezTo>
                  <a:pt x="3459501" y="450805"/>
                  <a:pt x="3458621" y="452435"/>
                  <a:pt x="3457887" y="454065"/>
                </a:cubicBezTo>
                <a:cubicBezTo>
                  <a:pt x="3456714" y="455971"/>
                  <a:pt x="3455541" y="457438"/>
                  <a:pt x="3454368" y="458464"/>
                </a:cubicBezTo>
                <a:cubicBezTo>
                  <a:pt x="3453194" y="459491"/>
                  <a:pt x="3452021" y="460371"/>
                  <a:pt x="3450848" y="461104"/>
                </a:cubicBezTo>
                <a:cubicBezTo>
                  <a:pt x="3450065" y="461886"/>
                  <a:pt x="3448502" y="462668"/>
                  <a:pt x="3446155" y="463451"/>
                </a:cubicBezTo>
                <a:lnTo>
                  <a:pt x="3441462" y="468144"/>
                </a:lnTo>
                <a:cubicBezTo>
                  <a:pt x="3441071" y="468958"/>
                  <a:pt x="3440484" y="469675"/>
                  <a:pt x="3439702" y="470295"/>
                </a:cubicBezTo>
                <a:cubicBezTo>
                  <a:pt x="3438920" y="470914"/>
                  <a:pt x="3437942" y="471240"/>
                  <a:pt x="3436769" y="471272"/>
                </a:cubicBezTo>
                <a:cubicBezTo>
                  <a:pt x="3434764" y="473179"/>
                  <a:pt x="3432516" y="474645"/>
                  <a:pt x="3430022" y="475672"/>
                </a:cubicBezTo>
                <a:cubicBezTo>
                  <a:pt x="3427529" y="476699"/>
                  <a:pt x="3425085" y="477579"/>
                  <a:pt x="3422690" y="478312"/>
                </a:cubicBezTo>
                <a:cubicBezTo>
                  <a:pt x="3419089" y="479827"/>
                  <a:pt x="3415340" y="481098"/>
                  <a:pt x="3411446" y="482125"/>
                </a:cubicBezTo>
                <a:cubicBezTo>
                  <a:pt x="3407552" y="483151"/>
                  <a:pt x="3404001" y="484227"/>
                  <a:pt x="3400792" y="485351"/>
                </a:cubicBezTo>
                <a:cubicBezTo>
                  <a:pt x="3396517" y="486443"/>
                  <a:pt x="3392388" y="487388"/>
                  <a:pt x="3388405" y="488187"/>
                </a:cubicBezTo>
                <a:cubicBezTo>
                  <a:pt x="3384423" y="488985"/>
                  <a:pt x="3380488" y="490126"/>
                  <a:pt x="3376603" y="491609"/>
                </a:cubicBezTo>
                <a:cubicBezTo>
                  <a:pt x="3373499" y="492031"/>
                  <a:pt x="3370540" y="492549"/>
                  <a:pt x="3367728" y="493163"/>
                </a:cubicBezTo>
                <a:cubicBezTo>
                  <a:pt x="3364915" y="493777"/>
                  <a:pt x="3362152" y="494298"/>
                  <a:pt x="3359437" y="494728"/>
                </a:cubicBezTo>
                <a:lnTo>
                  <a:pt x="3334468" y="500961"/>
                </a:lnTo>
                <a:lnTo>
                  <a:pt x="3318863" y="503271"/>
                </a:lnTo>
                <a:lnTo>
                  <a:pt x="3302471" y="507134"/>
                </a:lnTo>
                <a:lnTo>
                  <a:pt x="3278210" y="512607"/>
                </a:lnTo>
                <a:cubicBezTo>
                  <a:pt x="3275552" y="513030"/>
                  <a:pt x="3273089" y="513551"/>
                  <a:pt x="3270819" y="514170"/>
                </a:cubicBezTo>
                <a:cubicBezTo>
                  <a:pt x="3268550" y="514789"/>
                  <a:pt x="3266085" y="515310"/>
                  <a:pt x="3263424" y="515733"/>
                </a:cubicBezTo>
                <a:lnTo>
                  <a:pt x="3256388" y="518079"/>
                </a:lnTo>
                <a:cubicBezTo>
                  <a:pt x="3256030" y="518062"/>
                  <a:pt x="3255769" y="518095"/>
                  <a:pt x="3255606" y="518176"/>
                </a:cubicBezTo>
                <a:cubicBezTo>
                  <a:pt x="3255443" y="518258"/>
                  <a:pt x="3255183" y="518486"/>
                  <a:pt x="3254825" y="518860"/>
                </a:cubicBezTo>
                <a:cubicBezTo>
                  <a:pt x="3256323" y="519219"/>
                  <a:pt x="3257430" y="519675"/>
                  <a:pt x="3258147" y="520228"/>
                </a:cubicBezTo>
                <a:cubicBezTo>
                  <a:pt x="3258863" y="520782"/>
                  <a:pt x="3259580" y="521629"/>
                  <a:pt x="3260297" y="522769"/>
                </a:cubicBezTo>
                <a:lnTo>
                  <a:pt x="3273543" y="529804"/>
                </a:lnTo>
                <a:cubicBezTo>
                  <a:pt x="3275082" y="531010"/>
                  <a:pt x="3276476" y="532117"/>
                  <a:pt x="3277724" y="533127"/>
                </a:cubicBezTo>
                <a:cubicBezTo>
                  <a:pt x="3278972" y="534137"/>
                  <a:pt x="3280171" y="534853"/>
                  <a:pt x="3281322" y="535277"/>
                </a:cubicBezTo>
                <a:cubicBezTo>
                  <a:pt x="3282522" y="536009"/>
                  <a:pt x="3283818" y="536498"/>
                  <a:pt x="3285212" y="536742"/>
                </a:cubicBezTo>
                <a:cubicBezTo>
                  <a:pt x="3286605" y="536987"/>
                  <a:pt x="3287902" y="537280"/>
                  <a:pt x="3289101" y="537622"/>
                </a:cubicBezTo>
                <a:cubicBezTo>
                  <a:pt x="3289117" y="537996"/>
                  <a:pt x="3289281" y="538224"/>
                  <a:pt x="3289592" y="538306"/>
                </a:cubicBezTo>
                <a:cubicBezTo>
                  <a:pt x="3289904" y="538387"/>
                  <a:pt x="3290264" y="538420"/>
                  <a:pt x="3290674" y="538404"/>
                </a:cubicBezTo>
                <a:cubicBezTo>
                  <a:pt x="3292296" y="539527"/>
                  <a:pt x="3294164" y="540407"/>
                  <a:pt x="3296277" y="541042"/>
                </a:cubicBezTo>
                <a:cubicBezTo>
                  <a:pt x="3298391" y="541677"/>
                  <a:pt x="3300456" y="542361"/>
                  <a:pt x="3302471" y="543094"/>
                </a:cubicBezTo>
                <a:cubicBezTo>
                  <a:pt x="3305628" y="543452"/>
                  <a:pt x="3308685" y="543713"/>
                  <a:pt x="3311644" y="543876"/>
                </a:cubicBezTo>
                <a:cubicBezTo>
                  <a:pt x="3314604" y="544038"/>
                  <a:pt x="3317270" y="544299"/>
                  <a:pt x="3319643" y="544657"/>
                </a:cubicBezTo>
                <a:cubicBezTo>
                  <a:pt x="3320846" y="545016"/>
                  <a:pt x="3322147" y="545276"/>
                  <a:pt x="3323545" y="545439"/>
                </a:cubicBezTo>
                <a:cubicBezTo>
                  <a:pt x="3324943" y="545602"/>
                  <a:pt x="3326243" y="545862"/>
                  <a:pt x="3327446" y="546221"/>
                </a:cubicBezTo>
                <a:cubicBezTo>
                  <a:pt x="3328584" y="546204"/>
                  <a:pt x="3329624" y="546237"/>
                  <a:pt x="3330567" y="546318"/>
                </a:cubicBezTo>
                <a:cubicBezTo>
                  <a:pt x="3331510" y="546400"/>
                  <a:pt x="3332550" y="546628"/>
                  <a:pt x="3333688" y="547003"/>
                </a:cubicBezTo>
                <a:cubicBezTo>
                  <a:pt x="3335590" y="547442"/>
                  <a:pt x="3337443" y="548126"/>
                  <a:pt x="3339248" y="549055"/>
                </a:cubicBezTo>
                <a:cubicBezTo>
                  <a:pt x="3341052" y="549983"/>
                  <a:pt x="3343100" y="550862"/>
                  <a:pt x="3345392" y="551693"/>
                </a:cubicBezTo>
                <a:lnTo>
                  <a:pt x="3353195" y="554038"/>
                </a:lnTo>
                <a:cubicBezTo>
                  <a:pt x="3354349" y="554055"/>
                  <a:pt x="3355357" y="554217"/>
                  <a:pt x="3356219" y="554527"/>
                </a:cubicBezTo>
                <a:cubicBezTo>
                  <a:pt x="3357080" y="554836"/>
                  <a:pt x="3357893" y="555194"/>
                  <a:pt x="3358657" y="555602"/>
                </a:cubicBezTo>
                <a:lnTo>
                  <a:pt x="3382065" y="563419"/>
                </a:lnTo>
                <a:cubicBezTo>
                  <a:pt x="3385187" y="564233"/>
                  <a:pt x="3388503" y="565145"/>
                  <a:pt x="3392014" y="566155"/>
                </a:cubicBezTo>
                <a:cubicBezTo>
                  <a:pt x="3395526" y="567165"/>
                  <a:pt x="3399233" y="568077"/>
                  <a:pt x="3403135" y="568891"/>
                </a:cubicBezTo>
                <a:cubicBezTo>
                  <a:pt x="3404732" y="569331"/>
                  <a:pt x="3406427" y="569624"/>
                  <a:pt x="3408219" y="569770"/>
                </a:cubicBezTo>
                <a:cubicBezTo>
                  <a:pt x="3410012" y="569917"/>
                  <a:pt x="3411707" y="569624"/>
                  <a:pt x="3413303" y="568891"/>
                </a:cubicBezTo>
                <a:cubicBezTo>
                  <a:pt x="3414461" y="568142"/>
                  <a:pt x="3415666" y="567490"/>
                  <a:pt x="3416921" y="566937"/>
                </a:cubicBezTo>
                <a:cubicBezTo>
                  <a:pt x="3418176" y="566383"/>
                  <a:pt x="3419577" y="565732"/>
                  <a:pt x="3421125" y="564982"/>
                </a:cubicBezTo>
                <a:cubicBezTo>
                  <a:pt x="3424335" y="563028"/>
                  <a:pt x="3427888" y="561074"/>
                  <a:pt x="3431782" y="559119"/>
                </a:cubicBezTo>
                <a:cubicBezTo>
                  <a:pt x="3435677" y="557165"/>
                  <a:pt x="3439425" y="555211"/>
                  <a:pt x="3443026" y="553257"/>
                </a:cubicBezTo>
                <a:cubicBezTo>
                  <a:pt x="3446855" y="551269"/>
                  <a:pt x="3450343" y="549185"/>
                  <a:pt x="3453488" y="547002"/>
                </a:cubicBezTo>
                <a:cubicBezTo>
                  <a:pt x="3456633" y="544820"/>
                  <a:pt x="3459924" y="542736"/>
                  <a:pt x="3463362" y="540749"/>
                </a:cubicBezTo>
                <a:lnTo>
                  <a:pt x="3470402" y="534495"/>
                </a:lnTo>
                <a:cubicBezTo>
                  <a:pt x="3475432" y="530635"/>
                  <a:pt x="3480285" y="526824"/>
                  <a:pt x="3484961" y="523062"/>
                </a:cubicBezTo>
                <a:cubicBezTo>
                  <a:pt x="3489638" y="519300"/>
                  <a:pt x="3494125" y="515294"/>
                  <a:pt x="3498422" y="511043"/>
                </a:cubicBezTo>
                <a:cubicBezTo>
                  <a:pt x="3502604" y="507191"/>
                  <a:pt x="3506347" y="503435"/>
                  <a:pt x="3509650" y="499776"/>
                </a:cubicBezTo>
                <a:cubicBezTo>
                  <a:pt x="3512953" y="496116"/>
                  <a:pt x="3516501" y="492348"/>
                  <a:pt x="3520292" y="488471"/>
                </a:cubicBezTo>
                <a:lnTo>
                  <a:pt x="3535913" y="470484"/>
                </a:lnTo>
                <a:cubicBezTo>
                  <a:pt x="3537442" y="468904"/>
                  <a:pt x="3538874" y="467176"/>
                  <a:pt x="3540208" y="465303"/>
                </a:cubicBezTo>
                <a:cubicBezTo>
                  <a:pt x="3541543" y="463429"/>
                  <a:pt x="3542975" y="461507"/>
                  <a:pt x="3544504" y="459535"/>
                </a:cubicBezTo>
                <a:cubicBezTo>
                  <a:pt x="3546913" y="456407"/>
                  <a:pt x="3549321" y="453279"/>
                  <a:pt x="3551729" y="450150"/>
                </a:cubicBezTo>
                <a:cubicBezTo>
                  <a:pt x="3554137" y="447022"/>
                  <a:pt x="3556155" y="443894"/>
                  <a:pt x="3557782" y="440766"/>
                </a:cubicBezTo>
                <a:cubicBezTo>
                  <a:pt x="3558514" y="439251"/>
                  <a:pt x="3559198" y="437979"/>
                  <a:pt x="3559832" y="436953"/>
                </a:cubicBezTo>
                <a:cubicBezTo>
                  <a:pt x="3560467" y="435927"/>
                  <a:pt x="3561346" y="434851"/>
                  <a:pt x="3562468" y="433727"/>
                </a:cubicBezTo>
                <a:lnTo>
                  <a:pt x="3569498" y="423575"/>
                </a:lnTo>
                <a:lnTo>
                  <a:pt x="3577308" y="411142"/>
                </a:lnTo>
                <a:lnTo>
                  <a:pt x="3583557" y="403337"/>
                </a:lnTo>
                <a:cubicBezTo>
                  <a:pt x="3584777" y="401347"/>
                  <a:pt x="3585851" y="399064"/>
                  <a:pt x="3586779" y="396487"/>
                </a:cubicBezTo>
                <a:cubicBezTo>
                  <a:pt x="3587706" y="393910"/>
                  <a:pt x="3588194" y="391235"/>
                  <a:pt x="3588243" y="388462"/>
                </a:cubicBezTo>
                <a:cubicBezTo>
                  <a:pt x="3588520" y="386179"/>
                  <a:pt x="3587967" y="384483"/>
                  <a:pt x="3586583" y="383374"/>
                </a:cubicBezTo>
                <a:cubicBezTo>
                  <a:pt x="3585200" y="382265"/>
                  <a:pt x="3583671" y="381351"/>
                  <a:pt x="3581995" y="380634"/>
                </a:cubicBezTo>
                <a:lnTo>
                  <a:pt x="3565593" y="378285"/>
                </a:lnTo>
                <a:cubicBezTo>
                  <a:pt x="3563998" y="378269"/>
                  <a:pt x="3562306" y="378106"/>
                  <a:pt x="3560516" y="377796"/>
                </a:cubicBezTo>
                <a:cubicBezTo>
                  <a:pt x="3558726" y="377486"/>
                  <a:pt x="3557034" y="377127"/>
                  <a:pt x="3555439" y="376719"/>
                </a:cubicBezTo>
                <a:cubicBezTo>
                  <a:pt x="3552315" y="376312"/>
                  <a:pt x="3549190" y="375953"/>
                  <a:pt x="3546066" y="375643"/>
                </a:cubicBezTo>
                <a:cubicBezTo>
                  <a:pt x="3542942" y="375333"/>
                  <a:pt x="3539818" y="375170"/>
                  <a:pt x="3536694" y="375154"/>
                </a:cubicBezTo>
                <a:lnTo>
                  <a:pt x="3535913" y="375154"/>
                </a:lnTo>
                <a:cubicBezTo>
                  <a:pt x="3526524" y="374322"/>
                  <a:pt x="3517184" y="373637"/>
                  <a:pt x="3507892" y="373099"/>
                </a:cubicBezTo>
                <a:cubicBezTo>
                  <a:pt x="3498601" y="372560"/>
                  <a:pt x="3489457" y="372463"/>
                  <a:pt x="3480458" y="372805"/>
                </a:cubicBezTo>
                <a:cubicBezTo>
                  <a:pt x="3477768" y="373213"/>
                  <a:pt x="3475220" y="373572"/>
                  <a:pt x="3472813" y="373881"/>
                </a:cubicBezTo>
                <a:cubicBezTo>
                  <a:pt x="3470406" y="374192"/>
                  <a:pt x="3468038" y="374355"/>
                  <a:pt x="3465709" y="374371"/>
                </a:cubicBezTo>
                <a:lnTo>
                  <a:pt x="3454759" y="375936"/>
                </a:lnTo>
                <a:lnTo>
                  <a:pt x="3441462" y="378285"/>
                </a:lnTo>
                <a:lnTo>
                  <a:pt x="3425036" y="380634"/>
                </a:lnTo>
                <a:cubicBezTo>
                  <a:pt x="3422625" y="381368"/>
                  <a:pt x="3419822" y="381857"/>
                  <a:pt x="3416628" y="382101"/>
                </a:cubicBezTo>
                <a:cubicBezTo>
                  <a:pt x="3413434" y="382346"/>
                  <a:pt x="3410240" y="382640"/>
                  <a:pt x="3407046" y="382982"/>
                </a:cubicBezTo>
                <a:lnTo>
                  <a:pt x="3362559" y="382982"/>
                </a:lnTo>
                <a:lnTo>
                  <a:pt x="3360218" y="383765"/>
                </a:lnTo>
                <a:cubicBezTo>
                  <a:pt x="3361339" y="384532"/>
                  <a:pt x="3362997" y="385152"/>
                  <a:pt x="3365192" y="385624"/>
                </a:cubicBezTo>
                <a:cubicBezTo>
                  <a:pt x="3367386" y="386098"/>
                  <a:pt x="3370410" y="386522"/>
                  <a:pt x="3374262" y="386897"/>
                </a:cubicBezTo>
                <a:lnTo>
                  <a:pt x="3370361" y="386897"/>
                </a:lnTo>
                <a:cubicBezTo>
                  <a:pt x="3369614" y="386962"/>
                  <a:pt x="3368963" y="387223"/>
                  <a:pt x="3368410" y="387679"/>
                </a:cubicBezTo>
                <a:cubicBezTo>
                  <a:pt x="3367858" y="388136"/>
                  <a:pt x="3367208" y="388397"/>
                  <a:pt x="3366460" y="388462"/>
                </a:cubicBezTo>
                <a:cubicBezTo>
                  <a:pt x="3365712" y="388495"/>
                  <a:pt x="3365062" y="388430"/>
                  <a:pt x="3364509" y="388267"/>
                </a:cubicBezTo>
                <a:cubicBezTo>
                  <a:pt x="3363957" y="388103"/>
                  <a:pt x="3363306" y="387647"/>
                  <a:pt x="3362559" y="386897"/>
                </a:cubicBezTo>
                <a:cubicBezTo>
                  <a:pt x="3361778" y="386880"/>
                  <a:pt x="3360998" y="386717"/>
                  <a:pt x="3360218" y="386407"/>
                </a:cubicBezTo>
                <a:cubicBezTo>
                  <a:pt x="3359437" y="386098"/>
                  <a:pt x="3358657" y="385739"/>
                  <a:pt x="3357877" y="385331"/>
                </a:cubicBezTo>
                <a:cubicBezTo>
                  <a:pt x="3357096" y="384564"/>
                  <a:pt x="3356121" y="383944"/>
                  <a:pt x="3354951" y="383472"/>
                </a:cubicBezTo>
                <a:cubicBezTo>
                  <a:pt x="3353781" y="382999"/>
                  <a:pt x="3352415" y="382574"/>
                  <a:pt x="3350854" y="382199"/>
                </a:cubicBezTo>
                <a:cubicBezTo>
                  <a:pt x="3348058" y="382118"/>
                  <a:pt x="3345262" y="381302"/>
                  <a:pt x="3342466" y="379753"/>
                </a:cubicBezTo>
                <a:cubicBezTo>
                  <a:pt x="3339670" y="378204"/>
                  <a:pt x="3337264" y="376409"/>
                  <a:pt x="3335249" y="374371"/>
                </a:cubicBezTo>
                <a:cubicBezTo>
                  <a:pt x="3334452" y="373604"/>
                  <a:pt x="3333509" y="372985"/>
                  <a:pt x="3332420" y="372511"/>
                </a:cubicBezTo>
                <a:cubicBezTo>
                  <a:pt x="3331331" y="372039"/>
                  <a:pt x="3330193" y="371614"/>
                  <a:pt x="3329007" y="371239"/>
                </a:cubicBezTo>
                <a:cubicBezTo>
                  <a:pt x="3326991" y="369771"/>
                  <a:pt x="3324975" y="368598"/>
                  <a:pt x="3322959" y="367720"/>
                </a:cubicBezTo>
                <a:cubicBezTo>
                  <a:pt x="3320944" y="366842"/>
                  <a:pt x="3319318" y="365675"/>
                  <a:pt x="3318083" y="364219"/>
                </a:cubicBezTo>
                <a:cubicBezTo>
                  <a:pt x="3316441" y="361080"/>
                  <a:pt x="3314848" y="358038"/>
                  <a:pt x="3313303" y="355091"/>
                </a:cubicBezTo>
                <a:cubicBezTo>
                  <a:pt x="3311759" y="352144"/>
                  <a:pt x="3310751" y="349485"/>
                  <a:pt x="3310280" y="347112"/>
                </a:cubicBezTo>
                <a:cubicBezTo>
                  <a:pt x="3309857" y="341298"/>
                  <a:pt x="3309337" y="335923"/>
                  <a:pt x="3308719" y="330988"/>
                </a:cubicBezTo>
                <a:cubicBezTo>
                  <a:pt x="3308102" y="326052"/>
                  <a:pt x="3307581" y="321264"/>
                  <a:pt x="3307159" y="316622"/>
                </a:cubicBezTo>
                <a:lnTo>
                  <a:pt x="3304818" y="294731"/>
                </a:lnTo>
                <a:cubicBezTo>
                  <a:pt x="3304070" y="291930"/>
                  <a:pt x="3303615" y="289128"/>
                  <a:pt x="3303453" y="286327"/>
                </a:cubicBezTo>
                <a:cubicBezTo>
                  <a:pt x="3303290" y="283525"/>
                  <a:pt x="3303225" y="281114"/>
                  <a:pt x="3303257" y="279095"/>
                </a:cubicBezTo>
                <a:cubicBezTo>
                  <a:pt x="3302880" y="276407"/>
                  <a:pt x="3302651" y="273964"/>
                  <a:pt x="3302569" y="271765"/>
                </a:cubicBezTo>
                <a:cubicBezTo>
                  <a:pt x="3302487" y="269566"/>
                  <a:pt x="3302455" y="267319"/>
                  <a:pt x="3302471" y="265022"/>
                </a:cubicBezTo>
                <a:cubicBezTo>
                  <a:pt x="3302504" y="261910"/>
                  <a:pt x="3302635" y="258753"/>
                  <a:pt x="3302864" y="255550"/>
                </a:cubicBezTo>
                <a:cubicBezTo>
                  <a:pt x="3303094" y="252347"/>
                  <a:pt x="3303225" y="249009"/>
                  <a:pt x="3303257" y="245535"/>
                </a:cubicBezTo>
                <a:cubicBezTo>
                  <a:pt x="3304120" y="243306"/>
                  <a:pt x="3304346" y="241950"/>
                  <a:pt x="3303936" y="241466"/>
                </a:cubicBezTo>
                <a:cubicBezTo>
                  <a:pt x="3303527" y="240981"/>
                  <a:pt x="3301990" y="240788"/>
                  <a:pt x="3299325" y="240885"/>
                </a:cubicBezTo>
                <a:lnTo>
                  <a:pt x="3281322" y="243991"/>
                </a:lnTo>
                <a:cubicBezTo>
                  <a:pt x="3279118" y="244634"/>
                  <a:pt x="3276525" y="244891"/>
                  <a:pt x="3273543" y="244763"/>
                </a:cubicBezTo>
                <a:lnTo>
                  <a:pt x="3271987" y="244763"/>
                </a:lnTo>
                <a:lnTo>
                  <a:pt x="3272765" y="243991"/>
                </a:lnTo>
                <a:lnTo>
                  <a:pt x="3288323" y="240885"/>
                </a:lnTo>
                <a:cubicBezTo>
                  <a:pt x="3290301" y="240835"/>
                  <a:pt x="3292232" y="240539"/>
                  <a:pt x="3294116" y="239997"/>
                </a:cubicBezTo>
                <a:cubicBezTo>
                  <a:pt x="3295999" y="239454"/>
                  <a:pt x="3297735" y="238961"/>
                  <a:pt x="3299325" y="238517"/>
                </a:cubicBezTo>
                <a:cubicBezTo>
                  <a:pt x="3300095" y="238533"/>
                  <a:pt x="3300718" y="238501"/>
                  <a:pt x="3301193" y="238418"/>
                </a:cubicBezTo>
                <a:cubicBezTo>
                  <a:pt x="3301668" y="238336"/>
                  <a:pt x="3302094" y="238106"/>
                  <a:pt x="3302471" y="237728"/>
                </a:cubicBezTo>
                <a:cubicBezTo>
                  <a:pt x="3302913" y="237744"/>
                  <a:pt x="3303402" y="237711"/>
                  <a:pt x="3303939" y="237629"/>
                </a:cubicBezTo>
                <a:cubicBezTo>
                  <a:pt x="3304477" y="237547"/>
                  <a:pt x="3304770" y="237317"/>
                  <a:pt x="3304818" y="236939"/>
                </a:cubicBezTo>
                <a:cubicBezTo>
                  <a:pt x="3304038" y="236166"/>
                  <a:pt x="3303451" y="235739"/>
                  <a:pt x="3303060" y="235656"/>
                </a:cubicBezTo>
                <a:cubicBezTo>
                  <a:pt x="3302667" y="235574"/>
                  <a:pt x="3302471" y="235739"/>
                  <a:pt x="3302471" y="236150"/>
                </a:cubicBezTo>
                <a:cubicBezTo>
                  <a:pt x="3300029" y="236511"/>
                  <a:pt x="3297441" y="236774"/>
                  <a:pt x="3294707" y="236939"/>
                </a:cubicBezTo>
                <a:cubicBezTo>
                  <a:pt x="3291972" y="237103"/>
                  <a:pt x="3289585" y="237366"/>
                  <a:pt x="3287545" y="237728"/>
                </a:cubicBezTo>
                <a:cubicBezTo>
                  <a:pt x="3284855" y="238484"/>
                  <a:pt x="3282262" y="238944"/>
                  <a:pt x="3279766" y="239109"/>
                </a:cubicBezTo>
                <a:cubicBezTo>
                  <a:pt x="3277270" y="239273"/>
                  <a:pt x="3274677" y="239339"/>
                  <a:pt x="3271987" y="239306"/>
                </a:cubicBezTo>
                <a:cubicBezTo>
                  <a:pt x="3271631" y="239273"/>
                  <a:pt x="3271371" y="239339"/>
                  <a:pt x="3271209" y="239503"/>
                </a:cubicBezTo>
                <a:cubicBezTo>
                  <a:pt x="3271047" y="239668"/>
                  <a:pt x="3270788" y="240128"/>
                  <a:pt x="3270431" y="240885"/>
                </a:cubicBezTo>
                <a:lnTo>
                  <a:pt x="3259515" y="240885"/>
                </a:lnTo>
                <a:cubicBezTo>
                  <a:pt x="3254434" y="242325"/>
                  <a:pt x="3249352" y="243134"/>
                  <a:pt x="3244271" y="243313"/>
                </a:cubicBezTo>
                <a:cubicBezTo>
                  <a:pt x="3239190" y="243491"/>
                  <a:pt x="3234109" y="243717"/>
                  <a:pt x="3229028" y="243991"/>
                </a:cubicBezTo>
                <a:cubicBezTo>
                  <a:pt x="3225853" y="244039"/>
                  <a:pt x="3222628" y="243942"/>
                  <a:pt x="3219354" y="243701"/>
                </a:cubicBezTo>
                <a:cubicBezTo>
                  <a:pt x="3216081" y="243459"/>
                  <a:pt x="3213052" y="242784"/>
                  <a:pt x="3210267" y="241674"/>
                </a:cubicBezTo>
                <a:cubicBezTo>
                  <a:pt x="3210218" y="241296"/>
                  <a:pt x="3209925" y="241065"/>
                  <a:pt x="3209388" y="240983"/>
                </a:cubicBezTo>
                <a:cubicBezTo>
                  <a:pt x="3208850" y="240901"/>
                  <a:pt x="3208362" y="240868"/>
                  <a:pt x="3207922" y="240885"/>
                </a:cubicBezTo>
                <a:cubicBezTo>
                  <a:pt x="3205610" y="240819"/>
                  <a:pt x="3203590" y="240359"/>
                  <a:pt x="3201864" y="239503"/>
                </a:cubicBezTo>
                <a:cubicBezTo>
                  <a:pt x="3200138" y="238649"/>
                  <a:pt x="3198509" y="237794"/>
                  <a:pt x="3196978" y="236939"/>
                </a:cubicBezTo>
                <a:cubicBezTo>
                  <a:pt x="3196946" y="236544"/>
                  <a:pt x="3196815" y="236150"/>
                  <a:pt x="3196588" y="235755"/>
                </a:cubicBezTo>
                <a:cubicBezTo>
                  <a:pt x="3196360" y="235360"/>
                  <a:pt x="3196229" y="234966"/>
                  <a:pt x="3196197" y="234571"/>
                </a:cubicBezTo>
                <a:lnTo>
                  <a:pt x="3198542" y="234571"/>
                </a:lnTo>
                <a:cubicBezTo>
                  <a:pt x="3201245" y="234472"/>
                  <a:pt x="3203851" y="233886"/>
                  <a:pt x="3206359" y="232812"/>
                </a:cubicBezTo>
                <a:cubicBezTo>
                  <a:pt x="3208867" y="231738"/>
                  <a:pt x="3211472" y="230768"/>
                  <a:pt x="3214176" y="229902"/>
                </a:cubicBezTo>
                <a:lnTo>
                  <a:pt x="3226683" y="224454"/>
                </a:lnTo>
                <a:cubicBezTo>
                  <a:pt x="3228979" y="223643"/>
                  <a:pt x="3231227" y="222687"/>
                  <a:pt x="3233425" y="221584"/>
                </a:cubicBezTo>
                <a:cubicBezTo>
                  <a:pt x="3235624" y="220481"/>
                  <a:pt x="3238067" y="219336"/>
                  <a:pt x="3240754" y="218149"/>
                </a:cubicBezTo>
                <a:cubicBezTo>
                  <a:pt x="3241878" y="217776"/>
                  <a:pt x="3242952" y="217548"/>
                  <a:pt x="3243979" y="217467"/>
                </a:cubicBezTo>
                <a:cubicBezTo>
                  <a:pt x="3245004" y="217386"/>
                  <a:pt x="3246275" y="217354"/>
                  <a:pt x="3247789" y="217370"/>
                </a:cubicBezTo>
                <a:lnTo>
                  <a:pt x="3258733" y="210354"/>
                </a:lnTo>
                <a:cubicBezTo>
                  <a:pt x="3263422" y="208795"/>
                  <a:pt x="3268099" y="206456"/>
                  <a:pt x="3272765" y="203338"/>
                </a:cubicBezTo>
                <a:cubicBezTo>
                  <a:pt x="3276702" y="201762"/>
                  <a:pt x="3280888" y="200041"/>
                  <a:pt x="3285325" y="198173"/>
                </a:cubicBezTo>
                <a:cubicBezTo>
                  <a:pt x="3289762" y="196306"/>
                  <a:pt x="3294166" y="194389"/>
                  <a:pt x="3298539" y="192424"/>
                </a:cubicBezTo>
                <a:cubicBezTo>
                  <a:pt x="3300488" y="190914"/>
                  <a:pt x="3302481" y="189647"/>
                  <a:pt x="3304518" y="188624"/>
                </a:cubicBezTo>
                <a:cubicBezTo>
                  <a:pt x="3306556" y="187601"/>
                  <a:pt x="3308736" y="186529"/>
                  <a:pt x="3311060" y="185408"/>
                </a:cubicBezTo>
                <a:cubicBezTo>
                  <a:pt x="3311808" y="185018"/>
                  <a:pt x="3312458" y="184434"/>
                  <a:pt x="3313011" y="183654"/>
                </a:cubicBezTo>
                <a:cubicBezTo>
                  <a:pt x="3313564" y="182875"/>
                  <a:pt x="3314214" y="181900"/>
                  <a:pt x="3314962" y="180731"/>
                </a:cubicBezTo>
                <a:lnTo>
                  <a:pt x="3317303" y="169036"/>
                </a:lnTo>
                <a:lnTo>
                  <a:pt x="3318863" y="158882"/>
                </a:lnTo>
                <a:cubicBezTo>
                  <a:pt x="3319220" y="156930"/>
                  <a:pt x="3319481" y="154977"/>
                  <a:pt x="3319643" y="153025"/>
                </a:cubicBezTo>
                <a:cubicBezTo>
                  <a:pt x="3319806" y="151072"/>
                  <a:pt x="3320066" y="149120"/>
                  <a:pt x="3320424" y="147167"/>
                </a:cubicBezTo>
                <a:cubicBezTo>
                  <a:pt x="3321334" y="143913"/>
                  <a:pt x="3322634" y="140268"/>
                  <a:pt x="3324325" y="136232"/>
                </a:cubicBezTo>
                <a:lnTo>
                  <a:pt x="3325885" y="127640"/>
                </a:lnTo>
                <a:lnTo>
                  <a:pt x="3328226" y="112801"/>
                </a:lnTo>
                <a:lnTo>
                  <a:pt x="3330567" y="103428"/>
                </a:lnTo>
                <a:cubicBezTo>
                  <a:pt x="3330941" y="102224"/>
                  <a:pt x="3331364" y="100922"/>
                  <a:pt x="3331835" y="99523"/>
                </a:cubicBezTo>
                <a:cubicBezTo>
                  <a:pt x="3332307" y="98123"/>
                  <a:pt x="3332924" y="96822"/>
                  <a:pt x="3333688" y="95618"/>
                </a:cubicBezTo>
                <a:cubicBezTo>
                  <a:pt x="3334143" y="93714"/>
                  <a:pt x="3334989" y="92054"/>
                  <a:pt x="3336224" y="90638"/>
                </a:cubicBezTo>
                <a:cubicBezTo>
                  <a:pt x="3337459" y="89223"/>
                  <a:pt x="3338695" y="87758"/>
                  <a:pt x="3339931" y="86245"/>
                </a:cubicBezTo>
                <a:cubicBezTo>
                  <a:pt x="3341101" y="84715"/>
                  <a:pt x="3342076" y="83283"/>
                  <a:pt x="3342857" y="81949"/>
                </a:cubicBezTo>
                <a:cubicBezTo>
                  <a:pt x="3343637" y="80615"/>
                  <a:pt x="3344222" y="79183"/>
                  <a:pt x="3344612" y="77653"/>
                </a:cubicBezTo>
                <a:cubicBezTo>
                  <a:pt x="3345392" y="76010"/>
                  <a:pt x="3345978" y="74220"/>
                  <a:pt x="3346368" y="72284"/>
                </a:cubicBezTo>
                <a:cubicBezTo>
                  <a:pt x="3346758" y="70347"/>
                  <a:pt x="3346953" y="68753"/>
                  <a:pt x="3346953" y="67500"/>
                </a:cubicBezTo>
                <a:cubicBezTo>
                  <a:pt x="3347327" y="66670"/>
                  <a:pt x="3347554" y="65596"/>
                  <a:pt x="3347636" y="64278"/>
                </a:cubicBezTo>
                <a:cubicBezTo>
                  <a:pt x="3347717" y="62960"/>
                  <a:pt x="3347750" y="61691"/>
                  <a:pt x="3347733" y="60470"/>
                </a:cubicBezTo>
                <a:lnTo>
                  <a:pt x="3346173" y="57346"/>
                </a:lnTo>
                <a:cubicBezTo>
                  <a:pt x="3345408" y="56451"/>
                  <a:pt x="3345181" y="55312"/>
                  <a:pt x="3345490" y="53929"/>
                </a:cubicBezTo>
                <a:cubicBezTo>
                  <a:pt x="3345799" y="52546"/>
                  <a:pt x="3346546" y="51602"/>
                  <a:pt x="3347733" y="51098"/>
                </a:cubicBezTo>
                <a:cubicBezTo>
                  <a:pt x="3349342" y="51049"/>
                  <a:pt x="3351001" y="50951"/>
                  <a:pt x="3352707" y="50805"/>
                </a:cubicBezTo>
                <a:close/>
                <a:moveTo>
                  <a:pt x="4007839" y="44068"/>
                </a:moveTo>
                <a:cubicBezTo>
                  <a:pt x="4010979" y="44817"/>
                  <a:pt x="4014070" y="45272"/>
                  <a:pt x="4017113" y="45435"/>
                </a:cubicBezTo>
                <a:cubicBezTo>
                  <a:pt x="4020156" y="45598"/>
                  <a:pt x="4023053" y="45663"/>
                  <a:pt x="4025803" y="45630"/>
                </a:cubicBezTo>
                <a:cubicBezTo>
                  <a:pt x="4028976" y="46004"/>
                  <a:pt x="4032198" y="46428"/>
                  <a:pt x="4035468" y="46899"/>
                </a:cubicBezTo>
                <a:cubicBezTo>
                  <a:pt x="4038739" y="47371"/>
                  <a:pt x="4041765" y="47990"/>
                  <a:pt x="4044548" y="48754"/>
                </a:cubicBezTo>
                <a:cubicBezTo>
                  <a:pt x="4045785" y="49552"/>
                  <a:pt x="4047411" y="50300"/>
                  <a:pt x="4049429" y="51000"/>
                </a:cubicBezTo>
                <a:cubicBezTo>
                  <a:pt x="4051447" y="51700"/>
                  <a:pt x="4053465" y="52253"/>
                  <a:pt x="4055483" y="52660"/>
                </a:cubicBezTo>
                <a:cubicBezTo>
                  <a:pt x="4057484" y="54124"/>
                  <a:pt x="4059730" y="55100"/>
                  <a:pt x="4062219" y="55589"/>
                </a:cubicBezTo>
                <a:cubicBezTo>
                  <a:pt x="4064709" y="56077"/>
                  <a:pt x="4067150" y="56663"/>
                  <a:pt x="4069542" y="57346"/>
                </a:cubicBezTo>
                <a:cubicBezTo>
                  <a:pt x="4071445" y="57753"/>
                  <a:pt x="4073300" y="58306"/>
                  <a:pt x="4075106" y="59006"/>
                </a:cubicBezTo>
                <a:cubicBezTo>
                  <a:pt x="4076913" y="59705"/>
                  <a:pt x="4078963" y="60454"/>
                  <a:pt x="4081257" y="61251"/>
                </a:cubicBezTo>
                <a:cubicBezTo>
                  <a:pt x="4082868" y="62374"/>
                  <a:pt x="4084723" y="63253"/>
                  <a:pt x="4086822" y="63887"/>
                </a:cubicBezTo>
                <a:cubicBezTo>
                  <a:pt x="4088921" y="64522"/>
                  <a:pt x="4090972" y="65205"/>
                  <a:pt x="4092973" y="65938"/>
                </a:cubicBezTo>
                <a:lnTo>
                  <a:pt x="4096097" y="65938"/>
                </a:lnTo>
                <a:cubicBezTo>
                  <a:pt x="4099644" y="68574"/>
                  <a:pt x="4103289" y="70526"/>
                  <a:pt x="4107032" y="71796"/>
                </a:cubicBezTo>
                <a:cubicBezTo>
                  <a:pt x="4110774" y="73065"/>
                  <a:pt x="4114419" y="74236"/>
                  <a:pt x="4117966" y="75310"/>
                </a:cubicBezTo>
                <a:cubicBezTo>
                  <a:pt x="4121156" y="76465"/>
                  <a:pt x="4124540" y="77670"/>
                  <a:pt x="4128120" y="78922"/>
                </a:cubicBezTo>
                <a:cubicBezTo>
                  <a:pt x="4131700" y="80175"/>
                  <a:pt x="4135084" y="81575"/>
                  <a:pt x="4138274" y="83121"/>
                </a:cubicBezTo>
                <a:cubicBezTo>
                  <a:pt x="4139885" y="83544"/>
                  <a:pt x="4141740" y="84064"/>
                  <a:pt x="4143839" y="84683"/>
                </a:cubicBezTo>
                <a:cubicBezTo>
                  <a:pt x="4145938" y="85301"/>
                  <a:pt x="4147988" y="85822"/>
                  <a:pt x="4149990" y="86245"/>
                </a:cubicBezTo>
                <a:lnTo>
                  <a:pt x="4166392" y="92493"/>
                </a:lnTo>
                <a:cubicBezTo>
                  <a:pt x="4168361" y="93226"/>
                  <a:pt x="4170476" y="93909"/>
                  <a:pt x="4172738" y="94543"/>
                </a:cubicBezTo>
                <a:cubicBezTo>
                  <a:pt x="4175000" y="95178"/>
                  <a:pt x="4177310" y="96057"/>
                  <a:pt x="4179670" y="97180"/>
                </a:cubicBezTo>
                <a:cubicBezTo>
                  <a:pt x="4181655" y="97977"/>
                  <a:pt x="4183737" y="98725"/>
                  <a:pt x="4185918" y="99425"/>
                </a:cubicBezTo>
                <a:cubicBezTo>
                  <a:pt x="4188098" y="100125"/>
                  <a:pt x="4190181" y="100678"/>
                  <a:pt x="4192166" y="101085"/>
                </a:cubicBezTo>
                <a:cubicBezTo>
                  <a:pt x="4195323" y="102273"/>
                  <a:pt x="4198577" y="103607"/>
                  <a:pt x="4201930" y="105088"/>
                </a:cubicBezTo>
                <a:cubicBezTo>
                  <a:pt x="4205281" y="106568"/>
                  <a:pt x="4208536" y="108098"/>
                  <a:pt x="4211693" y="109677"/>
                </a:cubicBezTo>
                <a:cubicBezTo>
                  <a:pt x="4220154" y="112931"/>
                  <a:pt x="4229006" y="117357"/>
                  <a:pt x="4238248" y="122954"/>
                </a:cubicBezTo>
                <a:cubicBezTo>
                  <a:pt x="4242137" y="124549"/>
                  <a:pt x="4245880" y="126632"/>
                  <a:pt x="4249476" y="129203"/>
                </a:cubicBezTo>
                <a:cubicBezTo>
                  <a:pt x="4253072" y="131774"/>
                  <a:pt x="4256619" y="134637"/>
                  <a:pt x="4260118" y="137794"/>
                </a:cubicBezTo>
                <a:cubicBezTo>
                  <a:pt x="4262542" y="140040"/>
                  <a:pt x="4264527" y="142188"/>
                  <a:pt x="4266073" y="144238"/>
                </a:cubicBezTo>
                <a:cubicBezTo>
                  <a:pt x="4267619" y="146288"/>
                  <a:pt x="4268237" y="148827"/>
                  <a:pt x="4267928" y="151853"/>
                </a:cubicBezTo>
                <a:cubicBezTo>
                  <a:pt x="4267928" y="153073"/>
                  <a:pt x="4267733" y="154343"/>
                  <a:pt x="4267342" y="155661"/>
                </a:cubicBezTo>
                <a:cubicBezTo>
                  <a:pt x="4266952" y="156979"/>
                  <a:pt x="4266366" y="158053"/>
                  <a:pt x="4265585" y="158882"/>
                </a:cubicBezTo>
                <a:cubicBezTo>
                  <a:pt x="4263518" y="162706"/>
                  <a:pt x="4261208" y="166189"/>
                  <a:pt x="4258653" y="169329"/>
                </a:cubicBezTo>
                <a:cubicBezTo>
                  <a:pt x="4256099" y="172470"/>
                  <a:pt x="4253983" y="175757"/>
                  <a:pt x="4252307" y="179190"/>
                </a:cubicBezTo>
                <a:lnTo>
                  <a:pt x="4248402" y="184657"/>
                </a:lnTo>
                <a:cubicBezTo>
                  <a:pt x="4247231" y="185487"/>
                  <a:pt x="4246059" y="186366"/>
                  <a:pt x="4244887" y="187293"/>
                </a:cubicBezTo>
                <a:cubicBezTo>
                  <a:pt x="4243716" y="188221"/>
                  <a:pt x="4242544" y="188904"/>
                  <a:pt x="4241372" y="189343"/>
                </a:cubicBezTo>
                <a:lnTo>
                  <a:pt x="4235905" y="197154"/>
                </a:lnTo>
                <a:cubicBezTo>
                  <a:pt x="4234831" y="198684"/>
                  <a:pt x="4234050" y="199920"/>
                  <a:pt x="4233562" y="200864"/>
                </a:cubicBezTo>
                <a:cubicBezTo>
                  <a:pt x="4233074" y="201808"/>
                  <a:pt x="4232293" y="202654"/>
                  <a:pt x="4231219" y="203402"/>
                </a:cubicBezTo>
                <a:lnTo>
                  <a:pt x="4223408" y="208870"/>
                </a:lnTo>
                <a:cubicBezTo>
                  <a:pt x="4221846" y="209602"/>
                  <a:pt x="4220284" y="210090"/>
                  <a:pt x="4218722" y="210334"/>
                </a:cubicBezTo>
                <a:cubicBezTo>
                  <a:pt x="4217160" y="210578"/>
                  <a:pt x="4215598" y="210871"/>
                  <a:pt x="4214036" y="211213"/>
                </a:cubicBezTo>
                <a:cubicBezTo>
                  <a:pt x="4213304" y="211994"/>
                  <a:pt x="4212815" y="212580"/>
                  <a:pt x="4212571" y="212970"/>
                </a:cubicBezTo>
                <a:cubicBezTo>
                  <a:pt x="4212327" y="213361"/>
                  <a:pt x="4212034" y="213556"/>
                  <a:pt x="4211693" y="213556"/>
                </a:cubicBezTo>
                <a:lnTo>
                  <a:pt x="4211693" y="215118"/>
                </a:lnTo>
                <a:cubicBezTo>
                  <a:pt x="4211725" y="218261"/>
                  <a:pt x="4210879" y="220332"/>
                  <a:pt x="4209154" y="221333"/>
                </a:cubicBezTo>
                <a:cubicBezTo>
                  <a:pt x="4207429" y="222334"/>
                  <a:pt x="4204631" y="222081"/>
                  <a:pt x="4200758" y="220573"/>
                </a:cubicBezTo>
                <a:cubicBezTo>
                  <a:pt x="4200319" y="220237"/>
                  <a:pt x="4199635" y="219948"/>
                  <a:pt x="4198708" y="219705"/>
                </a:cubicBezTo>
                <a:cubicBezTo>
                  <a:pt x="4197780" y="219462"/>
                  <a:pt x="4196902" y="218975"/>
                  <a:pt x="4196072" y="218242"/>
                </a:cubicBezTo>
                <a:lnTo>
                  <a:pt x="4196072" y="217461"/>
                </a:lnTo>
                <a:lnTo>
                  <a:pt x="4203101" y="217461"/>
                </a:lnTo>
                <a:cubicBezTo>
                  <a:pt x="4204322" y="217510"/>
                  <a:pt x="4205396" y="217412"/>
                  <a:pt x="4206323" y="217168"/>
                </a:cubicBezTo>
                <a:cubicBezTo>
                  <a:pt x="4207250" y="216924"/>
                  <a:pt x="4207738" y="216241"/>
                  <a:pt x="4207787" y="215118"/>
                </a:cubicBezTo>
                <a:cubicBezTo>
                  <a:pt x="4207771" y="214272"/>
                  <a:pt x="4207413" y="213426"/>
                  <a:pt x="4206714" y="212580"/>
                </a:cubicBezTo>
                <a:cubicBezTo>
                  <a:pt x="4206014" y="211734"/>
                  <a:pt x="4205070" y="211278"/>
                  <a:pt x="4203882" y="211213"/>
                </a:cubicBezTo>
                <a:cubicBezTo>
                  <a:pt x="4201897" y="210806"/>
                  <a:pt x="4199814" y="210448"/>
                  <a:pt x="4197634" y="210139"/>
                </a:cubicBezTo>
                <a:cubicBezTo>
                  <a:pt x="4195453" y="209830"/>
                  <a:pt x="4193370" y="209667"/>
                  <a:pt x="4191385" y="209651"/>
                </a:cubicBezTo>
                <a:cubicBezTo>
                  <a:pt x="4190214" y="209342"/>
                  <a:pt x="4189042" y="209374"/>
                  <a:pt x="4187871" y="209748"/>
                </a:cubicBezTo>
                <a:cubicBezTo>
                  <a:pt x="4186699" y="210123"/>
                  <a:pt x="4185528" y="210350"/>
                  <a:pt x="4184356" y="210432"/>
                </a:cubicBezTo>
                <a:cubicBezTo>
                  <a:pt x="4182078" y="211506"/>
                  <a:pt x="4180190" y="211896"/>
                  <a:pt x="4178693" y="211603"/>
                </a:cubicBezTo>
                <a:cubicBezTo>
                  <a:pt x="4177196" y="211310"/>
                  <a:pt x="4175699" y="210920"/>
                  <a:pt x="4174202" y="210432"/>
                </a:cubicBezTo>
                <a:cubicBezTo>
                  <a:pt x="4171810" y="209960"/>
                  <a:pt x="4169565" y="209146"/>
                  <a:pt x="4167466" y="207991"/>
                </a:cubicBezTo>
                <a:cubicBezTo>
                  <a:pt x="4165367" y="206836"/>
                  <a:pt x="4163707" y="205827"/>
                  <a:pt x="4162487" y="204964"/>
                </a:cubicBezTo>
                <a:cubicBezTo>
                  <a:pt x="4159362" y="203923"/>
                  <a:pt x="4156238" y="203467"/>
                  <a:pt x="4153114" y="203598"/>
                </a:cubicBezTo>
                <a:cubicBezTo>
                  <a:pt x="4149990" y="203728"/>
                  <a:pt x="4146865" y="203663"/>
                  <a:pt x="4143741" y="203402"/>
                </a:cubicBezTo>
                <a:cubicBezTo>
                  <a:pt x="4140292" y="203533"/>
                  <a:pt x="4137037" y="204053"/>
                  <a:pt x="4133978" y="204964"/>
                </a:cubicBezTo>
                <a:cubicBezTo>
                  <a:pt x="4130919" y="205876"/>
                  <a:pt x="4127664" y="206396"/>
                  <a:pt x="4124215" y="206527"/>
                </a:cubicBezTo>
                <a:cubicBezTo>
                  <a:pt x="4121969" y="206641"/>
                  <a:pt x="4120017" y="207194"/>
                  <a:pt x="4118357" y="208186"/>
                </a:cubicBezTo>
                <a:cubicBezTo>
                  <a:pt x="4116697" y="209179"/>
                  <a:pt x="4114745" y="209928"/>
                  <a:pt x="4112499" y="210432"/>
                </a:cubicBezTo>
                <a:cubicBezTo>
                  <a:pt x="4111751" y="210806"/>
                  <a:pt x="4111099" y="211034"/>
                  <a:pt x="4110547" y="211115"/>
                </a:cubicBezTo>
                <a:cubicBezTo>
                  <a:pt x="4109993" y="211197"/>
                  <a:pt x="4109342" y="211229"/>
                  <a:pt x="4108594" y="211213"/>
                </a:cubicBezTo>
                <a:cubicBezTo>
                  <a:pt x="4106316" y="211310"/>
                  <a:pt x="4104233" y="211701"/>
                  <a:pt x="4102346" y="212384"/>
                </a:cubicBezTo>
                <a:cubicBezTo>
                  <a:pt x="4100458" y="213068"/>
                  <a:pt x="4098375" y="213458"/>
                  <a:pt x="4096097" y="213556"/>
                </a:cubicBezTo>
                <a:cubicBezTo>
                  <a:pt x="4094535" y="214386"/>
                  <a:pt x="4092973" y="215265"/>
                  <a:pt x="4091411" y="216192"/>
                </a:cubicBezTo>
                <a:cubicBezTo>
                  <a:pt x="4089849" y="217120"/>
                  <a:pt x="4088287" y="217803"/>
                  <a:pt x="4086724" y="218242"/>
                </a:cubicBezTo>
                <a:cubicBezTo>
                  <a:pt x="4084788" y="219375"/>
                  <a:pt x="4082998" y="220215"/>
                  <a:pt x="4081355" y="220762"/>
                </a:cubicBezTo>
                <a:cubicBezTo>
                  <a:pt x="4079712" y="221310"/>
                  <a:pt x="4078117" y="221759"/>
                  <a:pt x="4076571" y="222111"/>
                </a:cubicBezTo>
                <a:cubicBezTo>
                  <a:pt x="4075692" y="222831"/>
                  <a:pt x="4074521" y="223505"/>
                  <a:pt x="4073056" y="224134"/>
                </a:cubicBezTo>
                <a:cubicBezTo>
                  <a:pt x="4071592" y="224762"/>
                  <a:pt x="4070420" y="225638"/>
                  <a:pt x="4069542" y="226761"/>
                </a:cubicBezTo>
                <a:cubicBezTo>
                  <a:pt x="4068402" y="227163"/>
                  <a:pt x="4067361" y="227365"/>
                  <a:pt x="4066417" y="227365"/>
                </a:cubicBezTo>
                <a:cubicBezTo>
                  <a:pt x="4065473" y="227365"/>
                  <a:pt x="4064432" y="227163"/>
                  <a:pt x="4063293" y="226761"/>
                </a:cubicBezTo>
                <a:lnTo>
                  <a:pt x="4070323" y="222111"/>
                </a:lnTo>
                <a:cubicBezTo>
                  <a:pt x="4071445" y="222095"/>
                  <a:pt x="4072324" y="221935"/>
                  <a:pt x="4072958" y="221630"/>
                </a:cubicBezTo>
                <a:cubicBezTo>
                  <a:pt x="4073593" y="221326"/>
                  <a:pt x="4074276" y="220974"/>
                  <a:pt x="4075009" y="220573"/>
                </a:cubicBezTo>
                <a:lnTo>
                  <a:pt x="4082819" y="217461"/>
                </a:lnTo>
                <a:lnTo>
                  <a:pt x="4089849" y="213556"/>
                </a:lnTo>
                <a:cubicBezTo>
                  <a:pt x="4091818" y="212433"/>
                  <a:pt x="4093933" y="211359"/>
                  <a:pt x="4096195" y="210334"/>
                </a:cubicBezTo>
                <a:cubicBezTo>
                  <a:pt x="4098457" y="209309"/>
                  <a:pt x="4100767" y="208040"/>
                  <a:pt x="4103127" y="206527"/>
                </a:cubicBezTo>
                <a:lnTo>
                  <a:pt x="4113280" y="201840"/>
                </a:lnTo>
                <a:cubicBezTo>
                  <a:pt x="4115591" y="200994"/>
                  <a:pt x="4117804" y="199757"/>
                  <a:pt x="4119919" y="198130"/>
                </a:cubicBezTo>
                <a:cubicBezTo>
                  <a:pt x="4122035" y="196503"/>
                  <a:pt x="4124247" y="194876"/>
                  <a:pt x="4126558" y="193249"/>
                </a:cubicBezTo>
                <a:cubicBezTo>
                  <a:pt x="4127795" y="192940"/>
                  <a:pt x="4129031" y="192582"/>
                  <a:pt x="4130268" y="192175"/>
                </a:cubicBezTo>
                <a:cubicBezTo>
                  <a:pt x="4131505" y="191768"/>
                  <a:pt x="4132351" y="190824"/>
                  <a:pt x="4132807" y="189343"/>
                </a:cubicBezTo>
                <a:cubicBezTo>
                  <a:pt x="4133555" y="188920"/>
                  <a:pt x="4134011" y="188400"/>
                  <a:pt x="4134173" y="187781"/>
                </a:cubicBezTo>
                <a:cubicBezTo>
                  <a:pt x="4134336" y="187163"/>
                  <a:pt x="4134401" y="186642"/>
                  <a:pt x="4134369" y="186219"/>
                </a:cubicBezTo>
                <a:cubicBezTo>
                  <a:pt x="4134303" y="185845"/>
                  <a:pt x="4134043" y="185422"/>
                  <a:pt x="4133588" y="184950"/>
                </a:cubicBezTo>
                <a:cubicBezTo>
                  <a:pt x="4133132" y="184478"/>
                  <a:pt x="4132871" y="183860"/>
                  <a:pt x="4132807" y="183095"/>
                </a:cubicBezTo>
                <a:cubicBezTo>
                  <a:pt x="4131993" y="181191"/>
                  <a:pt x="4131277" y="179336"/>
                  <a:pt x="4130659" y="177530"/>
                </a:cubicBezTo>
                <a:cubicBezTo>
                  <a:pt x="4130040" y="175724"/>
                  <a:pt x="4129715" y="173674"/>
                  <a:pt x="4129682" y="171379"/>
                </a:cubicBezTo>
                <a:cubicBezTo>
                  <a:pt x="4129552" y="169459"/>
                  <a:pt x="4128641" y="167637"/>
                  <a:pt x="4126948" y="165912"/>
                </a:cubicBezTo>
                <a:cubicBezTo>
                  <a:pt x="4125256" y="164187"/>
                  <a:pt x="4123564" y="162365"/>
                  <a:pt x="4121872" y="160445"/>
                </a:cubicBezTo>
                <a:cubicBezTo>
                  <a:pt x="4120635" y="158183"/>
                  <a:pt x="4119008" y="156263"/>
                  <a:pt x="4116990" y="154684"/>
                </a:cubicBezTo>
                <a:cubicBezTo>
                  <a:pt x="4114972" y="153106"/>
                  <a:pt x="4112955" y="151381"/>
                  <a:pt x="4110937" y="149510"/>
                </a:cubicBezTo>
                <a:cubicBezTo>
                  <a:pt x="4109717" y="147573"/>
                  <a:pt x="4108448" y="145979"/>
                  <a:pt x="4107129" y="144726"/>
                </a:cubicBezTo>
                <a:cubicBezTo>
                  <a:pt x="4105811" y="143473"/>
                  <a:pt x="4104738" y="142464"/>
                  <a:pt x="4103908" y="141699"/>
                </a:cubicBezTo>
                <a:cubicBezTo>
                  <a:pt x="4101597" y="138966"/>
                  <a:pt x="4099579" y="136427"/>
                  <a:pt x="4097855" y="134084"/>
                </a:cubicBezTo>
                <a:cubicBezTo>
                  <a:pt x="4096129" y="131741"/>
                  <a:pt x="4094502" y="129593"/>
                  <a:pt x="4092973" y="127640"/>
                </a:cubicBezTo>
                <a:lnTo>
                  <a:pt x="4082038" y="115144"/>
                </a:lnTo>
                <a:cubicBezTo>
                  <a:pt x="4080818" y="113240"/>
                  <a:pt x="4079549" y="111385"/>
                  <a:pt x="4078231" y="109579"/>
                </a:cubicBezTo>
                <a:cubicBezTo>
                  <a:pt x="4076913" y="107773"/>
                  <a:pt x="4075839" y="105722"/>
                  <a:pt x="4075009" y="103428"/>
                </a:cubicBezTo>
                <a:cubicBezTo>
                  <a:pt x="4072292" y="101426"/>
                  <a:pt x="4069720" y="99181"/>
                  <a:pt x="4067296" y="96691"/>
                </a:cubicBezTo>
                <a:cubicBezTo>
                  <a:pt x="4064871" y="94202"/>
                  <a:pt x="4062495" y="91761"/>
                  <a:pt x="4060169" y="89369"/>
                </a:cubicBezTo>
                <a:cubicBezTo>
                  <a:pt x="4059030" y="87758"/>
                  <a:pt x="4057793" y="86099"/>
                  <a:pt x="4056459" y="84390"/>
                </a:cubicBezTo>
                <a:cubicBezTo>
                  <a:pt x="4055124" y="82681"/>
                  <a:pt x="4053497" y="81217"/>
                  <a:pt x="4051577" y="79997"/>
                </a:cubicBezTo>
                <a:cubicBezTo>
                  <a:pt x="4050389" y="78093"/>
                  <a:pt x="4049250" y="76628"/>
                  <a:pt x="4048160" y="75603"/>
                </a:cubicBezTo>
                <a:cubicBezTo>
                  <a:pt x="4047070" y="74578"/>
                  <a:pt x="4046126" y="73699"/>
                  <a:pt x="4045329" y="72967"/>
                </a:cubicBezTo>
                <a:cubicBezTo>
                  <a:pt x="4043376" y="69941"/>
                  <a:pt x="4041228" y="67402"/>
                  <a:pt x="4038885" y="65352"/>
                </a:cubicBezTo>
                <a:cubicBezTo>
                  <a:pt x="4036542" y="63301"/>
                  <a:pt x="4034004" y="61154"/>
                  <a:pt x="4031270" y="58908"/>
                </a:cubicBezTo>
                <a:cubicBezTo>
                  <a:pt x="4030408" y="58160"/>
                  <a:pt x="4029203" y="57313"/>
                  <a:pt x="4027658" y="56370"/>
                </a:cubicBezTo>
                <a:cubicBezTo>
                  <a:pt x="4026112" y="55426"/>
                  <a:pt x="4024712" y="54189"/>
                  <a:pt x="4023459" y="52660"/>
                </a:cubicBezTo>
                <a:cubicBezTo>
                  <a:pt x="4022809" y="52790"/>
                  <a:pt x="4022548" y="52530"/>
                  <a:pt x="4022678" y="51879"/>
                </a:cubicBezTo>
                <a:cubicBezTo>
                  <a:pt x="4019945" y="51439"/>
                  <a:pt x="4017211" y="50756"/>
                  <a:pt x="4014477" y="49828"/>
                </a:cubicBezTo>
                <a:cubicBezTo>
                  <a:pt x="4011744" y="48901"/>
                  <a:pt x="4009010" y="48022"/>
                  <a:pt x="4006276" y="47192"/>
                </a:cubicBezTo>
                <a:lnTo>
                  <a:pt x="4003933" y="45630"/>
                </a:lnTo>
                <a:cubicBezTo>
                  <a:pt x="4004682" y="45565"/>
                  <a:pt x="4005332" y="45305"/>
                  <a:pt x="4005886" y="44849"/>
                </a:cubicBezTo>
                <a:cubicBezTo>
                  <a:pt x="4006439" y="44394"/>
                  <a:pt x="4007090" y="44133"/>
                  <a:pt x="4007839" y="44068"/>
                </a:cubicBezTo>
                <a:close/>
                <a:moveTo>
                  <a:pt x="1100924" y="14388"/>
                </a:moveTo>
                <a:lnTo>
                  <a:pt x="1107175" y="14388"/>
                </a:lnTo>
                <a:cubicBezTo>
                  <a:pt x="1109927" y="15153"/>
                  <a:pt x="1112629" y="15772"/>
                  <a:pt x="1115283" y="16243"/>
                </a:cubicBezTo>
                <a:cubicBezTo>
                  <a:pt x="1117937" y="16715"/>
                  <a:pt x="1120444" y="17138"/>
                  <a:pt x="1122805" y="17512"/>
                </a:cubicBezTo>
                <a:lnTo>
                  <a:pt x="1140780" y="22980"/>
                </a:lnTo>
                <a:cubicBezTo>
                  <a:pt x="1144281" y="24591"/>
                  <a:pt x="1147830" y="26446"/>
                  <a:pt x="1151428" y="28545"/>
                </a:cubicBezTo>
                <a:cubicBezTo>
                  <a:pt x="1155027" y="30644"/>
                  <a:pt x="1158771" y="32694"/>
                  <a:pt x="1162663" y="34696"/>
                </a:cubicBezTo>
                <a:cubicBezTo>
                  <a:pt x="1165430" y="36209"/>
                  <a:pt x="1168294" y="37673"/>
                  <a:pt x="1171254" y="39089"/>
                </a:cubicBezTo>
                <a:cubicBezTo>
                  <a:pt x="1174214" y="40504"/>
                  <a:pt x="1177076" y="42164"/>
                  <a:pt x="1179839" y="44067"/>
                </a:cubicBezTo>
                <a:cubicBezTo>
                  <a:pt x="1186162" y="47886"/>
                  <a:pt x="1192436" y="51753"/>
                  <a:pt x="1198661" y="55669"/>
                </a:cubicBezTo>
                <a:cubicBezTo>
                  <a:pt x="1204886" y="59585"/>
                  <a:pt x="1210575" y="64037"/>
                  <a:pt x="1215727" y="69025"/>
                </a:cubicBezTo>
                <a:cubicBezTo>
                  <a:pt x="1218019" y="70992"/>
                  <a:pt x="1220067" y="73104"/>
                  <a:pt x="1221871" y="75363"/>
                </a:cubicBezTo>
                <a:cubicBezTo>
                  <a:pt x="1223675" y="77621"/>
                  <a:pt x="1225528" y="79929"/>
                  <a:pt x="1227431" y="82285"/>
                </a:cubicBezTo>
                <a:cubicBezTo>
                  <a:pt x="1229120" y="83715"/>
                  <a:pt x="1230421" y="86314"/>
                  <a:pt x="1231331" y="90084"/>
                </a:cubicBezTo>
                <a:cubicBezTo>
                  <a:pt x="1231672" y="90133"/>
                  <a:pt x="1231770" y="90425"/>
                  <a:pt x="1231623" y="90962"/>
                </a:cubicBezTo>
                <a:cubicBezTo>
                  <a:pt x="1231477" y="91498"/>
                  <a:pt x="1231380" y="91986"/>
                  <a:pt x="1231331" y="92424"/>
                </a:cubicBezTo>
                <a:lnTo>
                  <a:pt x="1223529" y="103343"/>
                </a:lnTo>
                <a:cubicBezTo>
                  <a:pt x="1222716" y="104920"/>
                  <a:pt x="1221611" y="106447"/>
                  <a:pt x="1220213" y="107926"/>
                </a:cubicBezTo>
                <a:cubicBezTo>
                  <a:pt x="1218815" y="109404"/>
                  <a:pt x="1217320" y="110737"/>
                  <a:pt x="1215727" y="111923"/>
                </a:cubicBezTo>
                <a:cubicBezTo>
                  <a:pt x="1214509" y="113110"/>
                  <a:pt x="1213045" y="114057"/>
                  <a:pt x="1211339" y="114763"/>
                </a:cubicBezTo>
                <a:cubicBezTo>
                  <a:pt x="1209632" y="115469"/>
                  <a:pt x="1207974" y="115841"/>
                  <a:pt x="1206365" y="115882"/>
                </a:cubicBezTo>
                <a:cubicBezTo>
                  <a:pt x="1203261" y="115458"/>
                  <a:pt x="1200302" y="115132"/>
                  <a:pt x="1197490" y="114904"/>
                </a:cubicBezTo>
                <a:cubicBezTo>
                  <a:pt x="1194679" y="114676"/>
                  <a:pt x="1191915" y="114741"/>
                  <a:pt x="1189201" y="115100"/>
                </a:cubicBezTo>
                <a:cubicBezTo>
                  <a:pt x="1188015" y="115458"/>
                  <a:pt x="1186877" y="115523"/>
                  <a:pt x="1185788" y="115295"/>
                </a:cubicBezTo>
                <a:cubicBezTo>
                  <a:pt x="1184699" y="115067"/>
                  <a:pt x="1183756" y="114741"/>
                  <a:pt x="1182960" y="114318"/>
                </a:cubicBezTo>
                <a:cubicBezTo>
                  <a:pt x="1180245" y="113504"/>
                  <a:pt x="1177482" y="112592"/>
                  <a:pt x="1174669" y="111582"/>
                </a:cubicBezTo>
                <a:cubicBezTo>
                  <a:pt x="1171857" y="110573"/>
                  <a:pt x="1168897" y="109661"/>
                  <a:pt x="1165789" y="108846"/>
                </a:cubicBezTo>
                <a:cubicBezTo>
                  <a:pt x="1163867" y="108130"/>
                  <a:pt x="1161849" y="107413"/>
                  <a:pt x="1159732" y="106697"/>
                </a:cubicBezTo>
                <a:cubicBezTo>
                  <a:pt x="1157615" y="105980"/>
                  <a:pt x="1155206" y="104873"/>
                  <a:pt x="1152503" y="103375"/>
                </a:cubicBezTo>
                <a:cubicBezTo>
                  <a:pt x="1150126" y="102577"/>
                  <a:pt x="1147456" y="101828"/>
                  <a:pt x="1144492" y="101128"/>
                </a:cubicBezTo>
                <a:cubicBezTo>
                  <a:pt x="1141529" y="100427"/>
                  <a:pt x="1138468" y="99874"/>
                  <a:pt x="1135310" y="99466"/>
                </a:cubicBezTo>
                <a:lnTo>
                  <a:pt x="1116553" y="93995"/>
                </a:lnTo>
                <a:cubicBezTo>
                  <a:pt x="1114958" y="93620"/>
                  <a:pt x="1113265" y="93392"/>
                  <a:pt x="1111473" y="93311"/>
                </a:cubicBezTo>
                <a:cubicBezTo>
                  <a:pt x="1109683" y="93229"/>
                  <a:pt x="1107989" y="93197"/>
                  <a:pt x="1106394" y="93213"/>
                </a:cubicBezTo>
                <a:lnTo>
                  <a:pt x="1100924" y="93213"/>
                </a:lnTo>
                <a:lnTo>
                  <a:pt x="1100924" y="92431"/>
                </a:lnTo>
                <a:lnTo>
                  <a:pt x="1132184" y="92431"/>
                </a:lnTo>
                <a:cubicBezTo>
                  <a:pt x="1135717" y="92464"/>
                  <a:pt x="1139202" y="92594"/>
                  <a:pt x="1142636" y="92822"/>
                </a:cubicBezTo>
                <a:cubicBezTo>
                  <a:pt x="1146072" y="93050"/>
                  <a:pt x="1149361" y="93180"/>
                  <a:pt x="1152503" y="93213"/>
                </a:cubicBezTo>
                <a:cubicBezTo>
                  <a:pt x="1154831" y="93180"/>
                  <a:pt x="1157013" y="93050"/>
                  <a:pt x="1159048" y="92822"/>
                </a:cubicBezTo>
                <a:cubicBezTo>
                  <a:pt x="1161083" y="92594"/>
                  <a:pt x="1163070" y="92464"/>
                  <a:pt x="1165007" y="92431"/>
                </a:cubicBezTo>
                <a:lnTo>
                  <a:pt x="1166570" y="92431"/>
                </a:lnTo>
                <a:cubicBezTo>
                  <a:pt x="1168881" y="92415"/>
                  <a:pt x="1170313" y="91861"/>
                  <a:pt x="1170866" y="90770"/>
                </a:cubicBezTo>
                <a:cubicBezTo>
                  <a:pt x="1171420" y="89679"/>
                  <a:pt x="1171290" y="88148"/>
                  <a:pt x="1170477" y="86178"/>
                </a:cubicBezTo>
                <a:cubicBezTo>
                  <a:pt x="1169272" y="83507"/>
                  <a:pt x="1167970" y="80837"/>
                  <a:pt x="1166570" y="78166"/>
                </a:cubicBezTo>
                <a:cubicBezTo>
                  <a:pt x="1165170" y="75495"/>
                  <a:pt x="1163867" y="72434"/>
                  <a:pt x="1162663" y="68981"/>
                </a:cubicBezTo>
                <a:cubicBezTo>
                  <a:pt x="1161425" y="66636"/>
                  <a:pt x="1159993" y="64291"/>
                  <a:pt x="1158364" y="61946"/>
                </a:cubicBezTo>
                <a:cubicBezTo>
                  <a:pt x="1156736" y="59601"/>
                  <a:pt x="1155303" y="57256"/>
                  <a:pt x="1154066" y="54911"/>
                </a:cubicBezTo>
                <a:cubicBezTo>
                  <a:pt x="1152128" y="51723"/>
                  <a:pt x="1149947" y="48549"/>
                  <a:pt x="1147521" y="45387"/>
                </a:cubicBezTo>
                <a:cubicBezTo>
                  <a:pt x="1145095" y="42226"/>
                  <a:pt x="1142327" y="39443"/>
                  <a:pt x="1139218" y="37039"/>
                </a:cubicBezTo>
                <a:cubicBezTo>
                  <a:pt x="1136514" y="34305"/>
                  <a:pt x="1133714" y="31767"/>
                  <a:pt x="1130816" y="29423"/>
                </a:cubicBezTo>
                <a:cubicBezTo>
                  <a:pt x="1127918" y="27080"/>
                  <a:pt x="1124727" y="24933"/>
                  <a:pt x="1121242" y="22980"/>
                </a:cubicBezTo>
                <a:cubicBezTo>
                  <a:pt x="1120103" y="22573"/>
                  <a:pt x="1119060" y="22215"/>
                  <a:pt x="1118117" y="21906"/>
                </a:cubicBezTo>
                <a:cubicBezTo>
                  <a:pt x="1117173" y="21597"/>
                  <a:pt x="1116130" y="21434"/>
                  <a:pt x="1114990" y="21418"/>
                </a:cubicBezTo>
                <a:cubicBezTo>
                  <a:pt x="1113818" y="21385"/>
                  <a:pt x="1112646" y="21060"/>
                  <a:pt x="1111473" y="20441"/>
                </a:cubicBezTo>
                <a:cubicBezTo>
                  <a:pt x="1110301" y="19823"/>
                  <a:pt x="1109129" y="19107"/>
                  <a:pt x="1107957" y="18294"/>
                </a:cubicBezTo>
                <a:cubicBezTo>
                  <a:pt x="1107126" y="18261"/>
                  <a:pt x="1106247" y="18131"/>
                  <a:pt x="1105320" y="17903"/>
                </a:cubicBezTo>
                <a:cubicBezTo>
                  <a:pt x="1104392" y="17675"/>
                  <a:pt x="1103707" y="17545"/>
                  <a:pt x="1103267" y="17512"/>
                </a:cubicBezTo>
                <a:lnTo>
                  <a:pt x="1074351" y="17512"/>
                </a:lnTo>
                <a:lnTo>
                  <a:pt x="1074351" y="15950"/>
                </a:lnTo>
                <a:cubicBezTo>
                  <a:pt x="1076338" y="15999"/>
                  <a:pt x="1078422" y="16097"/>
                  <a:pt x="1080604" y="16243"/>
                </a:cubicBezTo>
                <a:cubicBezTo>
                  <a:pt x="1082785" y="16390"/>
                  <a:pt x="1084869" y="16292"/>
                  <a:pt x="1086856" y="15950"/>
                </a:cubicBezTo>
                <a:cubicBezTo>
                  <a:pt x="1090764" y="15820"/>
                  <a:pt x="1095452" y="15299"/>
                  <a:pt x="1100924" y="14388"/>
                </a:cubicBezTo>
                <a:close/>
                <a:moveTo>
                  <a:pt x="4939072" y="8921"/>
                </a:moveTo>
                <a:cubicBezTo>
                  <a:pt x="4939852" y="10841"/>
                  <a:pt x="4940436" y="12468"/>
                  <a:pt x="4940827" y="13802"/>
                </a:cubicBezTo>
                <a:cubicBezTo>
                  <a:pt x="4941217" y="15137"/>
                  <a:pt x="4941411" y="16374"/>
                  <a:pt x="4941411" y="17512"/>
                </a:cubicBezTo>
                <a:cubicBezTo>
                  <a:pt x="4941769" y="20588"/>
                  <a:pt x="4942419" y="23419"/>
                  <a:pt x="4943361" y="26006"/>
                </a:cubicBezTo>
                <a:cubicBezTo>
                  <a:pt x="4944303" y="28594"/>
                  <a:pt x="4945733" y="31230"/>
                  <a:pt x="4947651" y="33915"/>
                </a:cubicBezTo>
                <a:cubicBezTo>
                  <a:pt x="4949129" y="36258"/>
                  <a:pt x="4950267" y="38796"/>
                  <a:pt x="4951063" y="41530"/>
                </a:cubicBezTo>
                <a:cubicBezTo>
                  <a:pt x="4951859" y="44264"/>
                  <a:pt x="4952801" y="47192"/>
                  <a:pt x="4953889" y="50317"/>
                </a:cubicBezTo>
                <a:cubicBezTo>
                  <a:pt x="4956261" y="56581"/>
                  <a:pt x="4958537" y="62992"/>
                  <a:pt x="4960713" y="69550"/>
                </a:cubicBezTo>
                <a:cubicBezTo>
                  <a:pt x="4962890" y="76108"/>
                  <a:pt x="4964775" y="82714"/>
                  <a:pt x="4966367" y="89369"/>
                </a:cubicBezTo>
                <a:cubicBezTo>
                  <a:pt x="4967521" y="95308"/>
                  <a:pt x="4968528" y="101589"/>
                  <a:pt x="4969389" y="108212"/>
                </a:cubicBezTo>
                <a:cubicBezTo>
                  <a:pt x="4970250" y="114835"/>
                  <a:pt x="4971063" y="121311"/>
                  <a:pt x="4971826" y="127640"/>
                </a:cubicBezTo>
                <a:cubicBezTo>
                  <a:pt x="4972983" y="138136"/>
                  <a:pt x="4973993" y="148192"/>
                  <a:pt x="4974856" y="157809"/>
                </a:cubicBezTo>
                <a:cubicBezTo>
                  <a:pt x="4975719" y="167425"/>
                  <a:pt x="4976534" y="176895"/>
                  <a:pt x="4977300" y="186219"/>
                </a:cubicBezTo>
                <a:cubicBezTo>
                  <a:pt x="4977643" y="189718"/>
                  <a:pt x="4977741" y="193265"/>
                  <a:pt x="4977594" y="196861"/>
                </a:cubicBezTo>
                <a:cubicBezTo>
                  <a:pt x="4977447" y="200456"/>
                  <a:pt x="4977349" y="204197"/>
                  <a:pt x="4977300" y="208083"/>
                </a:cubicBezTo>
                <a:lnTo>
                  <a:pt x="4978865" y="208083"/>
                </a:lnTo>
                <a:cubicBezTo>
                  <a:pt x="4979679" y="207370"/>
                  <a:pt x="4980593" y="206851"/>
                  <a:pt x="4981603" y="206524"/>
                </a:cubicBezTo>
                <a:cubicBezTo>
                  <a:pt x="4982613" y="206198"/>
                  <a:pt x="4983526" y="205673"/>
                  <a:pt x="4984341" y="204950"/>
                </a:cubicBezTo>
                <a:cubicBezTo>
                  <a:pt x="4988171" y="202581"/>
                  <a:pt x="4991855" y="200698"/>
                  <a:pt x="4995391" y="199300"/>
                </a:cubicBezTo>
                <a:cubicBezTo>
                  <a:pt x="4998928" y="197902"/>
                  <a:pt x="5002807" y="197187"/>
                  <a:pt x="5007028" y="197154"/>
                </a:cubicBezTo>
                <a:cubicBezTo>
                  <a:pt x="5009000" y="197105"/>
                  <a:pt x="5010337" y="196617"/>
                  <a:pt x="5011037" y="195690"/>
                </a:cubicBezTo>
                <a:cubicBezTo>
                  <a:pt x="5011739" y="194762"/>
                  <a:pt x="5011705" y="193688"/>
                  <a:pt x="5010940" y="192468"/>
                </a:cubicBezTo>
                <a:cubicBezTo>
                  <a:pt x="5009000" y="189474"/>
                  <a:pt x="5007012" y="186870"/>
                  <a:pt x="5004975" y="184657"/>
                </a:cubicBezTo>
                <a:cubicBezTo>
                  <a:pt x="5002937" y="182444"/>
                  <a:pt x="5000753" y="179841"/>
                  <a:pt x="4998423" y="176847"/>
                </a:cubicBezTo>
                <a:cubicBezTo>
                  <a:pt x="5001129" y="178116"/>
                  <a:pt x="5003541" y="179483"/>
                  <a:pt x="5005659" y="180947"/>
                </a:cubicBezTo>
                <a:cubicBezTo>
                  <a:pt x="5007778" y="182412"/>
                  <a:pt x="5009799" y="183388"/>
                  <a:pt x="5011722" y="183876"/>
                </a:cubicBezTo>
                <a:cubicBezTo>
                  <a:pt x="5014509" y="185080"/>
                  <a:pt x="5017541" y="186187"/>
                  <a:pt x="5020817" y="187196"/>
                </a:cubicBezTo>
                <a:cubicBezTo>
                  <a:pt x="5024092" y="188204"/>
                  <a:pt x="5027319" y="188920"/>
                  <a:pt x="5030497" y="189343"/>
                </a:cubicBezTo>
                <a:cubicBezTo>
                  <a:pt x="5034375" y="190125"/>
                  <a:pt x="5038221" y="190710"/>
                  <a:pt x="5042037" y="191101"/>
                </a:cubicBezTo>
                <a:cubicBezTo>
                  <a:pt x="5045855" y="191491"/>
                  <a:pt x="5049531" y="191687"/>
                  <a:pt x="5053067" y="191687"/>
                </a:cubicBezTo>
                <a:cubicBezTo>
                  <a:pt x="5056991" y="191540"/>
                  <a:pt x="5060867" y="191247"/>
                  <a:pt x="5064693" y="190808"/>
                </a:cubicBezTo>
                <a:cubicBezTo>
                  <a:pt x="5068521" y="190369"/>
                  <a:pt x="5072201" y="190661"/>
                  <a:pt x="5075735" y="191687"/>
                </a:cubicBezTo>
                <a:cubicBezTo>
                  <a:pt x="5079497" y="192175"/>
                  <a:pt x="5082721" y="191589"/>
                  <a:pt x="5085409" y="189929"/>
                </a:cubicBezTo>
                <a:cubicBezTo>
                  <a:pt x="5088096" y="188269"/>
                  <a:pt x="5091125" y="187293"/>
                  <a:pt x="5094496" y="187000"/>
                </a:cubicBezTo>
                <a:cubicBezTo>
                  <a:pt x="5098844" y="187651"/>
                  <a:pt x="5103436" y="187912"/>
                  <a:pt x="5108273" y="187781"/>
                </a:cubicBezTo>
                <a:cubicBezTo>
                  <a:pt x="5113109" y="187651"/>
                  <a:pt x="5117897" y="187912"/>
                  <a:pt x="5122636" y="188563"/>
                </a:cubicBezTo>
                <a:cubicBezTo>
                  <a:pt x="5123890" y="188644"/>
                  <a:pt x="5125291" y="189067"/>
                  <a:pt x="5126837" y="189832"/>
                </a:cubicBezTo>
                <a:cubicBezTo>
                  <a:pt x="5128385" y="190596"/>
                  <a:pt x="5129591" y="191215"/>
                  <a:pt x="5130453" y="191687"/>
                </a:cubicBezTo>
                <a:cubicBezTo>
                  <a:pt x="5130860" y="192077"/>
                  <a:pt x="5131219" y="192468"/>
                  <a:pt x="5131528" y="192858"/>
                </a:cubicBezTo>
                <a:cubicBezTo>
                  <a:pt x="5131837" y="193249"/>
                  <a:pt x="5132000" y="193639"/>
                  <a:pt x="5132017" y="194030"/>
                </a:cubicBezTo>
                <a:cubicBezTo>
                  <a:pt x="5131659" y="194795"/>
                  <a:pt x="5131397" y="195608"/>
                  <a:pt x="5131235" y="196471"/>
                </a:cubicBezTo>
                <a:cubicBezTo>
                  <a:pt x="5131071" y="197333"/>
                  <a:pt x="5130811" y="198342"/>
                  <a:pt x="5130453" y="199497"/>
                </a:cubicBezTo>
                <a:cubicBezTo>
                  <a:pt x="5129688" y="201072"/>
                  <a:pt x="5128677" y="202792"/>
                  <a:pt x="5127424" y="204658"/>
                </a:cubicBezTo>
                <a:cubicBezTo>
                  <a:pt x="5126170" y="206524"/>
                  <a:pt x="5124575" y="208438"/>
                  <a:pt x="5122636" y="210401"/>
                </a:cubicBezTo>
                <a:cubicBezTo>
                  <a:pt x="5120910" y="212169"/>
                  <a:pt x="5119477" y="214473"/>
                  <a:pt x="5118337" y="217312"/>
                </a:cubicBezTo>
                <a:cubicBezTo>
                  <a:pt x="5117197" y="220151"/>
                  <a:pt x="5114983" y="222259"/>
                  <a:pt x="5111693" y="223638"/>
                </a:cubicBezTo>
                <a:cubicBezTo>
                  <a:pt x="5110129" y="223849"/>
                  <a:pt x="5108761" y="224985"/>
                  <a:pt x="5107589" y="227045"/>
                </a:cubicBezTo>
                <a:cubicBezTo>
                  <a:pt x="5106416" y="229105"/>
                  <a:pt x="5105439" y="230825"/>
                  <a:pt x="5104657" y="232204"/>
                </a:cubicBezTo>
                <a:lnTo>
                  <a:pt x="5100749" y="236914"/>
                </a:lnTo>
                <a:cubicBezTo>
                  <a:pt x="5096825" y="239122"/>
                  <a:pt x="5092753" y="240161"/>
                  <a:pt x="5088535" y="240031"/>
                </a:cubicBezTo>
                <a:cubicBezTo>
                  <a:pt x="5084317" y="239901"/>
                  <a:pt x="5080051" y="239381"/>
                  <a:pt x="5075735" y="238472"/>
                </a:cubicBezTo>
                <a:cubicBezTo>
                  <a:pt x="5074172" y="238115"/>
                  <a:pt x="5072609" y="238050"/>
                  <a:pt x="5071045" y="238277"/>
                </a:cubicBezTo>
                <a:cubicBezTo>
                  <a:pt x="5069482" y="238505"/>
                  <a:pt x="5067919" y="238830"/>
                  <a:pt x="5066355" y="239251"/>
                </a:cubicBezTo>
                <a:lnTo>
                  <a:pt x="5066355" y="240810"/>
                </a:lnTo>
                <a:cubicBezTo>
                  <a:pt x="5067919" y="240810"/>
                  <a:pt x="5069482" y="241590"/>
                  <a:pt x="5071045" y="243148"/>
                </a:cubicBezTo>
                <a:lnTo>
                  <a:pt x="5080425" y="243148"/>
                </a:lnTo>
                <a:cubicBezTo>
                  <a:pt x="5082771" y="243018"/>
                  <a:pt x="5084334" y="243278"/>
                  <a:pt x="5085116" y="243928"/>
                </a:cubicBezTo>
                <a:cubicBezTo>
                  <a:pt x="5085555" y="244350"/>
                  <a:pt x="5086044" y="244869"/>
                  <a:pt x="5086581" y="245487"/>
                </a:cubicBezTo>
                <a:cubicBezTo>
                  <a:pt x="5087119" y="246103"/>
                  <a:pt x="5087412" y="246623"/>
                  <a:pt x="5087461" y="247045"/>
                </a:cubicBezTo>
                <a:cubicBezTo>
                  <a:pt x="5087770" y="247827"/>
                  <a:pt x="5087542" y="248414"/>
                  <a:pt x="5086777" y="248806"/>
                </a:cubicBezTo>
                <a:cubicBezTo>
                  <a:pt x="5086011" y="249198"/>
                  <a:pt x="5085197" y="249394"/>
                  <a:pt x="5084334" y="249394"/>
                </a:cubicBezTo>
                <a:lnTo>
                  <a:pt x="5070264" y="247045"/>
                </a:lnTo>
                <a:lnTo>
                  <a:pt x="5067137" y="247045"/>
                </a:lnTo>
                <a:cubicBezTo>
                  <a:pt x="5061713" y="247484"/>
                  <a:pt x="5056731" y="248561"/>
                  <a:pt x="5052187" y="250277"/>
                </a:cubicBezTo>
                <a:cubicBezTo>
                  <a:pt x="5047643" y="251992"/>
                  <a:pt x="5043247" y="254052"/>
                  <a:pt x="5038997" y="256454"/>
                </a:cubicBezTo>
                <a:cubicBezTo>
                  <a:pt x="5022657" y="265996"/>
                  <a:pt x="5005481" y="274330"/>
                  <a:pt x="4987471" y="281457"/>
                </a:cubicBezTo>
                <a:cubicBezTo>
                  <a:pt x="4986231" y="281813"/>
                  <a:pt x="4984797" y="282072"/>
                  <a:pt x="4983168" y="282235"/>
                </a:cubicBezTo>
                <a:cubicBezTo>
                  <a:pt x="4981538" y="282396"/>
                  <a:pt x="4980103" y="282656"/>
                  <a:pt x="4978865" y="283012"/>
                </a:cubicBezTo>
                <a:cubicBezTo>
                  <a:pt x="4978393" y="283466"/>
                  <a:pt x="4977773" y="284114"/>
                  <a:pt x="4977007" y="284957"/>
                </a:cubicBezTo>
                <a:cubicBezTo>
                  <a:pt x="4976241" y="285799"/>
                  <a:pt x="4975817" y="286447"/>
                  <a:pt x="4975736" y="286901"/>
                </a:cubicBezTo>
                <a:cubicBezTo>
                  <a:pt x="4974872" y="296649"/>
                  <a:pt x="4974057" y="306453"/>
                  <a:pt x="4973292" y="316311"/>
                </a:cubicBezTo>
                <a:cubicBezTo>
                  <a:pt x="4972526" y="326170"/>
                  <a:pt x="4972297" y="336177"/>
                  <a:pt x="4972607" y="346333"/>
                </a:cubicBezTo>
                <a:cubicBezTo>
                  <a:pt x="4973291" y="348575"/>
                  <a:pt x="4974073" y="349940"/>
                  <a:pt x="4974953" y="350427"/>
                </a:cubicBezTo>
                <a:cubicBezTo>
                  <a:pt x="4975833" y="350915"/>
                  <a:pt x="4977399" y="351110"/>
                  <a:pt x="4979647" y="351012"/>
                </a:cubicBezTo>
                <a:cubicBezTo>
                  <a:pt x="4987031" y="349518"/>
                  <a:pt x="4994169" y="348609"/>
                  <a:pt x="5001063" y="348284"/>
                </a:cubicBezTo>
                <a:cubicBezTo>
                  <a:pt x="5007957" y="347960"/>
                  <a:pt x="5014901" y="347830"/>
                  <a:pt x="5021893" y="347895"/>
                </a:cubicBezTo>
                <a:cubicBezTo>
                  <a:pt x="5023866" y="348236"/>
                  <a:pt x="5026177" y="348333"/>
                  <a:pt x="5028824" y="348187"/>
                </a:cubicBezTo>
                <a:cubicBezTo>
                  <a:pt x="5031471" y="348041"/>
                  <a:pt x="5034345" y="347943"/>
                  <a:pt x="5037447" y="347895"/>
                </a:cubicBezTo>
                <a:lnTo>
                  <a:pt x="5034379" y="348668"/>
                </a:lnTo>
                <a:lnTo>
                  <a:pt x="5034379" y="349448"/>
                </a:lnTo>
                <a:cubicBezTo>
                  <a:pt x="5040549" y="348701"/>
                  <a:pt x="5046488" y="347857"/>
                  <a:pt x="5052197" y="346914"/>
                </a:cubicBezTo>
                <a:cubicBezTo>
                  <a:pt x="5057905" y="345972"/>
                  <a:pt x="5063667" y="344737"/>
                  <a:pt x="5069482" y="343207"/>
                </a:cubicBezTo>
                <a:lnTo>
                  <a:pt x="5069482" y="342425"/>
                </a:lnTo>
                <a:cubicBezTo>
                  <a:pt x="5066323" y="342833"/>
                  <a:pt x="5063065" y="343191"/>
                  <a:pt x="5059711" y="343501"/>
                </a:cubicBezTo>
                <a:cubicBezTo>
                  <a:pt x="5056356" y="343811"/>
                  <a:pt x="5053099" y="343974"/>
                  <a:pt x="5049940" y="343990"/>
                </a:cubicBezTo>
                <a:cubicBezTo>
                  <a:pt x="5050673" y="343957"/>
                  <a:pt x="5051357" y="343827"/>
                  <a:pt x="5051992" y="343599"/>
                </a:cubicBezTo>
                <a:cubicBezTo>
                  <a:pt x="5052627" y="343370"/>
                  <a:pt x="5053507" y="343240"/>
                  <a:pt x="5054630" y="343207"/>
                </a:cubicBezTo>
                <a:cubicBezTo>
                  <a:pt x="5059727" y="342425"/>
                  <a:pt x="5064971" y="341838"/>
                  <a:pt x="5070361" y="341447"/>
                </a:cubicBezTo>
                <a:cubicBezTo>
                  <a:pt x="5075752" y="341056"/>
                  <a:pt x="5081191" y="340860"/>
                  <a:pt x="5086679" y="340860"/>
                </a:cubicBezTo>
                <a:cubicBezTo>
                  <a:pt x="5089415" y="340893"/>
                  <a:pt x="5092150" y="341219"/>
                  <a:pt x="5094887" y="341838"/>
                </a:cubicBezTo>
                <a:cubicBezTo>
                  <a:pt x="5097623" y="342457"/>
                  <a:pt x="5100359" y="343175"/>
                  <a:pt x="5103095" y="343990"/>
                </a:cubicBezTo>
                <a:cubicBezTo>
                  <a:pt x="5104560" y="344104"/>
                  <a:pt x="5105146" y="344851"/>
                  <a:pt x="5104853" y="346232"/>
                </a:cubicBezTo>
                <a:cubicBezTo>
                  <a:pt x="5104560" y="347614"/>
                  <a:pt x="5103974" y="348947"/>
                  <a:pt x="5103095" y="350233"/>
                </a:cubicBezTo>
                <a:cubicBezTo>
                  <a:pt x="5096711" y="362686"/>
                  <a:pt x="5088959" y="374419"/>
                  <a:pt x="5079839" y="385430"/>
                </a:cubicBezTo>
                <a:cubicBezTo>
                  <a:pt x="5070719" y="396441"/>
                  <a:pt x="5061013" y="406831"/>
                  <a:pt x="5050722" y="416599"/>
                </a:cubicBezTo>
                <a:cubicBezTo>
                  <a:pt x="5039809" y="426304"/>
                  <a:pt x="5028923" y="435959"/>
                  <a:pt x="5018064" y="445564"/>
                </a:cubicBezTo>
                <a:cubicBezTo>
                  <a:pt x="5007205" y="455169"/>
                  <a:pt x="4996485" y="465024"/>
                  <a:pt x="4985906" y="475130"/>
                </a:cubicBezTo>
                <a:cubicBezTo>
                  <a:pt x="4971865" y="488830"/>
                  <a:pt x="4957781" y="502479"/>
                  <a:pt x="4943657" y="516079"/>
                </a:cubicBezTo>
                <a:cubicBezTo>
                  <a:pt x="4929532" y="529678"/>
                  <a:pt x="4915261" y="543125"/>
                  <a:pt x="4900844" y="556422"/>
                </a:cubicBezTo>
                <a:cubicBezTo>
                  <a:pt x="4895342" y="561897"/>
                  <a:pt x="4890327" y="567713"/>
                  <a:pt x="4885802" y="573870"/>
                </a:cubicBezTo>
                <a:cubicBezTo>
                  <a:pt x="4881277" y="580027"/>
                  <a:pt x="4877435" y="586428"/>
                  <a:pt x="4874277" y="593073"/>
                </a:cubicBezTo>
                <a:cubicBezTo>
                  <a:pt x="4874293" y="594161"/>
                  <a:pt x="4874260" y="594908"/>
                  <a:pt x="4874179" y="595315"/>
                </a:cubicBezTo>
                <a:cubicBezTo>
                  <a:pt x="4874098" y="595721"/>
                  <a:pt x="4873870" y="596273"/>
                  <a:pt x="4873495" y="596971"/>
                </a:cubicBezTo>
                <a:lnTo>
                  <a:pt x="4873495" y="598531"/>
                </a:lnTo>
                <a:cubicBezTo>
                  <a:pt x="4874683" y="598547"/>
                  <a:pt x="4875628" y="598515"/>
                  <a:pt x="4876327" y="598434"/>
                </a:cubicBezTo>
                <a:cubicBezTo>
                  <a:pt x="4877028" y="598352"/>
                  <a:pt x="4877386" y="598125"/>
                  <a:pt x="4877403" y="597751"/>
                </a:cubicBezTo>
                <a:cubicBezTo>
                  <a:pt x="4882074" y="596533"/>
                  <a:pt x="4886600" y="595071"/>
                  <a:pt x="4890979" y="593365"/>
                </a:cubicBezTo>
                <a:cubicBezTo>
                  <a:pt x="4895358" y="591659"/>
                  <a:pt x="4899688" y="590002"/>
                  <a:pt x="4903969" y="588394"/>
                </a:cubicBezTo>
                <a:cubicBezTo>
                  <a:pt x="4913446" y="583130"/>
                  <a:pt x="4923359" y="578646"/>
                  <a:pt x="4933709" y="574942"/>
                </a:cubicBezTo>
                <a:cubicBezTo>
                  <a:pt x="4944059" y="571238"/>
                  <a:pt x="4954165" y="567144"/>
                  <a:pt x="4964028" y="562660"/>
                </a:cubicBezTo>
                <a:cubicBezTo>
                  <a:pt x="4971593" y="558908"/>
                  <a:pt x="4978725" y="554910"/>
                  <a:pt x="4985420" y="550667"/>
                </a:cubicBezTo>
                <a:cubicBezTo>
                  <a:pt x="4992115" y="546423"/>
                  <a:pt x="4997493" y="541052"/>
                  <a:pt x="5001553" y="534554"/>
                </a:cubicBezTo>
                <a:cubicBezTo>
                  <a:pt x="5005023" y="528755"/>
                  <a:pt x="5008251" y="523151"/>
                  <a:pt x="5011233" y="517743"/>
                </a:cubicBezTo>
                <a:cubicBezTo>
                  <a:pt x="5014216" y="512335"/>
                  <a:pt x="5017247" y="506732"/>
                  <a:pt x="5020327" y="500932"/>
                </a:cubicBezTo>
                <a:cubicBezTo>
                  <a:pt x="5022609" y="496176"/>
                  <a:pt x="5024695" y="491224"/>
                  <a:pt x="5026586" y="486077"/>
                </a:cubicBezTo>
                <a:cubicBezTo>
                  <a:pt x="5028477" y="480929"/>
                  <a:pt x="5030563" y="475977"/>
                  <a:pt x="5032845" y="471221"/>
                </a:cubicBezTo>
                <a:cubicBezTo>
                  <a:pt x="5033549" y="469282"/>
                  <a:pt x="5033675" y="467490"/>
                  <a:pt x="5033225" y="465845"/>
                </a:cubicBezTo>
                <a:cubicBezTo>
                  <a:pt x="5032774" y="464200"/>
                  <a:pt x="5032126" y="462603"/>
                  <a:pt x="5031280" y="461056"/>
                </a:cubicBezTo>
                <a:cubicBezTo>
                  <a:pt x="5030954" y="459948"/>
                  <a:pt x="5030823" y="459036"/>
                  <a:pt x="5030889" y="458321"/>
                </a:cubicBezTo>
                <a:cubicBezTo>
                  <a:pt x="5030954" y="457605"/>
                  <a:pt x="5030823" y="456696"/>
                  <a:pt x="5030497" y="455594"/>
                </a:cubicBezTo>
                <a:cubicBezTo>
                  <a:pt x="5031280" y="455562"/>
                  <a:pt x="5032059" y="455432"/>
                  <a:pt x="5032833" y="455206"/>
                </a:cubicBezTo>
                <a:cubicBezTo>
                  <a:pt x="5033609" y="454980"/>
                  <a:pt x="5034379" y="454851"/>
                  <a:pt x="5035146" y="454818"/>
                </a:cubicBezTo>
                <a:cubicBezTo>
                  <a:pt x="5037757" y="454786"/>
                  <a:pt x="5040084" y="454657"/>
                  <a:pt x="5042131" y="454430"/>
                </a:cubicBezTo>
                <a:cubicBezTo>
                  <a:pt x="5044177" y="454204"/>
                  <a:pt x="5046519" y="454075"/>
                  <a:pt x="5049159" y="454042"/>
                </a:cubicBezTo>
                <a:cubicBezTo>
                  <a:pt x="5049582" y="454026"/>
                  <a:pt x="5050103" y="454058"/>
                  <a:pt x="5050722" y="454139"/>
                </a:cubicBezTo>
                <a:cubicBezTo>
                  <a:pt x="5051341" y="454220"/>
                  <a:pt x="5051861" y="454446"/>
                  <a:pt x="5052285" y="454818"/>
                </a:cubicBezTo>
                <a:cubicBezTo>
                  <a:pt x="5056585" y="457856"/>
                  <a:pt x="5061274" y="460359"/>
                  <a:pt x="5066355" y="462328"/>
                </a:cubicBezTo>
                <a:cubicBezTo>
                  <a:pt x="5071437" y="464298"/>
                  <a:pt x="5076907" y="466219"/>
                  <a:pt x="5082771" y="468093"/>
                </a:cubicBezTo>
                <a:cubicBezTo>
                  <a:pt x="5091353" y="471579"/>
                  <a:pt x="5099593" y="475358"/>
                  <a:pt x="5107491" y="479430"/>
                </a:cubicBezTo>
                <a:cubicBezTo>
                  <a:pt x="5115389" y="483503"/>
                  <a:pt x="5123043" y="488064"/>
                  <a:pt x="5130453" y="493113"/>
                </a:cubicBezTo>
                <a:cubicBezTo>
                  <a:pt x="5133563" y="495410"/>
                  <a:pt x="5136527" y="497463"/>
                  <a:pt x="5139345" y="499271"/>
                </a:cubicBezTo>
                <a:cubicBezTo>
                  <a:pt x="5142163" y="501079"/>
                  <a:pt x="5144931" y="502936"/>
                  <a:pt x="5147651" y="504842"/>
                </a:cubicBezTo>
                <a:cubicBezTo>
                  <a:pt x="5152355" y="507628"/>
                  <a:pt x="5157002" y="510657"/>
                  <a:pt x="5161589" y="513931"/>
                </a:cubicBezTo>
                <a:cubicBezTo>
                  <a:pt x="5166177" y="517206"/>
                  <a:pt x="5170613" y="520431"/>
                  <a:pt x="5174898" y="523607"/>
                </a:cubicBezTo>
                <a:cubicBezTo>
                  <a:pt x="5178023" y="526279"/>
                  <a:pt x="5180951" y="528755"/>
                  <a:pt x="5183685" y="531035"/>
                </a:cubicBezTo>
                <a:cubicBezTo>
                  <a:pt x="5186419" y="533316"/>
                  <a:pt x="5188957" y="535792"/>
                  <a:pt x="5191301" y="538463"/>
                </a:cubicBezTo>
                <a:cubicBezTo>
                  <a:pt x="5196767" y="543807"/>
                  <a:pt x="5201454" y="549533"/>
                  <a:pt x="5205359" y="555642"/>
                </a:cubicBezTo>
                <a:cubicBezTo>
                  <a:pt x="5207784" y="558566"/>
                  <a:pt x="5208988" y="561881"/>
                  <a:pt x="5208971" y="565584"/>
                </a:cubicBezTo>
                <a:cubicBezTo>
                  <a:pt x="5208956" y="569289"/>
                  <a:pt x="5207231" y="572213"/>
                  <a:pt x="5203797" y="574357"/>
                </a:cubicBezTo>
                <a:cubicBezTo>
                  <a:pt x="5203391" y="575982"/>
                  <a:pt x="5202837" y="577606"/>
                  <a:pt x="5202137" y="579231"/>
                </a:cubicBezTo>
                <a:cubicBezTo>
                  <a:pt x="5201437" y="580856"/>
                  <a:pt x="5200689" y="582090"/>
                  <a:pt x="5199892" y="582935"/>
                </a:cubicBezTo>
                <a:cubicBezTo>
                  <a:pt x="5199046" y="584885"/>
                  <a:pt x="5198004" y="586639"/>
                  <a:pt x="5196767" y="588199"/>
                </a:cubicBezTo>
                <a:cubicBezTo>
                  <a:pt x="5195531" y="589758"/>
                  <a:pt x="5194490" y="591123"/>
                  <a:pt x="5193643" y="592293"/>
                </a:cubicBezTo>
                <a:cubicBezTo>
                  <a:pt x="5193286" y="592764"/>
                  <a:pt x="5193025" y="593381"/>
                  <a:pt x="5192863" y="594145"/>
                </a:cubicBezTo>
                <a:cubicBezTo>
                  <a:pt x="5192700" y="594908"/>
                  <a:pt x="5192439" y="595331"/>
                  <a:pt x="5192081" y="595412"/>
                </a:cubicBezTo>
                <a:cubicBezTo>
                  <a:pt x="5189787" y="595851"/>
                  <a:pt x="5187932" y="596923"/>
                  <a:pt x="5186517" y="598629"/>
                </a:cubicBezTo>
                <a:cubicBezTo>
                  <a:pt x="5185101" y="600334"/>
                  <a:pt x="5183832" y="602381"/>
                  <a:pt x="5182709" y="604769"/>
                </a:cubicBezTo>
                <a:cubicBezTo>
                  <a:pt x="5182303" y="605111"/>
                  <a:pt x="5181944" y="605403"/>
                  <a:pt x="5181635" y="605647"/>
                </a:cubicBezTo>
                <a:cubicBezTo>
                  <a:pt x="5181326" y="605890"/>
                  <a:pt x="5181163" y="606378"/>
                  <a:pt x="5181147" y="607109"/>
                </a:cubicBezTo>
                <a:cubicBezTo>
                  <a:pt x="5180724" y="607930"/>
                  <a:pt x="5180007" y="608654"/>
                  <a:pt x="5178999" y="609282"/>
                </a:cubicBezTo>
                <a:cubicBezTo>
                  <a:pt x="5177991" y="609910"/>
                  <a:pt x="5176884" y="610240"/>
                  <a:pt x="5175679" y="610274"/>
                </a:cubicBezTo>
                <a:cubicBezTo>
                  <a:pt x="5175273" y="610224"/>
                  <a:pt x="5174915" y="610323"/>
                  <a:pt x="5174605" y="610572"/>
                </a:cubicBezTo>
                <a:cubicBezTo>
                  <a:pt x="5174297" y="610820"/>
                  <a:pt x="5174133" y="611516"/>
                  <a:pt x="5174117" y="612659"/>
                </a:cubicBezTo>
                <a:cubicBezTo>
                  <a:pt x="5172905" y="614268"/>
                  <a:pt x="5171257" y="614948"/>
                  <a:pt x="5169171" y="614699"/>
                </a:cubicBezTo>
                <a:cubicBezTo>
                  <a:pt x="5167086" y="614451"/>
                  <a:pt x="5164855" y="612976"/>
                  <a:pt x="5162479" y="610274"/>
                </a:cubicBezTo>
                <a:cubicBezTo>
                  <a:pt x="5162996" y="613040"/>
                  <a:pt x="5163513" y="615549"/>
                  <a:pt x="5164031" y="617800"/>
                </a:cubicBezTo>
                <a:cubicBezTo>
                  <a:pt x="5164548" y="620052"/>
                  <a:pt x="5164289" y="621959"/>
                  <a:pt x="5163255" y="623523"/>
                </a:cubicBezTo>
                <a:lnTo>
                  <a:pt x="5161703" y="623523"/>
                </a:lnTo>
                <a:cubicBezTo>
                  <a:pt x="5161654" y="623151"/>
                  <a:pt x="5161363" y="622732"/>
                  <a:pt x="5160829" y="622264"/>
                </a:cubicBezTo>
                <a:cubicBezTo>
                  <a:pt x="5160296" y="621796"/>
                  <a:pt x="5159812" y="621183"/>
                  <a:pt x="5159375" y="620424"/>
                </a:cubicBezTo>
                <a:lnTo>
                  <a:pt x="5159375" y="617326"/>
                </a:lnTo>
                <a:lnTo>
                  <a:pt x="5159375" y="614228"/>
                </a:lnTo>
                <a:cubicBezTo>
                  <a:pt x="5158593" y="613360"/>
                  <a:pt x="5157812" y="612339"/>
                  <a:pt x="5157030" y="611165"/>
                </a:cubicBezTo>
                <a:cubicBezTo>
                  <a:pt x="5156249" y="609992"/>
                  <a:pt x="5155467" y="609165"/>
                  <a:pt x="5154685" y="608684"/>
                </a:cubicBezTo>
                <a:lnTo>
                  <a:pt x="5150777" y="608684"/>
                </a:lnTo>
                <a:cubicBezTo>
                  <a:pt x="5149213" y="610654"/>
                  <a:pt x="5147651" y="612462"/>
                  <a:pt x="5146087" y="614108"/>
                </a:cubicBezTo>
                <a:cubicBezTo>
                  <a:pt x="5144524" y="615755"/>
                  <a:pt x="5142960" y="617344"/>
                  <a:pt x="5141397" y="618876"/>
                </a:cubicBezTo>
                <a:cubicBezTo>
                  <a:pt x="5139882" y="620424"/>
                  <a:pt x="5138417" y="621780"/>
                  <a:pt x="5137000" y="622943"/>
                </a:cubicBezTo>
                <a:cubicBezTo>
                  <a:pt x="5135583" y="624105"/>
                  <a:pt x="5133921" y="625075"/>
                  <a:pt x="5132017" y="625853"/>
                </a:cubicBezTo>
                <a:cubicBezTo>
                  <a:pt x="5131577" y="627333"/>
                  <a:pt x="5131088" y="628277"/>
                  <a:pt x="5130551" y="628684"/>
                </a:cubicBezTo>
                <a:cubicBezTo>
                  <a:pt x="5130013" y="629091"/>
                  <a:pt x="5129720" y="629449"/>
                  <a:pt x="5129671" y="629758"/>
                </a:cubicBezTo>
                <a:cubicBezTo>
                  <a:pt x="5127277" y="632004"/>
                  <a:pt x="5124639" y="633370"/>
                  <a:pt x="5121757" y="633859"/>
                </a:cubicBezTo>
                <a:cubicBezTo>
                  <a:pt x="5118874" y="634347"/>
                  <a:pt x="5116041" y="634542"/>
                  <a:pt x="5113256" y="634444"/>
                </a:cubicBezTo>
                <a:cubicBezTo>
                  <a:pt x="5115210" y="633728"/>
                  <a:pt x="5117165" y="633208"/>
                  <a:pt x="5119119" y="632882"/>
                </a:cubicBezTo>
                <a:cubicBezTo>
                  <a:pt x="5121073" y="632557"/>
                  <a:pt x="5123027" y="632036"/>
                  <a:pt x="5124981" y="631320"/>
                </a:cubicBezTo>
                <a:cubicBezTo>
                  <a:pt x="5124949" y="630946"/>
                  <a:pt x="5124819" y="630718"/>
                  <a:pt x="5124590" y="630637"/>
                </a:cubicBezTo>
                <a:cubicBezTo>
                  <a:pt x="5124363" y="630555"/>
                  <a:pt x="5124232" y="630523"/>
                  <a:pt x="5124200" y="630539"/>
                </a:cubicBezTo>
                <a:cubicBezTo>
                  <a:pt x="5121105" y="630572"/>
                  <a:pt x="5117914" y="630702"/>
                  <a:pt x="5114624" y="630930"/>
                </a:cubicBezTo>
                <a:cubicBezTo>
                  <a:pt x="5111335" y="631157"/>
                  <a:pt x="5107751" y="631288"/>
                  <a:pt x="5103875" y="631320"/>
                </a:cubicBezTo>
                <a:cubicBezTo>
                  <a:pt x="5103469" y="631369"/>
                  <a:pt x="5103111" y="631467"/>
                  <a:pt x="5102801" y="631613"/>
                </a:cubicBezTo>
                <a:cubicBezTo>
                  <a:pt x="5102492" y="631760"/>
                  <a:pt x="5102329" y="631662"/>
                  <a:pt x="5102313" y="631320"/>
                </a:cubicBezTo>
                <a:cubicBezTo>
                  <a:pt x="5100423" y="630637"/>
                  <a:pt x="5098925" y="630637"/>
                  <a:pt x="5097818" y="631320"/>
                </a:cubicBezTo>
                <a:cubicBezTo>
                  <a:pt x="5096711" y="632004"/>
                  <a:pt x="5095603" y="632785"/>
                  <a:pt x="5094496" y="633663"/>
                </a:cubicBezTo>
                <a:cubicBezTo>
                  <a:pt x="5091434" y="636755"/>
                  <a:pt x="5088568" y="639554"/>
                  <a:pt x="5085897" y="642060"/>
                </a:cubicBezTo>
                <a:cubicBezTo>
                  <a:pt x="5083227" y="644566"/>
                  <a:pt x="5080360" y="646974"/>
                  <a:pt x="5077299" y="649284"/>
                </a:cubicBezTo>
                <a:cubicBezTo>
                  <a:pt x="5073374" y="652360"/>
                  <a:pt x="5069107" y="654410"/>
                  <a:pt x="5064499" y="655435"/>
                </a:cubicBezTo>
                <a:cubicBezTo>
                  <a:pt x="5059890" y="656460"/>
                  <a:pt x="5055037" y="656753"/>
                  <a:pt x="5049940" y="656314"/>
                </a:cubicBezTo>
                <a:cubicBezTo>
                  <a:pt x="5053865" y="654833"/>
                  <a:pt x="5057545" y="653108"/>
                  <a:pt x="5060981" y="651139"/>
                </a:cubicBezTo>
                <a:cubicBezTo>
                  <a:pt x="5064417" y="649170"/>
                  <a:pt x="5067511" y="646469"/>
                  <a:pt x="5070264" y="643036"/>
                </a:cubicBezTo>
                <a:cubicBezTo>
                  <a:pt x="5067886" y="644533"/>
                  <a:pt x="5065411" y="645639"/>
                  <a:pt x="5062838" y="646356"/>
                </a:cubicBezTo>
                <a:cubicBezTo>
                  <a:pt x="5060265" y="647071"/>
                  <a:pt x="5057789" y="647787"/>
                  <a:pt x="5055412" y="648503"/>
                </a:cubicBezTo>
                <a:lnTo>
                  <a:pt x="5058539" y="644598"/>
                </a:lnTo>
                <a:cubicBezTo>
                  <a:pt x="5057431" y="644631"/>
                  <a:pt x="5056519" y="644566"/>
                  <a:pt x="5055803" y="644403"/>
                </a:cubicBezTo>
                <a:cubicBezTo>
                  <a:pt x="5055086" y="644240"/>
                  <a:pt x="5054174" y="643784"/>
                  <a:pt x="5053067" y="643036"/>
                </a:cubicBezTo>
                <a:cubicBezTo>
                  <a:pt x="5060883" y="642385"/>
                  <a:pt x="5067919" y="639000"/>
                  <a:pt x="5074172" y="632882"/>
                </a:cubicBezTo>
                <a:cubicBezTo>
                  <a:pt x="5074563" y="632801"/>
                  <a:pt x="5074953" y="632378"/>
                  <a:pt x="5075345" y="631613"/>
                </a:cubicBezTo>
                <a:cubicBezTo>
                  <a:pt x="5075735" y="630848"/>
                  <a:pt x="5076126" y="630230"/>
                  <a:pt x="5076517" y="629758"/>
                </a:cubicBezTo>
                <a:lnTo>
                  <a:pt x="5078862" y="625072"/>
                </a:lnTo>
                <a:cubicBezTo>
                  <a:pt x="5079725" y="623975"/>
                  <a:pt x="5080735" y="622877"/>
                  <a:pt x="5081891" y="621780"/>
                </a:cubicBezTo>
                <a:cubicBezTo>
                  <a:pt x="5083047" y="620683"/>
                  <a:pt x="5083862" y="619198"/>
                  <a:pt x="5084334" y="617326"/>
                </a:cubicBezTo>
                <a:cubicBezTo>
                  <a:pt x="5084725" y="614907"/>
                  <a:pt x="5085507" y="612134"/>
                  <a:pt x="5086679" y="609005"/>
                </a:cubicBezTo>
                <a:cubicBezTo>
                  <a:pt x="5087851" y="605877"/>
                  <a:pt x="5089415" y="602905"/>
                  <a:pt x="5091369" y="600091"/>
                </a:cubicBezTo>
                <a:cubicBezTo>
                  <a:pt x="5092867" y="598450"/>
                  <a:pt x="5093975" y="596468"/>
                  <a:pt x="5094691" y="594145"/>
                </a:cubicBezTo>
                <a:cubicBezTo>
                  <a:pt x="5095407" y="591821"/>
                  <a:pt x="5096125" y="589645"/>
                  <a:pt x="5096841" y="587614"/>
                </a:cubicBezTo>
                <a:cubicBezTo>
                  <a:pt x="5098258" y="584446"/>
                  <a:pt x="5098551" y="581424"/>
                  <a:pt x="5097720" y="578549"/>
                </a:cubicBezTo>
                <a:cubicBezTo>
                  <a:pt x="5096890" y="575673"/>
                  <a:pt x="5095815" y="573236"/>
                  <a:pt x="5094496" y="571238"/>
                </a:cubicBezTo>
                <a:cubicBezTo>
                  <a:pt x="5089855" y="561506"/>
                  <a:pt x="5085263" y="551913"/>
                  <a:pt x="5080719" y="542458"/>
                </a:cubicBezTo>
                <a:cubicBezTo>
                  <a:pt x="5076175" y="533003"/>
                  <a:pt x="5071387" y="523592"/>
                  <a:pt x="5066355" y="514225"/>
                </a:cubicBezTo>
                <a:cubicBezTo>
                  <a:pt x="5062431" y="508002"/>
                  <a:pt x="5058359" y="501877"/>
                  <a:pt x="5054141" y="495850"/>
                </a:cubicBezTo>
                <a:cubicBezTo>
                  <a:pt x="5049923" y="489823"/>
                  <a:pt x="5045657" y="483698"/>
                  <a:pt x="5041341" y="477476"/>
                </a:cubicBezTo>
                <a:lnTo>
                  <a:pt x="5038215" y="471221"/>
                </a:lnTo>
                <a:cubicBezTo>
                  <a:pt x="5035151" y="477476"/>
                  <a:pt x="5032840" y="482949"/>
                  <a:pt x="5031280" y="487640"/>
                </a:cubicBezTo>
                <a:cubicBezTo>
                  <a:pt x="5030074" y="491159"/>
                  <a:pt x="5028770" y="494677"/>
                  <a:pt x="5027368" y="498196"/>
                </a:cubicBezTo>
                <a:cubicBezTo>
                  <a:pt x="5025967" y="501714"/>
                  <a:pt x="5024663" y="505233"/>
                  <a:pt x="5023457" y="508752"/>
                </a:cubicBezTo>
                <a:cubicBezTo>
                  <a:pt x="5022316" y="512254"/>
                  <a:pt x="5021077" y="515805"/>
                  <a:pt x="5019741" y="519405"/>
                </a:cubicBezTo>
                <a:cubicBezTo>
                  <a:pt x="5018405" y="523005"/>
                  <a:pt x="5016775" y="526751"/>
                  <a:pt x="5014851" y="530645"/>
                </a:cubicBezTo>
                <a:cubicBezTo>
                  <a:pt x="5012847" y="536069"/>
                  <a:pt x="5010207" y="541051"/>
                  <a:pt x="5006931" y="545591"/>
                </a:cubicBezTo>
                <a:cubicBezTo>
                  <a:pt x="5003655" y="550131"/>
                  <a:pt x="5000037" y="554521"/>
                  <a:pt x="4996076" y="558761"/>
                </a:cubicBezTo>
                <a:cubicBezTo>
                  <a:pt x="4987829" y="566576"/>
                  <a:pt x="4979297" y="573951"/>
                  <a:pt x="4970479" y="580888"/>
                </a:cubicBezTo>
                <a:cubicBezTo>
                  <a:pt x="4961661" y="587825"/>
                  <a:pt x="4952751" y="594226"/>
                  <a:pt x="4943751" y="600091"/>
                </a:cubicBezTo>
                <a:cubicBezTo>
                  <a:pt x="4935629" y="606387"/>
                  <a:pt x="4927308" y="612027"/>
                  <a:pt x="4918791" y="617009"/>
                </a:cubicBezTo>
                <a:cubicBezTo>
                  <a:pt x="4910274" y="621991"/>
                  <a:pt x="4901167" y="626241"/>
                  <a:pt x="4891467" y="629758"/>
                </a:cubicBezTo>
                <a:cubicBezTo>
                  <a:pt x="4886014" y="631646"/>
                  <a:pt x="4880707" y="633338"/>
                  <a:pt x="4875547" y="634835"/>
                </a:cubicBezTo>
                <a:cubicBezTo>
                  <a:pt x="4870386" y="636332"/>
                  <a:pt x="4865275" y="638024"/>
                  <a:pt x="4860211" y="639912"/>
                </a:cubicBezTo>
                <a:lnTo>
                  <a:pt x="4845365" y="643036"/>
                </a:lnTo>
                <a:lnTo>
                  <a:pt x="4844584" y="643036"/>
                </a:lnTo>
                <a:cubicBezTo>
                  <a:pt x="4840400" y="645054"/>
                  <a:pt x="4837633" y="645704"/>
                  <a:pt x="4836281" y="644988"/>
                </a:cubicBezTo>
                <a:cubicBezTo>
                  <a:pt x="4834930" y="644272"/>
                  <a:pt x="4834311" y="641799"/>
                  <a:pt x="4834425" y="637569"/>
                </a:cubicBezTo>
                <a:lnTo>
                  <a:pt x="4830518" y="637569"/>
                </a:lnTo>
                <a:cubicBezTo>
                  <a:pt x="4826221" y="638399"/>
                  <a:pt x="4822314" y="638301"/>
                  <a:pt x="4818797" y="637276"/>
                </a:cubicBezTo>
                <a:cubicBezTo>
                  <a:pt x="4815281" y="636250"/>
                  <a:pt x="4812155" y="634005"/>
                  <a:pt x="4809421" y="630539"/>
                </a:cubicBezTo>
                <a:cubicBezTo>
                  <a:pt x="4807907" y="628587"/>
                  <a:pt x="4806246" y="627026"/>
                  <a:pt x="4804439" y="625857"/>
                </a:cubicBezTo>
                <a:cubicBezTo>
                  <a:pt x="4802632" y="624688"/>
                  <a:pt x="4800385" y="623910"/>
                  <a:pt x="4797699" y="623523"/>
                </a:cubicBezTo>
                <a:cubicBezTo>
                  <a:pt x="4794460" y="623331"/>
                  <a:pt x="4791758" y="621778"/>
                  <a:pt x="4789593" y="618863"/>
                </a:cubicBezTo>
                <a:cubicBezTo>
                  <a:pt x="4787428" y="615948"/>
                  <a:pt x="4786483" y="612820"/>
                  <a:pt x="4786761" y="609479"/>
                </a:cubicBezTo>
                <a:cubicBezTo>
                  <a:pt x="4787477" y="606719"/>
                  <a:pt x="4788193" y="603818"/>
                  <a:pt x="4788909" y="600777"/>
                </a:cubicBezTo>
                <a:cubicBezTo>
                  <a:pt x="4789625" y="597736"/>
                  <a:pt x="4790733" y="594648"/>
                  <a:pt x="4792230" y="591513"/>
                </a:cubicBezTo>
                <a:cubicBezTo>
                  <a:pt x="4796983" y="582562"/>
                  <a:pt x="4802518" y="574146"/>
                  <a:pt x="4808835" y="566266"/>
                </a:cubicBezTo>
                <a:cubicBezTo>
                  <a:pt x="4815151" y="558386"/>
                  <a:pt x="4821857" y="550943"/>
                  <a:pt x="4828955" y="543937"/>
                </a:cubicBezTo>
                <a:cubicBezTo>
                  <a:pt x="4837193" y="535711"/>
                  <a:pt x="4845527" y="527533"/>
                  <a:pt x="4853960" y="519405"/>
                </a:cubicBezTo>
                <a:cubicBezTo>
                  <a:pt x="4862393" y="511276"/>
                  <a:pt x="4870727" y="503294"/>
                  <a:pt x="4878965" y="495459"/>
                </a:cubicBezTo>
                <a:cubicBezTo>
                  <a:pt x="4889953" y="485262"/>
                  <a:pt x="4901179" y="474973"/>
                  <a:pt x="4912641" y="464591"/>
                </a:cubicBezTo>
                <a:cubicBezTo>
                  <a:pt x="4924104" y="454208"/>
                  <a:pt x="4935514" y="443928"/>
                  <a:pt x="4946871" y="433749"/>
                </a:cubicBezTo>
                <a:lnTo>
                  <a:pt x="4982777" y="402526"/>
                </a:lnTo>
                <a:lnTo>
                  <a:pt x="4985123" y="400170"/>
                </a:lnTo>
                <a:cubicBezTo>
                  <a:pt x="4985140" y="399794"/>
                  <a:pt x="4985107" y="399565"/>
                  <a:pt x="4985026" y="399483"/>
                </a:cubicBezTo>
                <a:cubicBezTo>
                  <a:pt x="4984944" y="399401"/>
                  <a:pt x="4984716" y="399369"/>
                  <a:pt x="4984341" y="399385"/>
                </a:cubicBezTo>
                <a:lnTo>
                  <a:pt x="4970267" y="401740"/>
                </a:lnTo>
                <a:lnTo>
                  <a:pt x="4909437" y="418153"/>
                </a:lnTo>
                <a:lnTo>
                  <a:pt x="4879747" y="425921"/>
                </a:lnTo>
                <a:cubicBezTo>
                  <a:pt x="4867667" y="428639"/>
                  <a:pt x="4855685" y="431218"/>
                  <a:pt x="4843802" y="433656"/>
                </a:cubicBezTo>
                <a:cubicBezTo>
                  <a:pt x="4831919" y="436094"/>
                  <a:pt x="4819937" y="438485"/>
                  <a:pt x="4807857" y="440830"/>
                </a:cubicBezTo>
                <a:lnTo>
                  <a:pt x="4806295" y="440830"/>
                </a:lnTo>
                <a:lnTo>
                  <a:pt x="4816453" y="437683"/>
                </a:lnTo>
                <a:cubicBezTo>
                  <a:pt x="4825488" y="435731"/>
                  <a:pt x="4834767" y="433734"/>
                  <a:pt x="4844291" y="431690"/>
                </a:cubicBezTo>
                <a:cubicBezTo>
                  <a:pt x="4853813" y="429646"/>
                  <a:pt x="4863288" y="427464"/>
                  <a:pt x="4872713" y="425144"/>
                </a:cubicBezTo>
                <a:lnTo>
                  <a:pt x="4951549" y="404096"/>
                </a:lnTo>
                <a:cubicBezTo>
                  <a:pt x="4958519" y="402574"/>
                  <a:pt x="4965055" y="401102"/>
                  <a:pt x="4971156" y="399679"/>
                </a:cubicBezTo>
                <a:cubicBezTo>
                  <a:pt x="4977257" y="398256"/>
                  <a:pt x="4983217" y="396588"/>
                  <a:pt x="4989035" y="394674"/>
                </a:cubicBezTo>
                <a:cubicBezTo>
                  <a:pt x="4990567" y="394625"/>
                  <a:pt x="4991806" y="394331"/>
                  <a:pt x="4992751" y="393791"/>
                </a:cubicBezTo>
                <a:cubicBezTo>
                  <a:pt x="4993697" y="393251"/>
                  <a:pt x="4994543" y="392761"/>
                  <a:pt x="4995293" y="392319"/>
                </a:cubicBezTo>
                <a:lnTo>
                  <a:pt x="4995293" y="391539"/>
                </a:lnTo>
                <a:cubicBezTo>
                  <a:pt x="4992963" y="391897"/>
                  <a:pt x="4990779" y="392157"/>
                  <a:pt x="4988742" y="392320"/>
                </a:cubicBezTo>
                <a:cubicBezTo>
                  <a:pt x="4986705" y="392482"/>
                  <a:pt x="4984716" y="392744"/>
                  <a:pt x="4982777" y="393104"/>
                </a:cubicBezTo>
                <a:lnTo>
                  <a:pt x="4900844" y="416599"/>
                </a:lnTo>
                <a:cubicBezTo>
                  <a:pt x="4894609" y="417862"/>
                  <a:pt x="4888325" y="419415"/>
                  <a:pt x="4881993" y="421260"/>
                </a:cubicBezTo>
                <a:cubicBezTo>
                  <a:pt x="4875660" y="423105"/>
                  <a:pt x="4869181" y="424659"/>
                  <a:pt x="4862555" y="425921"/>
                </a:cubicBezTo>
                <a:cubicBezTo>
                  <a:pt x="4855133" y="427525"/>
                  <a:pt x="4847709" y="429185"/>
                  <a:pt x="4840286" y="430902"/>
                </a:cubicBezTo>
                <a:cubicBezTo>
                  <a:pt x="4832863" y="432619"/>
                  <a:pt x="4825439" y="434092"/>
                  <a:pt x="4818016" y="435323"/>
                </a:cubicBezTo>
                <a:lnTo>
                  <a:pt x="4791449" y="440043"/>
                </a:lnTo>
                <a:cubicBezTo>
                  <a:pt x="4785539" y="440420"/>
                  <a:pt x="4779385" y="440650"/>
                  <a:pt x="4772989" y="440732"/>
                </a:cubicBezTo>
                <a:cubicBezTo>
                  <a:pt x="4766591" y="440814"/>
                  <a:pt x="4760241" y="440846"/>
                  <a:pt x="4753941" y="440830"/>
                </a:cubicBezTo>
                <a:cubicBezTo>
                  <a:pt x="4753160" y="440748"/>
                  <a:pt x="4752183" y="440322"/>
                  <a:pt x="4751011" y="439551"/>
                </a:cubicBezTo>
                <a:cubicBezTo>
                  <a:pt x="4749839" y="438781"/>
                  <a:pt x="4748472" y="438158"/>
                  <a:pt x="4746909" y="437683"/>
                </a:cubicBezTo>
                <a:lnTo>
                  <a:pt x="4742221" y="434536"/>
                </a:lnTo>
                <a:cubicBezTo>
                  <a:pt x="4741749" y="434142"/>
                  <a:pt x="4741130" y="433749"/>
                  <a:pt x="4740365" y="433355"/>
                </a:cubicBezTo>
                <a:cubicBezTo>
                  <a:pt x="4739600" y="432962"/>
                  <a:pt x="4739177" y="432569"/>
                  <a:pt x="4739095" y="432175"/>
                </a:cubicBezTo>
                <a:cubicBezTo>
                  <a:pt x="4739177" y="430963"/>
                  <a:pt x="4739600" y="429852"/>
                  <a:pt x="4740365" y="428843"/>
                </a:cubicBezTo>
                <a:cubicBezTo>
                  <a:pt x="4741130" y="427833"/>
                  <a:pt x="4741749" y="427118"/>
                  <a:pt x="4742221" y="426698"/>
                </a:cubicBezTo>
                <a:cubicBezTo>
                  <a:pt x="4743783" y="425792"/>
                  <a:pt x="4745346" y="425274"/>
                  <a:pt x="4746909" y="425144"/>
                </a:cubicBezTo>
                <a:cubicBezTo>
                  <a:pt x="4752721" y="423186"/>
                  <a:pt x="4758093" y="420888"/>
                  <a:pt x="4763025" y="418248"/>
                </a:cubicBezTo>
                <a:cubicBezTo>
                  <a:pt x="4767958" y="415608"/>
                  <a:pt x="4772744" y="412723"/>
                  <a:pt x="4777383" y="409591"/>
                </a:cubicBezTo>
                <a:cubicBezTo>
                  <a:pt x="4777774" y="409215"/>
                  <a:pt x="4778165" y="408986"/>
                  <a:pt x="4778555" y="408904"/>
                </a:cubicBezTo>
                <a:cubicBezTo>
                  <a:pt x="4778946" y="408823"/>
                  <a:pt x="4779337" y="408790"/>
                  <a:pt x="4779727" y="408806"/>
                </a:cubicBezTo>
                <a:cubicBezTo>
                  <a:pt x="4778491" y="410760"/>
                  <a:pt x="4777058" y="412710"/>
                  <a:pt x="4775429" y="414654"/>
                </a:cubicBezTo>
                <a:cubicBezTo>
                  <a:pt x="4773802" y="416599"/>
                  <a:pt x="4772369" y="418542"/>
                  <a:pt x="4771132" y="420483"/>
                </a:cubicBezTo>
                <a:lnTo>
                  <a:pt x="4773477" y="420483"/>
                </a:lnTo>
                <a:cubicBezTo>
                  <a:pt x="4777383" y="418995"/>
                  <a:pt x="4781291" y="417700"/>
                  <a:pt x="4785197" y="416599"/>
                </a:cubicBezTo>
                <a:cubicBezTo>
                  <a:pt x="4789104" y="415499"/>
                  <a:pt x="4793011" y="414204"/>
                  <a:pt x="4796918" y="412715"/>
                </a:cubicBezTo>
                <a:lnTo>
                  <a:pt x="4847709" y="392319"/>
                </a:lnTo>
                <a:cubicBezTo>
                  <a:pt x="4854775" y="389315"/>
                  <a:pt x="4861937" y="386555"/>
                  <a:pt x="4869197" y="384038"/>
                </a:cubicBezTo>
                <a:cubicBezTo>
                  <a:pt x="4876458" y="381521"/>
                  <a:pt x="4883621" y="378566"/>
                  <a:pt x="4890686" y="375173"/>
                </a:cubicBezTo>
                <a:lnTo>
                  <a:pt x="4891467" y="375173"/>
                </a:lnTo>
                <a:cubicBezTo>
                  <a:pt x="4891451" y="374799"/>
                  <a:pt x="4891288" y="374377"/>
                  <a:pt x="4890979" y="373906"/>
                </a:cubicBezTo>
                <a:cubicBezTo>
                  <a:pt x="4890669" y="373435"/>
                  <a:pt x="4890311" y="372818"/>
                  <a:pt x="4889905" y="372055"/>
                </a:cubicBezTo>
                <a:cubicBezTo>
                  <a:pt x="4887739" y="369295"/>
                  <a:pt x="4886991" y="366632"/>
                  <a:pt x="4887658" y="364067"/>
                </a:cubicBezTo>
                <a:cubicBezTo>
                  <a:pt x="4888325" y="361501"/>
                  <a:pt x="4889335" y="359228"/>
                  <a:pt x="4890686" y="357247"/>
                </a:cubicBezTo>
                <a:cubicBezTo>
                  <a:pt x="4893893" y="350697"/>
                  <a:pt x="4896855" y="344286"/>
                  <a:pt x="4899574" y="338015"/>
                </a:cubicBezTo>
                <a:cubicBezTo>
                  <a:pt x="4902293" y="331743"/>
                  <a:pt x="4904279" y="325127"/>
                  <a:pt x="4905533" y="318165"/>
                </a:cubicBezTo>
                <a:cubicBezTo>
                  <a:pt x="4906265" y="315084"/>
                  <a:pt x="4906753" y="312052"/>
                  <a:pt x="4906997" y="309069"/>
                </a:cubicBezTo>
                <a:cubicBezTo>
                  <a:pt x="4907241" y="306086"/>
                  <a:pt x="4907535" y="302859"/>
                  <a:pt x="4907877" y="299386"/>
                </a:cubicBezTo>
                <a:cubicBezTo>
                  <a:pt x="4908267" y="297854"/>
                  <a:pt x="4908267" y="296811"/>
                  <a:pt x="4907877" y="296257"/>
                </a:cubicBezTo>
                <a:cubicBezTo>
                  <a:pt x="4907486" y="295703"/>
                  <a:pt x="4906705" y="295442"/>
                  <a:pt x="4905533" y="295474"/>
                </a:cubicBezTo>
                <a:lnTo>
                  <a:pt x="4884435" y="292344"/>
                </a:lnTo>
                <a:cubicBezTo>
                  <a:pt x="4882905" y="292361"/>
                  <a:pt x="4881667" y="292328"/>
                  <a:pt x="4880723" y="292247"/>
                </a:cubicBezTo>
                <a:cubicBezTo>
                  <a:pt x="4879779" y="292166"/>
                  <a:pt x="4878933" y="291939"/>
                  <a:pt x="4878183" y="291567"/>
                </a:cubicBezTo>
                <a:cubicBezTo>
                  <a:pt x="4879779" y="291599"/>
                  <a:pt x="4881472" y="291729"/>
                  <a:pt x="4883263" y="291956"/>
                </a:cubicBezTo>
                <a:cubicBezTo>
                  <a:pt x="4885053" y="292183"/>
                  <a:pt x="4886747" y="292312"/>
                  <a:pt x="4888341" y="292344"/>
                </a:cubicBezTo>
                <a:cubicBezTo>
                  <a:pt x="4891467" y="292328"/>
                  <a:pt x="4894593" y="292361"/>
                  <a:pt x="4897719" y="292442"/>
                </a:cubicBezTo>
                <a:cubicBezTo>
                  <a:pt x="4900844" y="292524"/>
                  <a:pt x="4903969" y="292752"/>
                  <a:pt x="4907095" y="293127"/>
                </a:cubicBezTo>
                <a:cubicBezTo>
                  <a:pt x="4907486" y="293111"/>
                  <a:pt x="4907877" y="292948"/>
                  <a:pt x="4908267" y="292638"/>
                </a:cubicBezTo>
                <a:cubicBezTo>
                  <a:pt x="4908657" y="292329"/>
                  <a:pt x="4909047" y="291972"/>
                  <a:pt x="4909437" y="291567"/>
                </a:cubicBezTo>
                <a:cubicBezTo>
                  <a:pt x="4908657" y="291437"/>
                  <a:pt x="4907877" y="290919"/>
                  <a:pt x="4907095" y="290011"/>
                </a:cubicBezTo>
                <a:lnTo>
                  <a:pt x="4876621" y="290011"/>
                </a:lnTo>
                <a:cubicBezTo>
                  <a:pt x="4875075" y="289979"/>
                  <a:pt x="4873675" y="289849"/>
                  <a:pt x="4872421" y="289622"/>
                </a:cubicBezTo>
                <a:cubicBezTo>
                  <a:pt x="4871167" y="289396"/>
                  <a:pt x="4869963" y="289266"/>
                  <a:pt x="4868807" y="289234"/>
                </a:cubicBezTo>
                <a:cubicBezTo>
                  <a:pt x="4863353" y="287662"/>
                  <a:pt x="4858046" y="285556"/>
                  <a:pt x="4852885" y="282915"/>
                </a:cubicBezTo>
                <a:cubicBezTo>
                  <a:pt x="4847725" y="280274"/>
                  <a:pt x="4842613" y="277196"/>
                  <a:pt x="4837551" y="273680"/>
                </a:cubicBezTo>
                <a:cubicBezTo>
                  <a:pt x="4835077" y="271571"/>
                  <a:pt x="4833188" y="268571"/>
                  <a:pt x="4831886" y="264679"/>
                </a:cubicBezTo>
                <a:cubicBezTo>
                  <a:pt x="4830583" y="260788"/>
                  <a:pt x="4830649" y="256992"/>
                  <a:pt x="4832081" y="253292"/>
                </a:cubicBezTo>
                <a:lnTo>
                  <a:pt x="4833644" y="244707"/>
                </a:lnTo>
                <a:cubicBezTo>
                  <a:pt x="4834735" y="246299"/>
                  <a:pt x="4835679" y="247993"/>
                  <a:pt x="4836477" y="249788"/>
                </a:cubicBezTo>
                <a:cubicBezTo>
                  <a:pt x="4837275" y="251584"/>
                  <a:pt x="4838414" y="253283"/>
                  <a:pt x="4839895" y="254885"/>
                </a:cubicBezTo>
                <a:cubicBezTo>
                  <a:pt x="4840709" y="255686"/>
                  <a:pt x="4841621" y="256438"/>
                  <a:pt x="4842630" y="257141"/>
                </a:cubicBezTo>
                <a:cubicBezTo>
                  <a:pt x="4843639" y="257844"/>
                  <a:pt x="4844551" y="258400"/>
                  <a:pt x="4845365" y="258808"/>
                </a:cubicBezTo>
                <a:cubicBezTo>
                  <a:pt x="4850477" y="261995"/>
                  <a:pt x="4855881" y="264055"/>
                  <a:pt x="4861579" y="264986"/>
                </a:cubicBezTo>
                <a:cubicBezTo>
                  <a:pt x="4867277" y="265918"/>
                  <a:pt x="4873071" y="265428"/>
                  <a:pt x="4878965" y="263515"/>
                </a:cubicBezTo>
                <a:lnTo>
                  <a:pt x="4914896" y="247825"/>
                </a:lnTo>
                <a:cubicBezTo>
                  <a:pt x="4916049" y="247353"/>
                  <a:pt x="4916861" y="246347"/>
                  <a:pt x="4917333" y="244807"/>
                </a:cubicBezTo>
                <a:cubicBezTo>
                  <a:pt x="4917804" y="243267"/>
                  <a:pt x="4918032" y="241682"/>
                  <a:pt x="4918015" y="240052"/>
                </a:cubicBezTo>
                <a:cubicBezTo>
                  <a:pt x="4919153" y="234215"/>
                  <a:pt x="4919997" y="228485"/>
                  <a:pt x="4920549" y="222864"/>
                </a:cubicBezTo>
                <a:cubicBezTo>
                  <a:pt x="4921103" y="217242"/>
                  <a:pt x="4921557" y="211536"/>
                  <a:pt x="4921915" y="205746"/>
                </a:cubicBezTo>
                <a:cubicBezTo>
                  <a:pt x="4922289" y="197593"/>
                  <a:pt x="4922711" y="189685"/>
                  <a:pt x="4923182" y="182021"/>
                </a:cubicBezTo>
                <a:cubicBezTo>
                  <a:pt x="4923653" y="174357"/>
                  <a:pt x="4924271" y="166644"/>
                  <a:pt x="4925034" y="158882"/>
                </a:cubicBezTo>
                <a:cubicBezTo>
                  <a:pt x="4925392" y="154945"/>
                  <a:pt x="4925651" y="150909"/>
                  <a:pt x="4925814" y="146776"/>
                </a:cubicBezTo>
                <a:cubicBezTo>
                  <a:pt x="4925977" y="142643"/>
                  <a:pt x="4926237" y="138608"/>
                  <a:pt x="4926594" y="134670"/>
                </a:cubicBezTo>
                <a:cubicBezTo>
                  <a:pt x="4926935" y="129984"/>
                  <a:pt x="4927227" y="125297"/>
                  <a:pt x="4927471" y="120611"/>
                </a:cubicBezTo>
                <a:cubicBezTo>
                  <a:pt x="4927715" y="115925"/>
                  <a:pt x="4928203" y="111239"/>
                  <a:pt x="4928933" y="106552"/>
                </a:cubicBezTo>
                <a:cubicBezTo>
                  <a:pt x="4929340" y="99588"/>
                  <a:pt x="4929892" y="92819"/>
                  <a:pt x="4930591" y="86245"/>
                </a:cubicBezTo>
                <a:cubicBezTo>
                  <a:pt x="4931289" y="79671"/>
                  <a:pt x="4932037" y="72902"/>
                  <a:pt x="4932833" y="65938"/>
                </a:cubicBezTo>
                <a:cubicBezTo>
                  <a:pt x="4933190" y="61967"/>
                  <a:pt x="4933450" y="57802"/>
                  <a:pt x="4933613" y="53441"/>
                </a:cubicBezTo>
                <a:cubicBezTo>
                  <a:pt x="4933775" y="49080"/>
                  <a:pt x="4934035" y="44914"/>
                  <a:pt x="4934393" y="40944"/>
                </a:cubicBezTo>
                <a:cubicBezTo>
                  <a:pt x="4935302" y="31701"/>
                  <a:pt x="4936602" y="22069"/>
                  <a:pt x="4938292" y="12045"/>
                </a:cubicBezTo>
                <a:close/>
                <a:moveTo>
                  <a:pt x="2676586" y="134"/>
                </a:moveTo>
                <a:cubicBezTo>
                  <a:pt x="2677205" y="-94"/>
                  <a:pt x="2677725" y="-29"/>
                  <a:pt x="2678148" y="329"/>
                </a:cubicBezTo>
                <a:cubicBezTo>
                  <a:pt x="2678929" y="199"/>
                  <a:pt x="2679710" y="1241"/>
                  <a:pt x="2680491" y="3453"/>
                </a:cubicBezTo>
                <a:cubicBezTo>
                  <a:pt x="2682769" y="9344"/>
                  <a:pt x="2684462" y="15527"/>
                  <a:pt x="2685568" y="22003"/>
                </a:cubicBezTo>
                <a:cubicBezTo>
                  <a:pt x="2686675" y="28480"/>
                  <a:pt x="2687586" y="35053"/>
                  <a:pt x="2688302" y="41725"/>
                </a:cubicBezTo>
                <a:cubicBezTo>
                  <a:pt x="2688758" y="46004"/>
                  <a:pt x="2689409" y="50333"/>
                  <a:pt x="2690255" y="54710"/>
                </a:cubicBezTo>
                <a:cubicBezTo>
                  <a:pt x="2691101" y="59087"/>
                  <a:pt x="2691752" y="63611"/>
                  <a:pt x="2692207" y="68281"/>
                </a:cubicBezTo>
                <a:lnTo>
                  <a:pt x="2694550" y="84683"/>
                </a:lnTo>
                <a:lnTo>
                  <a:pt x="2700018" y="102647"/>
                </a:lnTo>
                <a:cubicBezTo>
                  <a:pt x="2700376" y="104225"/>
                  <a:pt x="2700636" y="105755"/>
                  <a:pt x="2700799" y="107236"/>
                </a:cubicBezTo>
                <a:cubicBezTo>
                  <a:pt x="2700962" y="108716"/>
                  <a:pt x="2701222" y="110051"/>
                  <a:pt x="2701580" y="111239"/>
                </a:cubicBezTo>
                <a:cubicBezTo>
                  <a:pt x="2702719" y="114363"/>
                  <a:pt x="2703760" y="117292"/>
                  <a:pt x="2704704" y="120025"/>
                </a:cubicBezTo>
                <a:cubicBezTo>
                  <a:pt x="2705648" y="122759"/>
                  <a:pt x="2706689" y="125297"/>
                  <a:pt x="2707828" y="127640"/>
                </a:cubicBezTo>
                <a:cubicBezTo>
                  <a:pt x="2707894" y="128812"/>
                  <a:pt x="2708349" y="129984"/>
                  <a:pt x="2709195" y="131155"/>
                </a:cubicBezTo>
                <a:cubicBezTo>
                  <a:pt x="2710041" y="132327"/>
                  <a:pt x="2710888" y="133499"/>
                  <a:pt x="2711733" y="134670"/>
                </a:cubicBezTo>
                <a:cubicBezTo>
                  <a:pt x="2712938" y="135744"/>
                  <a:pt x="2714239" y="136720"/>
                  <a:pt x="2715639" y="137599"/>
                </a:cubicBezTo>
                <a:cubicBezTo>
                  <a:pt x="2717038" y="138478"/>
                  <a:pt x="2718340" y="139844"/>
                  <a:pt x="2719544" y="141699"/>
                </a:cubicBezTo>
                <a:cubicBezTo>
                  <a:pt x="2720667" y="142480"/>
                  <a:pt x="2721741" y="142871"/>
                  <a:pt x="2722766" y="142871"/>
                </a:cubicBezTo>
                <a:cubicBezTo>
                  <a:pt x="2723791" y="142871"/>
                  <a:pt x="2725060" y="142480"/>
                  <a:pt x="2726574" y="141699"/>
                </a:cubicBezTo>
                <a:cubicBezTo>
                  <a:pt x="2730056" y="140121"/>
                  <a:pt x="2733440" y="138591"/>
                  <a:pt x="2736727" y="137111"/>
                </a:cubicBezTo>
                <a:cubicBezTo>
                  <a:pt x="2740014" y="135630"/>
                  <a:pt x="2743399" y="134296"/>
                  <a:pt x="2746881" y="133108"/>
                </a:cubicBezTo>
                <a:cubicBezTo>
                  <a:pt x="2750819" y="131204"/>
                  <a:pt x="2754854" y="129349"/>
                  <a:pt x="2758987" y="127543"/>
                </a:cubicBezTo>
                <a:cubicBezTo>
                  <a:pt x="2763120" y="125737"/>
                  <a:pt x="2767156" y="123686"/>
                  <a:pt x="2771093" y="121392"/>
                </a:cubicBezTo>
                <a:lnTo>
                  <a:pt x="2776561" y="119049"/>
                </a:lnTo>
                <a:cubicBezTo>
                  <a:pt x="2778855" y="118252"/>
                  <a:pt x="2780905" y="117308"/>
                  <a:pt x="2782711" y="116218"/>
                </a:cubicBezTo>
                <a:cubicBezTo>
                  <a:pt x="2784518" y="115127"/>
                  <a:pt x="2786372" y="113989"/>
                  <a:pt x="2788276" y="112801"/>
                </a:cubicBezTo>
                <a:cubicBezTo>
                  <a:pt x="2792833" y="110588"/>
                  <a:pt x="2796998" y="108765"/>
                  <a:pt x="2800773" y="107333"/>
                </a:cubicBezTo>
                <a:cubicBezTo>
                  <a:pt x="2804678" y="105901"/>
                  <a:pt x="2807803" y="106422"/>
                  <a:pt x="2810146" y="108895"/>
                </a:cubicBezTo>
                <a:cubicBezTo>
                  <a:pt x="2810927" y="109807"/>
                  <a:pt x="2811708" y="110327"/>
                  <a:pt x="2812489" y="110457"/>
                </a:cubicBezTo>
                <a:lnTo>
                  <a:pt x="2818737" y="115144"/>
                </a:lnTo>
                <a:cubicBezTo>
                  <a:pt x="2819128" y="115192"/>
                  <a:pt x="2819518" y="115290"/>
                  <a:pt x="2819909" y="115437"/>
                </a:cubicBezTo>
                <a:cubicBezTo>
                  <a:pt x="2820299" y="115583"/>
                  <a:pt x="2820690" y="115486"/>
                  <a:pt x="2821081" y="115144"/>
                </a:cubicBezTo>
                <a:cubicBezTo>
                  <a:pt x="2823375" y="114753"/>
                  <a:pt x="2825425" y="114167"/>
                  <a:pt x="2827231" y="113386"/>
                </a:cubicBezTo>
                <a:cubicBezTo>
                  <a:pt x="2829037" y="112605"/>
                  <a:pt x="2830892" y="111629"/>
                  <a:pt x="2832796" y="110457"/>
                </a:cubicBezTo>
                <a:cubicBezTo>
                  <a:pt x="2834017" y="110067"/>
                  <a:pt x="2835286" y="109677"/>
                  <a:pt x="2836604" y="109286"/>
                </a:cubicBezTo>
                <a:cubicBezTo>
                  <a:pt x="2837922" y="108895"/>
                  <a:pt x="2838996" y="108505"/>
                  <a:pt x="2839826" y="108114"/>
                </a:cubicBezTo>
                <a:cubicBezTo>
                  <a:pt x="2841030" y="107724"/>
                  <a:pt x="2842332" y="107138"/>
                  <a:pt x="2843731" y="106357"/>
                </a:cubicBezTo>
                <a:cubicBezTo>
                  <a:pt x="2845131" y="105576"/>
                  <a:pt x="2846432" y="104599"/>
                  <a:pt x="2847636" y="103428"/>
                </a:cubicBezTo>
                <a:cubicBezTo>
                  <a:pt x="2848856" y="103021"/>
                  <a:pt x="2849931" y="103054"/>
                  <a:pt x="2850858" y="103526"/>
                </a:cubicBezTo>
                <a:cubicBezTo>
                  <a:pt x="2851786" y="103997"/>
                  <a:pt x="2852274" y="105007"/>
                  <a:pt x="2852323" y="106552"/>
                </a:cubicBezTo>
                <a:cubicBezTo>
                  <a:pt x="2853169" y="110392"/>
                  <a:pt x="2854015" y="114037"/>
                  <a:pt x="2854861" y="117487"/>
                </a:cubicBezTo>
                <a:cubicBezTo>
                  <a:pt x="2855707" y="120936"/>
                  <a:pt x="2856163" y="124581"/>
                  <a:pt x="2856228" y="128422"/>
                </a:cubicBezTo>
                <a:cubicBezTo>
                  <a:pt x="2855854" y="131448"/>
                  <a:pt x="2855430" y="134182"/>
                  <a:pt x="2854958" y="136623"/>
                </a:cubicBezTo>
                <a:cubicBezTo>
                  <a:pt x="2854487" y="139063"/>
                  <a:pt x="2853868" y="141797"/>
                  <a:pt x="2853104" y="144824"/>
                </a:cubicBezTo>
                <a:cubicBezTo>
                  <a:pt x="2852306" y="147883"/>
                  <a:pt x="2851363" y="150747"/>
                  <a:pt x="2850272" y="153415"/>
                </a:cubicBezTo>
                <a:cubicBezTo>
                  <a:pt x="2849182" y="156084"/>
                  <a:pt x="2848043" y="158948"/>
                  <a:pt x="2846855" y="162007"/>
                </a:cubicBezTo>
                <a:cubicBezTo>
                  <a:pt x="2845651" y="165489"/>
                  <a:pt x="2844349" y="168678"/>
                  <a:pt x="2842950" y="171575"/>
                </a:cubicBezTo>
                <a:cubicBezTo>
                  <a:pt x="2841550" y="174471"/>
                  <a:pt x="2840249" y="177270"/>
                  <a:pt x="2839045" y="179971"/>
                </a:cubicBezTo>
                <a:cubicBezTo>
                  <a:pt x="2837889" y="183128"/>
                  <a:pt x="2836685" y="186186"/>
                  <a:pt x="2835432" y="189143"/>
                </a:cubicBezTo>
                <a:cubicBezTo>
                  <a:pt x="2834179" y="192100"/>
                  <a:pt x="2832780" y="194756"/>
                  <a:pt x="2831234" y="197112"/>
                </a:cubicBezTo>
                <a:cubicBezTo>
                  <a:pt x="2826418" y="207876"/>
                  <a:pt x="2821211" y="218278"/>
                  <a:pt x="2815613" y="228318"/>
                </a:cubicBezTo>
                <a:lnTo>
                  <a:pt x="2804678" y="247857"/>
                </a:lnTo>
                <a:cubicBezTo>
                  <a:pt x="2801571" y="254435"/>
                  <a:pt x="2798414" y="260622"/>
                  <a:pt x="2795208" y="266419"/>
                </a:cubicBezTo>
                <a:cubicBezTo>
                  <a:pt x="2792003" y="272215"/>
                  <a:pt x="2788651" y="278012"/>
                  <a:pt x="2785152" y="283808"/>
                </a:cubicBezTo>
                <a:cubicBezTo>
                  <a:pt x="2781898" y="290843"/>
                  <a:pt x="2778253" y="297877"/>
                  <a:pt x="2774217" y="304911"/>
                </a:cubicBezTo>
                <a:lnTo>
                  <a:pt x="2769531" y="313508"/>
                </a:lnTo>
                <a:cubicBezTo>
                  <a:pt x="2770345" y="313915"/>
                  <a:pt x="2771256" y="314273"/>
                  <a:pt x="2772265" y="314583"/>
                </a:cubicBezTo>
                <a:cubicBezTo>
                  <a:pt x="2773274" y="314892"/>
                  <a:pt x="2774185" y="315055"/>
                  <a:pt x="2774998" y="315071"/>
                </a:cubicBezTo>
                <a:cubicBezTo>
                  <a:pt x="2779717" y="316992"/>
                  <a:pt x="2784534" y="318816"/>
                  <a:pt x="2789448" y="320542"/>
                </a:cubicBezTo>
                <a:cubicBezTo>
                  <a:pt x="2794362" y="322268"/>
                  <a:pt x="2799179" y="324092"/>
                  <a:pt x="2803897" y="326013"/>
                </a:cubicBezTo>
                <a:cubicBezTo>
                  <a:pt x="2809023" y="328309"/>
                  <a:pt x="2814198" y="330556"/>
                  <a:pt x="2819421" y="332754"/>
                </a:cubicBezTo>
                <a:cubicBezTo>
                  <a:pt x="2824644" y="334952"/>
                  <a:pt x="2829623" y="337394"/>
                  <a:pt x="2834358" y="340081"/>
                </a:cubicBezTo>
                <a:cubicBezTo>
                  <a:pt x="2840151" y="343159"/>
                  <a:pt x="2845749" y="346185"/>
                  <a:pt x="2851151" y="349160"/>
                </a:cubicBezTo>
                <a:cubicBezTo>
                  <a:pt x="2856553" y="352135"/>
                  <a:pt x="2862151" y="355353"/>
                  <a:pt x="2867943" y="358813"/>
                </a:cubicBezTo>
                <a:lnTo>
                  <a:pt x="2883565" y="368169"/>
                </a:lnTo>
                <a:cubicBezTo>
                  <a:pt x="2886738" y="370476"/>
                  <a:pt x="2889959" y="372684"/>
                  <a:pt x="2893230" y="374796"/>
                </a:cubicBezTo>
                <a:cubicBezTo>
                  <a:pt x="2896501" y="376908"/>
                  <a:pt x="2899527" y="379117"/>
                  <a:pt x="2902310" y="381423"/>
                </a:cubicBezTo>
                <a:cubicBezTo>
                  <a:pt x="2911552" y="387011"/>
                  <a:pt x="2920404" y="392989"/>
                  <a:pt x="2928866" y="399356"/>
                </a:cubicBezTo>
                <a:cubicBezTo>
                  <a:pt x="2932413" y="401712"/>
                  <a:pt x="2935862" y="404216"/>
                  <a:pt x="2939214" y="406870"/>
                </a:cubicBezTo>
                <a:cubicBezTo>
                  <a:pt x="2942566" y="409523"/>
                  <a:pt x="2945626" y="412225"/>
                  <a:pt x="2948392" y="414978"/>
                </a:cubicBezTo>
                <a:cubicBezTo>
                  <a:pt x="2951500" y="417290"/>
                  <a:pt x="2954461" y="419505"/>
                  <a:pt x="2957276" y="421621"/>
                </a:cubicBezTo>
                <a:cubicBezTo>
                  <a:pt x="2960091" y="423738"/>
                  <a:pt x="2962857" y="425953"/>
                  <a:pt x="2965575" y="428265"/>
                </a:cubicBezTo>
                <a:lnTo>
                  <a:pt x="2973385" y="434518"/>
                </a:lnTo>
                <a:lnTo>
                  <a:pt x="2974166" y="434518"/>
                </a:lnTo>
                <a:lnTo>
                  <a:pt x="2975728" y="425139"/>
                </a:lnTo>
                <a:cubicBezTo>
                  <a:pt x="2976152" y="422484"/>
                  <a:pt x="2976672" y="420172"/>
                  <a:pt x="2977290" y="418202"/>
                </a:cubicBezTo>
                <a:cubicBezTo>
                  <a:pt x="2977909" y="416231"/>
                  <a:pt x="2978430" y="414115"/>
                  <a:pt x="2978853" y="411851"/>
                </a:cubicBezTo>
                <a:lnTo>
                  <a:pt x="2981196" y="404035"/>
                </a:lnTo>
                <a:cubicBezTo>
                  <a:pt x="2981961" y="401663"/>
                  <a:pt x="2982774" y="399194"/>
                  <a:pt x="2983637" y="396627"/>
                </a:cubicBezTo>
                <a:cubicBezTo>
                  <a:pt x="2984499" y="394061"/>
                  <a:pt x="2985508" y="391592"/>
                  <a:pt x="2986663" y="389221"/>
                </a:cubicBezTo>
                <a:cubicBezTo>
                  <a:pt x="2987005" y="387661"/>
                  <a:pt x="2987298" y="386297"/>
                  <a:pt x="2987542" y="385127"/>
                </a:cubicBezTo>
                <a:cubicBezTo>
                  <a:pt x="2987786" y="383958"/>
                  <a:pt x="2988274" y="382983"/>
                  <a:pt x="2989006" y="382203"/>
                </a:cubicBezTo>
                <a:cubicBezTo>
                  <a:pt x="2989429" y="379523"/>
                  <a:pt x="2990145" y="377087"/>
                  <a:pt x="2991154" y="374894"/>
                </a:cubicBezTo>
                <a:cubicBezTo>
                  <a:pt x="2992163" y="372701"/>
                  <a:pt x="2993270" y="370459"/>
                  <a:pt x="2994474" y="368169"/>
                </a:cubicBezTo>
                <a:cubicBezTo>
                  <a:pt x="2997728" y="362841"/>
                  <a:pt x="3000592" y="357123"/>
                  <a:pt x="3003065" y="351016"/>
                </a:cubicBezTo>
                <a:cubicBezTo>
                  <a:pt x="3003814" y="347567"/>
                  <a:pt x="3004660" y="344508"/>
                  <a:pt x="3005604" y="341839"/>
                </a:cubicBezTo>
                <a:cubicBezTo>
                  <a:pt x="3006547" y="339169"/>
                  <a:pt x="3007784" y="336499"/>
                  <a:pt x="3009314" y="333828"/>
                </a:cubicBezTo>
                <a:cubicBezTo>
                  <a:pt x="3010518" y="330344"/>
                  <a:pt x="3011819" y="327153"/>
                  <a:pt x="3013219" y="324254"/>
                </a:cubicBezTo>
                <a:cubicBezTo>
                  <a:pt x="3014618" y="321356"/>
                  <a:pt x="3015920" y="318555"/>
                  <a:pt x="3017124" y="315853"/>
                </a:cubicBezTo>
                <a:cubicBezTo>
                  <a:pt x="3018231" y="313866"/>
                  <a:pt x="3019142" y="311782"/>
                  <a:pt x="3019858" y="309600"/>
                </a:cubicBezTo>
                <a:cubicBezTo>
                  <a:pt x="3020574" y="307418"/>
                  <a:pt x="3021485" y="305334"/>
                  <a:pt x="3022591" y="303348"/>
                </a:cubicBezTo>
                <a:cubicBezTo>
                  <a:pt x="3022966" y="303364"/>
                  <a:pt x="3023193" y="303527"/>
                  <a:pt x="3023275" y="303836"/>
                </a:cubicBezTo>
                <a:cubicBezTo>
                  <a:pt x="3023356" y="304145"/>
                  <a:pt x="3023389" y="304504"/>
                  <a:pt x="3023373" y="304911"/>
                </a:cubicBezTo>
                <a:lnTo>
                  <a:pt x="3023373" y="318979"/>
                </a:lnTo>
                <a:cubicBezTo>
                  <a:pt x="3023405" y="320900"/>
                  <a:pt x="3023535" y="322528"/>
                  <a:pt x="3023763" y="323864"/>
                </a:cubicBezTo>
                <a:cubicBezTo>
                  <a:pt x="3023991" y="325199"/>
                  <a:pt x="3024121" y="326436"/>
                  <a:pt x="3024154" y="327576"/>
                </a:cubicBezTo>
                <a:cubicBezTo>
                  <a:pt x="3024186" y="328699"/>
                  <a:pt x="3024316" y="329579"/>
                  <a:pt x="3024544" y="330214"/>
                </a:cubicBezTo>
                <a:cubicBezTo>
                  <a:pt x="3024772" y="330849"/>
                  <a:pt x="3024902" y="331533"/>
                  <a:pt x="3024935" y="332265"/>
                </a:cubicBezTo>
                <a:cubicBezTo>
                  <a:pt x="3025667" y="335799"/>
                  <a:pt x="3026350" y="339283"/>
                  <a:pt x="3026985" y="342717"/>
                </a:cubicBezTo>
                <a:cubicBezTo>
                  <a:pt x="3027619" y="346152"/>
                  <a:pt x="3028498" y="349438"/>
                  <a:pt x="3029621" y="352575"/>
                </a:cubicBezTo>
                <a:cubicBezTo>
                  <a:pt x="3030109" y="354865"/>
                  <a:pt x="3030890" y="356912"/>
                  <a:pt x="3031964" y="358715"/>
                </a:cubicBezTo>
                <a:cubicBezTo>
                  <a:pt x="3033038" y="360518"/>
                  <a:pt x="3033819" y="362370"/>
                  <a:pt x="3034307" y="364270"/>
                </a:cubicBezTo>
                <a:cubicBezTo>
                  <a:pt x="3035837" y="366658"/>
                  <a:pt x="3037269" y="369095"/>
                  <a:pt x="3038603" y="371580"/>
                </a:cubicBezTo>
                <a:cubicBezTo>
                  <a:pt x="3039937" y="374065"/>
                  <a:pt x="3041369" y="376307"/>
                  <a:pt x="3042899" y="378305"/>
                </a:cubicBezTo>
                <a:cubicBezTo>
                  <a:pt x="3045584" y="382593"/>
                  <a:pt x="3047829" y="386881"/>
                  <a:pt x="3049635" y="391170"/>
                </a:cubicBezTo>
                <a:cubicBezTo>
                  <a:pt x="3051441" y="395458"/>
                  <a:pt x="3053101" y="399746"/>
                  <a:pt x="3054615" y="404035"/>
                </a:cubicBezTo>
                <a:cubicBezTo>
                  <a:pt x="3055737" y="406363"/>
                  <a:pt x="3056616" y="408545"/>
                  <a:pt x="3057250" y="410581"/>
                </a:cubicBezTo>
                <a:cubicBezTo>
                  <a:pt x="3057885" y="412616"/>
                  <a:pt x="3058569" y="414603"/>
                  <a:pt x="3059301" y="416541"/>
                </a:cubicBezTo>
                <a:cubicBezTo>
                  <a:pt x="3060163" y="418511"/>
                  <a:pt x="3061172" y="420628"/>
                  <a:pt x="3062327" y="422892"/>
                </a:cubicBezTo>
                <a:cubicBezTo>
                  <a:pt x="3063483" y="425155"/>
                  <a:pt x="3064296" y="427467"/>
                  <a:pt x="3064768" y="429829"/>
                </a:cubicBezTo>
                <a:cubicBezTo>
                  <a:pt x="3065533" y="431359"/>
                  <a:pt x="3066151" y="432792"/>
                  <a:pt x="3066623" y="434128"/>
                </a:cubicBezTo>
                <a:cubicBezTo>
                  <a:pt x="3067095" y="435463"/>
                  <a:pt x="3067518" y="436896"/>
                  <a:pt x="3067892" y="438426"/>
                </a:cubicBezTo>
                <a:cubicBezTo>
                  <a:pt x="3069080" y="442790"/>
                  <a:pt x="3070414" y="447350"/>
                  <a:pt x="3071895" y="452105"/>
                </a:cubicBezTo>
                <a:cubicBezTo>
                  <a:pt x="3073376" y="456860"/>
                  <a:pt x="3074905" y="461419"/>
                  <a:pt x="3076484" y="465783"/>
                </a:cubicBezTo>
                <a:lnTo>
                  <a:pt x="3078827" y="477507"/>
                </a:lnTo>
                <a:lnTo>
                  <a:pt x="3085075" y="505646"/>
                </a:lnTo>
                <a:cubicBezTo>
                  <a:pt x="3085938" y="509179"/>
                  <a:pt x="3086166" y="512664"/>
                  <a:pt x="3085759" y="516100"/>
                </a:cubicBezTo>
                <a:cubicBezTo>
                  <a:pt x="3085352" y="519536"/>
                  <a:pt x="3083823" y="522825"/>
                  <a:pt x="3081170" y="525968"/>
                </a:cubicBezTo>
                <a:cubicBezTo>
                  <a:pt x="3080080" y="526766"/>
                  <a:pt x="3079332" y="527711"/>
                  <a:pt x="3078925" y="528802"/>
                </a:cubicBezTo>
                <a:cubicBezTo>
                  <a:pt x="3078518" y="529893"/>
                  <a:pt x="3077965" y="531032"/>
                  <a:pt x="3077265" y="532221"/>
                </a:cubicBezTo>
                <a:cubicBezTo>
                  <a:pt x="3076419" y="533736"/>
                  <a:pt x="3075378" y="535197"/>
                  <a:pt x="3074141" y="536603"/>
                </a:cubicBezTo>
                <a:cubicBezTo>
                  <a:pt x="3072904" y="538009"/>
                  <a:pt x="3071863" y="539650"/>
                  <a:pt x="3071016" y="541524"/>
                </a:cubicBezTo>
                <a:cubicBezTo>
                  <a:pt x="3070610" y="542619"/>
                  <a:pt x="3070057" y="543328"/>
                  <a:pt x="3069357" y="543651"/>
                </a:cubicBezTo>
                <a:cubicBezTo>
                  <a:pt x="3068657" y="543974"/>
                  <a:pt x="3067909" y="544299"/>
                  <a:pt x="3067111" y="544625"/>
                </a:cubicBezTo>
                <a:cubicBezTo>
                  <a:pt x="3065956" y="545032"/>
                  <a:pt x="3065142" y="545586"/>
                  <a:pt x="3064671" y="546287"/>
                </a:cubicBezTo>
                <a:cubicBezTo>
                  <a:pt x="3064199" y="546987"/>
                  <a:pt x="3063971" y="547737"/>
                  <a:pt x="3063987" y="548535"/>
                </a:cubicBezTo>
                <a:cubicBezTo>
                  <a:pt x="3062832" y="550067"/>
                  <a:pt x="3061823" y="551501"/>
                  <a:pt x="3060960" y="552837"/>
                </a:cubicBezTo>
                <a:cubicBezTo>
                  <a:pt x="3060098" y="554173"/>
                  <a:pt x="3059285" y="555607"/>
                  <a:pt x="3058520" y="557138"/>
                </a:cubicBezTo>
                <a:cubicBezTo>
                  <a:pt x="3057495" y="558067"/>
                  <a:pt x="3055639" y="559142"/>
                  <a:pt x="3052955" y="560364"/>
                </a:cubicBezTo>
                <a:cubicBezTo>
                  <a:pt x="3050270" y="561586"/>
                  <a:pt x="3048220" y="562075"/>
                  <a:pt x="3046804" y="561830"/>
                </a:cubicBezTo>
                <a:cubicBezTo>
                  <a:pt x="3044933" y="561390"/>
                  <a:pt x="3043794" y="561293"/>
                  <a:pt x="3043387" y="561537"/>
                </a:cubicBezTo>
                <a:cubicBezTo>
                  <a:pt x="3042980" y="561781"/>
                  <a:pt x="3042818" y="562661"/>
                  <a:pt x="3042899" y="564176"/>
                </a:cubicBezTo>
                <a:lnTo>
                  <a:pt x="3042899" y="568869"/>
                </a:lnTo>
                <a:cubicBezTo>
                  <a:pt x="3042915" y="570009"/>
                  <a:pt x="3042687" y="570661"/>
                  <a:pt x="3042215" y="570824"/>
                </a:cubicBezTo>
                <a:cubicBezTo>
                  <a:pt x="3041744" y="570987"/>
                  <a:pt x="3040930" y="570856"/>
                  <a:pt x="3039774" y="570433"/>
                </a:cubicBezTo>
                <a:lnTo>
                  <a:pt x="3025716" y="563394"/>
                </a:lnTo>
                <a:cubicBezTo>
                  <a:pt x="3024935" y="563036"/>
                  <a:pt x="3024154" y="562775"/>
                  <a:pt x="3023373" y="562612"/>
                </a:cubicBezTo>
                <a:cubicBezTo>
                  <a:pt x="3022591" y="562450"/>
                  <a:pt x="3021810" y="562189"/>
                  <a:pt x="3021029" y="561830"/>
                </a:cubicBezTo>
                <a:cubicBezTo>
                  <a:pt x="3019809" y="561521"/>
                  <a:pt x="3018344" y="561162"/>
                  <a:pt x="3016636" y="560755"/>
                </a:cubicBezTo>
                <a:cubicBezTo>
                  <a:pt x="3014927" y="560348"/>
                  <a:pt x="3013268" y="559403"/>
                  <a:pt x="3011657" y="557920"/>
                </a:cubicBezTo>
                <a:cubicBezTo>
                  <a:pt x="3005783" y="555148"/>
                  <a:pt x="2999762" y="552089"/>
                  <a:pt x="2993595" y="548741"/>
                </a:cubicBezTo>
                <a:cubicBezTo>
                  <a:pt x="2987428" y="545393"/>
                  <a:pt x="2981212" y="541962"/>
                  <a:pt x="2974947" y="538448"/>
                </a:cubicBezTo>
                <a:cubicBezTo>
                  <a:pt x="2971091" y="535806"/>
                  <a:pt x="2967283" y="533306"/>
                  <a:pt x="2963524" y="530948"/>
                </a:cubicBezTo>
                <a:cubicBezTo>
                  <a:pt x="2959766" y="528589"/>
                  <a:pt x="2955763" y="525887"/>
                  <a:pt x="2951516" y="522841"/>
                </a:cubicBezTo>
                <a:cubicBezTo>
                  <a:pt x="2948262" y="521278"/>
                  <a:pt x="2945398" y="518933"/>
                  <a:pt x="2942924" y="515807"/>
                </a:cubicBezTo>
                <a:lnTo>
                  <a:pt x="2938238" y="512680"/>
                </a:lnTo>
                <a:lnTo>
                  <a:pt x="2935895" y="518152"/>
                </a:lnTo>
                <a:cubicBezTo>
                  <a:pt x="2932641" y="527548"/>
                  <a:pt x="2928215" y="536112"/>
                  <a:pt x="2922617" y="543843"/>
                </a:cubicBezTo>
                <a:cubicBezTo>
                  <a:pt x="2919900" y="548161"/>
                  <a:pt x="2917133" y="552429"/>
                  <a:pt x="2914318" y="556649"/>
                </a:cubicBezTo>
                <a:cubicBezTo>
                  <a:pt x="2911503" y="560869"/>
                  <a:pt x="2908542" y="564942"/>
                  <a:pt x="2905434" y="568869"/>
                </a:cubicBezTo>
                <a:cubicBezTo>
                  <a:pt x="2902651" y="572372"/>
                  <a:pt x="2899625" y="575923"/>
                  <a:pt x="2896354" y="579524"/>
                </a:cubicBezTo>
                <a:cubicBezTo>
                  <a:pt x="2893083" y="583125"/>
                  <a:pt x="2889862" y="586872"/>
                  <a:pt x="2886689" y="590766"/>
                </a:cubicBezTo>
                <a:cubicBezTo>
                  <a:pt x="2886331" y="591499"/>
                  <a:pt x="2886266" y="591988"/>
                  <a:pt x="2886493" y="592232"/>
                </a:cubicBezTo>
                <a:cubicBezTo>
                  <a:pt x="2886721" y="592477"/>
                  <a:pt x="2887047" y="592770"/>
                  <a:pt x="2887470" y="593112"/>
                </a:cubicBezTo>
                <a:lnTo>
                  <a:pt x="2898405" y="596240"/>
                </a:lnTo>
                <a:cubicBezTo>
                  <a:pt x="2900813" y="597365"/>
                  <a:pt x="2903416" y="598440"/>
                  <a:pt x="2906215" y="599466"/>
                </a:cubicBezTo>
                <a:cubicBezTo>
                  <a:pt x="2909014" y="600493"/>
                  <a:pt x="2911617" y="601764"/>
                  <a:pt x="2914025" y="603279"/>
                </a:cubicBezTo>
                <a:lnTo>
                  <a:pt x="2921055" y="608753"/>
                </a:lnTo>
                <a:cubicBezTo>
                  <a:pt x="2922194" y="610317"/>
                  <a:pt x="2922845" y="611686"/>
                  <a:pt x="2923007" y="612859"/>
                </a:cubicBezTo>
                <a:cubicBezTo>
                  <a:pt x="2923170" y="614032"/>
                  <a:pt x="2923040" y="615010"/>
                  <a:pt x="2922617" y="615792"/>
                </a:cubicBezTo>
                <a:cubicBezTo>
                  <a:pt x="2920925" y="618140"/>
                  <a:pt x="2919623" y="620469"/>
                  <a:pt x="2918712" y="622777"/>
                </a:cubicBezTo>
                <a:cubicBezTo>
                  <a:pt x="2917947" y="623226"/>
                  <a:pt x="2917329" y="623867"/>
                  <a:pt x="2916857" y="624701"/>
                </a:cubicBezTo>
                <a:cubicBezTo>
                  <a:pt x="2916385" y="625535"/>
                  <a:pt x="2915962" y="626180"/>
                  <a:pt x="2915588" y="626634"/>
                </a:cubicBezTo>
                <a:lnTo>
                  <a:pt x="2910901" y="635225"/>
                </a:lnTo>
                <a:cubicBezTo>
                  <a:pt x="2910511" y="635665"/>
                  <a:pt x="2910120" y="636153"/>
                  <a:pt x="2909730" y="636690"/>
                </a:cubicBezTo>
                <a:cubicBezTo>
                  <a:pt x="2909339" y="637227"/>
                  <a:pt x="2908949" y="637520"/>
                  <a:pt x="2908558" y="637569"/>
                </a:cubicBezTo>
                <a:cubicBezTo>
                  <a:pt x="2906280" y="638740"/>
                  <a:pt x="2904588" y="640107"/>
                  <a:pt x="2903481" y="641669"/>
                </a:cubicBezTo>
                <a:cubicBezTo>
                  <a:pt x="2902375" y="643231"/>
                  <a:pt x="2901464" y="644988"/>
                  <a:pt x="2900747" y="646941"/>
                </a:cubicBezTo>
                <a:cubicBezTo>
                  <a:pt x="2900373" y="647755"/>
                  <a:pt x="2899950" y="648471"/>
                  <a:pt x="2899478" y="649089"/>
                </a:cubicBezTo>
                <a:cubicBezTo>
                  <a:pt x="2899007" y="649708"/>
                  <a:pt x="2898388" y="650033"/>
                  <a:pt x="2897624" y="650065"/>
                </a:cubicBezTo>
                <a:lnTo>
                  <a:pt x="2892937" y="651628"/>
                </a:lnTo>
                <a:cubicBezTo>
                  <a:pt x="2892156" y="652278"/>
                  <a:pt x="2891375" y="652539"/>
                  <a:pt x="2890594" y="652408"/>
                </a:cubicBezTo>
                <a:cubicBezTo>
                  <a:pt x="2889390" y="652376"/>
                  <a:pt x="2888479" y="652636"/>
                  <a:pt x="2887860" y="653190"/>
                </a:cubicBezTo>
                <a:cubicBezTo>
                  <a:pt x="2887242" y="653743"/>
                  <a:pt x="2887112" y="654784"/>
                  <a:pt x="2887470" y="656314"/>
                </a:cubicBezTo>
                <a:cubicBezTo>
                  <a:pt x="2887551" y="656786"/>
                  <a:pt x="2887584" y="657404"/>
                  <a:pt x="2887567" y="658169"/>
                </a:cubicBezTo>
                <a:cubicBezTo>
                  <a:pt x="2887551" y="658934"/>
                  <a:pt x="2886998" y="659357"/>
                  <a:pt x="2885908" y="659438"/>
                </a:cubicBezTo>
                <a:cubicBezTo>
                  <a:pt x="2885045" y="659780"/>
                  <a:pt x="2884037" y="659682"/>
                  <a:pt x="2882881" y="659145"/>
                </a:cubicBezTo>
                <a:cubicBezTo>
                  <a:pt x="2881726" y="658608"/>
                  <a:pt x="2880912" y="657925"/>
                  <a:pt x="2880440" y="657095"/>
                </a:cubicBezTo>
                <a:lnTo>
                  <a:pt x="2881221" y="657095"/>
                </a:lnTo>
                <a:cubicBezTo>
                  <a:pt x="2881693" y="657127"/>
                  <a:pt x="2882312" y="657062"/>
                  <a:pt x="2883076" y="656899"/>
                </a:cubicBezTo>
                <a:cubicBezTo>
                  <a:pt x="2883841" y="656737"/>
                  <a:pt x="2884264" y="656281"/>
                  <a:pt x="2884346" y="655533"/>
                </a:cubicBezTo>
                <a:cubicBezTo>
                  <a:pt x="2884313" y="654394"/>
                  <a:pt x="2883988" y="653547"/>
                  <a:pt x="2883369" y="652994"/>
                </a:cubicBezTo>
                <a:cubicBezTo>
                  <a:pt x="2882751" y="652441"/>
                  <a:pt x="2882035" y="651985"/>
                  <a:pt x="2881221" y="651628"/>
                </a:cubicBezTo>
                <a:cubicBezTo>
                  <a:pt x="2879627" y="650846"/>
                  <a:pt x="2877935" y="650456"/>
                  <a:pt x="2876145" y="650456"/>
                </a:cubicBezTo>
                <a:cubicBezTo>
                  <a:pt x="2874355" y="650456"/>
                  <a:pt x="2872662" y="650846"/>
                  <a:pt x="2871068" y="651628"/>
                </a:cubicBezTo>
                <a:cubicBezTo>
                  <a:pt x="2868334" y="652343"/>
                  <a:pt x="2865796" y="652278"/>
                  <a:pt x="2863452" y="651432"/>
                </a:cubicBezTo>
                <a:cubicBezTo>
                  <a:pt x="2861109" y="650586"/>
                  <a:pt x="2858961" y="649349"/>
                  <a:pt x="2857009" y="647722"/>
                </a:cubicBezTo>
                <a:cubicBezTo>
                  <a:pt x="2856635" y="647267"/>
                  <a:pt x="2856212" y="646616"/>
                  <a:pt x="2855739" y="645769"/>
                </a:cubicBezTo>
                <a:cubicBezTo>
                  <a:pt x="2855268" y="644923"/>
                  <a:pt x="2854649" y="644272"/>
                  <a:pt x="2853885" y="643817"/>
                </a:cubicBezTo>
                <a:cubicBezTo>
                  <a:pt x="2852729" y="642613"/>
                  <a:pt x="2851330" y="641702"/>
                  <a:pt x="2849686" y="641083"/>
                </a:cubicBezTo>
                <a:cubicBezTo>
                  <a:pt x="2848043" y="640465"/>
                  <a:pt x="2846058" y="640335"/>
                  <a:pt x="2843731" y="640693"/>
                </a:cubicBezTo>
                <a:lnTo>
                  <a:pt x="2842950" y="640693"/>
                </a:lnTo>
                <a:cubicBezTo>
                  <a:pt x="2840281" y="640042"/>
                  <a:pt x="2838003" y="640367"/>
                  <a:pt x="2836116" y="641669"/>
                </a:cubicBezTo>
                <a:cubicBezTo>
                  <a:pt x="2834228" y="642971"/>
                  <a:pt x="2832341" y="644468"/>
                  <a:pt x="2830453" y="646160"/>
                </a:cubicBezTo>
                <a:lnTo>
                  <a:pt x="2828110" y="648503"/>
                </a:lnTo>
                <a:lnTo>
                  <a:pt x="2826548" y="648503"/>
                </a:lnTo>
                <a:lnTo>
                  <a:pt x="2826548" y="646941"/>
                </a:lnTo>
                <a:lnTo>
                  <a:pt x="2828891" y="643036"/>
                </a:lnTo>
                <a:cubicBezTo>
                  <a:pt x="2829640" y="642613"/>
                  <a:pt x="2829900" y="642092"/>
                  <a:pt x="2829672" y="641474"/>
                </a:cubicBezTo>
                <a:cubicBezTo>
                  <a:pt x="2829444" y="640855"/>
                  <a:pt x="2828924" y="640335"/>
                  <a:pt x="2828110" y="639912"/>
                </a:cubicBezTo>
                <a:lnTo>
                  <a:pt x="2826548" y="639912"/>
                </a:lnTo>
                <a:cubicBezTo>
                  <a:pt x="2823782" y="640270"/>
                  <a:pt x="2820918" y="640530"/>
                  <a:pt x="2817956" y="640693"/>
                </a:cubicBezTo>
                <a:cubicBezTo>
                  <a:pt x="2814995" y="640855"/>
                  <a:pt x="2812131" y="641116"/>
                  <a:pt x="2809365" y="641474"/>
                </a:cubicBezTo>
                <a:cubicBezTo>
                  <a:pt x="2806631" y="641441"/>
                  <a:pt x="2803897" y="641311"/>
                  <a:pt x="2801164" y="641083"/>
                </a:cubicBezTo>
                <a:cubicBezTo>
                  <a:pt x="2798430" y="640855"/>
                  <a:pt x="2795696" y="640725"/>
                  <a:pt x="2792963" y="640693"/>
                </a:cubicBezTo>
                <a:cubicBezTo>
                  <a:pt x="2790245" y="641051"/>
                  <a:pt x="2787674" y="641311"/>
                  <a:pt x="2785250" y="641474"/>
                </a:cubicBezTo>
                <a:cubicBezTo>
                  <a:pt x="2782825" y="641636"/>
                  <a:pt x="2780450" y="641897"/>
                  <a:pt x="2778123" y="642255"/>
                </a:cubicBezTo>
                <a:lnTo>
                  <a:pt x="2744538" y="648503"/>
                </a:lnTo>
                <a:cubicBezTo>
                  <a:pt x="2743724" y="648519"/>
                  <a:pt x="2742813" y="648682"/>
                  <a:pt x="2741804" y="648991"/>
                </a:cubicBezTo>
                <a:cubicBezTo>
                  <a:pt x="2740795" y="649301"/>
                  <a:pt x="2739884" y="649658"/>
                  <a:pt x="2739070" y="650065"/>
                </a:cubicBezTo>
                <a:cubicBezTo>
                  <a:pt x="2738159" y="649935"/>
                  <a:pt x="2737638" y="649414"/>
                  <a:pt x="2737508" y="648503"/>
                </a:cubicBezTo>
                <a:cubicBezTo>
                  <a:pt x="2737899" y="648438"/>
                  <a:pt x="2738484" y="648178"/>
                  <a:pt x="2739265" y="647722"/>
                </a:cubicBezTo>
                <a:cubicBezTo>
                  <a:pt x="2740047" y="647267"/>
                  <a:pt x="2741023" y="647006"/>
                  <a:pt x="2742194" y="646941"/>
                </a:cubicBezTo>
                <a:cubicBezTo>
                  <a:pt x="2745677" y="646534"/>
                  <a:pt x="2749061" y="645981"/>
                  <a:pt x="2752348" y="645281"/>
                </a:cubicBezTo>
                <a:cubicBezTo>
                  <a:pt x="2755635" y="644582"/>
                  <a:pt x="2759019" y="643833"/>
                  <a:pt x="2762502" y="643036"/>
                </a:cubicBezTo>
                <a:cubicBezTo>
                  <a:pt x="2765659" y="642271"/>
                  <a:pt x="2768913" y="641653"/>
                  <a:pt x="2772265" y="641181"/>
                </a:cubicBezTo>
                <a:cubicBezTo>
                  <a:pt x="2775617" y="640709"/>
                  <a:pt x="2778871" y="640286"/>
                  <a:pt x="2782028" y="639912"/>
                </a:cubicBezTo>
                <a:cubicBezTo>
                  <a:pt x="2784339" y="639521"/>
                  <a:pt x="2786552" y="639326"/>
                  <a:pt x="2788667" y="639326"/>
                </a:cubicBezTo>
                <a:cubicBezTo>
                  <a:pt x="2790782" y="639326"/>
                  <a:pt x="2792995" y="639521"/>
                  <a:pt x="2795306" y="639912"/>
                </a:cubicBezTo>
                <a:cubicBezTo>
                  <a:pt x="2796217" y="640042"/>
                  <a:pt x="2796738" y="639781"/>
                  <a:pt x="2796868" y="639131"/>
                </a:cubicBezTo>
                <a:cubicBezTo>
                  <a:pt x="2797633" y="639098"/>
                  <a:pt x="2798251" y="638968"/>
                  <a:pt x="2798723" y="638740"/>
                </a:cubicBezTo>
                <a:cubicBezTo>
                  <a:pt x="2799195" y="638512"/>
                  <a:pt x="2799618" y="638382"/>
                  <a:pt x="2799992" y="638350"/>
                </a:cubicBezTo>
                <a:cubicBezTo>
                  <a:pt x="2799602" y="637211"/>
                  <a:pt x="2799211" y="636364"/>
                  <a:pt x="2798821" y="635811"/>
                </a:cubicBezTo>
                <a:cubicBezTo>
                  <a:pt x="2798430" y="635258"/>
                  <a:pt x="2798039" y="634802"/>
                  <a:pt x="2797649" y="634444"/>
                </a:cubicBezTo>
                <a:cubicBezTo>
                  <a:pt x="2797258" y="634395"/>
                  <a:pt x="2796868" y="634298"/>
                  <a:pt x="2796477" y="634152"/>
                </a:cubicBezTo>
                <a:cubicBezTo>
                  <a:pt x="2796087" y="634005"/>
                  <a:pt x="2795696" y="634103"/>
                  <a:pt x="2795306" y="634444"/>
                </a:cubicBezTo>
                <a:cubicBezTo>
                  <a:pt x="2785152" y="635876"/>
                  <a:pt x="2775780" y="637699"/>
                  <a:pt x="2767188" y="639912"/>
                </a:cubicBezTo>
                <a:cubicBezTo>
                  <a:pt x="2764878" y="639912"/>
                  <a:pt x="2762665" y="640107"/>
                  <a:pt x="2760549" y="640497"/>
                </a:cubicBezTo>
                <a:cubicBezTo>
                  <a:pt x="2758434" y="640888"/>
                  <a:pt x="2756221" y="641474"/>
                  <a:pt x="2753910" y="642255"/>
                </a:cubicBezTo>
                <a:cubicBezTo>
                  <a:pt x="2753129" y="642287"/>
                  <a:pt x="2752348" y="642418"/>
                  <a:pt x="2751567" y="642646"/>
                </a:cubicBezTo>
                <a:cubicBezTo>
                  <a:pt x="2750786" y="642873"/>
                  <a:pt x="2750005" y="643003"/>
                  <a:pt x="2749224" y="643036"/>
                </a:cubicBezTo>
                <a:cubicBezTo>
                  <a:pt x="2746832" y="643394"/>
                  <a:pt x="2744391" y="643654"/>
                  <a:pt x="2741902" y="643817"/>
                </a:cubicBezTo>
                <a:cubicBezTo>
                  <a:pt x="2739412" y="643980"/>
                  <a:pt x="2737166" y="644240"/>
                  <a:pt x="2735165" y="644598"/>
                </a:cubicBezTo>
                <a:lnTo>
                  <a:pt x="2720325" y="647722"/>
                </a:lnTo>
                <a:cubicBezTo>
                  <a:pt x="2719544" y="647592"/>
                  <a:pt x="2718763" y="647853"/>
                  <a:pt x="2717982" y="648503"/>
                </a:cubicBezTo>
                <a:lnTo>
                  <a:pt x="2714077" y="653190"/>
                </a:lnTo>
                <a:cubicBezTo>
                  <a:pt x="2713166" y="654800"/>
                  <a:pt x="2711669" y="656070"/>
                  <a:pt x="2709586" y="656997"/>
                </a:cubicBezTo>
                <a:cubicBezTo>
                  <a:pt x="2707503" y="657925"/>
                  <a:pt x="2705615" y="658217"/>
                  <a:pt x="2703923" y="657876"/>
                </a:cubicBezTo>
                <a:cubicBezTo>
                  <a:pt x="2702361" y="657225"/>
                  <a:pt x="2701580" y="657746"/>
                  <a:pt x="2701580" y="659438"/>
                </a:cubicBezTo>
                <a:lnTo>
                  <a:pt x="2702361" y="661781"/>
                </a:lnTo>
                <a:cubicBezTo>
                  <a:pt x="2702328" y="662562"/>
                  <a:pt x="2702198" y="663148"/>
                  <a:pt x="2701970" y="663539"/>
                </a:cubicBezTo>
                <a:cubicBezTo>
                  <a:pt x="2701743" y="663929"/>
                  <a:pt x="2701613" y="664124"/>
                  <a:pt x="2701580" y="664124"/>
                </a:cubicBezTo>
                <a:cubicBezTo>
                  <a:pt x="2701140" y="664141"/>
                  <a:pt x="2700652" y="664108"/>
                  <a:pt x="2700115" y="664027"/>
                </a:cubicBezTo>
                <a:cubicBezTo>
                  <a:pt x="2699578" y="663945"/>
                  <a:pt x="2699286" y="663717"/>
                  <a:pt x="2699237" y="663343"/>
                </a:cubicBezTo>
                <a:cubicBezTo>
                  <a:pt x="2698439" y="662204"/>
                  <a:pt x="2697691" y="661163"/>
                  <a:pt x="2696991" y="660219"/>
                </a:cubicBezTo>
                <a:cubicBezTo>
                  <a:pt x="2696292" y="659275"/>
                  <a:pt x="2695738" y="658234"/>
                  <a:pt x="2695332" y="657095"/>
                </a:cubicBezTo>
                <a:cubicBezTo>
                  <a:pt x="2694583" y="656672"/>
                  <a:pt x="2693932" y="656346"/>
                  <a:pt x="2693379" y="656118"/>
                </a:cubicBezTo>
                <a:cubicBezTo>
                  <a:pt x="2692826" y="655891"/>
                  <a:pt x="2692175" y="655956"/>
                  <a:pt x="2691426" y="656314"/>
                </a:cubicBezTo>
                <a:cubicBezTo>
                  <a:pt x="2688302" y="657453"/>
                  <a:pt x="2685568" y="657713"/>
                  <a:pt x="2683225" y="657095"/>
                </a:cubicBezTo>
                <a:cubicBezTo>
                  <a:pt x="2680882" y="656477"/>
                  <a:pt x="2678929" y="655175"/>
                  <a:pt x="2677367" y="653190"/>
                </a:cubicBezTo>
                <a:cubicBezTo>
                  <a:pt x="2675935" y="651628"/>
                  <a:pt x="2674113" y="650065"/>
                  <a:pt x="2671900" y="648503"/>
                </a:cubicBezTo>
                <a:lnTo>
                  <a:pt x="2667214" y="643036"/>
                </a:lnTo>
                <a:lnTo>
                  <a:pt x="2665652" y="643817"/>
                </a:lnTo>
                <a:cubicBezTo>
                  <a:pt x="2663439" y="646290"/>
                  <a:pt x="2661616" y="646030"/>
                  <a:pt x="2660184" y="643036"/>
                </a:cubicBezTo>
                <a:cubicBezTo>
                  <a:pt x="2657971" y="640823"/>
                  <a:pt x="2656149" y="638219"/>
                  <a:pt x="2654717" y="635225"/>
                </a:cubicBezTo>
                <a:cubicBezTo>
                  <a:pt x="2651463" y="629880"/>
                  <a:pt x="2648599" y="624962"/>
                  <a:pt x="2646125" y="620471"/>
                </a:cubicBezTo>
                <a:cubicBezTo>
                  <a:pt x="2645312" y="618180"/>
                  <a:pt x="2644401" y="616131"/>
                  <a:pt x="2643392" y="614324"/>
                </a:cubicBezTo>
                <a:cubicBezTo>
                  <a:pt x="2642383" y="612517"/>
                  <a:pt x="2641472" y="610660"/>
                  <a:pt x="2640658" y="608753"/>
                </a:cubicBezTo>
                <a:cubicBezTo>
                  <a:pt x="2639063" y="605267"/>
                  <a:pt x="2637566" y="601878"/>
                  <a:pt x="2636167" y="598587"/>
                </a:cubicBezTo>
                <a:cubicBezTo>
                  <a:pt x="2634768" y="595296"/>
                  <a:pt x="2633661" y="591907"/>
                  <a:pt x="2632848" y="588420"/>
                </a:cubicBezTo>
                <a:cubicBezTo>
                  <a:pt x="2630504" y="581381"/>
                  <a:pt x="2628942" y="574343"/>
                  <a:pt x="2628161" y="567305"/>
                </a:cubicBezTo>
                <a:lnTo>
                  <a:pt x="2624256" y="539986"/>
                </a:lnTo>
                <a:cubicBezTo>
                  <a:pt x="2624256" y="539570"/>
                  <a:pt x="2624061" y="539057"/>
                  <a:pt x="2623670" y="538448"/>
                </a:cubicBezTo>
                <a:cubicBezTo>
                  <a:pt x="2623280" y="537840"/>
                  <a:pt x="2622694" y="537327"/>
                  <a:pt x="2621913" y="536911"/>
                </a:cubicBezTo>
                <a:cubicBezTo>
                  <a:pt x="2620758" y="536438"/>
                  <a:pt x="2619944" y="535624"/>
                  <a:pt x="2619472" y="534468"/>
                </a:cubicBezTo>
                <a:cubicBezTo>
                  <a:pt x="2619000" y="533312"/>
                  <a:pt x="2618772" y="532303"/>
                  <a:pt x="2618789" y="531440"/>
                </a:cubicBezTo>
                <a:cubicBezTo>
                  <a:pt x="2618821" y="530609"/>
                  <a:pt x="2618756" y="529534"/>
                  <a:pt x="2618593" y="528215"/>
                </a:cubicBezTo>
                <a:cubicBezTo>
                  <a:pt x="2618431" y="526896"/>
                  <a:pt x="2617975" y="525626"/>
                  <a:pt x="2617226" y="524405"/>
                </a:cubicBezTo>
                <a:cubicBezTo>
                  <a:pt x="2616494" y="523965"/>
                  <a:pt x="2615811" y="523672"/>
                  <a:pt x="2615176" y="523525"/>
                </a:cubicBezTo>
                <a:cubicBezTo>
                  <a:pt x="2614542" y="523379"/>
                  <a:pt x="2613663" y="523672"/>
                  <a:pt x="2612540" y="524405"/>
                </a:cubicBezTo>
                <a:cubicBezTo>
                  <a:pt x="2610962" y="525496"/>
                  <a:pt x="2609432" y="526245"/>
                  <a:pt x="2607951" y="526652"/>
                </a:cubicBezTo>
                <a:cubicBezTo>
                  <a:pt x="2606471" y="527059"/>
                  <a:pt x="2605136" y="527613"/>
                  <a:pt x="2603949" y="528313"/>
                </a:cubicBezTo>
                <a:lnTo>
                  <a:pt x="2602387" y="528313"/>
                </a:lnTo>
                <a:lnTo>
                  <a:pt x="2596138" y="526750"/>
                </a:lnTo>
                <a:lnTo>
                  <a:pt x="2591452" y="522841"/>
                </a:lnTo>
                <a:lnTo>
                  <a:pt x="2583647" y="515025"/>
                </a:lnTo>
                <a:cubicBezTo>
                  <a:pt x="2582883" y="514276"/>
                  <a:pt x="2582266" y="513625"/>
                  <a:pt x="2581794" y="513071"/>
                </a:cubicBezTo>
                <a:cubicBezTo>
                  <a:pt x="2581323" y="512518"/>
                  <a:pt x="2580900" y="511866"/>
                  <a:pt x="2580526" y="511117"/>
                </a:cubicBezTo>
                <a:cubicBezTo>
                  <a:pt x="2579876" y="510336"/>
                  <a:pt x="2579616" y="509554"/>
                  <a:pt x="2579746" y="508772"/>
                </a:cubicBezTo>
                <a:lnTo>
                  <a:pt x="2577406" y="509554"/>
                </a:lnTo>
                <a:cubicBezTo>
                  <a:pt x="2575764" y="511085"/>
                  <a:pt x="2573976" y="511736"/>
                  <a:pt x="2572042" y="511508"/>
                </a:cubicBezTo>
                <a:cubicBezTo>
                  <a:pt x="2570107" y="511280"/>
                  <a:pt x="2568515" y="510368"/>
                  <a:pt x="2567263" y="508772"/>
                </a:cubicBezTo>
                <a:cubicBezTo>
                  <a:pt x="2566857" y="507290"/>
                  <a:pt x="2566304" y="506151"/>
                  <a:pt x="2565605" y="505353"/>
                </a:cubicBezTo>
                <a:cubicBezTo>
                  <a:pt x="2564906" y="504555"/>
                  <a:pt x="2564159" y="503610"/>
                  <a:pt x="2563362" y="502519"/>
                </a:cubicBezTo>
                <a:lnTo>
                  <a:pt x="2556340" y="512680"/>
                </a:lnTo>
                <a:cubicBezTo>
                  <a:pt x="2553350" y="517370"/>
                  <a:pt x="2549969" y="522060"/>
                  <a:pt x="2546198" y="526750"/>
                </a:cubicBezTo>
                <a:cubicBezTo>
                  <a:pt x="2543435" y="529890"/>
                  <a:pt x="2540574" y="533363"/>
                  <a:pt x="2537616" y="537167"/>
                </a:cubicBezTo>
                <a:cubicBezTo>
                  <a:pt x="2534658" y="540972"/>
                  <a:pt x="2531797" y="545022"/>
                  <a:pt x="2529034" y="549318"/>
                </a:cubicBezTo>
                <a:lnTo>
                  <a:pt x="2511089" y="571997"/>
                </a:lnTo>
                <a:cubicBezTo>
                  <a:pt x="2509545" y="573626"/>
                  <a:pt x="2507952" y="575451"/>
                  <a:pt x="2506311" y="577471"/>
                </a:cubicBezTo>
                <a:cubicBezTo>
                  <a:pt x="2504669" y="579491"/>
                  <a:pt x="2502881" y="581316"/>
                  <a:pt x="2500947" y="582946"/>
                </a:cubicBezTo>
                <a:cubicBezTo>
                  <a:pt x="2496645" y="587703"/>
                  <a:pt x="2492147" y="592656"/>
                  <a:pt x="2487454" y="597805"/>
                </a:cubicBezTo>
                <a:cubicBezTo>
                  <a:pt x="2482760" y="602953"/>
                  <a:pt x="2477870" y="607906"/>
                  <a:pt x="2472785" y="612664"/>
                </a:cubicBezTo>
                <a:cubicBezTo>
                  <a:pt x="2466917" y="619309"/>
                  <a:pt x="2460660" y="625824"/>
                  <a:pt x="2454014" y="632210"/>
                </a:cubicBezTo>
                <a:cubicBezTo>
                  <a:pt x="2447368" y="638595"/>
                  <a:pt x="2440337" y="644548"/>
                  <a:pt x="2432922" y="650065"/>
                </a:cubicBezTo>
                <a:cubicBezTo>
                  <a:pt x="2430229" y="651660"/>
                  <a:pt x="2427439" y="653352"/>
                  <a:pt x="2424551" y="655142"/>
                </a:cubicBezTo>
                <a:cubicBezTo>
                  <a:pt x="2421663" y="656932"/>
                  <a:pt x="2418483" y="658624"/>
                  <a:pt x="2415011" y="660219"/>
                </a:cubicBezTo>
                <a:cubicBezTo>
                  <a:pt x="2412237" y="661814"/>
                  <a:pt x="2409216" y="662725"/>
                  <a:pt x="2405948" y="662953"/>
                </a:cubicBezTo>
                <a:cubicBezTo>
                  <a:pt x="2402680" y="663180"/>
                  <a:pt x="2399460" y="662530"/>
                  <a:pt x="2396287" y="661000"/>
                </a:cubicBezTo>
                <a:lnTo>
                  <a:pt x="2395506" y="660219"/>
                </a:lnTo>
                <a:cubicBezTo>
                  <a:pt x="2393098" y="658771"/>
                  <a:pt x="2390494" y="657762"/>
                  <a:pt x="2387695" y="657192"/>
                </a:cubicBezTo>
                <a:cubicBezTo>
                  <a:pt x="2384897" y="656623"/>
                  <a:pt x="2382293" y="655809"/>
                  <a:pt x="2379885" y="654752"/>
                </a:cubicBezTo>
                <a:cubicBezTo>
                  <a:pt x="2378356" y="653938"/>
                  <a:pt x="2376923" y="653027"/>
                  <a:pt x="2375589" y="652018"/>
                </a:cubicBezTo>
                <a:cubicBezTo>
                  <a:pt x="2374255" y="651009"/>
                  <a:pt x="2372823" y="650098"/>
                  <a:pt x="2371293" y="649284"/>
                </a:cubicBezTo>
                <a:cubicBezTo>
                  <a:pt x="2370138" y="648471"/>
                  <a:pt x="2369129" y="647755"/>
                  <a:pt x="2368267" y="647136"/>
                </a:cubicBezTo>
                <a:cubicBezTo>
                  <a:pt x="2367405" y="646518"/>
                  <a:pt x="2366591" y="646193"/>
                  <a:pt x="2365826" y="646160"/>
                </a:cubicBezTo>
                <a:cubicBezTo>
                  <a:pt x="2362767" y="645005"/>
                  <a:pt x="2360294" y="643606"/>
                  <a:pt x="2358406" y="641962"/>
                </a:cubicBezTo>
                <a:cubicBezTo>
                  <a:pt x="2356519" y="640319"/>
                  <a:pt x="2354826" y="638333"/>
                  <a:pt x="2353329" y="636007"/>
                </a:cubicBezTo>
                <a:cubicBezTo>
                  <a:pt x="2352158" y="633645"/>
                  <a:pt x="2351181" y="631143"/>
                  <a:pt x="2350400" y="628499"/>
                </a:cubicBezTo>
                <a:cubicBezTo>
                  <a:pt x="2349619" y="625856"/>
                  <a:pt x="2349033" y="623180"/>
                  <a:pt x="2348643" y="620471"/>
                </a:cubicBezTo>
                <a:cubicBezTo>
                  <a:pt x="2347846" y="616078"/>
                  <a:pt x="2347097" y="611585"/>
                  <a:pt x="2346397" y="606992"/>
                </a:cubicBezTo>
                <a:cubicBezTo>
                  <a:pt x="2345698" y="602399"/>
                  <a:pt x="2345145" y="598294"/>
                  <a:pt x="2344738" y="594676"/>
                </a:cubicBezTo>
                <a:cubicBezTo>
                  <a:pt x="2343827" y="579817"/>
                  <a:pt x="2343306" y="564958"/>
                  <a:pt x="2343176" y="550099"/>
                </a:cubicBezTo>
                <a:lnTo>
                  <a:pt x="2340833" y="518152"/>
                </a:lnTo>
                <a:cubicBezTo>
                  <a:pt x="2340474" y="511931"/>
                  <a:pt x="2340214" y="505809"/>
                  <a:pt x="2340051" y="499784"/>
                </a:cubicBezTo>
                <a:cubicBezTo>
                  <a:pt x="2339889" y="493759"/>
                  <a:pt x="2339629" y="487636"/>
                  <a:pt x="2339270" y="481416"/>
                </a:cubicBezTo>
                <a:cubicBezTo>
                  <a:pt x="2338929" y="477117"/>
                  <a:pt x="2338636" y="472818"/>
                  <a:pt x="2338392" y="468519"/>
                </a:cubicBezTo>
                <a:cubicBezTo>
                  <a:pt x="2338148" y="464220"/>
                  <a:pt x="2337659" y="459921"/>
                  <a:pt x="2336927" y="455622"/>
                </a:cubicBezTo>
                <a:cubicBezTo>
                  <a:pt x="2336862" y="452496"/>
                  <a:pt x="2336407" y="449369"/>
                  <a:pt x="2335560" y="446243"/>
                </a:cubicBezTo>
                <a:cubicBezTo>
                  <a:pt x="2334714" y="443116"/>
                  <a:pt x="2333868" y="439990"/>
                  <a:pt x="2333022" y="436863"/>
                </a:cubicBezTo>
                <a:cubicBezTo>
                  <a:pt x="2332664" y="434860"/>
                  <a:pt x="2332013" y="432808"/>
                  <a:pt x="2331069" y="430708"/>
                </a:cubicBezTo>
                <a:cubicBezTo>
                  <a:pt x="2330126" y="428607"/>
                  <a:pt x="2328694" y="426751"/>
                  <a:pt x="2326774" y="425139"/>
                </a:cubicBezTo>
                <a:cubicBezTo>
                  <a:pt x="2325944" y="424422"/>
                  <a:pt x="2325065" y="423706"/>
                  <a:pt x="2324137" y="422989"/>
                </a:cubicBezTo>
                <a:cubicBezTo>
                  <a:pt x="2323210" y="422273"/>
                  <a:pt x="2322527" y="421165"/>
                  <a:pt x="2322087" y="419667"/>
                </a:cubicBezTo>
                <a:cubicBezTo>
                  <a:pt x="2320558" y="418007"/>
                  <a:pt x="2320102" y="416443"/>
                  <a:pt x="2320721" y="414978"/>
                </a:cubicBezTo>
                <a:cubicBezTo>
                  <a:pt x="2321339" y="413512"/>
                  <a:pt x="2322836" y="412731"/>
                  <a:pt x="2325212" y="412633"/>
                </a:cubicBezTo>
                <a:cubicBezTo>
                  <a:pt x="2333412" y="411118"/>
                  <a:pt x="2341614" y="410239"/>
                  <a:pt x="2349814" y="409995"/>
                </a:cubicBezTo>
                <a:cubicBezTo>
                  <a:pt x="2358016" y="409751"/>
                  <a:pt x="2366217" y="409848"/>
                  <a:pt x="2374418" y="410288"/>
                </a:cubicBezTo>
                <a:cubicBezTo>
                  <a:pt x="2377509" y="410728"/>
                  <a:pt x="2380503" y="411216"/>
                  <a:pt x="2383400" y="411753"/>
                </a:cubicBezTo>
                <a:cubicBezTo>
                  <a:pt x="2386296" y="412291"/>
                  <a:pt x="2389290" y="412584"/>
                  <a:pt x="2392382" y="412633"/>
                </a:cubicBezTo>
                <a:lnTo>
                  <a:pt x="2404098" y="415759"/>
                </a:lnTo>
                <a:lnTo>
                  <a:pt x="2429028" y="419667"/>
                </a:lnTo>
                <a:cubicBezTo>
                  <a:pt x="2429807" y="420026"/>
                  <a:pt x="2430586" y="420286"/>
                  <a:pt x="2431365" y="420449"/>
                </a:cubicBezTo>
                <a:cubicBezTo>
                  <a:pt x="2432144" y="420612"/>
                  <a:pt x="2432922" y="420872"/>
                  <a:pt x="2433701" y="421231"/>
                </a:cubicBezTo>
                <a:cubicBezTo>
                  <a:pt x="2434853" y="421947"/>
                  <a:pt x="2435664" y="422077"/>
                  <a:pt x="2436135" y="421621"/>
                </a:cubicBezTo>
                <a:cubicBezTo>
                  <a:pt x="2436605" y="421165"/>
                  <a:pt x="2436832" y="420514"/>
                  <a:pt x="2436816" y="419667"/>
                </a:cubicBezTo>
                <a:lnTo>
                  <a:pt x="2439152" y="397017"/>
                </a:lnTo>
                <a:cubicBezTo>
                  <a:pt x="2439509" y="390780"/>
                  <a:pt x="2439769" y="384542"/>
                  <a:pt x="2439931" y="378305"/>
                </a:cubicBezTo>
                <a:cubicBezTo>
                  <a:pt x="2440093" y="372067"/>
                  <a:pt x="2440352" y="365830"/>
                  <a:pt x="2440709" y="359592"/>
                </a:cubicBezTo>
                <a:cubicBezTo>
                  <a:pt x="2440791" y="358081"/>
                  <a:pt x="2440628" y="357205"/>
                  <a:pt x="2440223" y="356961"/>
                </a:cubicBezTo>
                <a:cubicBezTo>
                  <a:pt x="2439817" y="356717"/>
                  <a:pt x="2438681" y="356815"/>
                  <a:pt x="2436816" y="357253"/>
                </a:cubicBezTo>
                <a:cubicBezTo>
                  <a:pt x="2434074" y="357692"/>
                  <a:pt x="2431576" y="357594"/>
                  <a:pt x="2429321" y="356961"/>
                </a:cubicBezTo>
                <a:cubicBezTo>
                  <a:pt x="2427066" y="356327"/>
                  <a:pt x="2425151" y="354865"/>
                  <a:pt x="2423577" y="352575"/>
                </a:cubicBezTo>
                <a:lnTo>
                  <a:pt x="2421241" y="351016"/>
                </a:lnTo>
                <a:cubicBezTo>
                  <a:pt x="2420479" y="350203"/>
                  <a:pt x="2419668" y="349684"/>
                  <a:pt x="2418808" y="349456"/>
                </a:cubicBezTo>
                <a:cubicBezTo>
                  <a:pt x="2417948" y="349229"/>
                  <a:pt x="2416942" y="349489"/>
                  <a:pt x="2415790" y="350236"/>
                </a:cubicBezTo>
                <a:cubicBezTo>
                  <a:pt x="2414233" y="350886"/>
                  <a:pt x="2412675" y="351145"/>
                  <a:pt x="2411118" y="351016"/>
                </a:cubicBezTo>
                <a:cubicBezTo>
                  <a:pt x="2408912" y="349326"/>
                  <a:pt x="2407873" y="349586"/>
                  <a:pt x="2408003" y="351795"/>
                </a:cubicBezTo>
                <a:lnTo>
                  <a:pt x="2408782" y="357253"/>
                </a:lnTo>
                <a:cubicBezTo>
                  <a:pt x="2408798" y="357594"/>
                  <a:pt x="2408766" y="357887"/>
                  <a:pt x="2408684" y="358130"/>
                </a:cubicBezTo>
                <a:cubicBezTo>
                  <a:pt x="2408603" y="358374"/>
                  <a:pt x="2408376" y="358861"/>
                  <a:pt x="2408003" y="359592"/>
                </a:cubicBezTo>
                <a:cubicBezTo>
                  <a:pt x="2406515" y="358780"/>
                  <a:pt x="2405372" y="357871"/>
                  <a:pt x="2404575" y="356863"/>
                </a:cubicBezTo>
                <a:cubicBezTo>
                  <a:pt x="2403778" y="355856"/>
                  <a:pt x="2402837" y="354946"/>
                  <a:pt x="2401751" y="354134"/>
                </a:cubicBezTo>
                <a:lnTo>
                  <a:pt x="2400192" y="351016"/>
                </a:lnTo>
                <a:cubicBezTo>
                  <a:pt x="2399135" y="349505"/>
                  <a:pt x="2398321" y="348628"/>
                  <a:pt x="2397751" y="348384"/>
                </a:cubicBezTo>
                <a:cubicBezTo>
                  <a:pt x="2397182" y="348140"/>
                  <a:pt x="2396173" y="348238"/>
                  <a:pt x="2394725" y="348676"/>
                </a:cubicBezTo>
                <a:cubicBezTo>
                  <a:pt x="2393537" y="348644"/>
                  <a:pt x="2392398" y="348709"/>
                  <a:pt x="2391308" y="348871"/>
                </a:cubicBezTo>
                <a:cubicBezTo>
                  <a:pt x="2390218" y="349034"/>
                  <a:pt x="2389274" y="349489"/>
                  <a:pt x="2388476" y="350236"/>
                </a:cubicBezTo>
                <a:cubicBezTo>
                  <a:pt x="2388460" y="350577"/>
                  <a:pt x="2388297" y="350674"/>
                  <a:pt x="2387988" y="350528"/>
                </a:cubicBezTo>
                <a:cubicBezTo>
                  <a:pt x="2387679" y="350382"/>
                  <a:pt x="2387321" y="350285"/>
                  <a:pt x="2386914" y="350236"/>
                </a:cubicBezTo>
                <a:cubicBezTo>
                  <a:pt x="2384604" y="349538"/>
                  <a:pt x="2382586" y="348790"/>
                  <a:pt x="2380861" y="347993"/>
                </a:cubicBezTo>
                <a:cubicBezTo>
                  <a:pt x="2379136" y="347196"/>
                  <a:pt x="2377509" y="345861"/>
                  <a:pt x="2375980" y="343989"/>
                </a:cubicBezTo>
                <a:lnTo>
                  <a:pt x="2366607" y="333828"/>
                </a:lnTo>
                <a:cubicBezTo>
                  <a:pt x="2366558" y="333796"/>
                  <a:pt x="2366265" y="333470"/>
                  <a:pt x="2365728" y="332852"/>
                </a:cubicBezTo>
                <a:cubicBezTo>
                  <a:pt x="2365191" y="332233"/>
                  <a:pt x="2364703" y="331516"/>
                  <a:pt x="2364264" y="330702"/>
                </a:cubicBezTo>
                <a:cubicBezTo>
                  <a:pt x="2363890" y="331435"/>
                  <a:pt x="2363662" y="331924"/>
                  <a:pt x="2363580" y="332168"/>
                </a:cubicBezTo>
                <a:cubicBezTo>
                  <a:pt x="2363499" y="332412"/>
                  <a:pt x="2363467" y="332705"/>
                  <a:pt x="2363483" y="333047"/>
                </a:cubicBezTo>
                <a:cubicBezTo>
                  <a:pt x="2362686" y="333861"/>
                  <a:pt x="2361742" y="334382"/>
                  <a:pt x="2360652" y="334610"/>
                </a:cubicBezTo>
                <a:cubicBezTo>
                  <a:pt x="2359561" y="334838"/>
                  <a:pt x="2358422" y="334577"/>
                  <a:pt x="2357235" y="333828"/>
                </a:cubicBezTo>
                <a:cubicBezTo>
                  <a:pt x="2355998" y="332591"/>
                  <a:pt x="2354761" y="331158"/>
                  <a:pt x="2353524" y="329530"/>
                </a:cubicBezTo>
                <a:cubicBezTo>
                  <a:pt x="2352288" y="327902"/>
                  <a:pt x="2351442" y="326469"/>
                  <a:pt x="2350986" y="325231"/>
                </a:cubicBezTo>
                <a:cubicBezTo>
                  <a:pt x="2348659" y="321763"/>
                  <a:pt x="2346479" y="318344"/>
                  <a:pt x="2344445" y="314973"/>
                </a:cubicBezTo>
                <a:cubicBezTo>
                  <a:pt x="2342411" y="311603"/>
                  <a:pt x="2340426" y="307988"/>
                  <a:pt x="2338489" y="304129"/>
                </a:cubicBezTo>
                <a:cubicBezTo>
                  <a:pt x="2333803" y="295532"/>
                  <a:pt x="2329898" y="286153"/>
                  <a:pt x="2326774" y="275993"/>
                </a:cubicBezTo>
                <a:cubicBezTo>
                  <a:pt x="2326351" y="274104"/>
                  <a:pt x="2325830" y="272215"/>
                  <a:pt x="2325212" y="270326"/>
                </a:cubicBezTo>
                <a:cubicBezTo>
                  <a:pt x="2324593" y="268438"/>
                  <a:pt x="2324072" y="266158"/>
                  <a:pt x="2323649" y="263488"/>
                </a:cubicBezTo>
                <a:cubicBezTo>
                  <a:pt x="2322901" y="261176"/>
                  <a:pt x="2322445" y="258961"/>
                  <a:pt x="2322283" y="256845"/>
                </a:cubicBezTo>
                <a:cubicBezTo>
                  <a:pt x="2322120" y="254728"/>
                  <a:pt x="2322055" y="252513"/>
                  <a:pt x="2322087" y="250201"/>
                </a:cubicBezTo>
                <a:lnTo>
                  <a:pt x="2318963" y="233007"/>
                </a:lnTo>
                <a:lnTo>
                  <a:pt x="2318963" y="209560"/>
                </a:lnTo>
                <a:cubicBezTo>
                  <a:pt x="2318963" y="200214"/>
                  <a:pt x="2315839" y="191653"/>
                  <a:pt x="2309590" y="183876"/>
                </a:cubicBezTo>
                <a:lnTo>
                  <a:pt x="2304123" y="176847"/>
                </a:lnTo>
                <a:cubicBezTo>
                  <a:pt x="2303716" y="176359"/>
                  <a:pt x="2303163" y="175577"/>
                  <a:pt x="2302463" y="174503"/>
                </a:cubicBezTo>
                <a:cubicBezTo>
                  <a:pt x="2301764" y="173430"/>
                  <a:pt x="2301015" y="172648"/>
                  <a:pt x="2300218" y="172160"/>
                </a:cubicBezTo>
                <a:cubicBezTo>
                  <a:pt x="2299421" y="171737"/>
                  <a:pt x="2298477" y="171217"/>
                  <a:pt x="2297387" y="170598"/>
                </a:cubicBezTo>
                <a:cubicBezTo>
                  <a:pt x="2296296" y="169980"/>
                  <a:pt x="2295158" y="169459"/>
                  <a:pt x="2293969" y="169036"/>
                </a:cubicBezTo>
                <a:cubicBezTo>
                  <a:pt x="2296443" y="168255"/>
                  <a:pt x="2298526" y="168255"/>
                  <a:pt x="2300218" y="169036"/>
                </a:cubicBezTo>
                <a:lnTo>
                  <a:pt x="2318182" y="179190"/>
                </a:lnTo>
                <a:cubicBezTo>
                  <a:pt x="2319679" y="179987"/>
                  <a:pt x="2320981" y="180931"/>
                  <a:pt x="2322087" y="182021"/>
                </a:cubicBezTo>
                <a:cubicBezTo>
                  <a:pt x="2323194" y="183111"/>
                  <a:pt x="2324496" y="184251"/>
                  <a:pt x="2325992" y="185438"/>
                </a:cubicBezTo>
                <a:lnTo>
                  <a:pt x="2365045" y="212686"/>
                </a:lnTo>
                <a:lnTo>
                  <a:pt x="2378323" y="224410"/>
                </a:lnTo>
                <a:cubicBezTo>
                  <a:pt x="2379136" y="225549"/>
                  <a:pt x="2379853" y="226396"/>
                  <a:pt x="2380471" y="226950"/>
                </a:cubicBezTo>
                <a:cubicBezTo>
                  <a:pt x="2381089" y="227503"/>
                  <a:pt x="2381414" y="227959"/>
                  <a:pt x="2381447" y="228318"/>
                </a:cubicBezTo>
                <a:lnTo>
                  <a:pt x="2390820" y="237696"/>
                </a:lnTo>
                <a:lnTo>
                  <a:pt x="2393944" y="240041"/>
                </a:lnTo>
                <a:lnTo>
                  <a:pt x="2400973" y="230662"/>
                </a:lnTo>
                <a:cubicBezTo>
                  <a:pt x="2406029" y="225175"/>
                  <a:pt x="2411476" y="219932"/>
                  <a:pt x="2417317" y="214933"/>
                </a:cubicBezTo>
                <a:cubicBezTo>
                  <a:pt x="2423157" y="209935"/>
                  <a:pt x="2429397" y="205278"/>
                  <a:pt x="2436037" y="200963"/>
                </a:cubicBezTo>
                <a:cubicBezTo>
                  <a:pt x="2439214" y="198670"/>
                  <a:pt x="2442636" y="196514"/>
                  <a:pt x="2446302" y="194495"/>
                </a:cubicBezTo>
                <a:cubicBezTo>
                  <a:pt x="2449968" y="192477"/>
                  <a:pt x="2453585" y="190499"/>
                  <a:pt x="2457153" y="188563"/>
                </a:cubicBezTo>
                <a:cubicBezTo>
                  <a:pt x="2460297" y="187358"/>
                  <a:pt x="2463589" y="186057"/>
                  <a:pt x="2467026" y="184657"/>
                </a:cubicBezTo>
                <a:cubicBezTo>
                  <a:pt x="2470464" y="183258"/>
                  <a:pt x="2473951" y="181956"/>
                  <a:pt x="2477487" y="180752"/>
                </a:cubicBezTo>
                <a:cubicBezTo>
                  <a:pt x="2482212" y="179564"/>
                  <a:pt x="2487034" y="178620"/>
                  <a:pt x="2491953" y="177921"/>
                </a:cubicBezTo>
                <a:cubicBezTo>
                  <a:pt x="2496872" y="177221"/>
                  <a:pt x="2501690" y="176863"/>
                  <a:pt x="2506408" y="176847"/>
                </a:cubicBezTo>
                <a:lnTo>
                  <a:pt x="2512650" y="176847"/>
                </a:lnTo>
                <a:cubicBezTo>
                  <a:pt x="2513787" y="177188"/>
                  <a:pt x="2514828" y="177286"/>
                  <a:pt x="2515770" y="177140"/>
                </a:cubicBezTo>
                <a:cubicBezTo>
                  <a:pt x="2516713" y="176993"/>
                  <a:pt x="2517753" y="176895"/>
                  <a:pt x="2518891" y="176847"/>
                </a:cubicBezTo>
                <a:cubicBezTo>
                  <a:pt x="2519281" y="176814"/>
                  <a:pt x="2519672" y="176684"/>
                  <a:pt x="2520062" y="176456"/>
                </a:cubicBezTo>
                <a:cubicBezTo>
                  <a:pt x="2520451" y="176228"/>
                  <a:pt x="2520842" y="176098"/>
                  <a:pt x="2521232" y="176066"/>
                </a:cubicBezTo>
                <a:lnTo>
                  <a:pt x="2539956" y="176066"/>
                </a:lnTo>
                <a:cubicBezTo>
                  <a:pt x="2544686" y="176066"/>
                  <a:pt x="2548880" y="177042"/>
                  <a:pt x="2552537" y="178995"/>
                </a:cubicBezTo>
                <a:cubicBezTo>
                  <a:pt x="2556194" y="180947"/>
                  <a:pt x="2559022" y="183876"/>
                  <a:pt x="2561021" y="187781"/>
                </a:cubicBezTo>
                <a:cubicBezTo>
                  <a:pt x="2561753" y="188595"/>
                  <a:pt x="2562241" y="189506"/>
                  <a:pt x="2562484" y="190515"/>
                </a:cubicBezTo>
                <a:cubicBezTo>
                  <a:pt x="2562728" y="191524"/>
                  <a:pt x="2563021" y="192435"/>
                  <a:pt x="2563362" y="193249"/>
                </a:cubicBezTo>
                <a:cubicBezTo>
                  <a:pt x="2564581" y="196749"/>
                  <a:pt x="2565459" y="200367"/>
                  <a:pt x="2565996" y="204101"/>
                </a:cubicBezTo>
                <a:cubicBezTo>
                  <a:pt x="2566532" y="207836"/>
                  <a:pt x="2566434" y="211479"/>
                  <a:pt x="2565703" y="215031"/>
                </a:cubicBezTo>
                <a:cubicBezTo>
                  <a:pt x="2564874" y="218922"/>
                  <a:pt x="2563801" y="222668"/>
                  <a:pt x="2562484" y="226266"/>
                </a:cubicBezTo>
                <a:cubicBezTo>
                  <a:pt x="2561168" y="229865"/>
                  <a:pt x="2559900" y="233414"/>
                  <a:pt x="2558681" y="236915"/>
                </a:cubicBezTo>
                <a:cubicBezTo>
                  <a:pt x="2555934" y="241246"/>
                  <a:pt x="2553236" y="245675"/>
                  <a:pt x="2550587" y="250201"/>
                </a:cubicBezTo>
                <a:cubicBezTo>
                  <a:pt x="2547937" y="254728"/>
                  <a:pt x="2545434" y="259157"/>
                  <a:pt x="2543077" y="263488"/>
                </a:cubicBezTo>
                <a:cubicBezTo>
                  <a:pt x="2539599" y="268926"/>
                  <a:pt x="2536023" y="274267"/>
                  <a:pt x="2532350" y="279510"/>
                </a:cubicBezTo>
                <a:cubicBezTo>
                  <a:pt x="2528676" y="284753"/>
                  <a:pt x="2524710" y="290094"/>
                  <a:pt x="2520451" y="295532"/>
                </a:cubicBezTo>
                <a:cubicBezTo>
                  <a:pt x="2517282" y="299830"/>
                  <a:pt x="2513869" y="304129"/>
                  <a:pt x="2510211" y="308428"/>
                </a:cubicBezTo>
                <a:cubicBezTo>
                  <a:pt x="2506554" y="312726"/>
                  <a:pt x="2502945" y="317025"/>
                  <a:pt x="2499384" y="321324"/>
                </a:cubicBezTo>
                <a:lnTo>
                  <a:pt x="2493128" y="326794"/>
                </a:lnTo>
                <a:cubicBezTo>
                  <a:pt x="2492329" y="328276"/>
                  <a:pt x="2491775" y="329416"/>
                  <a:pt x="2491466" y="330214"/>
                </a:cubicBezTo>
                <a:cubicBezTo>
                  <a:pt x="2491156" y="331012"/>
                  <a:pt x="2491189" y="331956"/>
                  <a:pt x="2491564" y="333047"/>
                </a:cubicBezTo>
                <a:cubicBezTo>
                  <a:pt x="2492394" y="335327"/>
                  <a:pt x="2493274" y="337411"/>
                  <a:pt x="2494203" y="339299"/>
                </a:cubicBezTo>
                <a:cubicBezTo>
                  <a:pt x="2495132" y="341188"/>
                  <a:pt x="2495816" y="343272"/>
                  <a:pt x="2496256" y="345552"/>
                </a:cubicBezTo>
                <a:cubicBezTo>
                  <a:pt x="2497038" y="347536"/>
                  <a:pt x="2497624" y="349617"/>
                  <a:pt x="2498016" y="351795"/>
                </a:cubicBezTo>
                <a:cubicBezTo>
                  <a:pt x="2498407" y="353972"/>
                  <a:pt x="2498602" y="356051"/>
                  <a:pt x="2498602" y="358033"/>
                </a:cubicBezTo>
                <a:cubicBezTo>
                  <a:pt x="2499352" y="362678"/>
                  <a:pt x="2499808" y="367227"/>
                  <a:pt x="2499971" y="371677"/>
                </a:cubicBezTo>
                <a:cubicBezTo>
                  <a:pt x="2500134" y="376128"/>
                  <a:pt x="2500199" y="380676"/>
                  <a:pt x="2500167" y="385322"/>
                </a:cubicBezTo>
                <a:lnTo>
                  <a:pt x="2502507" y="428265"/>
                </a:lnTo>
                <a:cubicBezTo>
                  <a:pt x="2502458" y="429812"/>
                  <a:pt x="2502946" y="431017"/>
                  <a:pt x="2503970" y="431880"/>
                </a:cubicBezTo>
                <a:cubicBezTo>
                  <a:pt x="2504994" y="432743"/>
                  <a:pt x="2506847" y="433362"/>
                  <a:pt x="2509529" y="433737"/>
                </a:cubicBezTo>
                <a:cubicBezTo>
                  <a:pt x="2510732" y="434079"/>
                  <a:pt x="2512032" y="434372"/>
                  <a:pt x="2513430" y="434616"/>
                </a:cubicBezTo>
                <a:cubicBezTo>
                  <a:pt x="2514828" y="434860"/>
                  <a:pt x="2516128" y="435349"/>
                  <a:pt x="2517331" y="436081"/>
                </a:cubicBezTo>
                <a:cubicBezTo>
                  <a:pt x="2520127" y="436635"/>
                  <a:pt x="2522337" y="438263"/>
                  <a:pt x="2523963" y="440967"/>
                </a:cubicBezTo>
                <a:cubicBezTo>
                  <a:pt x="2525588" y="443670"/>
                  <a:pt x="2526238" y="446471"/>
                  <a:pt x="2525913" y="449369"/>
                </a:cubicBezTo>
                <a:cubicBezTo>
                  <a:pt x="2525035" y="455182"/>
                  <a:pt x="2523280" y="460556"/>
                  <a:pt x="2520647" y="465490"/>
                </a:cubicBezTo>
                <a:cubicBezTo>
                  <a:pt x="2518014" y="470424"/>
                  <a:pt x="2515088" y="475211"/>
                  <a:pt x="2511869" y="479852"/>
                </a:cubicBezTo>
                <a:cubicBezTo>
                  <a:pt x="2508408" y="484558"/>
                  <a:pt x="2504993" y="489215"/>
                  <a:pt x="2501625" y="493824"/>
                </a:cubicBezTo>
                <a:cubicBezTo>
                  <a:pt x="2498258" y="498432"/>
                  <a:pt x="2494643" y="502894"/>
                  <a:pt x="2490782" y="507209"/>
                </a:cubicBezTo>
                <a:cubicBezTo>
                  <a:pt x="2489234" y="509863"/>
                  <a:pt x="2487637" y="512176"/>
                  <a:pt x="2485991" y="514146"/>
                </a:cubicBezTo>
                <a:cubicBezTo>
                  <a:pt x="2484346" y="516116"/>
                  <a:pt x="2482554" y="518233"/>
                  <a:pt x="2480615" y="520497"/>
                </a:cubicBezTo>
                <a:cubicBezTo>
                  <a:pt x="2479442" y="521555"/>
                  <a:pt x="2478269" y="522369"/>
                  <a:pt x="2477096" y="522939"/>
                </a:cubicBezTo>
                <a:cubicBezTo>
                  <a:pt x="2475923" y="523509"/>
                  <a:pt x="2474749" y="524519"/>
                  <a:pt x="2473576" y="525968"/>
                </a:cubicBezTo>
                <a:cubicBezTo>
                  <a:pt x="2472452" y="526424"/>
                  <a:pt x="2471572" y="527075"/>
                  <a:pt x="2470937" y="527922"/>
                </a:cubicBezTo>
                <a:cubicBezTo>
                  <a:pt x="2470302" y="528769"/>
                  <a:pt x="2469617" y="529420"/>
                  <a:pt x="2468884" y="529876"/>
                </a:cubicBezTo>
                <a:lnTo>
                  <a:pt x="2466538" y="531440"/>
                </a:lnTo>
                <a:cubicBezTo>
                  <a:pt x="2466179" y="531032"/>
                  <a:pt x="2465918" y="530674"/>
                  <a:pt x="2465756" y="530365"/>
                </a:cubicBezTo>
                <a:cubicBezTo>
                  <a:pt x="2465593" y="530055"/>
                  <a:pt x="2465332" y="529893"/>
                  <a:pt x="2464973" y="529876"/>
                </a:cubicBezTo>
                <a:lnTo>
                  <a:pt x="2464973" y="528313"/>
                </a:lnTo>
                <a:cubicBezTo>
                  <a:pt x="2465593" y="526392"/>
                  <a:pt x="2465332" y="524958"/>
                  <a:pt x="2464192" y="524014"/>
                </a:cubicBezTo>
                <a:cubicBezTo>
                  <a:pt x="2463051" y="523069"/>
                  <a:pt x="2462008" y="522418"/>
                  <a:pt x="2461063" y="522060"/>
                </a:cubicBezTo>
                <a:cubicBezTo>
                  <a:pt x="2460640" y="521718"/>
                  <a:pt x="2460118" y="521620"/>
                  <a:pt x="2459499" y="521767"/>
                </a:cubicBezTo>
                <a:cubicBezTo>
                  <a:pt x="2458880" y="521913"/>
                  <a:pt x="2458359" y="522011"/>
                  <a:pt x="2457935" y="522060"/>
                </a:cubicBezTo>
                <a:cubicBezTo>
                  <a:pt x="2456827" y="522500"/>
                  <a:pt x="2455914" y="522988"/>
                  <a:pt x="2455198" y="523525"/>
                </a:cubicBezTo>
                <a:cubicBezTo>
                  <a:pt x="2454481" y="524063"/>
                  <a:pt x="2453568" y="524356"/>
                  <a:pt x="2452460" y="524405"/>
                </a:cubicBezTo>
                <a:cubicBezTo>
                  <a:pt x="2450880" y="524405"/>
                  <a:pt x="2449349" y="524209"/>
                  <a:pt x="2447866" y="523819"/>
                </a:cubicBezTo>
                <a:cubicBezTo>
                  <a:pt x="2446383" y="523428"/>
                  <a:pt x="2445047" y="522841"/>
                  <a:pt x="2443858" y="522060"/>
                </a:cubicBezTo>
                <a:lnTo>
                  <a:pt x="2436819" y="515025"/>
                </a:lnTo>
                <a:lnTo>
                  <a:pt x="2435255" y="511117"/>
                </a:lnTo>
                <a:lnTo>
                  <a:pt x="2433691" y="509554"/>
                </a:lnTo>
                <a:cubicBezTo>
                  <a:pt x="2433300" y="509538"/>
                  <a:pt x="2432909" y="509570"/>
                  <a:pt x="2432518" y="509652"/>
                </a:cubicBezTo>
                <a:cubicBezTo>
                  <a:pt x="2432127" y="509733"/>
                  <a:pt x="2431736" y="509961"/>
                  <a:pt x="2431345" y="510336"/>
                </a:cubicBezTo>
                <a:cubicBezTo>
                  <a:pt x="2429765" y="511524"/>
                  <a:pt x="2428428" y="512078"/>
                  <a:pt x="2427337" y="511997"/>
                </a:cubicBezTo>
                <a:cubicBezTo>
                  <a:pt x="2426245" y="511915"/>
                  <a:pt x="2425496" y="511101"/>
                  <a:pt x="2425088" y="509554"/>
                </a:cubicBezTo>
                <a:cubicBezTo>
                  <a:pt x="2423597" y="507209"/>
                  <a:pt x="2422884" y="504864"/>
                  <a:pt x="2422949" y="502519"/>
                </a:cubicBezTo>
                <a:cubicBezTo>
                  <a:pt x="2423014" y="500175"/>
                  <a:pt x="2423468" y="497830"/>
                  <a:pt x="2424311" y="495485"/>
                </a:cubicBezTo>
                <a:cubicBezTo>
                  <a:pt x="2425074" y="492407"/>
                  <a:pt x="2425692" y="489574"/>
                  <a:pt x="2426164" y="486985"/>
                </a:cubicBezTo>
                <a:cubicBezTo>
                  <a:pt x="2426636" y="484395"/>
                  <a:pt x="2427060" y="481757"/>
                  <a:pt x="2427434" y="479071"/>
                </a:cubicBezTo>
                <a:cubicBezTo>
                  <a:pt x="2428233" y="477100"/>
                  <a:pt x="2428982" y="475179"/>
                  <a:pt x="2429683" y="473306"/>
                </a:cubicBezTo>
                <a:cubicBezTo>
                  <a:pt x="2430383" y="471434"/>
                  <a:pt x="2430937" y="469707"/>
                  <a:pt x="2431345" y="468128"/>
                </a:cubicBezTo>
                <a:lnTo>
                  <a:pt x="2433691" y="452496"/>
                </a:lnTo>
                <a:lnTo>
                  <a:pt x="2436037" y="429047"/>
                </a:lnTo>
                <a:cubicBezTo>
                  <a:pt x="2436021" y="428265"/>
                  <a:pt x="2435858" y="427679"/>
                  <a:pt x="2435549" y="427288"/>
                </a:cubicBezTo>
                <a:cubicBezTo>
                  <a:pt x="2435239" y="426897"/>
                  <a:pt x="2434880" y="426702"/>
                  <a:pt x="2434473" y="426702"/>
                </a:cubicBezTo>
                <a:lnTo>
                  <a:pt x="2419643" y="423575"/>
                </a:lnTo>
                <a:cubicBezTo>
                  <a:pt x="2417700" y="423592"/>
                  <a:pt x="2415797" y="423364"/>
                  <a:pt x="2413936" y="422892"/>
                </a:cubicBezTo>
                <a:cubicBezTo>
                  <a:pt x="2412074" y="422419"/>
                  <a:pt x="2410356" y="421605"/>
                  <a:pt x="2408782" y="420449"/>
                </a:cubicBezTo>
                <a:lnTo>
                  <a:pt x="2408003" y="420449"/>
                </a:lnTo>
                <a:lnTo>
                  <a:pt x="2394725" y="418886"/>
                </a:lnTo>
                <a:cubicBezTo>
                  <a:pt x="2391975" y="418446"/>
                  <a:pt x="2389274" y="417958"/>
                  <a:pt x="2386621" y="417420"/>
                </a:cubicBezTo>
                <a:cubicBezTo>
                  <a:pt x="2383969" y="416883"/>
                  <a:pt x="2381463" y="416590"/>
                  <a:pt x="2379104" y="416541"/>
                </a:cubicBezTo>
                <a:cubicBezTo>
                  <a:pt x="2378323" y="416508"/>
                  <a:pt x="2377542" y="416378"/>
                  <a:pt x="2376761" y="416150"/>
                </a:cubicBezTo>
                <a:cubicBezTo>
                  <a:pt x="2375980" y="415922"/>
                  <a:pt x="2375199" y="415792"/>
                  <a:pt x="2374418" y="415759"/>
                </a:cubicBezTo>
                <a:cubicBezTo>
                  <a:pt x="2370480" y="416036"/>
                  <a:pt x="2366444" y="416069"/>
                  <a:pt x="2362311" y="415857"/>
                </a:cubicBezTo>
                <a:cubicBezTo>
                  <a:pt x="2358178" y="415645"/>
                  <a:pt x="2354143" y="415873"/>
                  <a:pt x="2350205" y="416541"/>
                </a:cubicBezTo>
                <a:cubicBezTo>
                  <a:pt x="2349782" y="416557"/>
                  <a:pt x="2349261" y="416720"/>
                  <a:pt x="2348643" y="417029"/>
                </a:cubicBezTo>
                <a:cubicBezTo>
                  <a:pt x="2348025" y="417339"/>
                  <a:pt x="2347504" y="417697"/>
                  <a:pt x="2347081" y="418104"/>
                </a:cubicBezTo>
                <a:cubicBezTo>
                  <a:pt x="2347878" y="418511"/>
                  <a:pt x="2348627" y="418870"/>
                  <a:pt x="2349326" y="419179"/>
                </a:cubicBezTo>
                <a:cubicBezTo>
                  <a:pt x="2350026" y="419488"/>
                  <a:pt x="2350579" y="419651"/>
                  <a:pt x="2350986" y="419667"/>
                </a:cubicBezTo>
                <a:cubicBezTo>
                  <a:pt x="2361921" y="425139"/>
                  <a:pt x="2370512" y="432955"/>
                  <a:pt x="2376761" y="443116"/>
                </a:cubicBezTo>
                <a:cubicBezTo>
                  <a:pt x="2379136" y="447431"/>
                  <a:pt x="2381414" y="451893"/>
                  <a:pt x="2383595" y="456501"/>
                </a:cubicBezTo>
                <a:cubicBezTo>
                  <a:pt x="2385776" y="461110"/>
                  <a:pt x="2387663" y="465767"/>
                  <a:pt x="2389257" y="470473"/>
                </a:cubicBezTo>
                <a:cubicBezTo>
                  <a:pt x="2390852" y="475114"/>
                  <a:pt x="2392349" y="479706"/>
                  <a:pt x="2393748" y="484249"/>
                </a:cubicBezTo>
                <a:cubicBezTo>
                  <a:pt x="2395148" y="488792"/>
                  <a:pt x="2396255" y="493579"/>
                  <a:pt x="2397068" y="498611"/>
                </a:cubicBezTo>
                <a:cubicBezTo>
                  <a:pt x="2397801" y="501005"/>
                  <a:pt x="2398288" y="503447"/>
                  <a:pt x="2398532" y="505939"/>
                </a:cubicBezTo>
                <a:cubicBezTo>
                  <a:pt x="2398777" y="508430"/>
                  <a:pt x="2399070" y="510678"/>
                  <a:pt x="2399411" y="512680"/>
                </a:cubicBezTo>
                <a:lnTo>
                  <a:pt x="2401751" y="524405"/>
                </a:lnTo>
                <a:lnTo>
                  <a:pt x="2403307" y="535347"/>
                </a:lnTo>
                <a:lnTo>
                  <a:pt x="2406419" y="552446"/>
                </a:lnTo>
                <a:cubicBezTo>
                  <a:pt x="2406803" y="553228"/>
                  <a:pt x="2407038" y="554010"/>
                  <a:pt x="2407121" y="554792"/>
                </a:cubicBezTo>
                <a:cubicBezTo>
                  <a:pt x="2407205" y="555574"/>
                  <a:pt x="2407239" y="556356"/>
                  <a:pt x="2407222" y="557138"/>
                </a:cubicBezTo>
                <a:cubicBezTo>
                  <a:pt x="2407645" y="561032"/>
                  <a:pt x="2408164" y="564975"/>
                  <a:pt x="2408782" y="568967"/>
                </a:cubicBezTo>
                <a:cubicBezTo>
                  <a:pt x="2409398" y="572958"/>
                  <a:pt x="2409917" y="577097"/>
                  <a:pt x="2410339" y="581381"/>
                </a:cubicBezTo>
                <a:lnTo>
                  <a:pt x="2410339" y="582946"/>
                </a:lnTo>
                <a:lnTo>
                  <a:pt x="2411896" y="601715"/>
                </a:lnTo>
                <a:cubicBezTo>
                  <a:pt x="2411929" y="602497"/>
                  <a:pt x="2412059" y="603083"/>
                  <a:pt x="2412286" y="603474"/>
                </a:cubicBezTo>
                <a:cubicBezTo>
                  <a:pt x="2412513" y="603865"/>
                  <a:pt x="2412643" y="604061"/>
                  <a:pt x="2412675" y="604061"/>
                </a:cubicBezTo>
                <a:cubicBezTo>
                  <a:pt x="2413097" y="604077"/>
                  <a:pt x="2413616" y="604045"/>
                  <a:pt x="2414233" y="603963"/>
                </a:cubicBezTo>
                <a:cubicBezTo>
                  <a:pt x="2414849" y="603882"/>
                  <a:pt x="2415368" y="603654"/>
                  <a:pt x="2415790" y="603279"/>
                </a:cubicBezTo>
                <a:lnTo>
                  <a:pt x="2464180" y="557138"/>
                </a:lnTo>
                <a:cubicBezTo>
                  <a:pt x="2465369" y="555590"/>
                  <a:pt x="2466510" y="554189"/>
                  <a:pt x="2467602" y="552935"/>
                </a:cubicBezTo>
                <a:cubicBezTo>
                  <a:pt x="2468694" y="551680"/>
                  <a:pt x="2469639" y="550474"/>
                  <a:pt x="2470438" y="549318"/>
                </a:cubicBezTo>
                <a:lnTo>
                  <a:pt x="2479826" y="540755"/>
                </a:lnTo>
                <a:cubicBezTo>
                  <a:pt x="2483787" y="536910"/>
                  <a:pt x="2487992" y="533151"/>
                  <a:pt x="2492440" y="529477"/>
                </a:cubicBezTo>
                <a:cubicBezTo>
                  <a:pt x="2496887" y="525804"/>
                  <a:pt x="2501283" y="522029"/>
                  <a:pt x="2505628" y="518152"/>
                </a:cubicBezTo>
                <a:lnTo>
                  <a:pt x="2543077" y="488450"/>
                </a:lnTo>
                <a:lnTo>
                  <a:pt x="2569604" y="468128"/>
                </a:lnTo>
                <a:cubicBezTo>
                  <a:pt x="2570774" y="466907"/>
                  <a:pt x="2571749" y="465637"/>
                  <a:pt x="2572529" y="464318"/>
                </a:cubicBezTo>
                <a:cubicBezTo>
                  <a:pt x="2573310" y="462999"/>
                  <a:pt x="2573895" y="461924"/>
                  <a:pt x="2574285" y="461093"/>
                </a:cubicBezTo>
                <a:lnTo>
                  <a:pt x="2578186" y="447024"/>
                </a:lnTo>
                <a:cubicBezTo>
                  <a:pt x="2579015" y="444663"/>
                  <a:pt x="2579893" y="442351"/>
                  <a:pt x="2580819" y="440087"/>
                </a:cubicBezTo>
                <a:cubicBezTo>
                  <a:pt x="2581745" y="437824"/>
                  <a:pt x="2582428" y="435707"/>
                  <a:pt x="2582867" y="433737"/>
                </a:cubicBezTo>
                <a:lnTo>
                  <a:pt x="2587548" y="418104"/>
                </a:lnTo>
                <a:cubicBezTo>
                  <a:pt x="2588198" y="414978"/>
                  <a:pt x="2588458" y="411851"/>
                  <a:pt x="2588328" y="408725"/>
                </a:cubicBezTo>
                <a:cubicBezTo>
                  <a:pt x="2588702" y="407487"/>
                  <a:pt x="2588930" y="406055"/>
                  <a:pt x="2589011" y="404428"/>
                </a:cubicBezTo>
                <a:cubicBezTo>
                  <a:pt x="2589092" y="402801"/>
                  <a:pt x="2589125" y="401371"/>
                  <a:pt x="2589109" y="400136"/>
                </a:cubicBezTo>
                <a:lnTo>
                  <a:pt x="2587548" y="386881"/>
                </a:lnTo>
                <a:cubicBezTo>
                  <a:pt x="2586833" y="383340"/>
                  <a:pt x="2586118" y="379702"/>
                  <a:pt x="2585403" y="375966"/>
                </a:cubicBezTo>
                <a:cubicBezTo>
                  <a:pt x="2584687" y="372230"/>
                  <a:pt x="2583582" y="368591"/>
                  <a:pt x="2582087" y="365050"/>
                </a:cubicBezTo>
                <a:lnTo>
                  <a:pt x="2579746" y="357253"/>
                </a:lnTo>
                <a:cubicBezTo>
                  <a:pt x="2579730" y="356538"/>
                  <a:pt x="2579567" y="355824"/>
                  <a:pt x="2579259" y="355109"/>
                </a:cubicBezTo>
                <a:cubicBezTo>
                  <a:pt x="2578950" y="354394"/>
                  <a:pt x="2578592" y="353290"/>
                  <a:pt x="2578186" y="351795"/>
                </a:cubicBezTo>
                <a:cubicBezTo>
                  <a:pt x="2577081" y="349015"/>
                  <a:pt x="2575975" y="345989"/>
                  <a:pt x="2574870" y="342718"/>
                </a:cubicBezTo>
                <a:cubicBezTo>
                  <a:pt x="2573765" y="339446"/>
                  <a:pt x="2572269" y="336222"/>
                  <a:pt x="2570384" y="333047"/>
                </a:cubicBezTo>
                <a:lnTo>
                  <a:pt x="2557121" y="311945"/>
                </a:lnTo>
                <a:cubicBezTo>
                  <a:pt x="2556991" y="310382"/>
                  <a:pt x="2556471" y="309600"/>
                  <a:pt x="2555560" y="309600"/>
                </a:cubicBezTo>
                <a:cubicBezTo>
                  <a:pt x="2552488" y="307223"/>
                  <a:pt x="2550050" y="304552"/>
                  <a:pt x="2548246" y="301589"/>
                </a:cubicBezTo>
                <a:cubicBezTo>
                  <a:pt x="2546442" y="298626"/>
                  <a:pt x="2544979" y="295564"/>
                  <a:pt x="2543857" y="292406"/>
                </a:cubicBezTo>
                <a:cubicBezTo>
                  <a:pt x="2543142" y="290875"/>
                  <a:pt x="2543207" y="289638"/>
                  <a:pt x="2544052" y="288693"/>
                </a:cubicBezTo>
                <a:cubicBezTo>
                  <a:pt x="2544898" y="287749"/>
                  <a:pt x="2546133" y="286902"/>
                  <a:pt x="2547758" y="286153"/>
                </a:cubicBezTo>
                <a:cubicBezTo>
                  <a:pt x="2551627" y="285014"/>
                  <a:pt x="2555398" y="284167"/>
                  <a:pt x="2559071" y="283613"/>
                </a:cubicBezTo>
                <a:cubicBezTo>
                  <a:pt x="2562745" y="283060"/>
                  <a:pt x="2566516" y="282604"/>
                  <a:pt x="2570384" y="282245"/>
                </a:cubicBezTo>
                <a:lnTo>
                  <a:pt x="2607854" y="282245"/>
                </a:lnTo>
                <a:cubicBezTo>
                  <a:pt x="2611336" y="282278"/>
                  <a:pt x="2614721" y="282408"/>
                  <a:pt x="2618007" y="282636"/>
                </a:cubicBezTo>
                <a:cubicBezTo>
                  <a:pt x="2621294" y="282864"/>
                  <a:pt x="2624679" y="282995"/>
                  <a:pt x="2628161" y="283027"/>
                </a:cubicBezTo>
                <a:lnTo>
                  <a:pt x="2654717" y="286153"/>
                </a:lnTo>
                <a:lnTo>
                  <a:pt x="2666433" y="287716"/>
                </a:lnTo>
                <a:cubicBezTo>
                  <a:pt x="2669898" y="288433"/>
                  <a:pt x="2673316" y="288954"/>
                  <a:pt x="2676684" y="289279"/>
                </a:cubicBezTo>
                <a:cubicBezTo>
                  <a:pt x="2680052" y="289605"/>
                  <a:pt x="2683664" y="290126"/>
                  <a:pt x="2687521" y="290843"/>
                </a:cubicBezTo>
                <a:cubicBezTo>
                  <a:pt x="2688725" y="291250"/>
                  <a:pt x="2690027" y="291608"/>
                  <a:pt x="2691426" y="291917"/>
                </a:cubicBezTo>
                <a:cubicBezTo>
                  <a:pt x="2692826" y="292227"/>
                  <a:pt x="2694128" y="292389"/>
                  <a:pt x="2695332" y="292406"/>
                </a:cubicBezTo>
                <a:cubicBezTo>
                  <a:pt x="2696894" y="292471"/>
                  <a:pt x="2698260" y="292341"/>
                  <a:pt x="2699432" y="292015"/>
                </a:cubicBezTo>
                <a:cubicBezTo>
                  <a:pt x="2700604" y="291689"/>
                  <a:pt x="2701580" y="290777"/>
                  <a:pt x="2702361" y="289279"/>
                </a:cubicBezTo>
                <a:cubicBezTo>
                  <a:pt x="2703581" y="286967"/>
                  <a:pt x="2704850" y="284753"/>
                  <a:pt x="2706169" y="282636"/>
                </a:cubicBezTo>
                <a:cubicBezTo>
                  <a:pt x="2707487" y="280520"/>
                  <a:pt x="2708560" y="278305"/>
                  <a:pt x="2709390" y="275993"/>
                </a:cubicBezTo>
                <a:lnTo>
                  <a:pt x="2721106" y="258017"/>
                </a:lnTo>
                <a:cubicBezTo>
                  <a:pt x="2723449" y="253669"/>
                  <a:pt x="2725792" y="249469"/>
                  <a:pt x="2728136" y="245414"/>
                </a:cubicBezTo>
                <a:cubicBezTo>
                  <a:pt x="2730479" y="241360"/>
                  <a:pt x="2732822" y="237745"/>
                  <a:pt x="2735165" y="234570"/>
                </a:cubicBezTo>
                <a:cubicBezTo>
                  <a:pt x="2738306" y="229115"/>
                  <a:pt x="2741397" y="223807"/>
                  <a:pt x="2744440" y="218646"/>
                </a:cubicBezTo>
                <a:cubicBezTo>
                  <a:pt x="2747483" y="213484"/>
                  <a:pt x="2750379" y="208371"/>
                  <a:pt x="2753129" y="203308"/>
                </a:cubicBezTo>
                <a:cubicBezTo>
                  <a:pt x="2758466" y="195699"/>
                  <a:pt x="2763413" y="187660"/>
                  <a:pt x="2767969" y="179190"/>
                </a:cubicBezTo>
                <a:lnTo>
                  <a:pt x="2767969" y="178409"/>
                </a:lnTo>
                <a:cubicBezTo>
                  <a:pt x="2767611" y="178360"/>
                  <a:pt x="2767351" y="178262"/>
                  <a:pt x="2767188" y="178116"/>
                </a:cubicBezTo>
                <a:cubicBezTo>
                  <a:pt x="2767025" y="177969"/>
                  <a:pt x="2766765" y="178067"/>
                  <a:pt x="2766407" y="178409"/>
                </a:cubicBezTo>
                <a:lnTo>
                  <a:pt x="2756253" y="183095"/>
                </a:lnTo>
                <a:cubicBezTo>
                  <a:pt x="2751225" y="185894"/>
                  <a:pt x="2746051" y="188107"/>
                  <a:pt x="2740730" y="189734"/>
                </a:cubicBezTo>
                <a:cubicBezTo>
                  <a:pt x="2735409" y="191361"/>
                  <a:pt x="2729649" y="192012"/>
                  <a:pt x="2723449" y="191687"/>
                </a:cubicBezTo>
                <a:cubicBezTo>
                  <a:pt x="2721106" y="191361"/>
                  <a:pt x="2718763" y="191231"/>
                  <a:pt x="2716420" y="191296"/>
                </a:cubicBezTo>
                <a:cubicBezTo>
                  <a:pt x="2714077" y="191361"/>
                  <a:pt x="2711733" y="191231"/>
                  <a:pt x="2709390" y="190906"/>
                </a:cubicBezTo>
                <a:lnTo>
                  <a:pt x="2694550" y="186219"/>
                </a:lnTo>
                <a:cubicBezTo>
                  <a:pt x="2692614" y="185780"/>
                  <a:pt x="2690629" y="185096"/>
                  <a:pt x="2688595" y="184169"/>
                </a:cubicBezTo>
                <a:cubicBezTo>
                  <a:pt x="2686561" y="183241"/>
                  <a:pt x="2684380" y="182363"/>
                  <a:pt x="2682054" y="181533"/>
                </a:cubicBezTo>
                <a:cubicBezTo>
                  <a:pt x="2679336" y="180394"/>
                  <a:pt x="2676765" y="179157"/>
                  <a:pt x="2674341" y="177823"/>
                </a:cubicBezTo>
                <a:cubicBezTo>
                  <a:pt x="2671916" y="176489"/>
                  <a:pt x="2669541" y="174862"/>
                  <a:pt x="2667214" y="172942"/>
                </a:cubicBezTo>
                <a:cubicBezTo>
                  <a:pt x="2664740" y="170598"/>
                  <a:pt x="2661877" y="169036"/>
                  <a:pt x="2658622" y="168255"/>
                </a:cubicBezTo>
                <a:cubicBezTo>
                  <a:pt x="2652504" y="166042"/>
                  <a:pt x="2647557" y="161876"/>
                  <a:pt x="2643782" y="155758"/>
                </a:cubicBezTo>
                <a:cubicBezTo>
                  <a:pt x="2642562" y="154180"/>
                  <a:pt x="2641293" y="152455"/>
                  <a:pt x="2639974" y="150584"/>
                </a:cubicBezTo>
                <a:cubicBezTo>
                  <a:pt x="2638656" y="148713"/>
                  <a:pt x="2637582" y="146792"/>
                  <a:pt x="2636753" y="144824"/>
                </a:cubicBezTo>
                <a:cubicBezTo>
                  <a:pt x="2635581" y="141341"/>
                  <a:pt x="2634800" y="137957"/>
                  <a:pt x="2634410" y="134670"/>
                </a:cubicBezTo>
                <a:cubicBezTo>
                  <a:pt x="2634019" y="131383"/>
                  <a:pt x="2634019" y="127998"/>
                  <a:pt x="2634410" y="124516"/>
                </a:cubicBezTo>
                <a:cubicBezTo>
                  <a:pt x="2635842" y="115795"/>
                  <a:pt x="2637664" y="107463"/>
                  <a:pt x="2639877" y="99523"/>
                </a:cubicBezTo>
                <a:cubicBezTo>
                  <a:pt x="2641569" y="92623"/>
                  <a:pt x="2643652" y="86115"/>
                  <a:pt x="2646125" y="79997"/>
                </a:cubicBezTo>
                <a:cubicBezTo>
                  <a:pt x="2647264" y="76872"/>
                  <a:pt x="2648306" y="73748"/>
                  <a:pt x="2649249" y="70624"/>
                </a:cubicBezTo>
                <a:cubicBezTo>
                  <a:pt x="2650193" y="67500"/>
                  <a:pt x="2651235" y="64375"/>
                  <a:pt x="2652374" y="61251"/>
                </a:cubicBezTo>
                <a:lnTo>
                  <a:pt x="2659403" y="46411"/>
                </a:lnTo>
                <a:cubicBezTo>
                  <a:pt x="2660152" y="44507"/>
                  <a:pt x="2660803" y="42652"/>
                  <a:pt x="2661356" y="40846"/>
                </a:cubicBezTo>
                <a:cubicBezTo>
                  <a:pt x="2661909" y="39040"/>
                  <a:pt x="2662560" y="36990"/>
                  <a:pt x="2663308" y="34696"/>
                </a:cubicBezTo>
                <a:cubicBezTo>
                  <a:pt x="2664122" y="32352"/>
                  <a:pt x="2665033" y="29814"/>
                  <a:pt x="2666042" y="27080"/>
                </a:cubicBezTo>
                <a:cubicBezTo>
                  <a:pt x="2667051" y="24347"/>
                  <a:pt x="2667962" y="21418"/>
                  <a:pt x="2668776" y="18294"/>
                </a:cubicBezTo>
                <a:cubicBezTo>
                  <a:pt x="2669898" y="16292"/>
                  <a:pt x="2670777" y="14047"/>
                  <a:pt x="2671412" y="11557"/>
                </a:cubicBezTo>
                <a:cubicBezTo>
                  <a:pt x="2672046" y="9068"/>
                  <a:pt x="2672730" y="6627"/>
                  <a:pt x="2673462" y="4235"/>
                </a:cubicBezTo>
                <a:cubicBezTo>
                  <a:pt x="2673820" y="4202"/>
                  <a:pt x="2674080" y="3877"/>
                  <a:pt x="2674243" y="3258"/>
                </a:cubicBezTo>
                <a:cubicBezTo>
                  <a:pt x="2674406" y="2640"/>
                  <a:pt x="2674666" y="1924"/>
                  <a:pt x="2675024" y="1111"/>
                </a:cubicBezTo>
                <a:cubicBezTo>
                  <a:pt x="2675447" y="687"/>
                  <a:pt x="2675968" y="362"/>
                  <a:pt x="2676586" y="134"/>
                </a:cubicBezTo>
                <a:close/>
              </a:path>
            </a:pathLst>
          </a:custGeom>
          <a:solidFill>
            <a:schemeClr val="accent1">
              <a:lumMod val="100000"/>
            </a:schemeClr>
          </a:solidFill>
          <a:ln>
            <a:noFill/>
          </a:ln>
          <a:effectLst>
            <a:outerShdw blurRad="180975" dist="96520" dir="5400000"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6175" dirty="0">
              <a:solidFill>
                <a:schemeClr val="accent1">
                  <a:lumMod val="100000"/>
                </a:schemeClr>
              </a:solidFill>
              <a:effectLst>
                <a:outerShdw blurRad="180975" dist="96520" dir="5400000"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3" name="组合 2"/>
          <p:cNvGrpSpPr/>
          <p:nvPr>
            <p:custDataLst>
              <p:tags r:id="rId2"/>
            </p:custDataLst>
          </p:nvPr>
        </p:nvGrpSpPr>
        <p:grpSpPr>
          <a:xfrm>
            <a:off x="2694344" y="2202740"/>
            <a:ext cx="1210630" cy="1117506"/>
            <a:chOff x="4666669" y="2306753"/>
            <a:chExt cx="1210630" cy="1117506"/>
          </a:xfrm>
        </p:grpSpPr>
        <p:sp>
          <p:nvSpPr>
            <p:cNvPr id="6" name="小芋泥12-2"/>
            <p:cNvSpPr/>
            <p:nvPr>
              <p:custDataLst>
                <p:tags r:id="rId4"/>
              </p:custDataLst>
            </p:nvPr>
          </p:nvSpPr>
          <p:spPr>
            <a:xfrm>
              <a:off x="4666669" y="2343685"/>
              <a:ext cx="1210630" cy="1043645"/>
            </a:xfrm>
            <a:prstGeom prst="hexagon">
              <a:avLst/>
            </a:prstGeom>
            <a:solidFill>
              <a:schemeClr val="bg1"/>
            </a:solidFill>
            <a:ln>
              <a:noFill/>
            </a:ln>
            <a:effectLst>
              <a:outerShdw blurRad="592874"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7150" tIns="118575" rIns="237150" bIns="118575" rtlCol="0" anchor="ctr"/>
            <a:lstStyle/>
            <a:p>
              <a:endParaRPr lang="zh-CN" altLang="en-US" sz="415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7" name="小芋泥12-3"/>
            <p:cNvSpPr txBox="1"/>
            <p:nvPr/>
          </p:nvSpPr>
          <p:spPr>
            <a:xfrm>
              <a:off x="4666669" y="2306753"/>
              <a:ext cx="1210630" cy="1117506"/>
            </a:xfrm>
            <a:prstGeom prst="rect">
              <a:avLst/>
            </a:prstGeom>
            <a:noFill/>
            <a:effectLst/>
          </p:spPr>
          <p:txBody>
            <a:bodyPr wrap="none" lIns="237150" tIns="118575" rIns="237150" bIns="118575" rtlCol="0">
              <a:spAutoFit/>
            </a:bodyPr>
            <a:lstStyle/>
            <a:p>
              <a:r>
                <a:rPr lang="zh-CN" altLang="en-US" sz="5705" dirty="0">
                  <a:solidFill>
                    <a:schemeClr val="tx1">
                      <a:lumMod val="50000"/>
                      <a:lumOff val="50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叁</a:t>
              </a:r>
            </a:p>
          </p:txBody>
        </p:sp>
      </p:grpSp>
      <p:sp>
        <p:nvSpPr>
          <p:cNvPr id="5" name="小芋泥12-4"/>
          <p:cNvSpPr txBox="1"/>
          <p:nvPr>
            <p:custDataLst>
              <p:tags r:id="rId3"/>
            </p:custDataLst>
          </p:nvPr>
        </p:nvSpPr>
        <p:spPr>
          <a:xfrm>
            <a:off x="4076357" y="2929391"/>
            <a:ext cx="5178139" cy="438582"/>
          </a:xfrm>
          <a:prstGeom prst="rect">
            <a:avLst/>
          </a:prstGeom>
          <a:noFill/>
          <a:effectLst/>
        </p:spPr>
        <p:txBody>
          <a:bodyPr wrap="square" lIns="86868" tIns="43434" rIns="86868" bIns="43434" rtlCol="0">
            <a:spAutoFit/>
          </a:bodyPr>
          <a:lstStyle/>
          <a:p>
            <a:pPr algn="dist"/>
            <a:r>
              <a:rPr lang="en-US" altLang="zh-CN" sz="2280" dirty="0">
                <a:solidFill>
                  <a:schemeClr val="tx1">
                    <a:lumMod val="50000"/>
                    <a:lumOff val="50000"/>
                    <a:alpha val="75000"/>
                  </a:schemeClr>
                </a:solidFill>
                <a:effectLst>
                  <a:outerShdw blurRad="180975" dist="96520" dir="5400000"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Research ideas and methods</a:t>
            </a:r>
          </a:p>
        </p:txBody>
      </p:sp>
      <p:grpSp>
        <p:nvGrpSpPr>
          <p:cNvPr id="30" name="小芋泥13"/>
          <p:cNvGrpSpPr/>
          <p:nvPr/>
        </p:nvGrpSpPr>
        <p:grpSpPr>
          <a:xfrm>
            <a:off x="7367882" y="3170232"/>
            <a:ext cx="2036436" cy="374661"/>
            <a:chOff x="2881808" y="789782"/>
            <a:chExt cx="1500677" cy="210344"/>
          </a:xfrm>
        </p:grpSpPr>
        <p:sp>
          <p:nvSpPr>
            <p:cNvPr id="31" name="小芋泥13-1"/>
            <p:cNvSpPr/>
            <p:nvPr/>
          </p:nvSpPr>
          <p:spPr>
            <a:xfrm>
              <a:off x="4188321" y="789782"/>
              <a:ext cx="194164" cy="210344"/>
            </a:xfrm>
            <a:prstGeom prst="parallelogram">
              <a:avLst>
                <a:gd name="adj" fmla="val 535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sz="160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cxnSp>
          <p:nvCxnSpPr>
            <p:cNvPr id="224" name="小芋泥13-2"/>
            <p:cNvCxnSpPr>
              <a:stCxn id="31" idx="5"/>
            </p:cNvCxnSpPr>
            <p:nvPr/>
          </p:nvCxnSpPr>
          <p:spPr>
            <a:xfrm flipH="1" flipV="1">
              <a:off x="2881808" y="890588"/>
              <a:ext cx="1358511" cy="4366"/>
            </a:xfrm>
            <a:prstGeom prst="line">
              <a:avLst/>
            </a:prstGeom>
            <a:gradFill>
              <a:gsLst>
                <a:gs pos="17000">
                  <a:schemeClr val="accent1">
                    <a:alpha val="0"/>
                  </a:schemeClr>
                </a:gs>
                <a:gs pos="100000">
                  <a:schemeClr val="accent1">
                    <a:alpha val="28000"/>
                  </a:schemeClr>
                </a:gs>
              </a:gsLst>
              <a:lin ang="0" scaled="0"/>
            </a:gradFill>
            <a:ln w="28575">
              <a:gradFill>
                <a:gsLst>
                  <a:gs pos="0">
                    <a:schemeClr val="accent1">
                      <a:alpha val="0"/>
                    </a:schemeClr>
                  </a:gs>
                  <a:gs pos="100000">
                    <a:schemeClr val="accent1"/>
                  </a:gs>
                </a:gsLst>
                <a:lin ang="10800000" scaled="0"/>
              </a:gradFill>
            </a:ln>
          </p:spPr>
          <p:style>
            <a:lnRef idx="2">
              <a:schemeClr val="accent1">
                <a:shade val="50000"/>
              </a:schemeClr>
            </a:lnRef>
            <a:fillRef idx="1">
              <a:schemeClr val="accent1"/>
            </a:fillRef>
            <a:effectRef idx="0">
              <a:schemeClr val="accent1"/>
            </a:effectRef>
            <a:fontRef idx="minor">
              <a:schemeClr val="lt1"/>
            </a:fontRef>
          </p:style>
        </p:cxnSp>
      </p:grpSp>
      <p:pic>
        <p:nvPicPr>
          <p:cNvPr id="239" name="小芋泥16"/>
          <p:cNvPicPr>
            <a:picLocks noChangeAspect="1"/>
          </p:cNvPicPr>
          <p:nvPr/>
        </p:nvPicPr>
        <p:blipFill rotWithShape="1">
          <a:blip r:embed="rId7"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a:xfrm>
            <a:off x="9330309" y="229119"/>
            <a:ext cx="2166366" cy="384824"/>
          </a:xfrm>
          <a:prstGeom prst="rect">
            <a:avLst/>
          </a:prstGeom>
        </p:spPr>
      </p:pic>
      <p:pic>
        <p:nvPicPr>
          <p:cNvPr id="2" name="图片 1"/>
          <p:cNvPicPr>
            <a:picLocks noChangeAspect="1"/>
          </p:cNvPicPr>
          <p:nvPr/>
        </p:nvPicPr>
        <p:blipFill>
          <a:blip r:embed="rId8" cstate="email">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rot="3725313">
            <a:off x="6684309" y="2099780"/>
            <a:ext cx="1851592" cy="1659219"/>
          </a:xfrm>
          <a:prstGeom prst="rect">
            <a:avLst/>
          </a:prstGeom>
        </p:spPr>
      </p:pic>
      <p:grpSp>
        <p:nvGrpSpPr>
          <p:cNvPr id="8" name="组合 7"/>
          <p:cNvGrpSpPr/>
          <p:nvPr/>
        </p:nvGrpSpPr>
        <p:grpSpPr>
          <a:xfrm rot="192095">
            <a:off x="8656454" y="1018706"/>
            <a:ext cx="2697186" cy="1200983"/>
            <a:chOff x="8932957" y="642380"/>
            <a:chExt cx="2785640" cy="1145705"/>
          </a:xfrm>
        </p:grpSpPr>
        <p:pic>
          <p:nvPicPr>
            <p:cNvPr id="9" name="王小婷5"/>
            <p:cNvPicPr>
              <a:picLocks noChangeAspect="1"/>
            </p:cNvPicPr>
            <p:nvPr/>
          </p:nvPicPr>
          <p:blipFill rotWithShape="1">
            <a:blip r:embed="rId10" cstate="email">
              <a:duotone>
                <a:schemeClr val="bg2">
                  <a:shade val="45000"/>
                  <a:satMod val="135000"/>
                </a:schemeClr>
                <a:prstClr val="white"/>
              </a:duotone>
              <a:extLst>
                <a:ext uri="{BEBA8EAE-BF5A-486C-A8C5-ECC9F3942E4B}">
                  <a14:imgProps xmlns:a14="http://schemas.microsoft.com/office/drawing/2010/main">
                    <a14:imgLayer r:embed="rId11">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144627" y="1310235"/>
              <a:ext cx="261620" cy="182381"/>
            </a:xfrm>
            <a:prstGeom prst="rect">
              <a:avLst/>
            </a:prstGeom>
          </p:spPr>
        </p:pic>
        <p:grpSp>
          <p:nvGrpSpPr>
            <p:cNvPr id="10" name="组合 9"/>
            <p:cNvGrpSpPr/>
            <p:nvPr/>
          </p:nvGrpSpPr>
          <p:grpSpPr>
            <a:xfrm>
              <a:off x="8932957" y="642380"/>
              <a:ext cx="2785640" cy="1145705"/>
              <a:chOff x="8924792" y="701383"/>
              <a:chExt cx="2574259" cy="1058766"/>
            </a:xfrm>
          </p:grpSpPr>
          <p:pic>
            <p:nvPicPr>
              <p:cNvPr id="11" name="王小婷5"/>
              <p:cNvPicPr>
                <a:picLocks noChangeAspect="1"/>
              </p:cNvPicPr>
              <p:nvPr/>
            </p:nvPicPr>
            <p:blipFill rotWithShape="1">
              <a:blip r:embed="rId12" cstate="email">
                <a:duotone>
                  <a:schemeClr val="bg2">
                    <a:shade val="45000"/>
                    <a:satMod val="135000"/>
                  </a:schemeClr>
                  <a:prstClr val="white"/>
                </a:duotone>
                <a:extLst>
                  <a:ext uri="{BEBA8EAE-BF5A-486C-A8C5-ECC9F3942E4B}">
                    <a14:imgProps xmlns:a14="http://schemas.microsoft.com/office/drawing/2010/main">
                      <a14:imgLayer r:embed="rId13">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721078" y="1353855"/>
                <a:ext cx="777973" cy="406294"/>
              </a:xfrm>
              <a:prstGeom prst="rect">
                <a:avLst/>
              </a:prstGeom>
            </p:spPr>
          </p:pic>
          <p:pic>
            <p:nvPicPr>
              <p:cNvPr id="12" name="王小婷5"/>
              <p:cNvPicPr>
                <a:picLocks noChangeAspect="1"/>
              </p:cNvPicPr>
              <p:nvPr/>
            </p:nvPicPr>
            <p:blipFill rotWithShape="1">
              <a:blip r:embed="rId14" cstate="email">
                <a:duotone>
                  <a:schemeClr val="bg2">
                    <a:shade val="45000"/>
                    <a:satMod val="135000"/>
                  </a:schemeClr>
                  <a:prstClr val="white"/>
                </a:duotone>
                <a:extLst>
                  <a:ext uri="{BEBA8EAE-BF5A-486C-A8C5-ECC9F3942E4B}">
                    <a14:imgProps xmlns:a14="http://schemas.microsoft.com/office/drawing/2010/main">
                      <a14:imgLayer r:embed="rId15">
                        <a14:imgEffect>
                          <a14:sharpenSoften amount="40000"/>
                        </a14:imgEffect>
                      </a14:imgLayer>
                    </a14:imgProps>
                  </a:ext>
                  <a:ext uri="{28A0092B-C50C-407E-A947-70E740481C1C}">
                    <a14:useLocalDpi xmlns:a14="http://schemas.microsoft.com/office/drawing/2010/main"/>
                  </a:ext>
                </a:extLst>
              </a:blip>
              <a:srcRect t="-34640"/>
              <a:stretch>
                <a:fillRect/>
              </a:stretch>
            </p:blipFill>
            <p:spPr>
              <a:xfrm rot="21200128" flipH="1">
                <a:off x="9317043" y="735564"/>
                <a:ext cx="994265" cy="760076"/>
              </a:xfrm>
              <a:prstGeom prst="ellipse">
                <a:avLst/>
              </a:prstGeom>
            </p:spPr>
          </p:pic>
          <p:pic>
            <p:nvPicPr>
              <p:cNvPr id="13" name="王小婷5"/>
              <p:cNvPicPr>
                <a:picLocks noChangeAspect="1"/>
              </p:cNvPicPr>
              <p:nvPr/>
            </p:nvPicPr>
            <p:blipFill rotWithShape="1">
              <a:blip r:embed="rId16" cstate="email">
                <a:duotone>
                  <a:schemeClr val="bg2">
                    <a:shade val="45000"/>
                    <a:satMod val="135000"/>
                  </a:schemeClr>
                  <a:prstClr val="white"/>
                </a:duotone>
                <a:extLst>
                  <a:ext uri="{BEBA8EAE-BF5A-486C-A8C5-ECC9F3942E4B}">
                    <a14:imgProps xmlns:a14="http://schemas.microsoft.com/office/drawing/2010/main">
                      <a14:imgLayer r:embed="rId17">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590268" y="953375"/>
                <a:ext cx="261620" cy="182381"/>
              </a:xfrm>
              <a:prstGeom prst="rect">
                <a:avLst/>
              </a:prstGeom>
            </p:spPr>
          </p:pic>
          <p:pic>
            <p:nvPicPr>
              <p:cNvPr id="14" name="王小婷5"/>
              <p:cNvPicPr>
                <a:picLocks noChangeAspect="1"/>
              </p:cNvPicPr>
              <p:nvPr/>
            </p:nvPicPr>
            <p:blipFill rotWithShape="1">
              <a:blip r:embed="rId16" cstate="email">
                <a:duotone>
                  <a:schemeClr val="bg2">
                    <a:shade val="45000"/>
                    <a:satMod val="135000"/>
                  </a:schemeClr>
                  <a:prstClr val="white"/>
                </a:duotone>
                <a:extLst>
                  <a:ext uri="{BEBA8EAE-BF5A-486C-A8C5-ECC9F3942E4B}">
                    <a14:imgProps xmlns:a14="http://schemas.microsoft.com/office/drawing/2010/main">
                      <a14:imgLayer r:embed="rId17">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8924792" y="1025589"/>
                <a:ext cx="261620" cy="182381"/>
              </a:xfrm>
              <a:prstGeom prst="rect">
                <a:avLst/>
              </a:prstGeom>
            </p:spPr>
          </p:pic>
          <p:pic>
            <p:nvPicPr>
              <p:cNvPr id="15" name="王小婷5"/>
              <p:cNvPicPr>
                <a:picLocks noChangeAspect="1"/>
              </p:cNvPicPr>
              <p:nvPr/>
            </p:nvPicPr>
            <p:blipFill rotWithShape="1">
              <a:blip r:embed="rId18" cstate="email">
                <a:duotone>
                  <a:schemeClr val="bg2">
                    <a:shade val="45000"/>
                    <a:satMod val="135000"/>
                  </a:schemeClr>
                  <a:prstClr val="white"/>
                </a:duotone>
                <a:extLst>
                  <a:ext uri="{BEBA8EAE-BF5A-486C-A8C5-ECC9F3942E4B}">
                    <a14:imgProps xmlns:a14="http://schemas.microsoft.com/office/drawing/2010/main">
                      <a14:imgLayer r:embed="rId19">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9375186" y="701383"/>
                <a:ext cx="230833" cy="160919"/>
              </a:xfrm>
              <a:prstGeom prst="rect">
                <a:avLst/>
              </a:prstGeom>
            </p:spPr>
          </p:pic>
        </p:grpSp>
      </p:grpSp>
      <p:pic>
        <p:nvPicPr>
          <p:cNvPr id="16" name="王小婷10"/>
          <p:cNvPicPr>
            <a:picLocks noChangeAspect="1"/>
          </p:cNvPicPr>
          <p:nvPr/>
        </p:nvPicPr>
        <p:blipFill rotWithShape="1">
          <a:blip r:embed="rId20" cstate="email">
            <a:duotone>
              <a:schemeClr val="bg2">
                <a:shade val="45000"/>
                <a:satMod val="135000"/>
              </a:schemeClr>
              <a:prstClr val="white"/>
            </a:duotone>
            <a:extLst>
              <a:ext uri="{BEBA8EAE-BF5A-486C-A8C5-ECC9F3942E4B}">
                <a14:imgProps xmlns:a14="http://schemas.microsoft.com/office/drawing/2010/main">
                  <a14:imgLayer r:embed="rId21">
                    <a14:imgEffect>
                      <a14:sharpenSoften amount="40000"/>
                    </a14:imgEffect>
                  </a14:imgLayer>
                </a14:imgProps>
              </a:ext>
              <a:ext uri="{28A0092B-C50C-407E-A947-70E740481C1C}">
                <a14:useLocalDpi xmlns:a14="http://schemas.microsoft.com/office/drawing/2010/main"/>
              </a:ext>
            </a:extLst>
          </a:blip>
          <a:srcRect/>
          <a:stretch>
            <a:fillRect/>
          </a:stretch>
        </p:blipFill>
        <p:spPr>
          <a:xfrm>
            <a:off x="2483584" y="1107237"/>
            <a:ext cx="607351" cy="2972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750"/>
                                        <p:tgtEl>
                                          <p:spTgt spid="5"/>
                                        </p:tgtEl>
                                      </p:cBhvr>
                                    </p:animEffect>
                                  </p:childTnLst>
                                </p:cTn>
                              </p:par>
                            </p:childTnLst>
                          </p:cTn>
                        </p:par>
                        <p:par>
                          <p:cTn id="13" fill="hold">
                            <p:stCondLst>
                              <p:cond delay="1250"/>
                            </p:stCondLst>
                            <p:childTnLst>
                              <p:par>
                                <p:cTn id="14" presetID="2" presetClass="entr" presetSubtype="2"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1+#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小芋泥1"/>
          <p:cNvGrpSpPr/>
          <p:nvPr/>
        </p:nvGrpSpPr>
        <p:grpSpPr>
          <a:xfrm flipH="1" flipV="1">
            <a:off x="571120" y="2023864"/>
            <a:ext cx="3558226" cy="3215150"/>
            <a:chOff x="4140631" y="1662163"/>
            <a:chExt cx="3910738" cy="3533674"/>
          </a:xfrm>
        </p:grpSpPr>
        <p:sp>
          <p:nvSpPr>
            <p:cNvPr id="88" name="小芋泥1-1"/>
            <p:cNvSpPr/>
            <p:nvPr>
              <p:custDataLst>
                <p:tags r:id="rId8"/>
              </p:custDataLst>
            </p:nvPr>
          </p:nvSpPr>
          <p:spPr>
            <a:xfrm>
              <a:off x="4140631" y="1662163"/>
              <a:ext cx="3910738" cy="3533674"/>
            </a:xfrm>
            <a:custGeom>
              <a:avLst/>
              <a:gdLst>
                <a:gd name="connsiteX0" fmla="*/ 755800 w 770274"/>
                <a:gd name="connsiteY0" fmla="*/ 402003 h 696006"/>
                <a:gd name="connsiteX1" fmla="*/ 617234 w 770274"/>
                <a:gd name="connsiteY1" fmla="*/ 642006 h 696006"/>
                <a:gd name="connsiteX2" fmla="*/ 523703 w 770274"/>
                <a:gd name="connsiteY2" fmla="*/ 696006 h 696006"/>
                <a:gd name="connsiteX3" fmla="*/ 246571 w 770274"/>
                <a:gd name="connsiteY3" fmla="*/ 696006 h 696006"/>
                <a:gd name="connsiteX4" fmla="*/ 153041 w 770274"/>
                <a:gd name="connsiteY4" fmla="*/ 642006 h 696006"/>
                <a:gd name="connsiteX5" fmla="*/ 14475 w 770274"/>
                <a:gd name="connsiteY5" fmla="*/ 402003 h 696006"/>
                <a:gd name="connsiteX6" fmla="*/ 14475 w 770274"/>
                <a:gd name="connsiteY6" fmla="*/ 294003 h 696006"/>
                <a:gd name="connsiteX7" fmla="*/ 153041 w 770274"/>
                <a:gd name="connsiteY7" fmla="*/ 54000 h 696006"/>
                <a:gd name="connsiteX8" fmla="*/ 246571 w 770274"/>
                <a:gd name="connsiteY8" fmla="*/ 0 h 696006"/>
                <a:gd name="connsiteX9" fmla="*/ 523703 w 770274"/>
                <a:gd name="connsiteY9" fmla="*/ 0 h 696006"/>
                <a:gd name="connsiteX10" fmla="*/ 617234 w 770274"/>
                <a:gd name="connsiteY10" fmla="*/ 54000 h 696006"/>
                <a:gd name="connsiteX11" fmla="*/ 755800 w 770274"/>
                <a:gd name="connsiteY11" fmla="*/ 294003 h 696006"/>
                <a:gd name="connsiteX12" fmla="*/ 755800 w 770274"/>
                <a:gd name="connsiteY12" fmla="*/ 402003 h 69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274" h="696006">
                  <a:moveTo>
                    <a:pt x="755800" y="402003"/>
                  </a:moveTo>
                  <a:lnTo>
                    <a:pt x="617234" y="642006"/>
                  </a:lnTo>
                  <a:cubicBezTo>
                    <a:pt x="597935" y="675432"/>
                    <a:pt x="562300" y="696006"/>
                    <a:pt x="523703" y="696006"/>
                  </a:cubicBezTo>
                  <a:lnTo>
                    <a:pt x="246571" y="696006"/>
                  </a:lnTo>
                  <a:cubicBezTo>
                    <a:pt x="207974" y="696006"/>
                    <a:pt x="172339" y="675432"/>
                    <a:pt x="153041" y="642006"/>
                  </a:cubicBezTo>
                  <a:lnTo>
                    <a:pt x="14475" y="402003"/>
                  </a:lnTo>
                  <a:cubicBezTo>
                    <a:pt x="-4824" y="368577"/>
                    <a:pt x="-4824" y="327429"/>
                    <a:pt x="14475" y="294003"/>
                  </a:cubicBezTo>
                  <a:lnTo>
                    <a:pt x="153041" y="54000"/>
                  </a:lnTo>
                  <a:cubicBezTo>
                    <a:pt x="172339" y="20574"/>
                    <a:pt x="207974" y="0"/>
                    <a:pt x="246571" y="0"/>
                  </a:cubicBezTo>
                  <a:lnTo>
                    <a:pt x="523703" y="0"/>
                  </a:lnTo>
                  <a:cubicBezTo>
                    <a:pt x="562300" y="0"/>
                    <a:pt x="597935" y="20574"/>
                    <a:pt x="617234" y="54000"/>
                  </a:cubicBezTo>
                  <a:lnTo>
                    <a:pt x="755800" y="294003"/>
                  </a:lnTo>
                  <a:cubicBezTo>
                    <a:pt x="775099" y="327429"/>
                    <a:pt x="775099" y="368577"/>
                    <a:pt x="755800" y="402003"/>
                  </a:cubicBezTo>
                </a:path>
              </a:pathLst>
            </a:custGeom>
            <a:noFill/>
            <a:ln w="3175">
              <a:gradFill flip="none" rotWithShape="1">
                <a:gsLst>
                  <a:gs pos="76000">
                    <a:schemeClr val="bg1">
                      <a:alpha val="0"/>
                    </a:schemeClr>
                  </a:gs>
                  <a:gs pos="87000">
                    <a:schemeClr val="accent1"/>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小芋泥1-2"/>
            <p:cNvSpPr/>
            <p:nvPr>
              <p:custDataLst>
                <p:tags r:id="rId9"/>
              </p:custDataLst>
            </p:nvPr>
          </p:nvSpPr>
          <p:spPr>
            <a:xfrm>
              <a:off x="4221480" y="1735217"/>
              <a:ext cx="3749040" cy="3387566"/>
            </a:xfrm>
            <a:custGeom>
              <a:avLst/>
              <a:gdLst>
                <a:gd name="connsiteX0" fmla="*/ 755800 w 770274"/>
                <a:gd name="connsiteY0" fmla="*/ 402003 h 696006"/>
                <a:gd name="connsiteX1" fmla="*/ 617234 w 770274"/>
                <a:gd name="connsiteY1" fmla="*/ 642006 h 696006"/>
                <a:gd name="connsiteX2" fmla="*/ 523703 w 770274"/>
                <a:gd name="connsiteY2" fmla="*/ 696006 h 696006"/>
                <a:gd name="connsiteX3" fmla="*/ 246571 w 770274"/>
                <a:gd name="connsiteY3" fmla="*/ 696006 h 696006"/>
                <a:gd name="connsiteX4" fmla="*/ 153041 w 770274"/>
                <a:gd name="connsiteY4" fmla="*/ 642006 h 696006"/>
                <a:gd name="connsiteX5" fmla="*/ 14475 w 770274"/>
                <a:gd name="connsiteY5" fmla="*/ 402003 h 696006"/>
                <a:gd name="connsiteX6" fmla="*/ 14475 w 770274"/>
                <a:gd name="connsiteY6" fmla="*/ 294003 h 696006"/>
                <a:gd name="connsiteX7" fmla="*/ 153041 w 770274"/>
                <a:gd name="connsiteY7" fmla="*/ 54000 h 696006"/>
                <a:gd name="connsiteX8" fmla="*/ 246571 w 770274"/>
                <a:gd name="connsiteY8" fmla="*/ 0 h 696006"/>
                <a:gd name="connsiteX9" fmla="*/ 523703 w 770274"/>
                <a:gd name="connsiteY9" fmla="*/ 0 h 696006"/>
                <a:gd name="connsiteX10" fmla="*/ 617234 w 770274"/>
                <a:gd name="connsiteY10" fmla="*/ 54000 h 696006"/>
                <a:gd name="connsiteX11" fmla="*/ 755800 w 770274"/>
                <a:gd name="connsiteY11" fmla="*/ 294003 h 696006"/>
                <a:gd name="connsiteX12" fmla="*/ 755800 w 770274"/>
                <a:gd name="connsiteY12" fmla="*/ 402003 h 69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274" h="696006">
                  <a:moveTo>
                    <a:pt x="755800" y="402003"/>
                  </a:moveTo>
                  <a:lnTo>
                    <a:pt x="617234" y="642006"/>
                  </a:lnTo>
                  <a:cubicBezTo>
                    <a:pt x="597935" y="675432"/>
                    <a:pt x="562300" y="696006"/>
                    <a:pt x="523703" y="696006"/>
                  </a:cubicBezTo>
                  <a:lnTo>
                    <a:pt x="246571" y="696006"/>
                  </a:lnTo>
                  <a:cubicBezTo>
                    <a:pt x="207974" y="696006"/>
                    <a:pt x="172339" y="675432"/>
                    <a:pt x="153041" y="642006"/>
                  </a:cubicBezTo>
                  <a:lnTo>
                    <a:pt x="14475" y="402003"/>
                  </a:lnTo>
                  <a:cubicBezTo>
                    <a:pt x="-4824" y="368577"/>
                    <a:pt x="-4824" y="327429"/>
                    <a:pt x="14475" y="294003"/>
                  </a:cubicBezTo>
                  <a:lnTo>
                    <a:pt x="153041" y="54000"/>
                  </a:lnTo>
                  <a:cubicBezTo>
                    <a:pt x="172339" y="20574"/>
                    <a:pt x="207974" y="0"/>
                    <a:pt x="246571" y="0"/>
                  </a:cubicBezTo>
                  <a:lnTo>
                    <a:pt x="523703" y="0"/>
                  </a:lnTo>
                  <a:cubicBezTo>
                    <a:pt x="562300" y="0"/>
                    <a:pt x="597935" y="20574"/>
                    <a:pt x="617234" y="54000"/>
                  </a:cubicBezTo>
                  <a:lnTo>
                    <a:pt x="755800" y="294003"/>
                  </a:lnTo>
                  <a:cubicBezTo>
                    <a:pt x="775099" y="327429"/>
                    <a:pt x="775099" y="368577"/>
                    <a:pt x="755800" y="402003"/>
                  </a:cubicBezTo>
                </a:path>
              </a:pathLst>
            </a:custGeom>
            <a:noFill/>
            <a:ln w="3175">
              <a:gradFill flip="none" rotWithShape="1">
                <a:gsLst>
                  <a:gs pos="76000">
                    <a:schemeClr val="bg1">
                      <a:alpha val="0"/>
                    </a:schemeClr>
                  </a:gs>
                  <a:gs pos="87000">
                    <a:schemeClr val="accent1"/>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 name="小芋泥2"/>
          <p:cNvSpPr>
            <a:spLocks noGrp="1"/>
          </p:cNvSpPr>
          <p:nvPr>
            <p:ph type="title"/>
          </p:nvPr>
        </p:nvSpPr>
        <p:spPr>
          <a:xfrm>
            <a:off x="690562" y="241024"/>
            <a:ext cx="2154436" cy="430887"/>
          </a:xfrm>
        </p:spPr>
        <p:txBody>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课题研究思路</a:t>
            </a:r>
          </a:p>
        </p:txBody>
      </p:sp>
      <p:grpSp>
        <p:nvGrpSpPr>
          <p:cNvPr id="1166" name="小芋泥3"/>
          <p:cNvGrpSpPr/>
          <p:nvPr/>
        </p:nvGrpSpPr>
        <p:grpSpPr>
          <a:xfrm>
            <a:off x="3682199" y="4214527"/>
            <a:ext cx="2679540" cy="1633463"/>
            <a:chOff x="4320483" y="3672634"/>
            <a:chExt cx="2679540" cy="1633463"/>
          </a:xfrm>
        </p:grpSpPr>
        <p:sp>
          <p:nvSpPr>
            <p:cNvPr id="11" name="小芋泥3-1"/>
            <p:cNvSpPr txBox="1"/>
            <p:nvPr/>
          </p:nvSpPr>
          <p:spPr>
            <a:xfrm>
              <a:off x="4320483" y="4508891"/>
              <a:ext cx="2679540" cy="797206"/>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ctr" defTabSz="914400" rtl="0" eaLnBrk="1" fontAlgn="auto" latinLnBrk="0" hangingPunct="1">
                <a:lnSpc>
                  <a:spcPct val="130000"/>
                </a:lnSpc>
                <a:buClrTx/>
                <a:buSzTx/>
                <a:defRPr/>
              </a:pPr>
              <a:r>
                <a:rPr kumimoji="0" lang="zh-CN" altLang="en-US" sz="1200" b="0" i="0" u="none" strike="noStrike" kern="1200" cap="none"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endParaRPr kumimoji="0" lang="en-US" altLang="zh-CN" sz="1200" b="0" i="0" u="none" strike="noStrike" kern="1200" cap="none"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2" name="小芋泥3-2"/>
            <p:cNvSpPr txBox="1"/>
            <p:nvPr/>
          </p:nvSpPr>
          <p:spPr>
            <a:xfrm>
              <a:off x="4926719" y="4151405"/>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spcBef>
                  <a:spcPct val="0"/>
                </a:spcBef>
                <a:spcAft>
                  <a:spcPts val="0"/>
                </a:spcAft>
                <a:buClrTx/>
                <a:buSzTx/>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grpSp>
          <p:nvGrpSpPr>
            <p:cNvPr id="7" name="组合 6"/>
            <p:cNvGrpSpPr/>
            <p:nvPr/>
          </p:nvGrpSpPr>
          <p:grpSpPr>
            <a:xfrm>
              <a:off x="5475624" y="3672634"/>
              <a:ext cx="369259" cy="366504"/>
              <a:chOff x="3244771" y="3550733"/>
              <a:chExt cx="369259" cy="366504"/>
            </a:xfrm>
            <a:solidFill>
              <a:schemeClr val="accent1"/>
            </a:solidFill>
          </p:grpSpPr>
          <p:sp>
            <p:nvSpPr>
              <p:cNvPr id="8" name="小芋泥3-3"/>
              <p:cNvSpPr/>
              <p:nvPr/>
            </p:nvSpPr>
            <p:spPr>
              <a:xfrm>
                <a:off x="3244771" y="3550733"/>
                <a:ext cx="369259" cy="366504"/>
              </a:xfrm>
              <a:custGeom>
                <a:avLst/>
                <a:gdLst>
                  <a:gd name="connsiteX0" fmla="*/ 441662 w 455576"/>
                  <a:gd name="connsiteY0" fmla="*/ 197998 h 452177"/>
                  <a:gd name="connsiteX1" fmla="*/ 439383 w 455576"/>
                  <a:gd name="connsiteY1" fmla="*/ 195529 h 452177"/>
                  <a:gd name="connsiteX2" fmla="*/ 257665 w 455576"/>
                  <a:gd name="connsiteY2" fmla="*/ 12529 h 452177"/>
                  <a:gd name="connsiteX3" fmla="*/ 195850 w 455576"/>
                  <a:gd name="connsiteY3" fmla="*/ 12505 h 452177"/>
                  <a:gd name="connsiteX4" fmla="*/ 195826 w 455576"/>
                  <a:gd name="connsiteY4" fmla="*/ 12529 h 452177"/>
                  <a:gd name="connsiteX5" fmla="*/ 14191 w 455576"/>
                  <a:gd name="connsiteY5" fmla="*/ 195458 h 452177"/>
                  <a:gd name="connsiteX6" fmla="*/ 9894 w 455576"/>
                  <a:gd name="connsiteY6" fmla="*/ 200467 h 452177"/>
                  <a:gd name="connsiteX7" fmla="*/ 11948 w 455576"/>
                  <a:gd name="connsiteY7" fmla="*/ 256561 h 452177"/>
                  <a:gd name="connsiteX8" fmla="*/ 38967 w 455576"/>
                  <a:gd name="connsiteY8" fmla="*/ 267174 h 452177"/>
                  <a:gd name="connsiteX9" fmla="*/ 40463 w 455576"/>
                  <a:gd name="connsiteY9" fmla="*/ 267174 h 452177"/>
                  <a:gd name="connsiteX10" fmla="*/ 40463 w 455576"/>
                  <a:gd name="connsiteY10" fmla="*/ 402806 h 452177"/>
                  <a:gd name="connsiteX11" fmla="*/ 89564 w 455576"/>
                  <a:gd name="connsiteY11" fmla="*/ 451895 h 452177"/>
                  <a:gd name="connsiteX12" fmla="*/ 364628 w 455576"/>
                  <a:gd name="connsiteY12" fmla="*/ 451895 h 452177"/>
                  <a:gd name="connsiteX13" fmla="*/ 413729 w 455576"/>
                  <a:gd name="connsiteY13" fmla="*/ 402806 h 452177"/>
                  <a:gd name="connsiteX14" fmla="*/ 413729 w 455576"/>
                  <a:gd name="connsiteY14" fmla="*/ 267209 h 452177"/>
                  <a:gd name="connsiteX15" fmla="*/ 415153 w 455576"/>
                  <a:gd name="connsiteY15" fmla="*/ 267209 h 452177"/>
                  <a:gd name="connsiteX16" fmla="*/ 454852 w 455576"/>
                  <a:gd name="connsiteY16" fmla="*/ 227535 h 452177"/>
                  <a:gd name="connsiteX17" fmla="*/ 441686 w 455576"/>
                  <a:gd name="connsiteY17" fmla="*/ 197998 h 452177"/>
                  <a:gd name="connsiteX18" fmla="*/ 358799 w 455576"/>
                  <a:gd name="connsiteY18" fmla="*/ 393547 h 452177"/>
                  <a:gd name="connsiteX19" fmla="*/ 271436 w 455576"/>
                  <a:gd name="connsiteY19" fmla="*/ 424591 h 452177"/>
                  <a:gd name="connsiteX20" fmla="*/ 182649 w 455576"/>
                  <a:gd name="connsiteY20" fmla="*/ 424591 h 452177"/>
                  <a:gd name="connsiteX21" fmla="*/ 95274 w 455576"/>
                  <a:gd name="connsiteY21" fmla="*/ 393547 h 452177"/>
                  <a:gd name="connsiteX22" fmla="*/ 95274 w 455576"/>
                  <a:gd name="connsiteY22" fmla="*/ 200325 h 452177"/>
                  <a:gd name="connsiteX23" fmla="*/ 181129 w 455576"/>
                  <a:gd name="connsiteY23" fmla="*/ 134402 h 452177"/>
                  <a:gd name="connsiteX24" fmla="*/ 272944 w 455576"/>
                  <a:gd name="connsiteY24" fmla="*/ 134402 h 452177"/>
                  <a:gd name="connsiteX25" fmla="*/ 358799 w 455576"/>
                  <a:gd name="connsiteY25" fmla="*/ 200325 h 45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55576" h="452177">
                    <a:moveTo>
                      <a:pt x="441662" y="197998"/>
                    </a:moveTo>
                    <a:cubicBezTo>
                      <a:pt x="440938" y="197144"/>
                      <a:pt x="440178" y="196324"/>
                      <a:pt x="439383" y="195529"/>
                    </a:cubicBezTo>
                    <a:lnTo>
                      <a:pt x="257665" y="12529"/>
                    </a:lnTo>
                    <a:cubicBezTo>
                      <a:pt x="240606" y="-4542"/>
                      <a:pt x="212921" y="-4554"/>
                      <a:pt x="195850" y="12505"/>
                    </a:cubicBezTo>
                    <a:cubicBezTo>
                      <a:pt x="195838" y="12517"/>
                      <a:pt x="195838" y="12517"/>
                      <a:pt x="195826" y="12529"/>
                    </a:cubicBezTo>
                    <a:lnTo>
                      <a:pt x="14191" y="195458"/>
                    </a:lnTo>
                    <a:cubicBezTo>
                      <a:pt x="12636" y="197013"/>
                      <a:pt x="11200" y="198687"/>
                      <a:pt x="9894" y="200467"/>
                    </a:cubicBezTo>
                    <a:cubicBezTo>
                      <a:pt x="-5029" y="216518"/>
                      <a:pt x="-4114" y="241638"/>
                      <a:pt x="11948" y="256561"/>
                    </a:cubicBezTo>
                    <a:cubicBezTo>
                      <a:pt x="19284" y="263387"/>
                      <a:pt x="28936" y="267174"/>
                      <a:pt x="38967" y="267174"/>
                    </a:cubicBezTo>
                    <a:lnTo>
                      <a:pt x="40463" y="267174"/>
                    </a:lnTo>
                    <a:lnTo>
                      <a:pt x="40463" y="402806"/>
                    </a:lnTo>
                    <a:cubicBezTo>
                      <a:pt x="40499" y="429909"/>
                      <a:pt x="62461" y="451859"/>
                      <a:pt x="89564" y="451895"/>
                    </a:cubicBezTo>
                    <a:lnTo>
                      <a:pt x="364628" y="451895"/>
                    </a:lnTo>
                    <a:cubicBezTo>
                      <a:pt x="391731" y="451871"/>
                      <a:pt x="413693" y="429909"/>
                      <a:pt x="413729" y="402806"/>
                    </a:cubicBezTo>
                    <a:lnTo>
                      <a:pt x="413729" y="267209"/>
                    </a:lnTo>
                    <a:lnTo>
                      <a:pt x="415153" y="267209"/>
                    </a:lnTo>
                    <a:cubicBezTo>
                      <a:pt x="437068" y="267221"/>
                      <a:pt x="454840" y="249449"/>
                      <a:pt x="454852" y="227535"/>
                    </a:cubicBezTo>
                    <a:cubicBezTo>
                      <a:pt x="454852" y="216269"/>
                      <a:pt x="450067" y="205525"/>
                      <a:pt x="441686" y="197998"/>
                    </a:cubicBezTo>
                    <a:close/>
                    <a:moveTo>
                      <a:pt x="358799" y="393547"/>
                    </a:moveTo>
                    <a:cubicBezTo>
                      <a:pt x="358799" y="429956"/>
                      <a:pt x="318851" y="424591"/>
                      <a:pt x="271436" y="424591"/>
                    </a:cubicBezTo>
                    <a:lnTo>
                      <a:pt x="182649" y="424591"/>
                    </a:lnTo>
                    <a:cubicBezTo>
                      <a:pt x="135234" y="424591"/>
                      <a:pt x="95274" y="429956"/>
                      <a:pt x="95274" y="393547"/>
                    </a:cubicBezTo>
                    <a:lnTo>
                      <a:pt x="95274" y="200325"/>
                    </a:lnTo>
                    <a:cubicBezTo>
                      <a:pt x="95274" y="163915"/>
                      <a:pt x="133714" y="134402"/>
                      <a:pt x="181129" y="134402"/>
                    </a:cubicBezTo>
                    <a:lnTo>
                      <a:pt x="272944" y="134402"/>
                    </a:lnTo>
                    <a:cubicBezTo>
                      <a:pt x="320359" y="134402"/>
                      <a:pt x="358799" y="163915"/>
                      <a:pt x="358799" y="200325"/>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9" name="小芋泥3-4"/>
              <p:cNvSpPr/>
              <p:nvPr/>
            </p:nvSpPr>
            <p:spPr>
              <a:xfrm>
                <a:off x="3360195" y="3695674"/>
                <a:ext cx="138320" cy="164752"/>
              </a:xfrm>
              <a:custGeom>
                <a:avLst/>
                <a:gdLst>
                  <a:gd name="connsiteX0" fmla="*/ 155754 w 170653"/>
                  <a:gd name="connsiteY0" fmla="*/ 33623 h 203264"/>
                  <a:gd name="connsiteX1" fmla="*/ 155754 w 170653"/>
                  <a:gd name="connsiteY1" fmla="*/ 186101 h 203264"/>
                  <a:gd name="connsiteX2" fmla="*/ 34866 w 170653"/>
                  <a:gd name="connsiteY2" fmla="*/ 186101 h 203264"/>
                  <a:gd name="connsiteX3" fmla="*/ 13497 w 170653"/>
                  <a:gd name="connsiteY3" fmla="*/ 160696 h 203264"/>
                  <a:gd name="connsiteX4" fmla="*/ 34866 w 170653"/>
                  <a:gd name="connsiteY4" fmla="*/ 135303 h 203264"/>
                  <a:gd name="connsiteX5" fmla="*/ 141520 w 170653"/>
                  <a:gd name="connsiteY5" fmla="*/ 135303 h 203264"/>
                  <a:gd name="connsiteX6" fmla="*/ 141520 w 170653"/>
                  <a:gd name="connsiteY6" fmla="*/ -282 h 203264"/>
                  <a:gd name="connsiteX7" fmla="*/ 27767 w 170653"/>
                  <a:gd name="connsiteY7" fmla="*/ -282 h 203264"/>
                  <a:gd name="connsiteX8" fmla="*/ -725 w 170653"/>
                  <a:gd name="connsiteY8" fmla="*/ 33588 h 203264"/>
                  <a:gd name="connsiteX9" fmla="*/ -725 w 170653"/>
                  <a:gd name="connsiteY9" fmla="*/ 169113 h 203264"/>
                  <a:gd name="connsiteX10" fmla="*/ 27707 w 170653"/>
                  <a:gd name="connsiteY10" fmla="*/ 202983 h 203264"/>
                  <a:gd name="connsiteX11" fmla="*/ 169929 w 170653"/>
                  <a:gd name="connsiteY11" fmla="*/ 202983 h 203264"/>
                  <a:gd name="connsiteX12" fmla="*/ 169929 w 170653"/>
                  <a:gd name="connsiteY12" fmla="*/ 33623 h 203264"/>
                  <a:gd name="connsiteX13" fmla="*/ 155683 w 170653"/>
                  <a:gd name="connsiteY13" fmla="*/ 33623 h 2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0653" h="203264">
                    <a:moveTo>
                      <a:pt x="155754" y="33623"/>
                    </a:moveTo>
                    <a:lnTo>
                      <a:pt x="155754" y="186101"/>
                    </a:lnTo>
                    <a:lnTo>
                      <a:pt x="34866" y="186101"/>
                    </a:lnTo>
                    <a:cubicBezTo>
                      <a:pt x="23089" y="186101"/>
                      <a:pt x="13497" y="174729"/>
                      <a:pt x="13497" y="160696"/>
                    </a:cubicBezTo>
                    <a:cubicBezTo>
                      <a:pt x="13497" y="146664"/>
                      <a:pt x="22994" y="135303"/>
                      <a:pt x="34866" y="135303"/>
                    </a:cubicBezTo>
                    <a:lnTo>
                      <a:pt x="141520" y="135303"/>
                    </a:lnTo>
                    <a:lnTo>
                      <a:pt x="141520" y="-282"/>
                    </a:lnTo>
                    <a:lnTo>
                      <a:pt x="27767" y="-282"/>
                    </a:lnTo>
                    <a:cubicBezTo>
                      <a:pt x="12108" y="-282"/>
                      <a:pt x="-725" y="14973"/>
                      <a:pt x="-725" y="33588"/>
                    </a:cubicBezTo>
                    <a:lnTo>
                      <a:pt x="-725" y="169113"/>
                    </a:lnTo>
                    <a:cubicBezTo>
                      <a:pt x="-725" y="187740"/>
                      <a:pt x="12073" y="202983"/>
                      <a:pt x="27707" y="202983"/>
                    </a:cubicBezTo>
                    <a:lnTo>
                      <a:pt x="169929" y="202983"/>
                    </a:lnTo>
                    <a:lnTo>
                      <a:pt x="169929" y="33623"/>
                    </a:lnTo>
                    <a:lnTo>
                      <a:pt x="155683" y="33623"/>
                    </a:lnTo>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0" name="小芋泥3-5"/>
              <p:cNvSpPr/>
              <p:nvPr/>
            </p:nvSpPr>
            <p:spPr>
              <a:xfrm>
                <a:off x="3394806" y="3819253"/>
                <a:ext cx="80682" cy="13721"/>
              </a:xfrm>
              <a:custGeom>
                <a:avLst/>
                <a:gdLst>
                  <a:gd name="connsiteX0" fmla="*/ 0 w 99542"/>
                  <a:gd name="connsiteY0" fmla="*/ 0 h 16928"/>
                  <a:gd name="connsiteX1" fmla="*/ 99543 w 99542"/>
                  <a:gd name="connsiteY1" fmla="*/ 0 h 16928"/>
                  <a:gd name="connsiteX2" fmla="*/ 99543 w 99542"/>
                  <a:gd name="connsiteY2" fmla="*/ 16929 h 16928"/>
                  <a:gd name="connsiteX3" fmla="*/ 0 w 99542"/>
                  <a:gd name="connsiteY3" fmla="*/ 16929 h 16928"/>
                  <a:gd name="connsiteX4" fmla="*/ 0 w 99542"/>
                  <a:gd name="connsiteY4" fmla="*/ 0 h 16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42" h="16928">
                    <a:moveTo>
                      <a:pt x="0" y="0"/>
                    </a:moveTo>
                    <a:lnTo>
                      <a:pt x="99543" y="0"/>
                    </a:lnTo>
                    <a:lnTo>
                      <a:pt x="99543" y="16929"/>
                    </a:lnTo>
                    <a:lnTo>
                      <a:pt x="0" y="16929"/>
                    </a:lnTo>
                    <a:lnTo>
                      <a:pt x="0" y="0"/>
                    </a:lnTo>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grpSp>
        <p:nvGrpSpPr>
          <p:cNvPr id="1163" name="小芋泥4"/>
          <p:cNvGrpSpPr/>
          <p:nvPr/>
        </p:nvGrpSpPr>
        <p:grpSpPr>
          <a:xfrm>
            <a:off x="7026658" y="3936414"/>
            <a:ext cx="2679540" cy="1616361"/>
            <a:chOff x="7026658" y="3936414"/>
            <a:chExt cx="2679540" cy="1616361"/>
          </a:xfrm>
        </p:grpSpPr>
        <p:sp>
          <p:nvSpPr>
            <p:cNvPr id="1168" name="小芋泥4-1"/>
            <p:cNvSpPr txBox="1"/>
            <p:nvPr/>
          </p:nvSpPr>
          <p:spPr>
            <a:xfrm>
              <a:off x="7026658" y="4755569"/>
              <a:ext cx="2679540" cy="797206"/>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ctr" defTabSz="914400" rtl="0" eaLnBrk="1" fontAlgn="auto" latinLnBrk="0" hangingPunct="1">
                <a:lnSpc>
                  <a:spcPct val="130000"/>
                </a:lnSpc>
                <a:buClrTx/>
                <a:buSzTx/>
                <a:defRPr/>
              </a:pPr>
              <a:r>
                <a:rPr kumimoji="0" lang="zh-CN" altLang="en-US" sz="1200" b="0" i="0" u="none" strike="noStrike" kern="1200" cap="none"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endParaRPr kumimoji="0" lang="en-US" altLang="zh-CN" sz="1200" b="0" i="0" u="none" strike="noStrike" kern="1200" cap="none"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169" name="小芋泥4-2"/>
            <p:cNvSpPr txBox="1"/>
            <p:nvPr/>
          </p:nvSpPr>
          <p:spPr>
            <a:xfrm>
              <a:off x="7632894" y="4398083"/>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spcBef>
                  <a:spcPct val="0"/>
                </a:spcBef>
                <a:spcAft>
                  <a:spcPts val="0"/>
                </a:spcAft>
                <a:buClrTx/>
                <a:buSzTx/>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sp>
          <p:nvSpPr>
            <p:cNvPr id="43" name="小芋泥4-3"/>
            <p:cNvSpPr/>
            <p:nvPr/>
          </p:nvSpPr>
          <p:spPr>
            <a:xfrm>
              <a:off x="8197797" y="3936414"/>
              <a:ext cx="337263" cy="332300"/>
            </a:xfrm>
            <a:custGeom>
              <a:avLst/>
              <a:gdLst>
                <a:gd name="connsiteX0" fmla="*/ 6164 w 349590"/>
                <a:gd name="connsiteY0" fmla="*/ 319765 h 344446"/>
                <a:gd name="connsiteX1" fmla="*/ 343418 w 349590"/>
                <a:gd name="connsiteY1" fmla="*/ 319765 h 344446"/>
                <a:gd name="connsiteX2" fmla="*/ 349590 w 349590"/>
                <a:gd name="connsiteY2" fmla="*/ 325938 h 344446"/>
                <a:gd name="connsiteX3" fmla="*/ 349590 w 349590"/>
                <a:gd name="connsiteY3" fmla="*/ 339302 h 344446"/>
                <a:gd name="connsiteX4" fmla="*/ 343418 w 349590"/>
                <a:gd name="connsiteY4" fmla="*/ 344446 h 344446"/>
                <a:gd name="connsiteX5" fmla="*/ 6164 w 349590"/>
                <a:gd name="connsiteY5" fmla="*/ 344446 h 344446"/>
                <a:gd name="connsiteX6" fmla="*/ 0 w 349590"/>
                <a:gd name="connsiteY6" fmla="*/ 338273 h 344446"/>
                <a:gd name="connsiteX7" fmla="*/ 0 w 349590"/>
                <a:gd name="connsiteY7" fmla="*/ 325938 h 344446"/>
                <a:gd name="connsiteX8" fmla="*/ 6164 w 349590"/>
                <a:gd name="connsiteY8" fmla="*/ 319765 h 344446"/>
                <a:gd name="connsiteX9" fmla="*/ 16452 w 349590"/>
                <a:gd name="connsiteY9" fmla="*/ 212321 h 344446"/>
                <a:gd name="connsiteX10" fmla="*/ 68891 w 349590"/>
                <a:gd name="connsiteY10" fmla="*/ 212321 h 344446"/>
                <a:gd name="connsiteX11" fmla="*/ 75063 w 349590"/>
                <a:gd name="connsiteY11" fmla="*/ 217237 h 344446"/>
                <a:gd name="connsiteX12" fmla="*/ 75063 w 349590"/>
                <a:gd name="connsiteY12" fmla="*/ 294283 h 344446"/>
                <a:gd name="connsiteX13" fmla="*/ 68891 w 349590"/>
                <a:gd name="connsiteY13" fmla="*/ 299209 h 344446"/>
                <a:gd name="connsiteX14" fmla="*/ 16452 w 349590"/>
                <a:gd name="connsiteY14" fmla="*/ 299209 h 344446"/>
                <a:gd name="connsiteX15" fmla="*/ 10280 w 349590"/>
                <a:gd name="connsiteY15" fmla="*/ 294283 h 344446"/>
                <a:gd name="connsiteX16" fmla="*/ 10280 w 349590"/>
                <a:gd name="connsiteY16" fmla="*/ 217237 h 344446"/>
                <a:gd name="connsiteX17" fmla="*/ 16452 w 349590"/>
                <a:gd name="connsiteY17" fmla="*/ 212321 h 344446"/>
                <a:gd name="connsiteX18" fmla="*/ 192275 w 349590"/>
                <a:gd name="connsiteY18" fmla="*/ 125433 h 344446"/>
                <a:gd name="connsiteX19" fmla="*/ 245742 w 349590"/>
                <a:gd name="connsiteY19" fmla="*/ 125433 h 344446"/>
                <a:gd name="connsiteX20" fmla="*/ 251905 w 349590"/>
                <a:gd name="connsiteY20" fmla="*/ 131606 h 344446"/>
                <a:gd name="connsiteX21" fmla="*/ 251905 w 349590"/>
                <a:gd name="connsiteY21" fmla="*/ 293035 h 344446"/>
                <a:gd name="connsiteX22" fmla="*/ 245742 w 349590"/>
                <a:gd name="connsiteY22" fmla="*/ 299208 h 344446"/>
                <a:gd name="connsiteX23" fmla="*/ 192275 w 349590"/>
                <a:gd name="connsiteY23" fmla="*/ 299208 h 344446"/>
                <a:gd name="connsiteX24" fmla="*/ 186103 w 349590"/>
                <a:gd name="connsiteY24" fmla="*/ 293035 h 344446"/>
                <a:gd name="connsiteX25" fmla="*/ 186103 w 349590"/>
                <a:gd name="connsiteY25" fmla="*/ 131606 h 344446"/>
                <a:gd name="connsiteX26" fmla="*/ 192275 w 349590"/>
                <a:gd name="connsiteY26" fmla="*/ 125433 h 344446"/>
                <a:gd name="connsiteX27" fmla="*/ 103849 w 349590"/>
                <a:gd name="connsiteY27" fmla="*/ 80451 h 344446"/>
                <a:gd name="connsiteX28" fmla="*/ 157316 w 349590"/>
                <a:gd name="connsiteY28" fmla="*/ 80451 h 344446"/>
                <a:gd name="connsiteX29" fmla="*/ 163479 w 349590"/>
                <a:gd name="connsiteY29" fmla="*/ 86159 h 344446"/>
                <a:gd name="connsiteX30" fmla="*/ 163479 w 349590"/>
                <a:gd name="connsiteY30" fmla="*/ 293463 h 344446"/>
                <a:gd name="connsiteX31" fmla="*/ 157316 w 349590"/>
                <a:gd name="connsiteY31" fmla="*/ 299172 h 344446"/>
                <a:gd name="connsiteX32" fmla="*/ 157316 w 349590"/>
                <a:gd name="connsiteY32" fmla="*/ 299209 h 344446"/>
                <a:gd name="connsiteX33" fmla="*/ 103849 w 349590"/>
                <a:gd name="connsiteY33" fmla="*/ 299209 h 344446"/>
                <a:gd name="connsiteX34" fmla="*/ 97677 w 349590"/>
                <a:gd name="connsiteY34" fmla="*/ 293500 h 344446"/>
                <a:gd name="connsiteX35" fmla="*/ 97677 w 349590"/>
                <a:gd name="connsiteY35" fmla="*/ 86159 h 344446"/>
                <a:gd name="connsiteX36" fmla="*/ 103849 w 349590"/>
                <a:gd name="connsiteY36" fmla="*/ 80451 h 344446"/>
                <a:gd name="connsiteX37" fmla="*/ 280701 w 349590"/>
                <a:gd name="connsiteY37" fmla="*/ 0 h 344446"/>
                <a:gd name="connsiteX38" fmla="*/ 334168 w 349590"/>
                <a:gd name="connsiteY38" fmla="*/ 0 h 344446"/>
                <a:gd name="connsiteX39" fmla="*/ 340331 w 349590"/>
                <a:gd name="connsiteY39" fmla="*/ 6164 h 344446"/>
                <a:gd name="connsiteX40" fmla="*/ 340331 w 349590"/>
                <a:gd name="connsiteY40" fmla="*/ 293036 h 344446"/>
                <a:gd name="connsiteX41" fmla="*/ 334168 w 349590"/>
                <a:gd name="connsiteY41" fmla="*/ 299209 h 344446"/>
                <a:gd name="connsiteX42" fmla="*/ 280701 w 349590"/>
                <a:gd name="connsiteY42" fmla="*/ 299209 h 344446"/>
                <a:gd name="connsiteX43" fmla="*/ 274529 w 349590"/>
                <a:gd name="connsiteY43" fmla="*/ 293036 h 344446"/>
                <a:gd name="connsiteX44" fmla="*/ 274529 w 349590"/>
                <a:gd name="connsiteY44" fmla="*/ 6164 h 344446"/>
                <a:gd name="connsiteX45" fmla="*/ 280701 w 349590"/>
                <a:gd name="connsiteY45" fmla="*/ 0 h 344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9590" h="344446">
                  <a:moveTo>
                    <a:pt x="6164" y="319765"/>
                  </a:moveTo>
                  <a:lnTo>
                    <a:pt x="343418" y="319765"/>
                  </a:lnTo>
                  <a:cubicBezTo>
                    <a:pt x="346731" y="319992"/>
                    <a:pt x="349362" y="322624"/>
                    <a:pt x="349590" y="325938"/>
                  </a:cubicBezTo>
                  <a:lnTo>
                    <a:pt x="349590" y="339302"/>
                  </a:lnTo>
                  <a:cubicBezTo>
                    <a:pt x="349590" y="342388"/>
                    <a:pt x="347533" y="344446"/>
                    <a:pt x="343418" y="344446"/>
                  </a:cubicBezTo>
                  <a:lnTo>
                    <a:pt x="6164" y="344446"/>
                  </a:lnTo>
                  <a:cubicBezTo>
                    <a:pt x="2859" y="344218"/>
                    <a:pt x="228" y="341578"/>
                    <a:pt x="0" y="338273"/>
                  </a:cubicBezTo>
                  <a:lnTo>
                    <a:pt x="0" y="325938"/>
                  </a:lnTo>
                  <a:cubicBezTo>
                    <a:pt x="228" y="322633"/>
                    <a:pt x="2859" y="319992"/>
                    <a:pt x="6164" y="319765"/>
                  </a:cubicBezTo>
                  <a:close/>
                  <a:moveTo>
                    <a:pt x="16452" y="212321"/>
                  </a:moveTo>
                  <a:lnTo>
                    <a:pt x="68891" y="212321"/>
                  </a:lnTo>
                  <a:cubicBezTo>
                    <a:pt x="71976" y="212321"/>
                    <a:pt x="75063" y="214779"/>
                    <a:pt x="75063" y="217237"/>
                  </a:cubicBezTo>
                  <a:lnTo>
                    <a:pt x="75063" y="294283"/>
                  </a:lnTo>
                  <a:cubicBezTo>
                    <a:pt x="75063" y="296741"/>
                    <a:pt x="73006" y="299209"/>
                    <a:pt x="68891" y="299209"/>
                  </a:cubicBezTo>
                  <a:lnTo>
                    <a:pt x="16452" y="299209"/>
                  </a:lnTo>
                  <a:cubicBezTo>
                    <a:pt x="13365" y="299209"/>
                    <a:pt x="10280" y="296741"/>
                    <a:pt x="10280" y="294283"/>
                  </a:cubicBezTo>
                  <a:lnTo>
                    <a:pt x="10280" y="217237"/>
                  </a:lnTo>
                  <a:cubicBezTo>
                    <a:pt x="10280" y="214779"/>
                    <a:pt x="13365" y="212321"/>
                    <a:pt x="16452" y="212321"/>
                  </a:cubicBezTo>
                  <a:close/>
                  <a:moveTo>
                    <a:pt x="192275" y="125433"/>
                  </a:moveTo>
                  <a:lnTo>
                    <a:pt x="245742" y="125433"/>
                  </a:lnTo>
                  <a:cubicBezTo>
                    <a:pt x="249056" y="125660"/>
                    <a:pt x="251686" y="128292"/>
                    <a:pt x="251905" y="131606"/>
                  </a:cubicBezTo>
                  <a:lnTo>
                    <a:pt x="251905" y="293035"/>
                  </a:lnTo>
                  <a:cubicBezTo>
                    <a:pt x="251686" y="296349"/>
                    <a:pt x="249056" y="298980"/>
                    <a:pt x="245742" y="299208"/>
                  </a:cubicBezTo>
                  <a:lnTo>
                    <a:pt x="192275" y="299208"/>
                  </a:lnTo>
                  <a:cubicBezTo>
                    <a:pt x="188961" y="298980"/>
                    <a:pt x="186330" y="296349"/>
                    <a:pt x="186103" y="293035"/>
                  </a:cubicBezTo>
                  <a:lnTo>
                    <a:pt x="186103" y="131606"/>
                  </a:lnTo>
                  <a:cubicBezTo>
                    <a:pt x="186330" y="128292"/>
                    <a:pt x="188961" y="125660"/>
                    <a:pt x="192275" y="125433"/>
                  </a:cubicBezTo>
                  <a:close/>
                  <a:moveTo>
                    <a:pt x="103849" y="80451"/>
                  </a:moveTo>
                  <a:lnTo>
                    <a:pt x="157316" y="80451"/>
                  </a:lnTo>
                  <a:cubicBezTo>
                    <a:pt x="160402" y="80451"/>
                    <a:pt x="163479" y="83310"/>
                    <a:pt x="163479" y="86159"/>
                  </a:cubicBezTo>
                  <a:lnTo>
                    <a:pt x="163479" y="293463"/>
                  </a:lnTo>
                  <a:cubicBezTo>
                    <a:pt x="163479" y="296313"/>
                    <a:pt x="160402" y="299172"/>
                    <a:pt x="157316" y="299172"/>
                  </a:cubicBezTo>
                  <a:lnTo>
                    <a:pt x="157316" y="299209"/>
                  </a:lnTo>
                  <a:lnTo>
                    <a:pt x="103849" y="299209"/>
                  </a:lnTo>
                  <a:cubicBezTo>
                    <a:pt x="100762" y="299209"/>
                    <a:pt x="97677" y="296350"/>
                    <a:pt x="97677" y="293500"/>
                  </a:cubicBezTo>
                  <a:lnTo>
                    <a:pt x="97677" y="86159"/>
                  </a:lnTo>
                  <a:cubicBezTo>
                    <a:pt x="97677" y="83310"/>
                    <a:pt x="100762" y="80451"/>
                    <a:pt x="103849" y="80451"/>
                  </a:cubicBezTo>
                  <a:close/>
                  <a:moveTo>
                    <a:pt x="280701" y="0"/>
                  </a:moveTo>
                  <a:lnTo>
                    <a:pt x="334168" y="0"/>
                  </a:lnTo>
                  <a:cubicBezTo>
                    <a:pt x="337473" y="218"/>
                    <a:pt x="340112" y="2859"/>
                    <a:pt x="340331" y="6164"/>
                  </a:cubicBezTo>
                  <a:lnTo>
                    <a:pt x="340331" y="293036"/>
                  </a:lnTo>
                  <a:cubicBezTo>
                    <a:pt x="340112" y="296350"/>
                    <a:pt x="337482" y="298981"/>
                    <a:pt x="334168" y="299209"/>
                  </a:cubicBezTo>
                  <a:lnTo>
                    <a:pt x="280701" y="299209"/>
                  </a:lnTo>
                  <a:cubicBezTo>
                    <a:pt x="277387" y="298981"/>
                    <a:pt x="274756" y="296350"/>
                    <a:pt x="274529" y="293036"/>
                  </a:cubicBezTo>
                  <a:lnTo>
                    <a:pt x="274529" y="6164"/>
                  </a:lnTo>
                  <a:cubicBezTo>
                    <a:pt x="274756" y="2849"/>
                    <a:pt x="277387" y="218"/>
                    <a:pt x="280701" y="0"/>
                  </a:cubicBezTo>
                  <a:close/>
                </a:path>
              </a:pathLst>
            </a:custGeom>
            <a:solidFill>
              <a:schemeClr val="accent1"/>
            </a:solidFill>
            <a:ln w="1000"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nvGrpSpPr>
          <p:cNvPr id="1173" name="小芋泥5"/>
          <p:cNvGrpSpPr/>
          <p:nvPr/>
        </p:nvGrpSpPr>
        <p:grpSpPr>
          <a:xfrm>
            <a:off x="5351928" y="1295356"/>
            <a:ext cx="2679540" cy="1625250"/>
            <a:chOff x="5351928" y="1295356"/>
            <a:chExt cx="2679540" cy="1625250"/>
          </a:xfrm>
        </p:grpSpPr>
        <p:sp>
          <p:nvSpPr>
            <p:cNvPr id="1175" name="小芋泥5-1"/>
            <p:cNvSpPr txBox="1"/>
            <p:nvPr/>
          </p:nvSpPr>
          <p:spPr>
            <a:xfrm>
              <a:off x="5351928" y="2123400"/>
              <a:ext cx="2679540" cy="797206"/>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ctr" defTabSz="914400" rtl="0" eaLnBrk="1" fontAlgn="auto" latinLnBrk="0" hangingPunct="1">
                <a:lnSpc>
                  <a:spcPct val="130000"/>
                </a:lnSpc>
                <a:buClrTx/>
                <a:buSzTx/>
                <a:defRPr/>
              </a:pPr>
              <a:r>
                <a:rPr kumimoji="0" lang="zh-CN" altLang="en-US" sz="1200" b="0" i="0" u="none" strike="noStrike" kern="1200" cap="none"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endParaRPr kumimoji="0" lang="en-US" altLang="zh-CN" sz="1200" b="0" i="0" u="none" strike="noStrike" kern="1200" cap="none"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176" name="小芋泥5-2"/>
            <p:cNvSpPr txBox="1"/>
            <p:nvPr/>
          </p:nvSpPr>
          <p:spPr>
            <a:xfrm>
              <a:off x="5958164" y="1765914"/>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spcBef>
                  <a:spcPct val="0"/>
                </a:spcBef>
                <a:spcAft>
                  <a:spcPts val="0"/>
                </a:spcAft>
                <a:buClrTx/>
                <a:buSzTx/>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grpSp>
          <p:nvGrpSpPr>
            <p:cNvPr id="45" name="小芋泥11"/>
            <p:cNvGrpSpPr/>
            <p:nvPr/>
          </p:nvGrpSpPr>
          <p:grpSpPr>
            <a:xfrm>
              <a:off x="6519479" y="1295356"/>
              <a:ext cx="344439" cy="350080"/>
              <a:chOff x="7270901" y="1921561"/>
              <a:chExt cx="368047" cy="374075"/>
            </a:xfrm>
            <a:solidFill>
              <a:schemeClr val="accent1"/>
            </a:solidFill>
          </p:grpSpPr>
          <p:sp>
            <p:nvSpPr>
              <p:cNvPr id="46" name="小芋泥5-3"/>
              <p:cNvSpPr/>
              <p:nvPr/>
            </p:nvSpPr>
            <p:spPr>
              <a:xfrm>
                <a:off x="7473421" y="2200791"/>
                <a:ext cx="86599" cy="83127"/>
              </a:xfrm>
              <a:custGeom>
                <a:avLst/>
                <a:gdLst>
                  <a:gd name="connsiteX0" fmla="*/ 86599 w 86599"/>
                  <a:gd name="connsiteY0" fmla="*/ 0 h 83127"/>
                  <a:gd name="connsiteX1" fmla="*/ 86599 w 86599"/>
                  <a:gd name="connsiteY1" fmla="*/ 63939 h 83127"/>
                  <a:gd name="connsiteX2" fmla="*/ 86599 w 86599"/>
                  <a:gd name="connsiteY2" fmla="*/ 64122 h 83127"/>
                  <a:gd name="connsiteX3" fmla="*/ 67115 w 86599"/>
                  <a:gd name="connsiteY3" fmla="*/ 83126 h 83127"/>
                  <a:gd name="connsiteX4" fmla="*/ 67143 w 86599"/>
                  <a:gd name="connsiteY4" fmla="*/ 82058 h 83127"/>
                  <a:gd name="connsiteX5" fmla="*/ 0 w 86599"/>
                  <a:gd name="connsiteY5" fmla="*/ 82058 h 83127"/>
                  <a:gd name="connsiteX6" fmla="*/ 86599 w 86599"/>
                  <a:gd name="connsiteY6" fmla="*/ 0 h 8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99" h="83127">
                    <a:moveTo>
                      <a:pt x="86599" y="0"/>
                    </a:moveTo>
                    <a:lnTo>
                      <a:pt x="86599" y="63939"/>
                    </a:lnTo>
                    <a:cubicBezTo>
                      <a:pt x="86599" y="63997"/>
                      <a:pt x="86599" y="64064"/>
                      <a:pt x="86599" y="64122"/>
                    </a:cubicBezTo>
                    <a:cubicBezTo>
                      <a:pt x="86465" y="74755"/>
                      <a:pt x="77738" y="83261"/>
                      <a:pt x="67115" y="83126"/>
                    </a:cubicBezTo>
                    <a:lnTo>
                      <a:pt x="67143" y="82058"/>
                    </a:lnTo>
                    <a:lnTo>
                      <a:pt x="0" y="82058"/>
                    </a:lnTo>
                    <a:lnTo>
                      <a:pt x="86599"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47" name="组合 46"/>
              <p:cNvGrpSpPr/>
              <p:nvPr/>
            </p:nvGrpSpPr>
            <p:grpSpPr>
              <a:xfrm>
                <a:off x="7388937" y="2058250"/>
                <a:ext cx="250011" cy="237386"/>
                <a:chOff x="7388937" y="2058250"/>
                <a:chExt cx="250011" cy="237386"/>
              </a:xfrm>
              <a:grpFill/>
            </p:grpSpPr>
            <p:sp>
              <p:nvSpPr>
                <p:cNvPr id="52" name="小芋泥5-4"/>
                <p:cNvSpPr/>
                <p:nvPr/>
              </p:nvSpPr>
              <p:spPr>
                <a:xfrm>
                  <a:off x="7558943" y="2058250"/>
                  <a:ext cx="80005" cy="76464"/>
                </a:xfrm>
                <a:custGeom>
                  <a:avLst/>
                  <a:gdLst>
                    <a:gd name="connsiteX0" fmla="*/ 42907 w 80005"/>
                    <a:gd name="connsiteY0" fmla="*/ 0 h 76464"/>
                    <a:gd name="connsiteX1" fmla="*/ 54145 w 80005"/>
                    <a:gd name="connsiteY1" fmla="*/ 3998 h 76464"/>
                    <a:gd name="connsiteX2" fmla="*/ 75795 w 80005"/>
                    <a:gd name="connsiteY2" fmla="*/ 25312 h 76464"/>
                    <a:gd name="connsiteX3" fmla="*/ 75795 w 80005"/>
                    <a:gd name="connsiteY3" fmla="*/ 25350 h 76464"/>
                    <a:gd name="connsiteX4" fmla="*/ 76882 w 80005"/>
                    <a:gd name="connsiteY4" fmla="*/ 45557 h 76464"/>
                    <a:gd name="connsiteX5" fmla="*/ 44397 w 80005"/>
                    <a:gd name="connsiteY5" fmla="*/ 76464 h 76464"/>
                    <a:gd name="connsiteX6" fmla="*/ 0 w 80005"/>
                    <a:gd name="connsiteY6" fmla="*/ 34905 h 76464"/>
                    <a:gd name="connsiteX7" fmla="*/ 32485 w 80005"/>
                    <a:gd name="connsiteY7" fmla="*/ 3998 h 76464"/>
                    <a:gd name="connsiteX8" fmla="*/ 42907 w 80005"/>
                    <a:gd name="connsiteY8" fmla="*/ 0 h 7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005" h="76464">
                      <a:moveTo>
                        <a:pt x="42907" y="0"/>
                      </a:moveTo>
                      <a:cubicBezTo>
                        <a:pt x="46832" y="0"/>
                        <a:pt x="50893" y="1333"/>
                        <a:pt x="54145" y="3998"/>
                      </a:cubicBezTo>
                      <a:lnTo>
                        <a:pt x="75795" y="25312"/>
                      </a:lnTo>
                      <a:lnTo>
                        <a:pt x="75795" y="25350"/>
                      </a:lnTo>
                      <a:cubicBezTo>
                        <a:pt x="81212" y="31700"/>
                        <a:pt x="81212" y="40226"/>
                        <a:pt x="76882" y="45557"/>
                      </a:cubicBezTo>
                      <a:lnTo>
                        <a:pt x="44397" y="76464"/>
                      </a:lnTo>
                      <a:lnTo>
                        <a:pt x="0" y="34905"/>
                      </a:lnTo>
                      <a:lnTo>
                        <a:pt x="32485" y="3998"/>
                      </a:lnTo>
                      <a:cubicBezTo>
                        <a:pt x="35194" y="1333"/>
                        <a:pt x="38982" y="0"/>
                        <a:pt x="42907" y="0"/>
                      </a:cubicBez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57" name="小芋泥5-5"/>
                <p:cNvSpPr/>
                <p:nvPr/>
              </p:nvSpPr>
              <p:spPr>
                <a:xfrm>
                  <a:off x="7414917" y="2104876"/>
                  <a:ext cx="176511" cy="166253"/>
                </a:xfrm>
                <a:custGeom>
                  <a:avLst/>
                  <a:gdLst>
                    <a:gd name="connsiteX0" fmla="*/ 132114 w 176511"/>
                    <a:gd name="connsiteY0" fmla="*/ 0 h 166253"/>
                    <a:gd name="connsiteX1" fmla="*/ 176511 w 176511"/>
                    <a:gd name="connsiteY1" fmla="*/ 41558 h 166253"/>
                    <a:gd name="connsiteX2" fmla="*/ 44397 w 176511"/>
                    <a:gd name="connsiteY2" fmla="*/ 166253 h 166253"/>
                    <a:gd name="connsiteX3" fmla="*/ 0 w 176511"/>
                    <a:gd name="connsiteY3" fmla="*/ 124685 h 166253"/>
                    <a:gd name="connsiteX4" fmla="*/ 132114 w 176511"/>
                    <a:gd name="connsiteY4" fmla="*/ 0 h 1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511" h="166253">
                      <a:moveTo>
                        <a:pt x="132114" y="0"/>
                      </a:moveTo>
                      <a:lnTo>
                        <a:pt x="176511" y="41558"/>
                      </a:lnTo>
                      <a:lnTo>
                        <a:pt x="44397" y="166253"/>
                      </a:lnTo>
                      <a:lnTo>
                        <a:pt x="0" y="124685"/>
                      </a:lnTo>
                      <a:lnTo>
                        <a:pt x="132114"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83" name="小芋泥5-6"/>
                <p:cNvSpPr/>
                <p:nvPr/>
              </p:nvSpPr>
              <p:spPr>
                <a:xfrm>
                  <a:off x="7388937" y="2240212"/>
                  <a:ext cx="58475" cy="55424"/>
                </a:xfrm>
                <a:custGeom>
                  <a:avLst/>
                  <a:gdLst>
                    <a:gd name="connsiteX0" fmla="*/ 14029 w 58475"/>
                    <a:gd name="connsiteY0" fmla="*/ 0 h 55424"/>
                    <a:gd name="connsiteX1" fmla="*/ 58475 w 58475"/>
                    <a:gd name="connsiteY1" fmla="*/ 41568 h 55424"/>
                    <a:gd name="connsiteX2" fmla="*/ 0 w 58475"/>
                    <a:gd name="connsiteY2" fmla="*/ 55424 h 55424"/>
                    <a:gd name="connsiteX3" fmla="*/ 14029 w 58475"/>
                    <a:gd name="connsiteY3" fmla="*/ 0 h 55424"/>
                  </a:gdLst>
                  <a:ahLst/>
                  <a:cxnLst>
                    <a:cxn ang="0">
                      <a:pos x="connsiteX0" y="connsiteY0"/>
                    </a:cxn>
                    <a:cxn ang="0">
                      <a:pos x="connsiteX1" y="connsiteY1"/>
                    </a:cxn>
                    <a:cxn ang="0">
                      <a:pos x="connsiteX2" y="connsiteY2"/>
                    </a:cxn>
                    <a:cxn ang="0">
                      <a:pos x="connsiteX3" y="connsiteY3"/>
                    </a:cxn>
                  </a:cxnLst>
                  <a:rect l="l" t="t" r="r" b="b"/>
                  <a:pathLst>
                    <a:path w="58475" h="55424">
                      <a:moveTo>
                        <a:pt x="14029" y="0"/>
                      </a:moveTo>
                      <a:lnTo>
                        <a:pt x="58475" y="41568"/>
                      </a:lnTo>
                      <a:lnTo>
                        <a:pt x="0" y="55424"/>
                      </a:lnTo>
                      <a:lnTo>
                        <a:pt x="14029"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48" name="小芋泥5-7"/>
              <p:cNvSpPr/>
              <p:nvPr/>
            </p:nvSpPr>
            <p:spPr>
              <a:xfrm>
                <a:off x="7270901" y="1921561"/>
                <a:ext cx="283712" cy="363415"/>
              </a:xfrm>
              <a:custGeom>
                <a:avLst/>
                <a:gdLst>
                  <a:gd name="connsiteX0" fmla="*/ 19485 w 283712"/>
                  <a:gd name="connsiteY0" fmla="*/ 1 h 363415"/>
                  <a:gd name="connsiteX1" fmla="*/ 125609 w 283712"/>
                  <a:gd name="connsiteY1" fmla="*/ 1 h 363415"/>
                  <a:gd name="connsiteX2" fmla="*/ 125609 w 283712"/>
                  <a:gd name="connsiteY2" fmla="*/ 106577 h 363415"/>
                  <a:gd name="connsiteX3" fmla="*/ 164598 w 283712"/>
                  <a:gd name="connsiteY3" fmla="*/ 143873 h 363415"/>
                  <a:gd name="connsiteX4" fmla="*/ 164589 w 283712"/>
                  <a:gd name="connsiteY4" fmla="*/ 144941 h 363415"/>
                  <a:gd name="connsiteX5" fmla="*/ 283712 w 283712"/>
                  <a:gd name="connsiteY5" fmla="*/ 144941 h 363415"/>
                  <a:gd name="connsiteX6" fmla="*/ 110454 w 283712"/>
                  <a:gd name="connsiteY6" fmla="*/ 309058 h 363415"/>
                  <a:gd name="connsiteX7" fmla="*/ 56309 w 283712"/>
                  <a:gd name="connsiteY7" fmla="*/ 363415 h 363415"/>
                  <a:gd name="connsiteX8" fmla="*/ 19485 w 283712"/>
                  <a:gd name="connsiteY8" fmla="*/ 363415 h 363415"/>
                  <a:gd name="connsiteX9" fmla="*/ 19302 w 283712"/>
                  <a:gd name="connsiteY9" fmla="*/ 363415 h 363415"/>
                  <a:gd name="connsiteX10" fmla="*/ 0 w 283712"/>
                  <a:gd name="connsiteY10" fmla="*/ 344228 h 363415"/>
                  <a:gd name="connsiteX11" fmla="*/ 0 w 283712"/>
                  <a:gd name="connsiteY11" fmla="*/ 19188 h 363415"/>
                  <a:gd name="connsiteX12" fmla="*/ 0 w 283712"/>
                  <a:gd name="connsiteY12" fmla="*/ 19005 h 363415"/>
                  <a:gd name="connsiteX13" fmla="*/ 19485 w 283712"/>
                  <a:gd name="connsiteY13" fmla="*/ 1 h 36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3712" h="363415">
                    <a:moveTo>
                      <a:pt x="19485" y="1"/>
                    </a:moveTo>
                    <a:lnTo>
                      <a:pt x="125609" y="1"/>
                    </a:lnTo>
                    <a:lnTo>
                      <a:pt x="125609" y="106577"/>
                    </a:lnTo>
                    <a:cubicBezTo>
                      <a:pt x="125609" y="126822"/>
                      <a:pt x="142938" y="143873"/>
                      <a:pt x="164598" y="143873"/>
                    </a:cubicBezTo>
                    <a:lnTo>
                      <a:pt x="164589" y="144941"/>
                    </a:lnTo>
                    <a:lnTo>
                      <a:pt x="283712" y="144941"/>
                    </a:lnTo>
                    <a:lnTo>
                      <a:pt x="110454" y="309058"/>
                    </a:lnTo>
                    <a:lnTo>
                      <a:pt x="56309" y="363415"/>
                    </a:lnTo>
                    <a:lnTo>
                      <a:pt x="19485" y="363415"/>
                    </a:lnTo>
                    <a:cubicBezTo>
                      <a:pt x="19427" y="363415"/>
                      <a:pt x="19360" y="363415"/>
                      <a:pt x="19302" y="363415"/>
                    </a:cubicBezTo>
                    <a:cubicBezTo>
                      <a:pt x="8669" y="363443"/>
                      <a:pt x="29" y="354860"/>
                      <a:pt x="0" y="344228"/>
                    </a:cubicBezTo>
                    <a:lnTo>
                      <a:pt x="0" y="19188"/>
                    </a:lnTo>
                    <a:cubicBezTo>
                      <a:pt x="0" y="19130"/>
                      <a:pt x="0" y="19063"/>
                      <a:pt x="0" y="19005"/>
                    </a:cubicBezTo>
                    <a:cubicBezTo>
                      <a:pt x="134" y="8372"/>
                      <a:pt x="8862" y="-133"/>
                      <a:pt x="19485" y="1"/>
                    </a:cubicBez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50" name="小芋泥5-8"/>
              <p:cNvSpPr/>
              <p:nvPr/>
            </p:nvSpPr>
            <p:spPr>
              <a:xfrm>
                <a:off x="7416004" y="1921561"/>
                <a:ext cx="145104" cy="124724"/>
              </a:xfrm>
              <a:custGeom>
                <a:avLst/>
                <a:gdLst>
                  <a:gd name="connsiteX0" fmla="*/ 0 w 145104"/>
                  <a:gd name="connsiteY0" fmla="*/ 0 h 124724"/>
                  <a:gd name="connsiteX1" fmla="*/ 145104 w 145104"/>
                  <a:gd name="connsiteY1" fmla="*/ 124686 h 124724"/>
                  <a:gd name="connsiteX2" fmla="*/ 19495 w 145104"/>
                  <a:gd name="connsiteY2" fmla="*/ 124686 h 124724"/>
                  <a:gd name="connsiteX3" fmla="*/ 19495 w 145104"/>
                  <a:gd name="connsiteY3" fmla="*/ 124724 h 124724"/>
                  <a:gd name="connsiteX4" fmla="*/ 0 w 145104"/>
                  <a:gd name="connsiteY4" fmla="*/ 106615 h 124724"/>
                  <a:gd name="connsiteX5" fmla="*/ 0 w 145104"/>
                  <a:gd name="connsiteY5" fmla="*/ 0 h 12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104" h="124724">
                    <a:moveTo>
                      <a:pt x="0" y="0"/>
                    </a:moveTo>
                    <a:lnTo>
                      <a:pt x="145104" y="124686"/>
                    </a:lnTo>
                    <a:lnTo>
                      <a:pt x="19495" y="124686"/>
                    </a:lnTo>
                    <a:lnTo>
                      <a:pt x="19495" y="124724"/>
                    </a:lnTo>
                    <a:cubicBezTo>
                      <a:pt x="8660" y="124724"/>
                      <a:pt x="0" y="117267"/>
                      <a:pt x="0" y="106615"/>
                    </a:cubicBezTo>
                    <a:lnTo>
                      <a:pt x="0"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grpSp>
        <p:nvGrpSpPr>
          <p:cNvPr id="1172" name="小芋泥6"/>
          <p:cNvGrpSpPr/>
          <p:nvPr/>
        </p:nvGrpSpPr>
        <p:grpSpPr>
          <a:xfrm>
            <a:off x="8693642" y="1195691"/>
            <a:ext cx="2679540" cy="1624731"/>
            <a:chOff x="8693642" y="1195691"/>
            <a:chExt cx="2679540" cy="1624731"/>
          </a:xfrm>
        </p:grpSpPr>
        <p:sp>
          <p:nvSpPr>
            <p:cNvPr id="1182" name="小芋泥6-1"/>
            <p:cNvSpPr txBox="1"/>
            <p:nvPr/>
          </p:nvSpPr>
          <p:spPr>
            <a:xfrm>
              <a:off x="8693642" y="2023216"/>
              <a:ext cx="2679540" cy="797206"/>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ctr" defTabSz="914400" rtl="0" eaLnBrk="1" fontAlgn="auto" latinLnBrk="0" hangingPunct="1">
                <a:lnSpc>
                  <a:spcPct val="130000"/>
                </a:lnSpc>
                <a:buClrTx/>
                <a:buSzTx/>
                <a:defRPr/>
              </a:pPr>
              <a:r>
                <a:rPr kumimoji="0" lang="zh-CN" altLang="en-US" sz="1200" b="0" i="0" u="none" strike="noStrike" kern="1200" cap="none"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endParaRPr kumimoji="0" lang="en-US" altLang="zh-CN" sz="1200" b="0" i="0" u="none" strike="noStrike" kern="1200" cap="none"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183" name="小芋泥6-2"/>
            <p:cNvSpPr txBox="1"/>
            <p:nvPr/>
          </p:nvSpPr>
          <p:spPr>
            <a:xfrm>
              <a:off x="9299878" y="1665730"/>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spcBef>
                  <a:spcPct val="0"/>
                </a:spcBef>
                <a:spcAft>
                  <a:spcPts val="0"/>
                </a:spcAft>
                <a:buClrTx/>
                <a:buSzTx/>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grpSp>
          <p:nvGrpSpPr>
            <p:cNvPr id="20" name="小芋泥12"/>
            <p:cNvGrpSpPr/>
            <p:nvPr/>
          </p:nvGrpSpPr>
          <p:grpSpPr>
            <a:xfrm>
              <a:off x="9849228" y="1195691"/>
              <a:ext cx="368370" cy="349040"/>
              <a:chOff x="8197756" y="1934326"/>
              <a:chExt cx="368370" cy="349040"/>
            </a:xfrm>
            <a:solidFill>
              <a:schemeClr val="accent1"/>
            </a:solidFill>
          </p:grpSpPr>
          <p:sp>
            <p:nvSpPr>
              <p:cNvPr id="21" name="小芋泥6-3"/>
              <p:cNvSpPr/>
              <p:nvPr/>
            </p:nvSpPr>
            <p:spPr>
              <a:xfrm>
                <a:off x="8385622" y="1996149"/>
                <a:ext cx="130257" cy="23093"/>
              </a:xfrm>
              <a:custGeom>
                <a:avLst/>
                <a:gdLst>
                  <a:gd name="connsiteX0" fmla="*/ 147373 w 160705"/>
                  <a:gd name="connsiteY0" fmla="*/ -282 h 28491"/>
                  <a:gd name="connsiteX1" fmla="*/ 11882 w 160705"/>
                  <a:gd name="connsiteY1" fmla="*/ -282 h 28491"/>
                  <a:gd name="connsiteX2" fmla="*/ -725 w 160705"/>
                  <a:gd name="connsiteY2" fmla="*/ 13964 h 28491"/>
                  <a:gd name="connsiteX3" fmla="*/ 11882 w 160705"/>
                  <a:gd name="connsiteY3" fmla="*/ 28210 h 28491"/>
                  <a:gd name="connsiteX4" fmla="*/ 147373 w 160705"/>
                  <a:gd name="connsiteY4" fmla="*/ 28210 h 28491"/>
                  <a:gd name="connsiteX5" fmla="*/ 159980 w 160705"/>
                  <a:gd name="connsiteY5" fmla="*/ 13964 h 28491"/>
                  <a:gd name="connsiteX6" fmla="*/ 147373 w 160705"/>
                  <a:gd name="connsiteY6" fmla="*/ -282 h 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05" h="28491">
                    <a:moveTo>
                      <a:pt x="147373" y="-282"/>
                    </a:moveTo>
                    <a:lnTo>
                      <a:pt x="11882" y="-282"/>
                    </a:lnTo>
                    <a:cubicBezTo>
                      <a:pt x="4926" y="-282"/>
                      <a:pt x="-725" y="6105"/>
                      <a:pt x="-725" y="13964"/>
                    </a:cubicBezTo>
                    <a:cubicBezTo>
                      <a:pt x="-725" y="21823"/>
                      <a:pt x="4926" y="28210"/>
                      <a:pt x="11882" y="28210"/>
                    </a:cubicBezTo>
                    <a:lnTo>
                      <a:pt x="147373" y="28210"/>
                    </a:lnTo>
                    <a:cubicBezTo>
                      <a:pt x="154341" y="28210"/>
                      <a:pt x="159980" y="21835"/>
                      <a:pt x="159980" y="13964"/>
                    </a:cubicBezTo>
                    <a:cubicBezTo>
                      <a:pt x="159980" y="6093"/>
                      <a:pt x="154341" y="-282"/>
                      <a:pt x="147373" y="-282"/>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2" name="小芋泥6-4"/>
              <p:cNvSpPr/>
              <p:nvPr/>
            </p:nvSpPr>
            <p:spPr>
              <a:xfrm>
                <a:off x="8440440" y="2051554"/>
                <a:ext cx="75438" cy="23093"/>
              </a:xfrm>
              <a:custGeom>
                <a:avLst/>
                <a:gdLst>
                  <a:gd name="connsiteX0" fmla="*/ 11871 w 93072"/>
                  <a:gd name="connsiteY0" fmla="*/ -282 h 28491"/>
                  <a:gd name="connsiteX1" fmla="*/ -725 w 93072"/>
                  <a:gd name="connsiteY1" fmla="*/ 13964 h 28491"/>
                  <a:gd name="connsiteX2" fmla="*/ 11871 w 93072"/>
                  <a:gd name="connsiteY2" fmla="*/ 28210 h 28491"/>
                  <a:gd name="connsiteX3" fmla="*/ 79740 w 93072"/>
                  <a:gd name="connsiteY3" fmla="*/ 28210 h 28491"/>
                  <a:gd name="connsiteX4" fmla="*/ 92348 w 93072"/>
                  <a:gd name="connsiteY4" fmla="*/ 13964 h 28491"/>
                  <a:gd name="connsiteX5" fmla="*/ 79740 w 93072"/>
                  <a:gd name="connsiteY5" fmla="*/ -282 h 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72" h="28491">
                    <a:moveTo>
                      <a:pt x="11871" y="-282"/>
                    </a:moveTo>
                    <a:cubicBezTo>
                      <a:pt x="4914" y="-282"/>
                      <a:pt x="-725" y="6105"/>
                      <a:pt x="-725" y="13964"/>
                    </a:cubicBezTo>
                    <a:cubicBezTo>
                      <a:pt x="-725" y="21823"/>
                      <a:pt x="4914" y="28210"/>
                      <a:pt x="11871" y="28210"/>
                    </a:cubicBezTo>
                    <a:lnTo>
                      <a:pt x="79740" y="28210"/>
                    </a:lnTo>
                    <a:cubicBezTo>
                      <a:pt x="86709" y="28210"/>
                      <a:pt x="92348" y="21823"/>
                      <a:pt x="92348" y="13964"/>
                    </a:cubicBezTo>
                    <a:cubicBezTo>
                      <a:pt x="92348" y="6105"/>
                      <a:pt x="86709" y="-282"/>
                      <a:pt x="79740" y="-282"/>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3" name="小芋泥6-5"/>
              <p:cNvSpPr/>
              <p:nvPr/>
            </p:nvSpPr>
            <p:spPr>
              <a:xfrm>
                <a:off x="8197756" y="2008790"/>
                <a:ext cx="262611" cy="250268"/>
              </a:xfrm>
              <a:custGeom>
                <a:avLst/>
                <a:gdLst>
                  <a:gd name="connsiteX0" fmla="*/ 245752 w 323998"/>
                  <a:gd name="connsiteY0" fmla="*/ 292284 h 308770"/>
                  <a:gd name="connsiteX1" fmla="*/ 255914 w 323998"/>
                  <a:gd name="connsiteY1" fmla="*/ 306755 h 308770"/>
                  <a:gd name="connsiteX2" fmla="*/ 260758 w 323998"/>
                  <a:gd name="connsiteY2" fmla="*/ 308488 h 308770"/>
                  <a:gd name="connsiteX3" fmla="*/ 263785 w 323998"/>
                  <a:gd name="connsiteY3" fmla="*/ 308488 h 308770"/>
                  <a:gd name="connsiteX4" fmla="*/ 274873 w 323998"/>
                  <a:gd name="connsiteY4" fmla="*/ 300368 h 308770"/>
                  <a:gd name="connsiteX5" fmla="*/ 275752 w 323998"/>
                  <a:gd name="connsiteY5" fmla="*/ 297210 h 308770"/>
                  <a:gd name="connsiteX6" fmla="*/ 276203 w 323998"/>
                  <a:gd name="connsiteY6" fmla="*/ 295620 h 308770"/>
                  <a:gd name="connsiteX7" fmla="*/ 323274 w 323998"/>
                  <a:gd name="connsiteY7" fmla="*/ 127566 h 308770"/>
                  <a:gd name="connsiteX8" fmla="*/ 313183 w 323998"/>
                  <a:gd name="connsiteY8" fmla="*/ 116205 h 308770"/>
                  <a:gd name="connsiteX9" fmla="*/ 313183 w 323998"/>
                  <a:gd name="connsiteY9" fmla="*/ 116205 h 308770"/>
                  <a:gd name="connsiteX10" fmla="*/ 299067 w 323998"/>
                  <a:gd name="connsiteY10" fmla="*/ 124325 h 308770"/>
                  <a:gd name="connsiteX11" fmla="*/ 265424 w 323998"/>
                  <a:gd name="connsiteY11" fmla="*/ 244441 h 308770"/>
                  <a:gd name="connsiteX12" fmla="*/ 191938 w 323998"/>
                  <a:gd name="connsiteY12" fmla="*/ 167193 h 308770"/>
                  <a:gd name="connsiteX13" fmla="*/ 212939 w 323998"/>
                  <a:gd name="connsiteY13" fmla="*/ 38161 h 308770"/>
                  <a:gd name="connsiteX14" fmla="*/ 83907 w 323998"/>
                  <a:gd name="connsiteY14" fmla="*/ 17149 h 308770"/>
                  <a:gd name="connsiteX15" fmla="*/ 62907 w 323998"/>
                  <a:gd name="connsiteY15" fmla="*/ 146192 h 308770"/>
                  <a:gd name="connsiteX16" fmla="*/ 83907 w 323998"/>
                  <a:gd name="connsiteY16" fmla="*/ 167193 h 308770"/>
                  <a:gd name="connsiteX17" fmla="*/ -725 w 323998"/>
                  <a:gd name="connsiteY17" fmla="*/ 292284 h 308770"/>
                  <a:gd name="connsiteX18" fmla="*/ 14708 w 323998"/>
                  <a:gd name="connsiteY18" fmla="*/ 307717 h 308770"/>
                  <a:gd name="connsiteX19" fmla="*/ 30141 w 323998"/>
                  <a:gd name="connsiteY19" fmla="*/ 292284 h 30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998" h="308770">
                    <a:moveTo>
                      <a:pt x="245752" y="292284"/>
                    </a:moveTo>
                    <a:cubicBezTo>
                      <a:pt x="245764" y="298766"/>
                      <a:pt x="249824" y="304547"/>
                      <a:pt x="255914" y="306755"/>
                    </a:cubicBezTo>
                    <a:cubicBezTo>
                      <a:pt x="257375" y="307705"/>
                      <a:pt x="259025" y="308299"/>
                      <a:pt x="260758" y="308488"/>
                    </a:cubicBezTo>
                    <a:lnTo>
                      <a:pt x="263785" y="308488"/>
                    </a:lnTo>
                    <a:cubicBezTo>
                      <a:pt x="268819" y="308488"/>
                      <a:pt x="273864" y="303609"/>
                      <a:pt x="274873" y="300368"/>
                    </a:cubicBezTo>
                    <a:lnTo>
                      <a:pt x="275752" y="297210"/>
                    </a:lnTo>
                    <a:cubicBezTo>
                      <a:pt x="275930" y="296688"/>
                      <a:pt x="276084" y="296154"/>
                      <a:pt x="276203" y="295620"/>
                    </a:cubicBezTo>
                    <a:lnTo>
                      <a:pt x="323274" y="127566"/>
                    </a:lnTo>
                    <a:cubicBezTo>
                      <a:pt x="323274" y="123506"/>
                      <a:pt x="320246" y="117012"/>
                      <a:pt x="313183" y="116205"/>
                    </a:cubicBezTo>
                    <a:lnTo>
                      <a:pt x="313183" y="116205"/>
                    </a:lnTo>
                    <a:cubicBezTo>
                      <a:pt x="308149" y="116205"/>
                      <a:pt x="300124" y="118639"/>
                      <a:pt x="299067" y="124325"/>
                    </a:cubicBezTo>
                    <a:lnTo>
                      <a:pt x="265424" y="244441"/>
                    </a:lnTo>
                    <a:cubicBezTo>
                      <a:pt x="251178" y="212911"/>
                      <a:pt x="224561" y="183505"/>
                      <a:pt x="191938" y="167193"/>
                    </a:cubicBezTo>
                    <a:cubicBezTo>
                      <a:pt x="233370" y="137360"/>
                      <a:pt x="242773" y="79593"/>
                      <a:pt x="212939" y="38161"/>
                    </a:cubicBezTo>
                    <a:cubicBezTo>
                      <a:pt x="183118" y="-3282"/>
                      <a:pt x="125339" y="-12685"/>
                      <a:pt x="83907" y="17149"/>
                    </a:cubicBezTo>
                    <a:cubicBezTo>
                      <a:pt x="42476" y="46982"/>
                      <a:pt x="33074" y="104749"/>
                      <a:pt x="62907" y="146192"/>
                    </a:cubicBezTo>
                    <a:cubicBezTo>
                      <a:pt x="68724" y="154277"/>
                      <a:pt x="75823" y="161364"/>
                      <a:pt x="83907" y="167193"/>
                    </a:cubicBezTo>
                    <a:cubicBezTo>
                      <a:pt x="34842" y="191720"/>
                      <a:pt x="-725" y="245842"/>
                      <a:pt x="-725" y="292284"/>
                    </a:cubicBezTo>
                    <a:cubicBezTo>
                      <a:pt x="-725" y="300808"/>
                      <a:pt x="6184" y="307717"/>
                      <a:pt x="14708" y="307717"/>
                    </a:cubicBezTo>
                    <a:cubicBezTo>
                      <a:pt x="23232" y="307717"/>
                      <a:pt x="30141" y="300808"/>
                      <a:pt x="30141" y="292284"/>
                    </a:cubicBezTo>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4" name="小芋泥6-6"/>
              <p:cNvSpPr/>
              <p:nvPr/>
            </p:nvSpPr>
            <p:spPr>
              <a:xfrm>
                <a:off x="8216482" y="1934326"/>
                <a:ext cx="349644" cy="349040"/>
              </a:xfrm>
              <a:custGeom>
                <a:avLst/>
                <a:gdLst>
                  <a:gd name="connsiteX0" fmla="*/ 353617 w 431376"/>
                  <a:gd name="connsiteY0" fmla="*/ -282 h 430631"/>
                  <a:gd name="connsiteX1" fmla="*/ 76309 w 431376"/>
                  <a:gd name="connsiteY1" fmla="*/ -282 h 430631"/>
                  <a:gd name="connsiteX2" fmla="*/ -725 w 431376"/>
                  <a:gd name="connsiteY2" fmla="*/ 81703 h 430631"/>
                  <a:gd name="connsiteX3" fmla="*/ -725 w 431376"/>
                  <a:gd name="connsiteY3" fmla="*/ 107369 h 430631"/>
                  <a:gd name="connsiteX4" fmla="*/ 15634 w 431376"/>
                  <a:gd name="connsiteY4" fmla="*/ 121817 h 430631"/>
                  <a:gd name="connsiteX5" fmla="*/ 30082 w 431376"/>
                  <a:gd name="connsiteY5" fmla="*/ 107369 h 430631"/>
                  <a:gd name="connsiteX6" fmla="*/ 30082 w 431376"/>
                  <a:gd name="connsiteY6" fmla="*/ 81703 h 430631"/>
                  <a:gd name="connsiteX7" fmla="*/ 76309 w 431376"/>
                  <a:gd name="connsiteY7" fmla="*/ 30477 h 430631"/>
                  <a:gd name="connsiteX8" fmla="*/ 353617 w 431376"/>
                  <a:gd name="connsiteY8" fmla="*/ 30477 h 430631"/>
                  <a:gd name="connsiteX9" fmla="*/ 399845 w 431376"/>
                  <a:gd name="connsiteY9" fmla="*/ 81703 h 430631"/>
                  <a:gd name="connsiteX10" fmla="*/ 399845 w 431376"/>
                  <a:gd name="connsiteY10" fmla="*/ 348303 h 430631"/>
                  <a:gd name="connsiteX11" fmla="*/ 353617 w 431376"/>
                  <a:gd name="connsiteY11" fmla="*/ 399540 h 430631"/>
                  <a:gd name="connsiteX12" fmla="*/ 291992 w 431376"/>
                  <a:gd name="connsiteY12" fmla="*/ 399540 h 430631"/>
                  <a:gd name="connsiteX13" fmla="*/ 275265 w 431376"/>
                  <a:gd name="connsiteY13" fmla="*/ 413561 h 430631"/>
                  <a:gd name="connsiteX14" fmla="*/ 289285 w 431376"/>
                  <a:gd name="connsiteY14" fmla="*/ 430287 h 430631"/>
                  <a:gd name="connsiteX15" fmla="*/ 291992 w 431376"/>
                  <a:gd name="connsiteY15" fmla="*/ 430287 h 430631"/>
                  <a:gd name="connsiteX16" fmla="*/ 353617 w 431376"/>
                  <a:gd name="connsiteY16" fmla="*/ 430287 h 430631"/>
                  <a:gd name="connsiteX17" fmla="*/ 430651 w 431376"/>
                  <a:gd name="connsiteY17" fmla="*/ 348303 h 430631"/>
                  <a:gd name="connsiteX18" fmla="*/ 430651 w 431376"/>
                  <a:gd name="connsiteY18" fmla="*/ 81703 h 430631"/>
                  <a:gd name="connsiteX19" fmla="*/ 353617 w 431376"/>
                  <a:gd name="connsiteY19" fmla="*/ -282 h 43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1376" h="430631">
                    <a:moveTo>
                      <a:pt x="353617" y="-282"/>
                    </a:moveTo>
                    <a:lnTo>
                      <a:pt x="76309" y="-282"/>
                    </a:lnTo>
                    <a:cubicBezTo>
                      <a:pt x="33809" y="-282"/>
                      <a:pt x="-725" y="36520"/>
                      <a:pt x="-725" y="81703"/>
                    </a:cubicBezTo>
                    <a:lnTo>
                      <a:pt x="-725" y="107369"/>
                    </a:lnTo>
                    <a:cubicBezTo>
                      <a:pt x="-191" y="115881"/>
                      <a:pt x="7134" y="122339"/>
                      <a:pt x="15634" y="121817"/>
                    </a:cubicBezTo>
                    <a:cubicBezTo>
                      <a:pt x="23410" y="121330"/>
                      <a:pt x="29595" y="115145"/>
                      <a:pt x="30082" y="107369"/>
                    </a:cubicBezTo>
                    <a:lnTo>
                      <a:pt x="30082" y="81703"/>
                    </a:lnTo>
                    <a:cubicBezTo>
                      <a:pt x="30082" y="53484"/>
                      <a:pt x="50821" y="30477"/>
                      <a:pt x="76309" y="30477"/>
                    </a:cubicBezTo>
                    <a:lnTo>
                      <a:pt x="353617" y="30477"/>
                    </a:lnTo>
                    <a:cubicBezTo>
                      <a:pt x="379105" y="30477"/>
                      <a:pt x="399845" y="53484"/>
                      <a:pt x="399845" y="81703"/>
                    </a:cubicBezTo>
                    <a:lnTo>
                      <a:pt x="399845" y="348303"/>
                    </a:lnTo>
                    <a:cubicBezTo>
                      <a:pt x="399845" y="376533"/>
                      <a:pt x="379105" y="399540"/>
                      <a:pt x="353617" y="399540"/>
                    </a:cubicBezTo>
                    <a:lnTo>
                      <a:pt x="291992" y="399540"/>
                    </a:lnTo>
                    <a:cubicBezTo>
                      <a:pt x="283504" y="398792"/>
                      <a:pt x="276013" y="405072"/>
                      <a:pt x="275265" y="413561"/>
                    </a:cubicBezTo>
                    <a:cubicBezTo>
                      <a:pt x="274517" y="422049"/>
                      <a:pt x="280797" y="429540"/>
                      <a:pt x="289285" y="430287"/>
                    </a:cubicBezTo>
                    <a:cubicBezTo>
                      <a:pt x="290187" y="430371"/>
                      <a:pt x="291089" y="430371"/>
                      <a:pt x="291992" y="430287"/>
                    </a:cubicBezTo>
                    <a:lnTo>
                      <a:pt x="353617" y="430287"/>
                    </a:lnTo>
                    <a:cubicBezTo>
                      <a:pt x="396082" y="430287"/>
                      <a:pt x="430651" y="393486"/>
                      <a:pt x="430651" y="348303"/>
                    </a:cubicBezTo>
                    <a:lnTo>
                      <a:pt x="430651" y="81703"/>
                    </a:lnTo>
                    <a:cubicBezTo>
                      <a:pt x="430651" y="36508"/>
                      <a:pt x="396082" y="-282"/>
                      <a:pt x="353617" y="-282"/>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sp>
        <p:nvSpPr>
          <p:cNvPr id="49" name="小芋泥7"/>
          <p:cNvSpPr/>
          <p:nvPr/>
        </p:nvSpPr>
        <p:spPr>
          <a:xfrm>
            <a:off x="3353673" y="3239267"/>
            <a:ext cx="10643275" cy="357168"/>
          </a:xfrm>
          <a:custGeom>
            <a:avLst/>
            <a:gdLst>
              <a:gd name="connsiteX0" fmla="*/ 0 w 12681020"/>
              <a:gd name="connsiteY0" fmla="*/ 190918 h 695923"/>
              <a:gd name="connsiteX1" fmla="*/ 2562330 w 12681020"/>
              <a:gd name="connsiteY1" fmla="*/ 693336 h 695923"/>
              <a:gd name="connsiteX2" fmla="*/ 6561574 w 12681020"/>
              <a:gd name="connsiteY2" fmla="*/ 0 h 695923"/>
              <a:gd name="connsiteX3" fmla="*/ 9636369 w 12681020"/>
              <a:gd name="connsiteY3" fmla="*/ 693336 h 695923"/>
              <a:gd name="connsiteX4" fmla="*/ 12681020 w 12681020"/>
              <a:gd name="connsiteY4" fmla="*/ 60290 h 695923"/>
              <a:gd name="connsiteX0-1" fmla="*/ 0 w 12681020"/>
              <a:gd name="connsiteY0-2" fmla="*/ 191386 h 696391"/>
              <a:gd name="connsiteX1-3" fmla="*/ 2562330 w 12681020"/>
              <a:gd name="connsiteY1-4" fmla="*/ 693804 h 696391"/>
              <a:gd name="connsiteX2-5" fmla="*/ 6561574 w 12681020"/>
              <a:gd name="connsiteY2-6" fmla="*/ 468 h 696391"/>
              <a:gd name="connsiteX3-7" fmla="*/ 9938297 w 12681020"/>
              <a:gd name="connsiteY3-8" fmla="*/ 577690 h 696391"/>
              <a:gd name="connsiteX4-9" fmla="*/ 12681020 w 12681020"/>
              <a:gd name="connsiteY4-10" fmla="*/ 60758 h 696391"/>
              <a:gd name="connsiteX0-11" fmla="*/ 0 w 13284878"/>
              <a:gd name="connsiteY0-12" fmla="*/ 754742 h 1259747"/>
              <a:gd name="connsiteX1-13" fmla="*/ 2562330 w 13284878"/>
              <a:gd name="connsiteY1-14" fmla="*/ 1257160 h 1259747"/>
              <a:gd name="connsiteX2-15" fmla="*/ 6561574 w 13284878"/>
              <a:gd name="connsiteY2-16" fmla="*/ 563824 h 1259747"/>
              <a:gd name="connsiteX3-17" fmla="*/ 9938297 w 13284878"/>
              <a:gd name="connsiteY3-18" fmla="*/ 1141046 h 1259747"/>
              <a:gd name="connsiteX4-19" fmla="*/ 13284878 w 13284878"/>
              <a:gd name="connsiteY4-20" fmla="*/ 0 h 1259747"/>
              <a:gd name="connsiteX0-21" fmla="*/ 0 w 12801792"/>
              <a:gd name="connsiteY0-22" fmla="*/ 595084 h 1100089"/>
              <a:gd name="connsiteX1-23" fmla="*/ 2562330 w 12801792"/>
              <a:gd name="connsiteY1-24" fmla="*/ 1097502 h 1100089"/>
              <a:gd name="connsiteX2-25" fmla="*/ 6561574 w 12801792"/>
              <a:gd name="connsiteY2-26" fmla="*/ 404166 h 1100089"/>
              <a:gd name="connsiteX3-27" fmla="*/ 9938297 w 12801792"/>
              <a:gd name="connsiteY3-28" fmla="*/ 981388 h 1100089"/>
              <a:gd name="connsiteX4-29" fmla="*/ 12801792 w 12801792"/>
              <a:gd name="connsiteY4-30" fmla="*/ 0 h 1100089"/>
              <a:gd name="connsiteX0-31" fmla="*/ 0 w 12756502"/>
              <a:gd name="connsiteY0-32" fmla="*/ 580569 h 1085574"/>
              <a:gd name="connsiteX1-33" fmla="*/ 2562330 w 12756502"/>
              <a:gd name="connsiteY1-34" fmla="*/ 1082987 h 1085574"/>
              <a:gd name="connsiteX2-35" fmla="*/ 6561574 w 12756502"/>
              <a:gd name="connsiteY2-36" fmla="*/ 389651 h 1085574"/>
              <a:gd name="connsiteX3-37" fmla="*/ 9938297 w 12756502"/>
              <a:gd name="connsiteY3-38" fmla="*/ 966873 h 1085574"/>
              <a:gd name="connsiteX4-39" fmla="*/ 12756502 w 12756502"/>
              <a:gd name="connsiteY4-40" fmla="*/ 0 h 1085574"/>
              <a:gd name="connsiteX0-41" fmla="*/ 0 w 12756502"/>
              <a:gd name="connsiteY0-42" fmla="*/ 580569 h 1085574"/>
              <a:gd name="connsiteX1-43" fmla="*/ 2562330 w 12756502"/>
              <a:gd name="connsiteY1-44" fmla="*/ 1082987 h 1085574"/>
              <a:gd name="connsiteX2-45" fmla="*/ 6561574 w 12756502"/>
              <a:gd name="connsiteY2-46" fmla="*/ 389651 h 1085574"/>
              <a:gd name="connsiteX3-47" fmla="*/ 9918483 w 12756502"/>
              <a:gd name="connsiteY3-48" fmla="*/ 1011323 h 1085574"/>
              <a:gd name="connsiteX4-49" fmla="*/ 12756502 w 12756502"/>
              <a:gd name="connsiteY4-50" fmla="*/ 0 h 1085574"/>
              <a:gd name="connsiteX0-51" fmla="*/ 0 w 12756502"/>
              <a:gd name="connsiteY0-52" fmla="*/ 580569 h 1085574"/>
              <a:gd name="connsiteX1-53" fmla="*/ 2562330 w 12756502"/>
              <a:gd name="connsiteY1-54" fmla="*/ 1082987 h 1085574"/>
              <a:gd name="connsiteX2-55" fmla="*/ 6561574 w 12756502"/>
              <a:gd name="connsiteY2-56" fmla="*/ 389651 h 1085574"/>
              <a:gd name="connsiteX3-57" fmla="*/ 9918483 w 12756502"/>
              <a:gd name="connsiteY3-58" fmla="*/ 1011323 h 1085574"/>
              <a:gd name="connsiteX4-59" fmla="*/ 12756502 w 12756502"/>
              <a:gd name="connsiteY4-60" fmla="*/ 0 h 1085574"/>
              <a:gd name="connsiteX0-61" fmla="*/ 0 w 12756502"/>
              <a:gd name="connsiteY0-62" fmla="*/ 580569 h 1085574"/>
              <a:gd name="connsiteX1-63" fmla="*/ 2562330 w 12756502"/>
              <a:gd name="connsiteY1-64" fmla="*/ 1082987 h 1085574"/>
              <a:gd name="connsiteX2-65" fmla="*/ 6561574 w 12756502"/>
              <a:gd name="connsiteY2-66" fmla="*/ 389651 h 1085574"/>
              <a:gd name="connsiteX3-67" fmla="*/ 9918483 w 12756502"/>
              <a:gd name="connsiteY3-68" fmla="*/ 1011323 h 1085574"/>
              <a:gd name="connsiteX4-69" fmla="*/ 12756502 w 12756502"/>
              <a:gd name="connsiteY4-70" fmla="*/ 0 h 1085574"/>
              <a:gd name="connsiteX0-71" fmla="*/ 0 w 12756502"/>
              <a:gd name="connsiteY0-72" fmla="*/ 580569 h 1085574"/>
              <a:gd name="connsiteX1-73" fmla="*/ 2562330 w 12756502"/>
              <a:gd name="connsiteY1-74" fmla="*/ 1082987 h 1085574"/>
              <a:gd name="connsiteX2-75" fmla="*/ 6561574 w 12756502"/>
              <a:gd name="connsiteY2-76" fmla="*/ 389651 h 1085574"/>
              <a:gd name="connsiteX3-77" fmla="*/ 9918483 w 12756502"/>
              <a:gd name="connsiteY3-78" fmla="*/ 1011323 h 1085574"/>
              <a:gd name="connsiteX4-79" fmla="*/ 12756502 w 12756502"/>
              <a:gd name="connsiteY4-80" fmla="*/ 0 h 1085574"/>
              <a:gd name="connsiteX0-81" fmla="*/ 0 w 13390553"/>
              <a:gd name="connsiteY0-82" fmla="*/ 191131 h 953434"/>
              <a:gd name="connsiteX1-83" fmla="*/ 2562330 w 13390553"/>
              <a:gd name="connsiteY1-84" fmla="*/ 693549 h 953434"/>
              <a:gd name="connsiteX2-85" fmla="*/ 6561574 w 13390553"/>
              <a:gd name="connsiteY2-86" fmla="*/ 213 h 953434"/>
              <a:gd name="connsiteX3-87" fmla="*/ 9918483 w 13390553"/>
              <a:gd name="connsiteY3-88" fmla="*/ 621885 h 953434"/>
              <a:gd name="connsiteX4-89" fmla="*/ 13390553 w 13390553"/>
              <a:gd name="connsiteY4-90" fmla="*/ 829762 h 953434"/>
              <a:gd name="connsiteX0-91" fmla="*/ 0 w 13390553"/>
              <a:gd name="connsiteY0-92" fmla="*/ 190946 h 962386"/>
              <a:gd name="connsiteX1-93" fmla="*/ 2562330 w 13390553"/>
              <a:gd name="connsiteY1-94" fmla="*/ 693364 h 962386"/>
              <a:gd name="connsiteX2-95" fmla="*/ 6561574 w 13390553"/>
              <a:gd name="connsiteY2-96" fmla="*/ 28 h 962386"/>
              <a:gd name="connsiteX3-97" fmla="*/ 9871400 w 13390553"/>
              <a:gd name="connsiteY3-98" fmla="*/ 666967 h 962386"/>
              <a:gd name="connsiteX4-99" fmla="*/ 13390553 w 13390553"/>
              <a:gd name="connsiteY4-100" fmla="*/ 829577 h 962386"/>
              <a:gd name="connsiteX0-101" fmla="*/ 0 w 13269782"/>
              <a:gd name="connsiteY0-102" fmla="*/ 190943 h 711535"/>
              <a:gd name="connsiteX1-103" fmla="*/ 2562330 w 13269782"/>
              <a:gd name="connsiteY1-104" fmla="*/ 693361 h 711535"/>
              <a:gd name="connsiteX2-105" fmla="*/ 6561574 w 13269782"/>
              <a:gd name="connsiteY2-106" fmla="*/ 25 h 711535"/>
              <a:gd name="connsiteX3-107" fmla="*/ 9871400 w 13269782"/>
              <a:gd name="connsiteY3-108" fmla="*/ 666964 h 711535"/>
              <a:gd name="connsiteX4-109" fmla="*/ 13269782 w 13269782"/>
              <a:gd name="connsiteY4-110" fmla="*/ 437689 h 711535"/>
              <a:gd name="connsiteX0-111" fmla="*/ 0 w 12711213"/>
              <a:gd name="connsiteY0-112" fmla="*/ 190942 h 695947"/>
              <a:gd name="connsiteX1-113" fmla="*/ 2562330 w 12711213"/>
              <a:gd name="connsiteY1-114" fmla="*/ 693360 h 695947"/>
              <a:gd name="connsiteX2-115" fmla="*/ 6561574 w 12711213"/>
              <a:gd name="connsiteY2-116" fmla="*/ 24 h 695947"/>
              <a:gd name="connsiteX3-117" fmla="*/ 9871400 w 12711213"/>
              <a:gd name="connsiteY3-118" fmla="*/ 666963 h 695947"/>
              <a:gd name="connsiteX4-119" fmla="*/ 12711213 w 12711213"/>
              <a:gd name="connsiteY4-120" fmla="*/ 365116 h 695947"/>
              <a:gd name="connsiteX0-121" fmla="*/ 0 w 12711213"/>
              <a:gd name="connsiteY0-122" fmla="*/ 190919 h 714205"/>
              <a:gd name="connsiteX1-123" fmla="*/ 2562330 w 12711213"/>
              <a:gd name="connsiteY1-124" fmla="*/ 693337 h 714205"/>
              <a:gd name="connsiteX2-125" fmla="*/ 6561574 w 12711213"/>
              <a:gd name="connsiteY2-126" fmla="*/ 1 h 714205"/>
              <a:gd name="connsiteX3-127" fmla="*/ 9956149 w 12711213"/>
              <a:gd name="connsiteY3-128" fmla="*/ 694101 h 714205"/>
              <a:gd name="connsiteX4-129" fmla="*/ 12711213 w 12711213"/>
              <a:gd name="connsiteY4-130" fmla="*/ 365093 h 714205"/>
              <a:gd name="connsiteX0-131" fmla="*/ 0 w 12711213"/>
              <a:gd name="connsiteY0-132" fmla="*/ 190919 h 744150"/>
              <a:gd name="connsiteX1-133" fmla="*/ 2562330 w 12711213"/>
              <a:gd name="connsiteY1-134" fmla="*/ 693337 h 744150"/>
              <a:gd name="connsiteX2-135" fmla="*/ 6561574 w 12711213"/>
              <a:gd name="connsiteY2-136" fmla="*/ 1 h 744150"/>
              <a:gd name="connsiteX3-137" fmla="*/ 9956149 w 12711213"/>
              <a:gd name="connsiteY3-138" fmla="*/ 694101 h 744150"/>
              <a:gd name="connsiteX4-139" fmla="*/ 12711213 w 12711213"/>
              <a:gd name="connsiteY4-140" fmla="*/ 365093 h 744150"/>
              <a:gd name="connsiteX0-141" fmla="*/ 0 w 12711213"/>
              <a:gd name="connsiteY0-142" fmla="*/ 190923 h 733570"/>
              <a:gd name="connsiteX1-143" fmla="*/ 2562330 w 12711213"/>
              <a:gd name="connsiteY1-144" fmla="*/ 693341 h 733570"/>
              <a:gd name="connsiteX2-145" fmla="*/ 6561574 w 12711213"/>
              <a:gd name="connsiteY2-146" fmla="*/ 5 h 733570"/>
              <a:gd name="connsiteX3-147" fmla="*/ 9744799 w 12711213"/>
              <a:gd name="connsiteY3-148" fmla="*/ 681405 h 733570"/>
              <a:gd name="connsiteX4-149" fmla="*/ 12711213 w 12711213"/>
              <a:gd name="connsiteY4-150" fmla="*/ 365097 h 733570"/>
              <a:gd name="connsiteX0-151" fmla="*/ 0 w 12711213"/>
              <a:gd name="connsiteY0-152" fmla="*/ 190930 h 728340"/>
              <a:gd name="connsiteX1-153" fmla="*/ 2562330 w 12711213"/>
              <a:gd name="connsiteY1-154" fmla="*/ 693348 h 728340"/>
              <a:gd name="connsiteX2-155" fmla="*/ 6561574 w 12711213"/>
              <a:gd name="connsiteY2-156" fmla="*/ 12 h 728340"/>
              <a:gd name="connsiteX3-157" fmla="*/ 9038096 w 12711213"/>
              <a:gd name="connsiteY3-158" fmla="*/ 675062 h 728340"/>
              <a:gd name="connsiteX4-159" fmla="*/ 12711213 w 12711213"/>
              <a:gd name="connsiteY4-160" fmla="*/ 365104 h 728340"/>
              <a:gd name="connsiteX0-161" fmla="*/ 0 w 12711213"/>
              <a:gd name="connsiteY0-162" fmla="*/ 190972 h 712913"/>
              <a:gd name="connsiteX1-163" fmla="*/ 2562330 w 12711213"/>
              <a:gd name="connsiteY1-164" fmla="*/ 693390 h 712913"/>
              <a:gd name="connsiteX2-165" fmla="*/ 6561574 w 12711213"/>
              <a:gd name="connsiteY2-166" fmla="*/ 54 h 712913"/>
              <a:gd name="connsiteX3-167" fmla="*/ 8826746 w 12711213"/>
              <a:gd name="connsiteY3-168" fmla="*/ 656054 h 712913"/>
              <a:gd name="connsiteX4-169" fmla="*/ 12711213 w 12711213"/>
              <a:gd name="connsiteY4-170" fmla="*/ 365146 h 712913"/>
              <a:gd name="connsiteX0-171" fmla="*/ 0 w 12711213"/>
              <a:gd name="connsiteY0-172" fmla="*/ 91386 h 594463"/>
              <a:gd name="connsiteX1-173" fmla="*/ 2562330 w 12711213"/>
              <a:gd name="connsiteY1-174" fmla="*/ 593804 h 594463"/>
              <a:gd name="connsiteX2-175" fmla="*/ 6514492 w 12711213"/>
              <a:gd name="connsiteY2-176" fmla="*/ 56 h 594463"/>
              <a:gd name="connsiteX3-177" fmla="*/ 8826746 w 12711213"/>
              <a:gd name="connsiteY3-178" fmla="*/ 556468 h 594463"/>
              <a:gd name="connsiteX4-179" fmla="*/ 12711213 w 12711213"/>
              <a:gd name="connsiteY4-180" fmla="*/ 265560 h 594463"/>
              <a:gd name="connsiteX0-181" fmla="*/ 0 w 12711213"/>
              <a:gd name="connsiteY0-182" fmla="*/ 93962 h 597039"/>
              <a:gd name="connsiteX1-183" fmla="*/ 2562330 w 12711213"/>
              <a:gd name="connsiteY1-184" fmla="*/ 596380 h 597039"/>
              <a:gd name="connsiteX2-185" fmla="*/ 6514492 w 12711213"/>
              <a:gd name="connsiteY2-186" fmla="*/ 2632 h 597039"/>
              <a:gd name="connsiteX3-187" fmla="*/ 8826746 w 12711213"/>
              <a:gd name="connsiteY3-188" fmla="*/ 559044 h 597039"/>
              <a:gd name="connsiteX4-189" fmla="*/ 12711213 w 12711213"/>
              <a:gd name="connsiteY4-190" fmla="*/ 268136 h 597039"/>
              <a:gd name="connsiteX0-191" fmla="*/ 0 w 12711213"/>
              <a:gd name="connsiteY0-192" fmla="*/ 91331 h 605312"/>
              <a:gd name="connsiteX1-193" fmla="*/ 2562330 w 12711213"/>
              <a:gd name="connsiteY1-194" fmla="*/ 593749 h 605312"/>
              <a:gd name="connsiteX2-195" fmla="*/ 6514492 w 12711213"/>
              <a:gd name="connsiteY2-196" fmla="*/ 1 h 605312"/>
              <a:gd name="connsiteX3-197" fmla="*/ 9120655 w 12711213"/>
              <a:gd name="connsiteY3-198" fmla="*/ 591338 h 605312"/>
              <a:gd name="connsiteX4-199" fmla="*/ 12711213 w 12711213"/>
              <a:gd name="connsiteY4-200" fmla="*/ 265505 h 605312"/>
              <a:gd name="connsiteX0-201" fmla="*/ 0 w 12711213"/>
              <a:gd name="connsiteY0-202" fmla="*/ 91331 h 602472"/>
              <a:gd name="connsiteX1-203" fmla="*/ 2562330 w 12711213"/>
              <a:gd name="connsiteY1-204" fmla="*/ 593749 h 602472"/>
              <a:gd name="connsiteX2-205" fmla="*/ 6514492 w 12711213"/>
              <a:gd name="connsiteY2-206" fmla="*/ 1 h 602472"/>
              <a:gd name="connsiteX3-207" fmla="*/ 9133864 w 12711213"/>
              <a:gd name="connsiteY3-208" fmla="*/ 588163 h 602472"/>
              <a:gd name="connsiteX4-209" fmla="*/ 12711213 w 12711213"/>
              <a:gd name="connsiteY4-210" fmla="*/ 265505 h 6024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711213" h="602472">
                <a:moveTo>
                  <a:pt x="0" y="91331"/>
                </a:moveTo>
                <a:cubicBezTo>
                  <a:pt x="734367" y="358450"/>
                  <a:pt x="1476581" y="608971"/>
                  <a:pt x="2562330" y="593749"/>
                </a:cubicBezTo>
                <a:cubicBezTo>
                  <a:pt x="3648079" y="578527"/>
                  <a:pt x="5419236" y="932"/>
                  <a:pt x="6514492" y="1"/>
                </a:cubicBezTo>
                <a:cubicBezTo>
                  <a:pt x="7609748" y="-930"/>
                  <a:pt x="8101077" y="543912"/>
                  <a:pt x="9133864" y="588163"/>
                </a:cubicBezTo>
                <a:cubicBezTo>
                  <a:pt x="10166651" y="632414"/>
                  <a:pt x="11698841" y="587052"/>
                  <a:pt x="12711213" y="265505"/>
                </a:cubicBezTo>
              </a:path>
            </a:pathLst>
          </a:custGeom>
          <a:noFill/>
          <a:ln w="28575">
            <a:gradFill>
              <a:gsLst>
                <a:gs pos="20000">
                  <a:schemeClr val="accent1">
                    <a:alpha val="0"/>
                  </a:schemeClr>
                </a:gs>
                <a:gs pos="100000">
                  <a:schemeClr val="accent1"/>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小芋泥8"/>
          <p:cNvGrpSpPr/>
          <p:nvPr/>
        </p:nvGrpSpPr>
        <p:grpSpPr>
          <a:xfrm>
            <a:off x="4929697" y="3487509"/>
            <a:ext cx="184544" cy="602103"/>
            <a:chOff x="5567936" y="3508938"/>
            <a:chExt cx="184544" cy="602103"/>
          </a:xfrm>
        </p:grpSpPr>
        <p:grpSp>
          <p:nvGrpSpPr>
            <p:cNvPr id="51" name="组合 50"/>
            <p:cNvGrpSpPr/>
            <p:nvPr/>
          </p:nvGrpSpPr>
          <p:grpSpPr>
            <a:xfrm>
              <a:off x="5567936" y="3508938"/>
              <a:ext cx="184544" cy="184544"/>
              <a:chOff x="11438062" y="6251790"/>
              <a:chExt cx="117225" cy="117225"/>
            </a:xfrm>
          </p:grpSpPr>
          <p:sp>
            <p:nvSpPr>
              <p:cNvPr id="54" name="小芋泥8-1"/>
              <p:cNvSpPr/>
              <p:nvPr/>
            </p:nvSpPr>
            <p:spPr>
              <a:xfrm>
                <a:off x="11438062" y="6251790"/>
                <a:ext cx="117225" cy="117225"/>
              </a:xfrm>
              <a:prstGeom prst="ellipse">
                <a:avLst/>
              </a:prstGeom>
              <a:ln>
                <a:solidFill>
                  <a:schemeClr val="accent1">
                    <a:lumMod val="10000"/>
                    <a:lumOff val="90000"/>
                    <a:alpha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55" name="小芋泥8-2"/>
              <p:cNvSpPr/>
              <p:nvPr/>
            </p:nvSpPr>
            <p:spPr>
              <a:xfrm>
                <a:off x="11438062" y="6251790"/>
                <a:ext cx="117225" cy="117225"/>
              </a:xfrm>
              <a:prstGeom prst="ellipse">
                <a:avLst/>
              </a:prstGeom>
              <a:ln>
                <a:solidFill>
                  <a:schemeClr val="accent1">
                    <a:lumMod val="90000"/>
                    <a:lumOff val="10000"/>
                    <a:alpha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56" name="小芋泥8-3"/>
              <p:cNvSpPr/>
              <p:nvPr/>
            </p:nvSpPr>
            <p:spPr>
              <a:xfrm>
                <a:off x="11459676" y="6273404"/>
                <a:ext cx="73998" cy="73998"/>
              </a:xfrm>
              <a:prstGeom prst="ellipse">
                <a:avLst/>
              </a:prstGeom>
              <a:solidFill>
                <a:schemeClr val="accent1"/>
              </a:solidFill>
              <a:ln>
                <a:solidFill>
                  <a:schemeClr val="accent1">
                    <a:lumMod val="10000"/>
                    <a:lumOff val="90000"/>
                    <a:alpha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cxnSp>
          <p:nvCxnSpPr>
            <p:cNvPr id="53" name="小芋泥8-4"/>
            <p:cNvCxnSpPr>
              <a:stCxn id="55" idx="4"/>
            </p:cNvCxnSpPr>
            <p:nvPr/>
          </p:nvCxnSpPr>
          <p:spPr>
            <a:xfrm>
              <a:off x="5660208" y="3693482"/>
              <a:ext cx="1" cy="417559"/>
            </a:xfrm>
            <a:prstGeom prst="line">
              <a:avLst/>
            </a:prstGeom>
            <a:ln>
              <a:solidFill>
                <a:schemeClr val="accent1">
                  <a:lumMod val="90000"/>
                  <a:lumOff val="1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8" name="小芋泥9"/>
          <p:cNvGrpSpPr/>
          <p:nvPr/>
        </p:nvGrpSpPr>
        <p:grpSpPr>
          <a:xfrm>
            <a:off x="8270095" y="3173110"/>
            <a:ext cx="184544" cy="602103"/>
            <a:chOff x="5567936" y="3508938"/>
            <a:chExt cx="184544" cy="602103"/>
          </a:xfrm>
        </p:grpSpPr>
        <p:grpSp>
          <p:nvGrpSpPr>
            <p:cNvPr id="59" name="组合 58"/>
            <p:cNvGrpSpPr/>
            <p:nvPr/>
          </p:nvGrpSpPr>
          <p:grpSpPr>
            <a:xfrm>
              <a:off x="5567936" y="3508938"/>
              <a:ext cx="184544" cy="184544"/>
              <a:chOff x="11438062" y="6251790"/>
              <a:chExt cx="117225" cy="117225"/>
            </a:xfrm>
          </p:grpSpPr>
          <p:sp>
            <p:nvSpPr>
              <p:cNvPr id="61" name="小芋泥9-1"/>
              <p:cNvSpPr/>
              <p:nvPr/>
            </p:nvSpPr>
            <p:spPr>
              <a:xfrm>
                <a:off x="11438062" y="6251790"/>
                <a:ext cx="117225" cy="117225"/>
              </a:xfrm>
              <a:prstGeom prst="ellipse">
                <a:avLst/>
              </a:prstGeom>
              <a:ln>
                <a:solidFill>
                  <a:schemeClr val="accent1">
                    <a:lumMod val="10000"/>
                    <a:lumOff val="90000"/>
                    <a:alpha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62" name="小芋泥9-2"/>
              <p:cNvSpPr/>
              <p:nvPr/>
            </p:nvSpPr>
            <p:spPr>
              <a:xfrm>
                <a:off x="11438062" y="6251790"/>
                <a:ext cx="117225" cy="117225"/>
              </a:xfrm>
              <a:prstGeom prst="ellipse">
                <a:avLst/>
              </a:prstGeom>
              <a:ln>
                <a:solidFill>
                  <a:schemeClr val="accent1">
                    <a:lumMod val="90000"/>
                    <a:lumOff val="10000"/>
                    <a:alpha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63" name="小芋泥9-3"/>
              <p:cNvSpPr/>
              <p:nvPr/>
            </p:nvSpPr>
            <p:spPr>
              <a:xfrm>
                <a:off x="11459676" y="6273404"/>
                <a:ext cx="73998" cy="73998"/>
              </a:xfrm>
              <a:prstGeom prst="ellipse">
                <a:avLst/>
              </a:prstGeom>
              <a:solidFill>
                <a:schemeClr val="accent1"/>
              </a:solidFill>
              <a:ln>
                <a:solidFill>
                  <a:schemeClr val="accent1">
                    <a:lumMod val="10000"/>
                    <a:lumOff val="90000"/>
                    <a:alpha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cxnSp>
          <p:nvCxnSpPr>
            <p:cNvPr id="60" name="小芋泥9-4"/>
            <p:cNvCxnSpPr>
              <a:stCxn id="62" idx="4"/>
            </p:cNvCxnSpPr>
            <p:nvPr/>
          </p:nvCxnSpPr>
          <p:spPr>
            <a:xfrm>
              <a:off x="5660208" y="3693482"/>
              <a:ext cx="1" cy="417559"/>
            </a:xfrm>
            <a:prstGeom prst="line">
              <a:avLst/>
            </a:prstGeom>
            <a:ln>
              <a:solidFill>
                <a:schemeClr val="accent1">
                  <a:lumMod val="90000"/>
                  <a:lumOff val="1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64" name="小芋泥10"/>
          <p:cNvGrpSpPr/>
          <p:nvPr/>
        </p:nvGrpSpPr>
        <p:grpSpPr>
          <a:xfrm flipV="1">
            <a:off x="6599896" y="2972107"/>
            <a:ext cx="184544" cy="602103"/>
            <a:chOff x="5567936" y="3508938"/>
            <a:chExt cx="184544" cy="602103"/>
          </a:xfrm>
        </p:grpSpPr>
        <p:grpSp>
          <p:nvGrpSpPr>
            <p:cNvPr id="65" name="组合 64"/>
            <p:cNvGrpSpPr/>
            <p:nvPr/>
          </p:nvGrpSpPr>
          <p:grpSpPr>
            <a:xfrm>
              <a:off x="5567936" y="3508938"/>
              <a:ext cx="184544" cy="184544"/>
              <a:chOff x="11438062" y="6251790"/>
              <a:chExt cx="117225" cy="117225"/>
            </a:xfrm>
          </p:grpSpPr>
          <p:sp>
            <p:nvSpPr>
              <p:cNvPr id="67" name="小芋泥10-1"/>
              <p:cNvSpPr/>
              <p:nvPr/>
            </p:nvSpPr>
            <p:spPr>
              <a:xfrm>
                <a:off x="11438062" y="6251790"/>
                <a:ext cx="117225" cy="117225"/>
              </a:xfrm>
              <a:prstGeom prst="ellipse">
                <a:avLst/>
              </a:prstGeom>
              <a:ln>
                <a:solidFill>
                  <a:schemeClr val="accent1">
                    <a:lumMod val="10000"/>
                    <a:lumOff val="90000"/>
                    <a:alpha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68" name="小芋泥10-2"/>
              <p:cNvSpPr/>
              <p:nvPr/>
            </p:nvSpPr>
            <p:spPr>
              <a:xfrm>
                <a:off x="11438062" y="6251790"/>
                <a:ext cx="117225" cy="117225"/>
              </a:xfrm>
              <a:prstGeom prst="ellipse">
                <a:avLst/>
              </a:prstGeom>
              <a:ln>
                <a:solidFill>
                  <a:schemeClr val="accent1">
                    <a:lumMod val="90000"/>
                    <a:lumOff val="10000"/>
                    <a:alpha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69" name="小芋泥10-3"/>
              <p:cNvSpPr/>
              <p:nvPr/>
            </p:nvSpPr>
            <p:spPr>
              <a:xfrm>
                <a:off x="11459676" y="6273404"/>
                <a:ext cx="73998" cy="73998"/>
              </a:xfrm>
              <a:prstGeom prst="ellipse">
                <a:avLst/>
              </a:prstGeom>
              <a:solidFill>
                <a:schemeClr val="accent1"/>
              </a:solidFill>
              <a:ln>
                <a:solidFill>
                  <a:schemeClr val="accent1">
                    <a:lumMod val="10000"/>
                    <a:lumOff val="90000"/>
                    <a:alpha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cxnSp>
          <p:nvCxnSpPr>
            <p:cNvPr id="66" name="小芋泥10-4"/>
            <p:cNvCxnSpPr>
              <a:stCxn id="68" idx="4"/>
            </p:cNvCxnSpPr>
            <p:nvPr/>
          </p:nvCxnSpPr>
          <p:spPr>
            <a:xfrm>
              <a:off x="5660208" y="3693482"/>
              <a:ext cx="1" cy="417559"/>
            </a:xfrm>
            <a:prstGeom prst="line">
              <a:avLst/>
            </a:prstGeom>
            <a:ln>
              <a:solidFill>
                <a:schemeClr val="accent1">
                  <a:lumMod val="90000"/>
                  <a:lumOff val="1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0" name="小芋泥11"/>
          <p:cNvGrpSpPr/>
          <p:nvPr/>
        </p:nvGrpSpPr>
        <p:grpSpPr>
          <a:xfrm flipV="1">
            <a:off x="9940294" y="2922444"/>
            <a:ext cx="184544" cy="602103"/>
            <a:chOff x="5567936" y="3508938"/>
            <a:chExt cx="184544" cy="602103"/>
          </a:xfrm>
        </p:grpSpPr>
        <p:grpSp>
          <p:nvGrpSpPr>
            <p:cNvPr id="71" name="组合 70"/>
            <p:cNvGrpSpPr/>
            <p:nvPr/>
          </p:nvGrpSpPr>
          <p:grpSpPr>
            <a:xfrm>
              <a:off x="5567936" y="3508938"/>
              <a:ext cx="184544" cy="184544"/>
              <a:chOff x="11438062" y="6251790"/>
              <a:chExt cx="117225" cy="117225"/>
            </a:xfrm>
          </p:grpSpPr>
          <p:sp>
            <p:nvSpPr>
              <p:cNvPr id="73" name="小芋泥11-1"/>
              <p:cNvSpPr/>
              <p:nvPr/>
            </p:nvSpPr>
            <p:spPr>
              <a:xfrm>
                <a:off x="11438062" y="6251790"/>
                <a:ext cx="117225" cy="117225"/>
              </a:xfrm>
              <a:prstGeom prst="ellipse">
                <a:avLst/>
              </a:prstGeom>
              <a:ln>
                <a:solidFill>
                  <a:schemeClr val="accent1">
                    <a:lumMod val="10000"/>
                    <a:lumOff val="90000"/>
                    <a:alpha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74" name="小芋泥11-2"/>
              <p:cNvSpPr/>
              <p:nvPr/>
            </p:nvSpPr>
            <p:spPr>
              <a:xfrm>
                <a:off x="11438062" y="6251790"/>
                <a:ext cx="117225" cy="117225"/>
              </a:xfrm>
              <a:prstGeom prst="ellipse">
                <a:avLst/>
              </a:prstGeom>
              <a:ln>
                <a:solidFill>
                  <a:schemeClr val="accent1">
                    <a:lumMod val="90000"/>
                    <a:lumOff val="10000"/>
                    <a:alpha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75" name="小芋泥11-3"/>
              <p:cNvSpPr/>
              <p:nvPr/>
            </p:nvSpPr>
            <p:spPr>
              <a:xfrm>
                <a:off x="11459676" y="6273404"/>
                <a:ext cx="73998" cy="73998"/>
              </a:xfrm>
              <a:prstGeom prst="ellipse">
                <a:avLst/>
              </a:prstGeom>
              <a:solidFill>
                <a:schemeClr val="accent1"/>
              </a:solidFill>
              <a:ln>
                <a:solidFill>
                  <a:schemeClr val="accent1">
                    <a:lumMod val="10000"/>
                    <a:lumOff val="90000"/>
                    <a:alpha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cxnSp>
          <p:nvCxnSpPr>
            <p:cNvPr id="72" name="小芋泥11-4"/>
            <p:cNvCxnSpPr>
              <a:stCxn id="74" idx="4"/>
            </p:cNvCxnSpPr>
            <p:nvPr/>
          </p:nvCxnSpPr>
          <p:spPr>
            <a:xfrm>
              <a:off x="5660208" y="3693482"/>
              <a:ext cx="1" cy="417559"/>
            </a:xfrm>
            <a:prstGeom prst="line">
              <a:avLst/>
            </a:prstGeom>
            <a:ln>
              <a:solidFill>
                <a:schemeClr val="accent1">
                  <a:lumMod val="90000"/>
                  <a:lumOff val="1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7" name="小芋泥12"/>
          <p:cNvGrpSpPr/>
          <p:nvPr/>
        </p:nvGrpSpPr>
        <p:grpSpPr>
          <a:xfrm>
            <a:off x="669436" y="1679740"/>
            <a:ext cx="3558226" cy="3215150"/>
            <a:chOff x="4140631" y="1662163"/>
            <a:chExt cx="3910738" cy="3533674"/>
          </a:xfrm>
        </p:grpSpPr>
        <p:sp>
          <p:nvSpPr>
            <p:cNvPr id="78" name="小芋泥12-1"/>
            <p:cNvSpPr/>
            <p:nvPr>
              <p:custDataLst>
                <p:tags r:id="rId6"/>
              </p:custDataLst>
            </p:nvPr>
          </p:nvSpPr>
          <p:spPr>
            <a:xfrm>
              <a:off x="4140631" y="1662163"/>
              <a:ext cx="3910738" cy="3533674"/>
            </a:xfrm>
            <a:custGeom>
              <a:avLst/>
              <a:gdLst>
                <a:gd name="connsiteX0" fmla="*/ 755800 w 770274"/>
                <a:gd name="connsiteY0" fmla="*/ 402003 h 696006"/>
                <a:gd name="connsiteX1" fmla="*/ 617234 w 770274"/>
                <a:gd name="connsiteY1" fmla="*/ 642006 h 696006"/>
                <a:gd name="connsiteX2" fmla="*/ 523703 w 770274"/>
                <a:gd name="connsiteY2" fmla="*/ 696006 h 696006"/>
                <a:gd name="connsiteX3" fmla="*/ 246571 w 770274"/>
                <a:gd name="connsiteY3" fmla="*/ 696006 h 696006"/>
                <a:gd name="connsiteX4" fmla="*/ 153041 w 770274"/>
                <a:gd name="connsiteY4" fmla="*/ 642006 h 696006"/>
                <a:gd name="connsiteX5" fmla="*/ 14475 w 770274"/>
                <a:gd name="connsiteY5" fmla="*/ 402003 h 696006"/>
                <a:gd name="connsiteX6" fmla="*/ 14475 w 770274"/>
                <a:gd name="connsiteY6" fmla="*/ 294003 h 696006"/>
                <a:gd name="connsiteX7" fmla="*/ 153041 w 770274"/>
                <a:gd name="connsiteY7" fmla="*/ 54000 h 696006"/>
                <a:gd name="connsiteX8" fmla="*/ 246571 w 770274"/>
                <a:gd name="connsiteY8" fmla="*/ 0 h 696006"/>
                <a:gd name="connsiteX9" fmla="*/ 523703 w 770274"/>
                <a:gd name="connsiteY9" fmla="*/ 0 h 696006"/>
                <a:gd name="connsiteX10" fmla="*/ 617234 w 770274"/>
                <a:gd name="connsiteY10" fmla="*/ 54000 h 696006"/>
                <a:gd name="connsiteX11" fmla="*/ 755800 w 770274"/>
                <a:gd name="connsiteY11" fmla="*/ 294003 h 696006"/>
                <a:gd name="connsiteX12" fmla="*/ 755800 w 770274"/>
                <a:gd name="connsiteY12" fmla="*/ 402003 h 69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274" h="696006">
                  <a:moveTo>
                    <a:pt x="755800" y="402003"/>
                  </a:moveTo>
                  <a:lnTo>
                    <a:pt x="617234" y="642006"/>
                  </a:lnTo>
                  <a:cubicBezTo>
                    <a:pt x="597935" y="675432"/>
                    <a:pt x="562300" y="696006"/>
                    <a:pt x="523703" y="696006"/>
                  </a:cubicBezTo>
                  <a:lnTo>
                    <a:pt x="246571" y="696006"/>
                  </a:lnTo>
                  <a:cubicBezTo>
                    <a:pt x="207974" y="696006"/>
                    <a:pt x="172339" y="675432"/>
                    <a:pt x="153041" y="642006"/>
                  </a:cubicBezTo>
                  <a:lnTo>
                    <a:pt x="14475" y="402003"/>
                  </a:lnTo>
                  <a:cubicBezTo>
                    <a:pt x="-4824" y="368577"/>
                    <a:pt x="-4824" y="327429"/>
                    <a:pt x="14475" y="294003"/>
                  </a:cubicBezTo>
                  <a:lnTo>
                    <a:pt x="153041" y="54000"/>
                  </a:lnTo>
                  <a:cubicBezTo>
                    <a:pt x="172339" y="20574"/>
                    <a:pt x="207974" y="0"/>
                    <a:pt x="246571" y="0"/>
                  </a:cubicBezTo>
                  <a:lnTo>
                    <a:pt x="523703" y="0"/>
                  </a:lnTo>
                  <a:cubicBezTo>
                    <a:pt x="562300" y="0"/>
                    <a:pt x="597935" y="20574"/>
                    <a:pt x="617234" y="54000"/>
                  </a:cubicBezTo>
                  <a:lnTo>
                    <a:pt x="755800" y="294003"/>
                  </a:lnTo>
                  <a:cubicBezTo>
                    <a:pt x="775099" y="327429"/>
                    <a:pt x="775099" y="368577"/>
                    <a:pt x="755800" y="402003"/>
                  </a:cubicBezTo>
                </a:path>
              </a:pathLst>
            </a:custGeom>
            <a:noFill/>
            <a:ln w="3175">
              <a:gradFill flip="none" rotWithShape="1">
                <a:gsLst>
                  <a:gs pos="76000">
                    <a:schemeClr val="bg1">
                      <a:alpha val="0"/>
                    </a:schemeClr>
                  </a:gs>
                  <a:gs pos="87000">
                    <a:schemeClr val="accent1"/>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小芋泥12-2"/>
            <p:cNvSpPr/>
            <p:nvPr>
              <p:custDataLst>
                <p:tags r:id="rId7"/>
              </p:custDataLst>
            </p:nvPr>
          </p:nvSpPr>
          <p:spPr>
            <a:xfrm>
              <a:off x="4221480" y="1735217"/>
              <a:ext cx="3749040" cy="3387566"/>
            </a:xfrm>
            <a:custGeom>
              <a:avLst/>
              <a:gdLst>
                <a:gd name="connsiteX0" fmla="*/ 755800 w 770274"/>
                <a:gd name="connsiteY0" fmla="*/ 402003 h 696006"/>
                <a:gd name="connsiteX1" fmla="*/ 617234 w 770274"/>
                <a:gd name="connsiteY1" fmla="*/ 642006 h 696006"/>
                <a:gd name="connsiteX2" fmla="*/ 523703 w 770274"/>
                <a:gd name="connsiteY2" fmla="*/ 696006 h 696006"/>
                <a:gd name="connsiteX3" fmla="*/ 246571 w 770274"/>
                <a:gd name="connsiteY3" fmla="*/ 696006 h 696006"/>
                <a:gd name="connsiteX4" fmla="*/ 153041 w 770274"/>
                <a:gd name="connsiteY4" fmla="*/ 642006 h 696006"/>
                <a:gd name="connsiteX5" fmla="*/ 14475 w 770274"/>
                <a:gd name="connsiteY5" fmla="*/ 402003 h 696006"/>
                <a:gd name="connsiteX6" fmla="*/ 14475 w 770274"/>
                <a:gd name="connsiteY6" fmla="*/ 294003 h 696006"/>
                <a:gd name="connsiteX7" fmla="*/ 153041 w 770274"/>
                <a:gd name="connsiteY7" fmla="*/ 54000 h 696006"/>
                <a:gd name="connsiteX8" fmla="*/ 246571 w 770274"/>
                <a:gd name="connsiteY8" fmla="*/ 0 h 696006"/>
                <a:gd name="connsiteX9" fmla="*/ 523703 w 770274"/>
                <a:gd name="connsiteY9" fmla="*/ 0 h 696006"/>
                <a:gd name="connsiteX10" fmla="*/ 617234 w 770274"/>
                <a:gd name="connsiteY10" fmla="*/ 54000 h 696006"/>
                <a:gd name="connsiteX11" fmla="*/ 755800 w 770274"/>
                <a:gd name="connsiteY11" fmla="*/ 294003 h 696006"/>
                <a:gd name="connsiteX12" fmla="*/ 755800 w 770274"/>
                <a:gd name="connsiteY12" fmla="*/ 402003 h 69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274" h="696006">
                  <a:moveTo>
                    <a:pt x="755800" y="402003"/>
                  </a:moveTo>
                  <a:lnTo>
                    <a:pt x="617234" y="642006"/>
                  </a:lnTo>
                  <a:cubicBezTo>
                    <a:pt x="597935" y="675432"/>
                    <a:pt x="562300" y="696006"/>
                    <a:pt x="523703" y="696006"/>
                  </a:cubicBezTo>
                  <a:lnTo>
                    <a:pt x="246571" y="696006"/>
                  </a:lnTo>
                  <a:cubicBezTo>
                    <a:pt x="207974" y="696006"/>
                    <a:pt x="172339" y="675432"/>
                    <a:pt x="153041" y="642006"/>
                  </a:cubicBezTo>
                  <a:lnTo>
                    <a:pt x="14475" y="402003"/>
                  </a:lnTo>
                  <a:cubicBezTo>
                    <a:pt x="-4824" y="368577"/>
                    <a:pt x="-4824" y="327429"/>
                    <a:pt x="14475" y="294003"/>
                  </a:cubicBezTo>
                  <a:lnTo>
                    <a:pt x="153041" y="54000"/>
                  </a:lnTo>
                  <a:cubicBezTo>
                    <a:pt x="172339" y="20574"/>
                    <a:pt x="207974" y="0"/>
                    <a:pt x="246571" y="0"/>
                  </a:cubicBezTo>
                  <a:lnTo>
                    <a:pt x="523703" y="0"/>
                  </a:lnTo>
                  <a:cubicBezTo>
                    <a:pt x="562300" y="0"/>
                    <a:pt x="597935" y="20574"/>
                    <a:pt x="617234" y="54000"/>
                  </a:cubicBezTo>
                  <a:lnTo>
                    <a:pt x="755800" y="294003"/>
                  </a:lnTo>
                  <a:cubicBezTo>
                    <a:pt x="775099" y="327429"/>
                    <a:pt x="775099" y="368577"/>
                    <a:pt x="755800" y="402003"/>
                  </a:cubicBezTo>
                </a:path>
              </a:pathLst>
            </a:custGeom>
            <a:noFill/>
            <a:ln w="3175">
              <a:gradFill flip="none" rotWithShape="1">
                <a:gsLst>
                  <a:gs pos="76000">
                    <a:schemeClr val="bg1">
                      <a:alpha val="0"/>
                    </a:schemeClr>
                  </a:gs>
                  <a:gs pos="87000">
                    <a:schemeClr val="accent1"/>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160" name="小芋泥13"/>
          <p:cNvSpPr/>
          <p:nvPr>
            <p:custDataLst>
              <p:tags r:id="rId1"/>
            </p:custDataLst>
          </p:nvPr>
        </p:nvSpPr>
        <p:spPr>
          <a:xfrm>
            <a:off x="791719" y="2006047"/>
            <a:ext cx="3144831" cy="2841613"/>
          </a:xfrm>
          <a:custGeom>
            <a:avLst/>
            <a:gdLst>
              <a:gd name="connsiteX0" fmla="*/ 755800 w 770274"/>
              <a:gd name="connsiteY0" fmla="*/ 402003 h 696006"/>
              <a:gd name="connsiteX1" fmla="*/ 617234 w 770274"/>
              <a:gd name="connsiteY1" fmla="*/ 642006 h 696006"/>
              <a:gd name="connsiteX2" fmla="*/ 523703 w 770274"/>
              <a:gd name="connsiteY2" fmla="*/ 696006 h 696006"/>
              <a:gd name="connsiteX3" fmla="*/ 246571 w 770274"/>
              <a:gd name="connsiteY3" fmla="*/ 696006 h 696006"/>
              <a:gd name="connsiteX4" fmla="*/ 153041 w 770274"/>
              <a:gd name="connsiteY4" fmla="*/ 642006 h 696006"/>
              <a:gd name="connsiteX5" fmla="*/ 14475 w 770274"/>
              <a:gd name="connsiteY5" fmla="*/ 402003 h 696006"/>
              <a:gd name="connsiteX6" fmla="*/ 14475 w 770274"/>
              <a:gd name="connsiteY6" fmla="*/ 294003 h 696006"/>
              <a:gd name="connsiteX7" fmla="*/ 153041 w 770274"/>
              <a:gd name="connsiteY7" fmla="*/ 54000 h 696006"/>
              <a:gd name="connsiteX8" fmla="*/ 246571 w 770274"/>
              <a:gd name="connsiteY8" fmla="*/ 0 h 696006"/>
              <a:gd name="connsiteX9" fmla="*/ 523703 w 770274"/>
              <a:gd name="connsiteY9" fmla="*/ 0 h 696006"/>
              <a:gd name="connsiteX10" fmla="*/ 617234 w 770274"/>
              <a:gd name="connsiteY10" fmla="*/ 54000 h 696006"/>
              <a:gd name="connsiteX11" fmla="*/ 755800 w 770274"/>
              <a:gd name="connsiteY11" fmla="*/ 294003 h 696006"/>
              <a:gd name="connsiteX12" fmla="*/ 755800 w 770274"/>
              <a:gd name="connsiteY12" fmla="*/ 402003 h 69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274" h="696006">
                <a:moveTo>
                  <a:pt x="755800" y="402003"/>
                </a:moveTo>
                <a:lnTo>
                  <a:pt x="617234" y="642006"/>
                </a:lnTo>
                <a:cubicBezTo>
                  <a:pt x="597935" y="675432"/>
                  <a:pt x="562300" y="696006"/>
                  <a:pt x="523703" y="696006"/>
                </a:cubicBezTo>
                <a:lnTo>
                  <a:pt x="246571" y="696006"/>
                </a:lnTo>
                <a:cubicBezTo>
                  <a:pt x="207974" y="696006"/>
                  <a:pt x="172339" y="675432"/>
                  <a:pt x="153041" y="642006"/>
                </a:cubicBezTo>
                <a:lnTo>
                  <a:pt x="14475" y="402003"/>
                </a:lnTo>
                <a:cubicBezTo>
                  <a:pt x="-4824" y="368577"/>
                  <a:pt x="-4824" y="327429"/>
                  <a:pt x="14475" y="294003"/>
                </a:cubicBezTo>
                <a:lnTo>
                  <a:pt x="153041" y="54000"/>
                </a:lnTo>
                <a:cubicBezTo>
                  <a:pt x="172339" y="20574"/>
                  <a:pt x="207974" y="0"/>
                  <a:pt x="246571" y="0"/>
                </a:cubicBezTo>
                <a:lnTo>
                  <a:pt x="523703" y="0"/>
                </a:lnTo>
                <a:cubicBezTo>
                  <a:pt x="562300" y="0"/>
                  <a:pt x="597935" y="20574"/>
                  <a:pt x="617234" y="54000"/>
                </a:cubicBezTo>
                <a:lnTo>
                  <a:pt x="755800" y="294003"/>
                </a:lnTo>
                <a:cubicBezTo>
                  <a:pt x="775099" y="327429"/>
                  <a:pt x="775099" y="368577"/>
                  <a:pt x="755800" y="402003"/>
                </a:cubicBezTo>
              </a:path>
            </a:pathLst>
          </a:custGeom>
          <a:blipFill dpi="0" rotWithShape="1">
            <a:blip r:embed="rId11" cstate="email">
              <a:alphaModFix amt="80000"/>
              <a:extLst>
                <a:ext uri="{28A0092B-C50C-407E-A947-70E740481C1C}">
                  <a14:useLocalDpi xmlns:a14="http://schemas.microsoft.com/office/drawing/2010/main"/>
                </a:ext>
              </a:extLst>
            </a:blip>
            <a:srcRect/>
            <a:stretch>
              <a:fillRect/>
            </a:stretch>
          </a:blipFill>
          <a:ln w="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7" name="小芋泥14"/>
          <p:cNvSpPr/>
          <p:nvPr>
            <p:custDataLst>
              <p:tags r:id="rId2"/>
            </p:custDataLst>
          </p:nvPr>
        </p:nvSpPr>
        <p:spPr>
          <a:xfrm>
            <a:off x="723900" y="1944767"/>
            <a:ext cx="3280469" cy="2964174"/>
          </a:xfrm>
          <a:custGeom>
            <a:avLst/>
            <a:gdLst>
              <a:gd name="connsiteX0" fmla="*/ 755800 w 770274"/>
              <a:gd name="connsiteY0" fmla="*/ 402003 h 696006"/>
              <a:gd name="connsiteX1" fmla="*/ 617234 w 770274"/>
              <a:gd name="connsiteY1" fmla="*/ 642006 h 696006"/>
              <a:gd name="connsiteX2" fmla="*/ 523703 w 770274"/>
              <a:gd name="connsiteY2" fmla="*/ 696006 h 696006"/>
              <a:gd name="connsiteX3" fmla="*/ 246571 w 770274"/>
              <a:gd name="connsiteY3" fmla="*/ 696006 h 696006"/>
              <a:gd name="connsiteX4" fmla="*/ 153041 w 770274"/>
              <a:gd name="connsiteY4" fmla="*/ 642006 h 696006"/>
              <a:gd name="connsiteX5" fmla="*/ 14475 w 770274"/>
              <a:gd name="connsiteY5" fmla="*/ 402003 h 696006"/>
              <a:gd name="connsiteX6" fmla="*/ 14475 w 770274"/>
              <a:gd name="connsiteY6" fmla="*/ 294003 h 696006"/>
              <a:gd name="connsiteX7" fmla="*/ 153041 w 770274"/>
              <a:gd name="connsiteY7" fmla="*/ 54000 h 696006"/>
              <a:gd name="connsiteX8" fmla="*/ 246571 w 770274"/>
              <a:gd name="connsiteY8" fmla="*/ 0 h 696006"/>
              <a:gd name="connsiteX9" fmla="*/ 523703 w 770274"/>
              <a:gd name="connsiteY9" fmla="*/ 0 h 696006"/>
              <a:gd name="connsiteX10" fmla="*/ 617234 w 770274"/>
              <a:gd name="connsiteY10" fmla="*/ 54000 h 696006"/>
              <a:gd name="connsiteX11" fmla="*/ 755800 w 770274"/>
              <a:gd name="connsiteY11" fmla="*/ 294003 h 696006"/>
              <a:gd name="connsiteX12" fmla="*/ 755800 w 770274"/>
              <a:gd name="connsiteY12" fmla="*/ 402003 h 69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274" h="696006">
                <a:moveTo>
                  <a:pt x="755800" y="402003"/>
                </a:moveTo>
                <a:lnTo>
                  <a:pt x="617234" y="642006"/>
                </a:lnTo>
                <a:cubicBezTo>
                  <a:pt x="597935" y="675432"/>
                  <a:pt x="562300" y="696006"/>
                  <a:pt x="523703" y="696006"/>
                </a:cubicBezTo>
                <a:lnTo>
                  <a:pt x="246571" y="696006"/>
                </a:lnTo>
                <a:cubicBezTo>
                  <a:pt x="207974" y="696006"/>
                  <a:pt x="172339" y="675432"/>
                  <a:pt x="153041" y="642006"/>
                </a:cubicBezTo>
                <a:lnTo>
                  <a:pt x="14475" y="402003"/>
                </a:lnTo>
                <a:cubicBezTo>
                  <a:pt x="-4824" y="368577"/>
                  <a:pt x="-4824" y="327429"/>
                  <a:pt x="14475" y="294003"/>
                </a:cubicBezTo>
                <a:lnTo>
                  <a:pt x="153041" y="54000"/>
                </a:lnTo>
                <a:cubicBezTo>
                  <a:pt x="172339" y="20574"/>
                  <a:pt x="207974" y="0"/>
                  <a:pt x="246571" y="0"/>
                </a:cubicBezTo>
                <a:lnTo>
                  <a:pt x="523703" y="0"/>
                </a:lnTo>
                <a:cubicBezTo>
                  <a:pt x="562300" y="0"/>
                  <a:pt x="597935" y="20574"/>
                  <a:pt x="617234" y="54000"/>
                </a:cubicBezTo>
                <a:lnTo>
                  <a:pt x="755800" y="294003"/>
                </a:lnTo>
                <a:cubicBezTo>
                  <a:pt x="775099" y="327429"/>
                  <a:pt x="775099" y="368577"/>
                  <a:pt x="755800" y="402003"/>
                </a:cubicBezTo>
              </a:path>
            </a:pathLst>
          </a:custGeom>
          <a:blipFill>
            <a:blip r:embed="rId12" cstate="email">
              <a:alphaModFix amt="80000"/>
              <a:extLst>
                <a:ext uri="{28A0092B-C50C-407E-A947-70E740481C1C}">
                  <a14:useLocalDpi xmlns:a14="http://schemas.microsoft.com/office/drawing/2010/main"/>
                </a:ext>
              </a:extLst>
            </a:blip>
            <a:stretch>
              <a:fillRect/>
            </a:stretch>
          </a:blip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lt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161" name="小芋泥15"/>
          <p:cNvSpPr/>
          <p:nvPr>
            <p:custDataLst>
              <p:tags r:id="rId3"/>
            </p:custDataLst>
          </p:nvPr>
        </p:nvSpPr>
        <p:spPr>
          <a:xfrm>
            <a:off x="723900" y="1944767"/>
            <a:ext cx="3280469" cy="2964174"/>
          </a:xfrm>
          <a:custGeom>
            <a:avLst/>
            <a:gdLst>
              <a:gd name="connsiteX0" fmla="*/ 755800 w 770274"/>
              <a:gd name="connsiteY0" fmla="*/ 402003 h 696006"/>
              <a:gd name="connsiteX1" fmla="*/ 617234 w 770274"/>
              <a:gd name="connsiteY1" fmla="*/ 642006 h 696006"/>
              <a:gd name="connsiteX2" fmla="*/ 523703 w 770274"/>
              <a:gd name="connsiteY2" fmla="*/ 696006 h 696006"/>
              <a:gd name="connsiteX3" fmla="*/ 246571 w 770274"/>
              <a:gd name="connsiteY3" fmla="*/ 696006 h 696006"/>
              <a:gd name="connsiteX4" fmla="*/ 153041 w 770274"/>
              <a:gd name="connsiteY4" fmla="*/ 642006 h 696006"/>
              <a:gd name="connsiteX5" fmla="*/ 14475 w 770274"/>
              <a:gd name="connsiteY5" fmla="*/ 402003 h 696006"/>
              <a:gd name="connsiteX6" fmla="*/ 14475 w 770274"/>
              <a:gd name="connsiteY6" fmla="*/ 294003 h 696006"/>
              <a:gd name="connsiteX7" fmla="*/ 153041 w 770274"/>
              <a:gd name="connsiteY7" fmla="*/ 54000 h 696006"/>
              <a:gd name="connsiteX8" fmla="*/ 246571 w 770274"/>
              <a:gd name="connsiteY8" fmla="*/ 0 h 696006"/>
              <a:gd name="connsiteX9" fmla="*/ 523703 w 770274"/>
              <a:gd name="connsiteY9" fmla="*/ 0 h 696006"/>
              <a:gd name="connsiteX10" fmla="*/ 617234 w 770274"/>
              <a:gd name="connsiteY10" fmla="*/ 54000 h 696006"/>
              <a:gd name="connsiteX11" fmla="*/ 755800 w 770274"/>
              <a:gd name="connsiteY11" fmla="*/ 294003 h 696006"/>
              <a:gd name="connsiteX12" fmla="*/ 755800 w 770274"/>
              <a:gd name="connsiteY12" fmla="*/ 402003 h 69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274" h="696006">
                <a:moveTo>
                  <a:pt x="755800" y="402003"/>
                </a:moveTo>
                <a:lnTo>
                  <a:pt x="617234" y="642006"/>
                </a:lnTo>
                <a:cubicBezTo>
                  <a:pt x="597935" y="675432"/>
                  <a:pt x="562300" y="696006"/>
                  <a:pt x="523703" y="696006"/>
                </a:cubicBezTo>
                <a:lnTo>
                  <a:pt x="246571" y="696006"/>
                </a:lnTo>
                <a:cubicBezTo>
                  <a:pt x="207974" y="696006"/>
                  <a:pt x="172339" y="675432"/>
                  <a:pt x="153041" y="642006"/>
                </a:cubicBezTo>
                <a:lnTo>
                  <a:pt x="14475" y="402003"/>
                </a:lnTo>
                <a:cubicBezTo>
                  <a:pt x="-4824" y="368577"/>
                  <a:pt x="-4824" y="327429"/>
                  <a:pt x="14475" y="294003"/>
                </a:cubicBezTo>
                <a:lnTo>
                  <a:pt x="153041" y="54000"/>
                </a:lnTo>
                <a:cubicBezTo>
                  <a:pt x="172339" y="20574"/>
                  <a:pt x="207974" y="0"/>
                  <a:pt x="246571" y="0"/>
                </a:cubicBezTo>
                <a:lnTo>
                  <a:pt x="523703" y="0"/>
                </a:lnTo>
                <a:cubicBezTo>
                  <a:pt x="562300" y="0"/>
                  <a:pt x="597935" y="20574"/>
                  <a:pt x="617234" y="54000"/>
                </a:cubicBezTo>
                <a:lnTo>
                  <a:pt x="755800" y="294003"/>
                </a:lnTo>
                <a:cubicBezTo>
                  <a:pt x="775099" y="327429"/>
                  <a:pt x="775099" y="368577"/>
                  <a:pt x="755800" y="402003"/>
                </a:cubicBezTo>
              </a:path>
            </a:pathLst>
          </a:cu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lt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8" name="小芋泥16"/>
          <p:cNvSpPr/>
          <p:nvPr>
            <p:custDataLst>
              <p:tags r:id="rId4"/>
            </p:custDataLst>
          </p:nvPr>
        </p:nvSpPr>
        <p:spPr>
          <a:xfrm>
            <a:off x="791719" y="2006047"/>
            <a:ext cx="3144831" cy="2841613"/>
          </a:xfrm>
          <a:custGeom>
            <a:avLst/>
            <a:gdLst>
              <a:gd name="connsiteX0" fmla="*/ 755800 w 770274"/>
              <a:gd name="connsiteY0" fmla="*/ 402003 h 696006"/>
              <a:gd name="connsiteX1" fmla="*/ 617234 w 770274"/>
              <a:gd name="connsiteY1" fmla="*/ 642006 h 696006"/>
              <a:gd name="connsiteX2" fmla="*/ 523703 w 770274"/>
              <a:gd name="connsiteY2" fmla="*/ 696006 h 696006"/>
              <a:gd name="connsiteX3" fmla="*/ 246571 w 770274"/>
              <a:gd name="connsiteY3" fmla="*/ 696006 h 696006"/>
              <a:gd name="connsiteX4" fmla="*/ 153041 w 770274"/>
              <a:gd name="connsiteY4" fmla="*/ 642006 h 696006"/>
              <a:gd name="connsiteX5" fmla="*/ 14475 w 770274"/>
              <a:gd name="connsiteY5" fmla="*/ 402003 h 696006"/>
              <a:gd name="connsiteX6" fmla="*/ 14475 w 770274"/>
              <a:gd name="connsiteY6" fmla="*/ 294003 h 696006"/>
              <a:gd name="connsiteX7" fmla="*/ 153041 w 770274"/>
              <a:gd name="connsiteY7" fmla="*/ 54000 h 696006"/>
              <a:gd name="connsiteX8" fmla="*/ 246571 w 770274"/>
              <a:gd name="connsiteY8" fmla="*/ 0 h 696006"/>
              <a:gd name="connsiteX9" fmla="*/ 523703 w 770274"/>
              <a:gd name="connsiteY9" fmla="*/ 0 h 696006"/>
              <a:gd name="connsiteX10" fmla="*/ 617234 w 770274"/>
              <a:gd name="connsiteY10" fmla="*/ 54000 h 696006"/>
              <a:gd name="connsiteX11" fmla="*/ 755800 w 770274"/>
              <a:gd name="connsiteY11" fmla="*/ 294003 h 696006"/>
              <a:gd name="connsiteX12" fmla="*/ 755800 w 770274"/>
              <a:gd name="connsiteY12" fmla="*/ 402003 h 69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274" h="696006">
                <a:moveTo>
                  <a:pt x="755800" y="402003"/>
                </a:moveTo>
                <a:lnTo>
                  <a:pt x="617234" y="642006"/>
                </a:lnTo>
                <a:cubicBezTo>
                  <a:pt x="597935" y="675432"/>
                  <a:pt x="562300" y="696006"/>
                  <a:pt x="523703" y="696006"/>
                </a:cubicBezTo>
                <a:lnTo>
                  <a:pt x="246571" y="696006"/>
                </a:lnTo>
                <a:cubicBezTo>
                  <a:pt x="207974" y="696006"/>
                  <a:pt x="172339" y="675432"/>
                  <a:pt x="153041" y="642006"/>
                </a:cubicBezTo>
                <a:lnTo>
                  <a:pt x="14475" y="402003"/>
                </a:lnTo>
                <a:cubicBezTo>
                  <a:pt x="-4824" y="368577"/>
                  <a:pt x="-4824" y="327429"/>
                  <a:pt x="14475" y="294003"/>
                </a:cubicBezTo>
                <a:lnTo>
                  <a:pt x="153041" y="54000"/>
                </a:lnTo>
                <a:cubicBezTo>
                  <a:pt x="172339" y="20574"/>
                  <a:pt x="207974" y="0"/>
                  <a:pt x="246571" y="0"/>
                </a:cubicBezTo>
                <a:lnTo>
                  <a:pt x="523703" y="0"/>
                </a:lnTo>
                <a:cubicBezTo>
                  <a:pt x="562300" y="0"/>
                  <a:pt x="597935" y="20574"/>
                  <a:pt x="617234" y="54000"/>
                </a:cubicBezTo>
                <a:lnTo>
                  <a:pt x="755800" y="294003"/>
                </a:lnTo>
                <a:cubicBezTo>
                  <a:pt x="775099" y="327429"/>
                  <a:pt x="775099" y="368577"/>
                  <a:pt x="755800" y="402003"/>
                </a:cubicBezTo>
              </a:path>
            </a:pathLst>
          </a:custGeom>
          <a:blipFill>
            <a:blip r:embed="rId13" cstate="email">
              <a:alphaModFix amt="80000"/>
              <a:extLst>
                <a:ext uri="{28A0092B-C50C-407E-A947-70E740481C1C}">
                  <a14:useLocalDpi xmlns:a14="http://schemas.microsoft.com/office/drawing/2010/main"/>
                </a:ext>
              </a:extLst>
            </a:blip>
            <a:stretch>
              <a:fillRect/>
            </a:stretch>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162" name="小芋泥17"/>
          <p:cNvSpPr/>
          <p:nvPr>
            <p:custDataLst>
              <p:tags r:id="rId5"/>
            </p:custDataLst>
          </p:nvPr>
        </p:nvSpPr>
        <p:spPr>
          <a:xfrm>
            <a:off x="791719" y="2006047"/>
            <a:ext cx="3144831" cy="2841613"/>
          </a:xfrm>
          <a:custGeom>
            <a:avLst/>
            <a:gdLst>
              <a:gd name="connsiteX0" fmla="*/ 755800 w 770274"/>
              <a:gd name="connsiteY0" fmla="*/ 402003 h 696006"/>
              <a:gd name="connsiteX1" fmla="*/ 617234 w 770274"/>
              <a:gd name="connsiteY1" fmla="*/ 642006 h 696006"/>
              <a:gd name="connsiteX2" fmla="*/ 523703 w 770274"/>
              <a:gd name="connsiteY2" fmla="*/ 696006 h 696006"/>
              <a:gd name="connsiteX3" fmla="*/ 246571 w 770274"/>
              <a:gd name="connsiteY3" fmla="*/ 696006 h 696006"/>
              <a:gd name="connsiteX4" fmla="*/ 153041 w 770274"/>
              <a:gd name="connsiteY4" fmla="*/ 642006 h 696006"/>
              <a:gd name="connsiteX5" fmla="*/ 14475 w 770274"/>
              <a:gd name="connsiteY5" fmla="*/ 402003 h 696006"/>
              <a:gd name="connsiteX6" fmla="*/ 14475 w 770274"/>
              <a:gd name="connsiteY6" fmla="*/ 294003 h 696006"/>
              <a:gd name="connsiteX7" fmla="*/ 153041 w 770274"/>
              <a:gd name="connsiteY7" fmla="*/ 54000 h 696006"/>
              <a:gd name="connsiteX8" fmla="*/ 246571 w 770274"/>
              <a:gd name="connsiteY8" fmla="*/ 0 h 696006"/>
              <a:gd name="connsiteX9" fmla="*/ 523703 w 770274"/>
              <a:gd name="connsiteY9" fmla="*/ 0 h 696006"/>
              <a:gd name="connsiteX10" fmla="*/ 617234 w 770274"/>
              <a:gd name="connsiteY10" fmla="*/ 54000 h 696006"/>
              <a:gd name="connsiteX11" fmla="*/ 755800 w 770274"/>
              <a:gd name="connsiteY11" fmla="*/ 294003 h 696006"/>
              <a:gd name="connsiteX12" fmla="*/ 755800 w 770274"/>
              <a:gd name="connsiteY12" fmla="*/ 402003 h 69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274" h="696006">
                <a:moveTo>
                  <a:pt x="755800" y="402003"/>
                </a:moveTo>
                <a:lnTo>
                  <a:pt x="617234" y="642006"/>
                </a:lnTo>
                <a:cubicBezTo>
                  <a:pt x="597935" y="675432"/>
                  <a:pt x="562300" y="696006"/>
                  <a:pt x="523703" y="696006"/>
                </a:cubicBezTo>
                <a:lnTo>
                  <a:pt x="246571" y="696006"/>
                </a:lnTo>
                <a:cubicBezTo>
                  <a:pt x="207974" y="696006"/>
                  <a:pt x="172339" y="675432"/>
                  <a:pt x="153041" y="642006"/>
                </a:cubicBezTo>
                <a:lnTo>
                  <a:pt x="14475" y="402003"/>
                </a:lnTo>
                <a:cubicBezTo>
                  <a:pt x="-4824" y="368577"/>
                  <a:pt x="-4824" y="327429"/>
                  <a:pt x="14475" y="294003"/>
                </a:cubicBezTo>
                <a:lnTo>
                  <a:pt x="153041" y="54000"/>
                </a:lnTo>
                <a:cubicBezTo>
                  <a:pt x="172339" y="20574"/>
                  <a:pt x="207974" y="0"/>
                  <a:pt x="246571" y="0"/>
                </a:cubicBezTo>
                <a:lnTo>
                  <a:pt x="523703" y="0"/>
                </a:lnTo>
                <a:cubicBezTo>
                  <a:pt x="562300" y="0"/>
                  <a:pt x="597935" y="20574"/>
                  <a:pt x="617234" y="54000"/>
                </a:cubicBezTo>
                <a:lnTo>
                  <a:pt x="755800" y="294003"/>
                </a:lnTo>
                <a:cubicBezTo>
                  <a:pt x="775099" y="327429"/>
                  <a:pt x="775099" y="368577"/>
                  <a:pt x="755800" y="402003"/>
                </a:cubicBezTo>
              </a:path>
            </a:pathLst>
          </a:custGeom>
          <a:solidFill>
            <a:schemeClr val="bg1">
              <a:alpha val="20000"/>
            </a:scheme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4" name="组合 3"/>
          <p:cNvGrpSpPr/>
          <p:nvPr/>
        </p:nvGrpSpPr>
        <p:grpSpPr>
          <a:xfrm rot="192095">
            <a:off x="9427871" y="4001066"/>
            <a:ext cx="2431960" cy="1092624"/>
            <a:chOff x="8932957" y="642380"/>
            <a:chExt cx="2785640" cy="1145705"/>
          </a:xfrm>
        </p:grpSpPr>
        <p:pic>
          <p:nvPicPr>
            <p:cNvPr id="5" name="王小婷5"/>
            <p:cNvPicPr>
              <a:picLocks noChangeAspect="1"/>
            </p:cNvPicPr>
            <p:nvPr/>
          </p:nvPicPr>
          <p:blipFill rotWithShape="1">
            <a:blip r:embed="rId14" cstate="email">
              <a:duotone>
                <a:schemeClr val="bg2">
                  <a:shade val="45000"/>
                  <a:satMod val="135000"/>
                </a:schemeClr>
                <a:prstClr val="white"/>
              </a:duotone>
              <a:extLst>
                <a:ext uri="{BEBA8EAE-BF5A-486C-A8C5-ECC9F3942E4B}">
                  <a14:imgProps xmlns:a14="http://schemas.microsoft.com/office/drawing/2010/main">
                    <a14:imgLayer r:embed="rId15">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144627" y="1310235"/>
              <a:ext cx="261620" cy="182381"/>
            </a:xfrm>
            <a:prstGeom prst="rect">
              <a:avLst/>
            </a:prstGeom>
          </p:spPr>
        </p:pic>
        <p:grpSp>
          <p:nvGrpSpPr>
            <p:cNvPr id="6" name="组合 5"/>
            <p:cNvGrpSpPr/>
            <p:nvPr/>
          </p:nvGrpSpPr>
          <p:grpSpPr>
            <a:xfrm>
              <a:off x="8932957" y="642380"/>
              <a:ext cx="2785640" cy="1145705"/>
              <a:chOff x="8924792" y="701383"/>
              <a:chExt cx="2574259" cy="1058766"/>
            </a:xfrm>
          </p:grpSpPr>
          <p:pic>
            <p:nvPicPr>
              <p:cNvPr id="14" name="王小婷5"/>
              <p:cNvPicPr>
                <a:picLocks noChangeAspect="1"/>
              </p:cNvPicPr>
              <p:nvPr/>
            </p:nvPicPr>
            <p:blipFill rotWithShape="1">
              <a:blip r:embed="rId16" cstate="email">
                <a:duotone>
                  <a:schemeClr val="bg2">
                    <a:shade val="45000"/>
                    <a:satMod val="135000"/>
                  </a:schemeClr>
                  <a:prstClr val="white"/>
                </a:duotone>
                <a:extLst>
                  <a:ext uri="{BEBA8EAE-BF5A-486C-A8C5-ECC9F3942E4B}">
                    <a14:imgProps xmlns:a14="http://schemas.microsoft.com/office/drawing/2010/main">
                      <a14:imgLayer r:embed="rId17">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721078" y="1353855"/>
                <a:ext cx="777973" cy="406294"/>
              </a:xfrm>
              <a:prstGeom prst="rect">
                <a:avLst/>
              </a:prstGeom>
            </p:spPr>
          </p:pic>
          <p:pic>
            <p:nvPicPr>
              <p:cNvPr id="15" name="王小婷5"/>
              <p:cNvPicPr>
                <a:picLocks noChangeAspect="1"/>
              </p:cNvPicPr>
              <p:nvPr/>
            </p:nvPicPr>
            <p:blipFill rotWithShape="1">
              <a:blip r:embed="rId18" cstate="email">
                <a:duotone>
                  <a:schemeClr val="bg2">
                    <a:shade val="45000"/>
                    <a:satMod val="135000"/>
                  </a:schemeClr>
                  <a:prstClr val="white"/>
                </a:duotone>
                <a:extLst>
                  <a:ext uri="{BEBA8EAE-BF5A-486C-A8C5-ECC9F3942E4B}">
                    <a14:imgProps xmlns:a14="http://schemas.microsoft.com/office/drawing/2010/main">
                      <a14:imgLayer r:embed="rId19">
                        <a14:imgEffect>
                          <a14:sharpenSoften amount="40000"/>
                        </a14:imgEffect>
                      </a14:imgLayer>
                    </a14:imgProps>
                  </a:ext>
                  <a:ext uri="{28A0092B-C50C-407E-A947-70E740481C1C}">
                    <a14:useLocalDpi xmlns:a14="http://schemas.microsoft.com/office/drawing/2010/main"/>
                  </a:ext>
                </a:extLst>
              </a:blip>
              <a:srcRect t="-34640"/>
              <a:stretch>
                <a:fillRect/>
              </a:stretch>
            </p:blipFill>
            <p:spPr>
              <a:xfrm rot="21200128" flipH="1">
                <a:off x="9317043" y="735564"/>
                <a:ext cx="994265" cy="760076"/>
              </a:xfrm>
              <a:prstGeom prst="ellipse">
                <a:avLst/>
              </a:prstGeom>
            </p:spPr>
          </p:pic>
          <p:pic>
            <p:nvPicPr>
              <p:cNvPr id="16" name="王小婷5"/>
              <p:cNvPicPr>
                <a:picLocks noChangeAspect="1"/>
              </p:cNvPicPr>
              <p:nvPr/>
            </p:nvPicPr>
            <p:blipFill rotWithShape="1">
              <a:blip r:embed="rId20" cstate="email">
                <a:duotone>
                  <a:schemeClr val="bg2">
                    <a:shade val="45000"/>
                    <a:satMod val="135000"/>
                  </a:schemeClr>
                  <a:prstClr val="white"/>
                </a:duotone>
                <a:extLst>
                  <a:ext uri="{BEBA8EAE-BF5A-486C-A8C5-ECC9F3942E4B}">
                    <a14:imgProps xmlns:a14="http://schemas.microsoft.com/office/drawing/2010/main">
                      <a14:imgLayer r:embed="rId21">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590268" y="953375"/>
                <a:ext cx="261620" cy="182381"/>
              </a:xfrm>
              <a:prstGeom prst="rect">
                <a:avLst/>
              </a:prstGeom>
            </p:spPr>
          </p:pic>
          <p:pic>
            <p:nvPicPr>
              <p:cNvPr id="17" name="王小婷5"/>
              <p:cNvPicPr>
                <a:picLocks noChangeAspect="1"/>
              </p:cNvPicPr>
              <p:nvPr/>
            </p:nvPicPr>
            <p:blipFill rotWithShape="1">
              <a:blip r:embed="rId20" cstate="email">
                <a:duotone>
                  <a:schemeClr val="bg2">
                    <a:shade val="45000"/>
                    <a:satMod val="135000"/>
                  </a:schemeClr>
                  <a:prstClr val="white"/>
                </a:duotone>
                <a:extLst>
                  <a:ext uri="{BEBA8EAE-BF5A-486C-A8C5-ECC9F3942E4B}">
                    <a14:imgProps xmlns:a14="http://schemas.microsoft.com/office/drawing/2010/main">
                      <a14:imgLayer r:embed="rId21">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8924792" y="1025589"/>
                <a:ext cx="261620" cy="182381"/>
              </a:xfrm>
              <a:prstGeom prst="rect">
                <a:avLst/>
              </a:prstGeom>
            </p:spPr>
          </p:pic>
          <p:pic>
            <p:nvPicPr>
              <p:cNvPr id="18" name="王小婷5"/>
              <p:cNvPicPr>
                <a:picLocks noChangeAspect="1"/>
              </p:cNvPicPr>
              <p:nvPr/>
            </p:nvPicPr>
            <p:blipFill rotWithShape="1">
              <a:blip r:embed="rId22" cstate="email">
                <a:duotone>
                  <a:schemeClr val="bg2">
                    <a:shade val="45000"/>
                    <a:satMod val="135000"/>
                  </a:schemeClr>
                  <a:prstClr val="white"/>
                </a:duotone>
                <a:extLst>
                  <a:ext uri="{BEBA8EAE-BF5A-486C-A8C5-ECC9F3942E4B}">
                    <a14:imgProps xmlns:a14="http://schemas.microsoft.com/office/drawing/2010/main">
                      <a14:imgLayer r:embed="rId23">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9375186" y="701383"/>
                <a:ext cx="230833" cy="160919"/>
              </a:xfrm>
              <a:prstGeom prst="rect">
                <a:avLst/>
              </a:prstGeom>
            </p:spPr>
          </p:pic>
        </p:grpSp>
      </p:grpSp>
      <p:pic>
        <p:nvPicPr>
          <p:cNvPr id="25" name="王小婷5"/>
          <p:cNvPicPr>
            <a:picLocks noChangeAspect="1"/>
          </p:cNvPicPr>
          <p:nvPr/>
        </p:nvPicPr>
        <p:blipFill rotWithShape="1">
          <a:blip r:embed="rId14" cstate="email">
            <a:duotone>
              <a:schemeClr val="bg2">
                <a:shade val="45000"/>
                <a:satMod val="135000"/>
              </a:schemeClr>
              <a:prstClr val="white"/>
            </a:duotone>
            <a:extLst>
              <a:ext uri="{BEBA8EAE-BF5A-486C-A8C5-ECC9F3942E4B}">
                <a14:imgProps xmlns:a14="http://schemas.microsoft.com/office/drawing/2010/main">
                  <a14:imgLayer r:embed="rId15">
                    <a14:imgEffect>
                      <a14:sharpenSoften amount="40000"/>
                    </a14:imgEffect>
                  </a14:imgLayer>
                </a14:imgProps>
              </a:ext>
              <a:ext uri="{28A0092B-C50C-407E-A947-70E740481C1C}">
                <a14:useLocalDpi xmlns:a14="http://schemas.microsoft.com/office/drawing/2010/main"/>
              </a:ext>
            </a:extLst>
          </a:blip>
          <a:srcRect/>
          <a:stretch>
            <a:fillRect/>
          </a:stretch>
        </p:blipFill>
        <p:spPr>
          <a:xfrm rot="192095" flipH="1">
            <a:off x="4120436" y="-648958"/>
            <a:ext cx="228403" cy="173931"/>
          </a:xfrm>
          <a:prstGeom prst="rect">
            <a:avLst/>
          </a:prstGeom>
        </p:spPr>
      </p:pic>
      <p:pic>
        <p:nvPicPr>
          <p:cNvPr id="29" name="王小婷5"/>
          <p:cNvPicPr>
            <a:picLocks noChangeAspect="1"/>
          </p:cNvPicPr>
          <p:nvPr/>
        </p:nvPicPr>
        <p:blipFill rotWithShape="1">
          <a:blip r:embed="rId16" cstate="email">
            <a:duotone>
              <a:schemeClr val="bg2">
                <a:shade val="45000"/>
                <a:satMod val="135000"/>
              </a:schemeClr>
              <a:prstClr val="white"/>
            </a:duotone>
            <a:extLst>
              <a:ext uri="{BEBA8EAE-BF5A-486C-A8C5-ECC9F3942E4B}">
                <a14:imgProps xmlns:a14="http://schemas.microsoft.com/office/drawing/2010/main">
                  <a14:imgLayer r:embed="rId17">
                    <a14:imgEffect>
                      <a14:sharpenSoften amount="40000"/>
                    </a14:imgEffect>
                  </a14:imgLayer>
                </a14:imgProps>
              </a:ext>
              <a:ext uri="{28A0092B-C50C-407E-A947-70E740481C1C}">
                <a14:useLocalDpi xmlns:a14="http://schemas.microsoft.com/office/drawing/2010/main"/>
              </a:ext>
            </a:extLst>
          </a:blip>
          <a:srcRect/>
          <a:stretch>
            <a:fillRect/>
          </a:stretch>
        </p:blipFill>
        <p:spPr>
          <a:xfrm rot="192095" flipH="1">
            <a:off x="4749320" y="-562940"/>
            <a:ext cx="734968" cy="419287"/>
          </a:xfrm>
          <a:prstGeom prst="rect">
            <a:avLst/>
          </a:prstGeom>
        </p:spPr>
      </p:pic>
      <p:pic>
        <p:nvPicPr>
          <p:cNvPr id="1152" name="王小婷5"/>
          <p:cNvPicPr>
            <a:picLocks noChangeAspect="1"/>
          </p:cNvPicPr>
          <p:nvPr/>
        </p:nvPicPr>
        <p:blipFill rotWithShape="1">
          <a:blip r:embed="rId20" cstate="email">
            <a:duotone>
              <a:schemeClr val="bg2">
                <a:shade val="45000"/>
                <a:satMod val="135000"/>
              </a:schemeClr>
              <a:prstClr val="white"/>
            </a:duotone>
            <a:extLst>
              <a:ext uri="{BEBA8EAE-BF5A-486C-A8C5-ECC9F3942E4B}">
                <a14:imgProps xmlns:a14="http://schemas.microsoft.com/office/drawing/2010/main">
                  <a14:imgLayer r:embed="rId21">
                    <a14:imgEffect>
                      <a14:sharpenSoften amount="40000"/>
                    </a14:imgEffect>
                  </a14:imgLayer>
                </a14:imgProps>
              </a:ext>
              <a:ext uri="{28A0092B-C50C-407E-A947-70E740481C1C}">
                <a14:useLocalDpi xmlns:a14="http://schemas.microsoft.com/office/drawing/2010/main"/>
              </a:ext>
            </a:extLst>
          </a:blip>
          <a:srcRect/>
          <a:stretch>
            <a:fillRect/>
          </a:stretch>
        </p:blipFill>
        <p:spPr>
          <a:xfrm rot="192095" flipH="1">
            <a:off x="4655848" y="-995925"/>
            <a:ext cx="247158" cy="188213"/>
          </a:xfrm>
          <a:prstGeom prst="rect">
            <a:avLst/>
          </a:prstGeom>
        </p:spPr>
      </p:pic>
      <p:pic>
        <p:nvPicPr>
          <p:cNvPr id="1153" name="王小婷5"/>
          <p:cNvPicPr>
            <a:picLocks noChangeAspect="1"/>
          </p:cNvPicPr>
          <p:nvPr/>
        </p:nvPicPr>
        <p:blipFill rotWithShape="1">
          <a:blip r:embed="rId20" cstate="email">
            <a:duotone>
              <a:schemeClr val="bg2">
                <a:shade val="45000"/>
                <a:satMod val="135000"/>
              </a:schemeClr>
              <a:prstClr val="white"/>
            </a:duotone>
            <a:extLst>
              <a:ext uri="{BEBA8EAE-BF5A-486C-A8C5-ECC9F3942E4B}">
                <a14:imgProps xmlns:a14="http://schemas.microsoft.com/office/drawing/2010/main">
                  <a14:imgLayer r:embed="rId21">
                    <a14:imgEffect>
                      <a14:sharpenSoften amount="40000"/>
                    </a14:imgEffect>
                  </a14:imgLayer>
                </a14:imgProps>
              </a:ext>
              <a:ext uri="{28A0092B-C50C-407E-A947-70E740481C1C}">
                <a14:useLocalDpi xmlns:a14="http://schemas.microsoft.com/office/drawing/2010/main"/>
              </a:ext>
            </a:extLst>
          </a:blip>
          <a:srcRect/>
          <a:stretch>
            <a:fillRect/>
          </a:stretch>
        </p:blipFill>
        <p:spPr>
          <a:xfrm rot="192095" flipH="1">
            <a:off x="3080730" y="-1009391"/>
            <a:ext cx="247158" cy="188213"/>
          </a:xfrm>
          <a:prstGeom prst="rect">
            <a:avLst/>
          </a:prstGeom>
        </p:spPr>
      </p:pic>
      <p:pic>
        <p:nvPicPr>
          <p:cNvPr id="1154" name="王小婷5"/>
          <p:cNvPicPr>
            <a:picLocks noChangeAspect="1"/>
          </p:cNvPicPr>
          <p:nvPr/>
        </p:nvPicPr>
        <p:blipFill rotWithShape="1">
          <a:blip r:embed="rId22" cstate="email">
            <a:duotone>
              <a:schemeClr val="bg2">
                <a:shade val="45000"/>
                <a:satMod val="135000"/>
              </a:schemeClr>
              <a:prstClr val="white"/>
            </a:duotone>
            <a:extLst>
              <a:ext uri="{BEBA8EAE-BF5A-486C-A8C5-ECC9F3942E4B}">
                <a14:imgProps xmlns:a14="http://schemas.microsoft.com/office/drawing/2010/main">
                  <a14:imgLayer r:embed="rId23">
                    <a14:imgEffect>
                      <a14:sharpenSoften amount="40000"/>
                    </a14:imgEffect>
                  </a14:imgLayer>
                </a14:imgProps>
              </a:ext>
              <a:ext uri="{28A0092B-C50C-407E-A947-70E740481C1C}">
                <a14:useLocalDpi xmlns:a14="http://schemas.microsoft.com/office/drawing/2010/main"/>
              </a:ext>
            </a:extLst>
          </a:blip>
          <a:srcRect/>
          <a:stretch>
            <a:fillRect/>
          </a:stretch>
        </p:blipFill>
        <p:spPr>
          <a:xfrm rot="192095" flipH="1">
            <a:off x="3524890" y="-1320474"/>
            <a:ext cx="218073" cy="166065"/>
          </a:xfrm>
          <a:prstGeom prst="rect">
            <a:avLst/>
          </a:prstGeom>
        </p:spPr>
      </p:pic>
      <p:pic>
        <p:nvPicPr>
          <p:cNvPr id="31" name="王小婷5"/>
          <p:cNvPicPr>
            <a:picLocks noChangeAspect="1"/>
          </p:cNvPicPr>
          <p:nvPr/>
        </p:nvPicPr>
        <p:blipFill rotWithShape="1">
          <a:blip r:embed="rId24" cstate="email">
            <a:duotone>
              <a:schemeClr val="bg2">
                <a:shade val="45000"/>
                <a:satMod val="135000"/>
              </a:schemeClr>
              <a:prstClr val="white"/>
            </a:duotone>
            <a:extLst>
              <a:ext uri="{BEBA8EAE-BF5A-486C-A8C5-ECC9F3942E4B}">
                <a14:imgProps xmlns:a14="http://schemas.microsoft.com/office/drawing/2010/main">
                  <a14:imgLayer r:embed="rId19">
                    <a14:imgEffect>
                      <a14:brightnessContrast bright="100000"/>
                    </a14:imgEffect>
                    <a14:imgEffect>
                      <a14:sharpenSoften amount="40000"/>
                    </a14:imgEffect>
                  </a14:imgLayer>
                </a14:imgProps>
              </a:ext>
              <a:ext uri="{28A0092B-C50C-407E-A947-70E740481C1C}">
                <a14:useLocalDpi xmlns:a14="http://schemas.microsoft.com/office/drawing/2010/main"/>
              </a:ext>
            </a:extLst>
          </a:blip>
          <a:srcRect t="-34640"/>
          <a:stretch>
            <a:fillRect/>
          </a:stretch>
        </p:blipFill>
        <p:spPr>
          <a:xfrm rot="21392223" flipH="1">
            <a:off x="1486412" y="1830576"/>
            <a:ext cx="939304" cy="784382"/>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9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310"/>
                                  </p:stCondLst>
                                  <p:childTnLst>
                                    <p:set>
                                      <p:cBhvr>
                                        <p:cTn id="11" dur="1" fill="hold">
                                          <p:stCondLst>
                                            <p:cond delay="0"/>
                                          </p:stCondLst>
                                        </p:cTn>
                                        <p:tgtEl>
                                          <p:spTgt spid="1166"/>
                                        </p:tgtEl>
                                        <p:attrNameLst>
                                          <p:attrName>style.visibility</p:attrName>
                                        </p:attrNameLst>
                                      </p:cBhvr>
                                      <p:to>
                                        <p:strVal val="visible"/>
                                      </p:to>
                                    </p:set>
                                    <p:animEffect transition="in" filter="fade">
                                      <p:cBhvr>
                                        <p:cTn id="12" dur="1000"/>
                                        <p:tgtEl>
                                          <p:spTgt spid="1166"/>
                                        </p:tgtEl>
                                      </p:cBhvr>
                                    </p:animEffect>
                                    <p:anim calcmode="lin" valueType="num">
                                      <p:cBhvr>
                                        <p:cTn id="13" dur="1000" fill="hold"/>
                                        <p:tgtEl>
                                          <p:spTgt spid="1166"/>
                                        </p:tgtEl>
                                        <p:attrNameLst>
                                          <p:attrName>ppt_x</p:attrName>
                                        </p:attrNameLst>
                                      </p:cBhvr>
                                      <p:tavLst>
                                        <p:tav tm="0">
                                          <p:val>
                                            <p:strVal val="#ppt_x"/>
                                          </p:val>
                                        </p:tav>
                                        <p:tav tm="100000">
                                          <p:val>
                                            <p:strVal val="#ppt_x"/>
                                          </p:val>
                                        </p:tav>
                                      </p:tavLst>
                                    </p:anim>
                                    <p:anim calcmode="lin" valueType="num">
                                      <p:cBhvr>
                                        <p:cTn id="14" dur="1000" fill="hold"/>
                                        <p:tgtEl>
                                          <p:spTgt spid="1166"/>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53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1000"/>
                                        <p:tgtEl>
                                          <p:spTgt spid="64"/>
                                        </p:tgtEl>
                                      </p:cBhvr>
                                    </p:animEffect>
                                    <p:anim calcmode="lin" valueType="num">
                                      <p:cBhvr>
                                        <p:cTn id="18" dur="1000" fill="hold"/>
                                        <p:tgtEl>
                                          <p:spTgt spid="64"/>
                                        </p:tgtEl>
                                        <p:attrNameLst>
                                          <p:attrName>ppt_x</p:attrName>
                                        </p:attrNameLst>
                                      </p:cBhvr>
                                      <p:tavLst>
                                        <p:tav tm="0">
                                          <p:val>
                                            <p:strVal val="#ppt_x"/>
                                          </p:val>
                                        </p:tav>
                                        <p:tav tm="100000">
                                          <p:val>
                                            <p:strVal val="#ppt_x"/>
                                          </p:val>
                                        </p:tav>
                                      </p:tavLst>
                                    </p:anim>
                                    <p:anim calcmode="lin" valueType="num">
                                      <p:cBhvr>
                                        <p:cTn id="19" dur="1000" fill="hold"/>
                                        <p:tgtEl>
                                          <p:spTgt spid="6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750"/>
                                  </p:stCondLst>
                                  <p:childTnLst>
                                    <p:set>
                                      <p:cBhvr>
                                        <p:cTn id="21" dur="1" fill="hold">
                                          <p:stCondLst>
                                            <p:cond delay="0"/>
                                          </p:stCondLst>
                                        </p:cTn>
                                        <p:tgtEl>
                                          <p:spTgt spid="1173"/>
                                        </p:tgtEl>
                                        <p:attrNameLst>
                                          <p:attrName>style.visibility</p:attrName>
                                        </p:attrNameLst>
                                      </p:cBhvr>
                                      <p:to>
                                        <p:strVal val="visible"/>
                                      </p:to>
                                    </p:set>
                                    <p:animEffect transition="in" filter="fade">
                                      <p:cBhvr>
                                        <p:cTn id="22" dur="1000"/>
                                        <p:tgtEl>
                                          <p:spTgt spid="1173"/>
                                        </p:tgtEl>
                                      </p:cBhvr>
                                    </p:animEffect>
                                    <p:anim calcmode="lin" valueType="num">
                                      <p:cBhvr>
                                        <p:cTn id="23" dur="1000" fill="hold"/>
                                        <p:tgtEl>
                                          <p:spTgt spid="1173"/>
                                        </p:tgtEl>
                                        <p:attrNameLst>
                                          <p:attrName>ppt_x</p:attrName>
                                        </p:attrNameLst>
                                      </p:cBhvr>
                                      <p:tavLst>
                                        <p:tav tm="0">
                                          <p:val>
                                            <p:strVal val="#ppt_x"/>
                                          </p:val>
                                        </p:tav>
                                        <p:tav tm="100000">
                                          <p:val>
                                            <p:strVal val="#ppt_x"/>
                                          </p:val>
                                        </p:tav>
                                      </p:tavLst>
                                    </p:anim>
                                    <p:anim calcmode="lin" valueType="num">
                                      <p:cBhvr>
                                        <p:cTn id="24" dur="1000" fill="hold"/>
                                        <p:tgtEl>
                                          <p:spTgt spid="117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97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0"/>
                                        <p:tgtEl>
                                          <p:spTgt spid="58"/>
                                        </p:tgtEl>
                                      </p:cBhvr>
                                    </p:animEffect>
                                    <p:anim calcmode="lin" valueType="num">
                                      <p:cBhvr>
                                        <p:cTn id="28" dur="1000" fill="hold"/>
                                        <p:tgtEl>
                                          <p:spTgt spid="58"/>
                                        </p:tgtEl>
                                        <p:attrNameLst>
                                          <p:attrName>ppt_x</p:attrName>
                                        </p:attrNameLst>
                                      </p:cBhvr>
                                      <p:tavLst>
                                        <p:tav tm="0">
                                          <p:val>
                                            <p:strVal val="#ppt_x"/>
                                          </p:val>
                                        </p:tav>
                                        <p:tav tm="100000">
                                          <p:val>
                                            <p:strVal val="#ppt_x"/>
                                          </p:val>
                                        </p:tav>
                                      </p:tavLst>
                                    </p:anim>
                                    <p:anim calcmode="lin" valueType="num">
                                      <p:cBhvr>
                                        <p:cTn id="29" dur="1000" fill="hold"/>
                                        <p:tgtEl>
                                          <p:spTgt spid="5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190"/>
                                  </p:stCondLst>
                                  <p:childTnLst>
                                    <p:set>
                                      <p:cBhvr>
                                        <p:cTn id="31" dur="1" fill="hold">
                                          <p:stCondLst>
                                            <p:cond delay="0"/>
                                          </p:stCondLst>
                                        </p:cTn>
                                        <p:tgtEl>
                                          <p:spTgt spid="1163"/>
                                        </p:tgtEl>
                                        <p:attrNameLst>
                                          <p:attrName>style.visibility</p:attrName>
                                        </p:attrNameLst>
                                      </p:cBhvr>
                                      <p:to>
                                        <p:strVal val="visible"/>
                                      </p:to>
                                    </p:set>
                                    <p:animEffect transition="in" filter="fade">
                                      <p:cBhvr>
                                        <p:cTn id="32" dur="1000"/>
                                        <p:tgtEl>
                                          <p:spTgt spid="1163"/>
                                        </p:tgtEl>
                                      </p:cBhvr>
                                    </p:animEffect>
                                    <p:anim calcmode="lin" valueType="num">
                                      <p:cBhvr>
                                        <p:cTn id="33" dur="1000" fill="hold"/>
                                        <p:tgtEl>
                                          <p:spTgt spid="1163"/>
                                        </p:tgtEl>
                                        <p:attrNameLst>
                                          <p:attrName>ppt_x</p:attrName>
                                        </p:attrNameLst>
                                      </p:cBhvr>
                                      <p:tavLst>
                                        <p:tav tm="0">
                                          <p:val>
                                            <p:strVal val="#ppt_x"/>
                                          </p:val>
                                        </p:tav>
                                        <p:tav tm="100000">
                                          <p:val>
                                            <p:strVal val="#ppt_x"/>
                                          </p:val>
                                        </p:tav>
                                      </p:tavLst>
                                    </p:anim>
                                    <p:anim calcmode="lin" valueType="num">
                                      <p:cBhvr>
                                        <p:cTn id="34" dur="1000" fill="hold"/>
                                        <p:tgtEl>
                                          <p:spTgt spid="1163"/>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141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1000"/>
                                        <p:tgtEl>
                                          <p:spTgt spid="70"/>
                                        </p:tgtEl>
                                      </p:cBhvr>
                                    </p:animEffect>
                                    <p:anim calcmode="lin" valueType="num">
                                      <p:cBhvr>
                                        <p:cTn id="38" dur="1000" fill="hold"/>
                                        <p:tgtEl>
                                          <p:spTgt spid="70"/>
                                        </p:tgtEl>
                                        <p:attrNameLst>
                                          <p:attrName>ppt_x</p:attrName>
                                        </p:attrNameLst>
                                      </p:cBhvr>
                                      <p:tavLst>
                                        <p:tav tm="0">
                                          <p:val>
                                            <p:strVal val="#ppt_x"/>
                                          </p:val>
                                        </p:tav>
                                        <p:tav tm="100000">
                                          <p:val>
                                            <p:strVal val="#ppt_x"/>
                                          </p:val>
                                        </p:tav>
                                      </p:tavLst>
                                    </p:anim>
                                    <p:anim calcmode="lin" valueType="num">
                                      <p:cBhvr>
                                        <p:cTn id="39" dur="1000" fill="hold"/>
                                        <p:tgtEl>
                                          <p:spTgt spid="70"/>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1630"/>
                                  </p:stCondLst>
                                  <p:childTnLst>
                                    <p:set>
                                      <p:cBhvr>
                                        <p:cTn id="41" dur="1" fill="hold">
                                          <p:stCondLst>
                                            <p:cond delay="0"/>
                                          </p:stCondLst>
                                        </p:cTn>
                                        <p:tgtEl>
                                          <p:spTgt spid="1172"/>
                                        </p:tgtEl>
                                        <p:attrNameLst>
                                          <p:attrName>style.visibility</p:attrName>
                                        </p:attrNameLst>
                                      </p:cBhvr>
                                      <p:to>
                                        <p:strVal val="visible"/>
                                      </p:to>
                                    </p:set>
                                    <p:animEffect transition="in" filter="fade">
                                      <p:cBhvr>
                                        <p:cTn id="42" dur="1000"/>
                                        <p:tgtEl>
                                          <p:spTgt spid="1172"/>
                                        </p:tgtEl>
                                      </p:cBhvr>
                                    </p:animEffect>
                                    <p:anim calcmode="lin" valueType="num">
                                      <p:cBhvr>
                                        <p:cTn id="43" dur="1000" fill="hold"/>
                                        <p:tgtEl>
                                          <p:spTgt spid="1172"/>
                                        </p:tgtEl>
                                        <p:attrNameLst>
                                          <p:attrName>ppt_x</p:attrName>
                                        </p:attrNameLst>
                                      </p:cBhvr>
                                      <p:tavLst>
                                        <p:tav tm="0">
                                          <p:val>
                                            <p:strVal val="#ppt_x"/>
                                          </p:val>
                                        </p:tav>
                                        <p:tav tm="100000">
                                          <p:val>
                                            <p:strVal val="#ppt_x"/>
                                          </p:val>
                                        </p:tav>
                                      </p:tavLst>
                                    </p:anim>
                                    <p:anim calcmode="lin" valueType="num">
                                      <p:cBhvr>
                                        <p:cTn id="44" dur="1000" fill="hold"/>
                                        <p:tgtEl>
                                          <p:spTgt spid="11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小芋泥1"/>
          <p:cNvSpPr/>
          <p:nvPr/>
        </p:nvSpPr>
        <p:spPr>
          <a:xfrm>
            <a:off x="6782840" y="1515071"/>
            <a:ext cx="2231166" cy="4474248"/>
          </a:xfrm>
          <a:prstGeom prst="roundRect">
            <a:avLst>
              <a:gd name="adj" fmla="val 5121"/>
            </a:avLst>
          </a:prstGeom>
          <a:solidFill>
            <a:schemeClr val="bg1"/>
          </a:solidFill>
          <a:ln w="12043">
            <a:gradFill flip="none" rotWithShape="1">
              <a:gsLst>
                <a:gs pos="21000">
                  <a:schemeClr val="accent1">
                    <a:lumMod val="20000"/>
                    <a:lumOff val="80000"/>
                  </a:schemeClr>
                </a:gs>
                <a:gs pos="80000">
                  <a:schemeClr val="accent1"/>
                </a:gs>
              </a:gsLst>
              <a:lin ang="5400000" scaled="1"/>
              <a:tileRect/>
            </a:gradFill>
          </a:ln>
          <a:effectLst>
            <a:outerShdw blurRad="50800" dist="38100" dir="8100000" algn="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6713" tIns="43356" rIns="86713" bIns="43356"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5">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小芋泥2"/>
          <p:cNvSpPr/>
          <p:nvPr/>
        </p:nvSpPr>
        <p:spPr>
          <a:xfrm>
            <a:off x="690562" y="1186164"/>
            <a:ext cx="5367519" cy="4803155"/>
          </a:xfrm>
          <a:prstGeom prst="roundRect">
            <a:avLst>
              <a:gd name="adj" fmla="val 6600"/>
            </a:avLst>
          </a:prstGeom>
          <a:solidFill>
            <a:schemeClr val="bg1"/>
          </a:solidFill>
          <a:ln w="12043">
            <a:gradFill flip="none" rotWithShape="1">
              <a:gsLst>
                <a:gs pos="0">
                  <a:schemeClr val="accent1">
                    <a:lumMod val="20000"/>
                    <a:lumOff val="80000"/>
                  </a:schemeClr>
                </a:gs>
                <a:gs pos="100000">
                  <a:schemeClr val="accent1"/>
                </a:gs>
              </a:gsLst>
              <a:lin ang="10800000" scaled="1"/>
              <a:tileRect/>
            </a:gradFill>
          </a:ln>
          <a:effectLst>
            <a:outerShdw blurRad="50800" dist="38100" dir="8100000" algn="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6713" tIns="43356" rIns="86713" bIns="43356"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5"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小芋泥3"/>
          <p:cNvSpPr>
            <a:spLocks noGrp="1"/>
          </p:cNvSpPr>
          <p:nvPr>
            <p:ph type="title"/>
          </p:nvPr>
        </p:nvSpPr>
        <p:spPr>
          <a:xfrm>
            <a:off x="690562" y="241024"/>
            <a:ext cx="2154436" cy="430887"/>
          </a:xfrm>
        </p:spPr>
        <p:txBody>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课题研究方法</a:t>
            </a:r>
          </a:p>
        </p:txBody>
      </p:sp>
      <p:grpSp>
        <p:nvGrpSpPr>
          <p:cNvPr id="99" name="小芋泥4"/>
          <p:cNvGrpSpPr/>
          <p:nvPr/>
        </p:nvGrpSpPr>
        <p:grpSpPr>
          <a:xfrm>
            <a:off x="851867" y="4558110"/>
            <a:ext cx="5120744" cy="1233239"/>
            <a:chOff x="815180" y="4177694"/>
            <a:chExt cx="5120744" cy="1233239"/>
          </a:xfrm>
        </p:grpSpPr>
        <p:sp>
          <p:nvSpPr>
            <p:cNvPr id="25" name="小芋泥4-1"/>
            <p:cNvSpPr/>
            <p:nvPr/>
          </p:nvSpPr>
          <p:spPr>
            <a:xfrm>
              <a:off x="914674" y="4177694"/>
              <a:ext cx="1467068" cy="446285"/>
            </a:xfrm>
            <a:prstGeom prst="round2DiagRect">
              <a:avLst>
                <a:gd name="adj1" fmla="val 50000"/>
                <a:gd name="adj2" fmla="val 0"/>
              </a:avLst>
            </a:prstGeom>
            <a:solidFill>
              <a:schemeClr val="l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7" name="小芋泥4-2"/>
            <p:cNvSpPr txBox="1"/>
            <p:nvPr/>
          </p:nvSpPr>
          <p:spPr>
            <a:xfrm>
              <a:off x="815180" y="4776400"/>
              <a:ext cx="5120744" cy="634533"/>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buClr>
                  <a:srgbClr val="183882"/>
                </a:buClr>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在这里输入你的正文阐述与关键词标题相关的具体内容在这里输入你的正文阐述与关键词标题</a:t>
              </a:r>
            </a:p>
          </p:txBody>
        </p:sp>
        <p:sp>
          <p:nvSpPr>
            <p:cNvPr id="87" name="小芋泥4-3"/>
            <p:cNvSpPr txBox="1"/>
            <p:nvPr/>
          </p:nvSpPr>
          <p:spPr>
            <a:xfrm>
              <a:off x="816439" y="4265335"/>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ct val="0"/>
                </a:spcBef>
                <a:buFontTx/>
                <a:buNone/>
                <a:defRPr/>
              </a:pPr>
              <a:r>
                <a:rPr lang="zh-CN" altLang="en-US" sz="2000" dirty="0">
                  <a:gradFill flip="none" rotWithShape="1">
                    <a:gsLst>
                      <a:gs pos="0">
                        <a:srgbClr val="3BBAFC"/>
                      </a:gs>
                      <a:gs pos="70000">
                        <a:srgbClr val="2490FC"/>
                      </a:gs>
                    </a:gsLst>
                    <a:lin ang="5400000" scaled="1"/>
                    <a:tileRect/>
                  </a:gra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cxnSp>
          <p:nvCxnSpPr>
            <p:cNvPr id="94" name="小芋泥4-4"/>
            <p:cNvCxnSpPr/>
            <p:nvPr/>
          </p:nvCxnSpPr>
          <p:spPr>
            <a:xfrm>
              <a:off x="914674" y="4665445"/>
              <a:ext cx="1368833" cy="0"/>
            </a:xfrm>
            <a:prstGeom prst="line">
              <a:avLst/>
            </a:prstGeom>
            <a:gradFill>
              <a:gsLst>
                <a:gs pos="17000">
                  <a:schemeClr val="accent1">
                    <a:alpha val="0"/>
                  </a:schemeClr>
                </a:gs>
                <a:gs pos="100000">
                  <a:schemeClr val="accent1">
                    <a:alpha val="28000"/>
                  </a:schemeClr>
                </a:gs>
              </a:gsLst>
              <a:lin ang="0" scaled="0"/>
            </a:gradFill>
            <a:ln w="12700" cap="rnd">
              <a:gradFill>
                <a:gsLst>
                  <a:gs pos="0">
                    <a:schemeClr val="accent1">
                      <a:alpha val="0"/>
                    </a:schemeClr>
                  </a:gs>
                  <a:gs pos="100000">
                    <a:schemeClr val="accent1"/>
                  </a:gs>
                </a:gsLst>
                <a:lin ang="10800000" scaled="0"/>
              </a:gradFill>
              <a:round/>
            </a:ln>
          </p:spPr>
          <p:style>
            <a:lnRef idx="2">
              <a:schemeClr val="accent1">
                <a:shade val="50000"/>
              </a:schemeClr>
            </a:lnRef>
            <a:fillRef idx="1">
              <a:schemeClr val="accent1"/>
            </a:fillRef>
            <a:effectRef idx="0">
              <a:schemeClr val="accent1"/>
            </a:effectRef>
            <a:fontRef idx="minor">
              <a:schemeClr val="lt1"/>
            </a:fontRef>
          </p:style>
        </p:cxnSp>
      </p:grpSp>
      <p:grpSp>
        <p:nvGrpSpPr>
          <p:cNvPr id="100" name="小芋泥5"/>
          <p:cNvGrpSpPr/>
          <p:nvPr/>
        </p:nvGrpSpPr>
        <p:grpSpPr>
          <a:xfrm>
            <a:off x="851867" y="1384134"/>
            <a:ext cx="5015533" cy="1233239"/>
            <a:chOff x="815180" y="4177694"/>
            <a:chExt cx="5015533" cy="1233239"/>
          </a:xfrm>
        </p:grpSpPr>
        <p:sp>
          <p:nvSpPr>
            <p:cNvPr id="101" name="小芋泥5-1"/>
            <p:cNvSpPr/>
            <p:nvPr/>
          </p:nvSpPr>
          <p:spPr>
            <a:xfrm>
              <a:off x="914674" y="4177694"/>
              <a:ext cx="1467068" cy="446285"/>
            </a:xfrm>
            <a:prstGeom prst="round2DiagRect">
              <a:avLst>
                <a:gd name="adj1" fmla="val 50000"/>
                <a:gd name="adj2" fmla="val 0"/>
              </a:avLst>
            </a:prstGeom>
            <a:solidFill>
              <a:schemeClr val="l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02" name="小芋泥5-2"/>
            <p:cNvSpPr txBox="1"/>
            <p:nvPr/>
          </p:nvSpPr>
          <p:spPr>
            <a:xfrm>
              <a:off x="815180" y="4776400"/>
              <a:ext cx="5015533" cy="634533"/>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buClr>
                  <a:srgbClr val="183882"/>
                </a:buClr>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在这里输入你的正文阐述与关键词标题相关的具体内容在这里输入你的正文阐述与关键词标题</a:t>
              </a:r>
            </a:p>
          </p:txBody>
        </p:sp>
        <p:sp>
          <p:nvSpPr>
            <p:cNvPr id="103" name="小芋泥5-3"/>
            <p:cNvSpPr txBox="1"/>
            <p:nvPr/>
          </p:nvSpPr>
          <p:spPr>
            <a:xfrm>
              <a:off x="816439" y="4265335"/>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ct val="0"/>
                </a:spcBef>
                <a:buFontTx/>
                <a:buNone/>
                <a:defRPr/>
              </a:pPr>
              <a:r>
                <a:rPr lang="zh-CN" altLang="en-US" sz="2000" dirty="0">
                  <a:gradFill flip="none" rotWithShape="1">
                    <a:gsLst>
                      <a:gs pos="0">
                        <a:srgbClr val="3BBAFC"/>
                      </a:gs>
                      <a:gs pos="70000">
                        <a:srgbClr val="2490FC"/>
                      </a:gs>
                    </a:gsLst>
                    <a:lin ang="5400000" scaled="1"/>
                    <a:tileRect/>
                  </a:gra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cxnSp>
          <p:nvCxnSpPr>
            <p:cNvPr id="104" name="小芋泥5-4"/>
            <p:cNvCxnSpPr/>
            <p:nvPr/>
          </p:nvCxnSpPr>
          <p:spPr>
            <a:xfrm>
              <a:off x="914674" y="4665445"/>
              <a:ext cx="1368833" cy="0"/>
            </a:xfrm>
            <a:prstGeom prst="line">
              <a:avLst/>
            </a:prstGeom>
            <a:gradFill>
              <a:gsLst>
                <a:gs pos="17000">
                  <a:schemeClr val="accent1">
                    <a:alpha val="0"/>
                  </a:schemeClr>
                </a:gs>
                <a:gs pos="100000">
                  <a:schemeClr val="accent1">
                    <a:alpha val="28000"/>
                  </a:schemeClr>
                </a:gs>
              </a:gsLst>
              <a:lin ang="0" scaled="0"/>
            </a:gradFill>
            <a:ln w="12700" cap="rnd">
              <a:gradFill>
                <a:gsLst>
                  <a:gs pos="0">
                    <a:schemeClr val="accent1">
                      <a:alpha val="0"/>
                    </a:schemeClr>
                  </a:gs>
                  <a:gs pos="100000">
                    <a:schemeClr val="accent1"/>
                  </a:gs>
                </a:gsLst>
                <a:lin ang="10800000" scaled="0"/>
              </a:gradFill>
              <a:round/>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小芋泥6"/>
          <p:cNvGrpSpPr/>
          <p:nvPr/>
        </p:nvGrpSpPr>
        <p:grpSpPr>
          <a:xfrm>
            <a:off x="851867" y="2971122"/>
            <a:ext cx="5015533" cy="1233239"/>
            <a:chOff x="815180" y="4177694"/>
            <a:chExt cx="5015533" cy="1233239"/>
          </a:xfrm>
        </p:grpSpPr>
        <p:sp>
          <p:nvSpPr>
            <p:cNvPr id="106" name="小芋泥6-1"/>
            <p:cNvSpPr/>
            <p:nvPr/>
          </p:nvSpPr>
          <p:spPr>
            <a:xfrm>
              <a:off x="914674" y="4177694"/>
              <a:ext cx="1467068" cy="446285"/>
            </a:xfrm>
            <a:prstGeom prst="round2DiagRect">
              <a:avLst>
                <a:gd name="adj1" fmla="val 50000"/>
                <a:gd name="adj2" fmla="val 0"/>
              </a:avLst>
            </a:prstGeom>
            <a:solidFill>
              <a:schemeClr val="l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07" name="小芋泥6-2"/>
            <p:cNvSpPr txBox="1"/>
            <p:nvPr/>
          </p:nvSpPr>
          <p:spPr>
            <a:xfrm>
              <a:off x="815180" y="4776400"/>
              <a:ext cx="5015533" cy="634533"/>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buClr>
                  <a:srgbClr val="183882"/>
                </a:buClr>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在这里输入你的正文阐述与关键词标题相关的具体内容在这里输入你的正文阐述与关键词标题</a:t>
              </a:r>
            </a:p>
          </p:txBody>
        </p:sp>
        <p:sp>
          <p:nvSpPr>
            <p:cNvPr id="108" name="小芋泥6-3"/>
            <p:cNvSpPr txBox="1"/>
            <p:nvPr/>
          </p:nvSpPr>
          <p:spPr>
            <a:xfrm>
              <a:off x="816439" y="4265335"/>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ct val="0"/>
                </a:spcBef>
                <a:buFontTx/>
                <a:buNone/>
                <a:defRPr/>
              </a:pPr>
              <a:r>
                <a:rPr lang="zh-CN" altLang="en-US" sz="2000" dirty="0">
                  <a:gradFill flip="none" rotWithShape="1">
                    <a:gsLst>
                      <a:gs pos="0">
                        <a:srgbClr val="3BBAFC"/>
                      </a:gs>
                      <a:gs pos="70000">
                        <a:srgbClr val="2490FC"/>
                      </a:gs>
                    </a:gsLst>
                    <a:lin ang="5400000" scaled="1"/>
                    <a:tileRect/>
                  </a:gra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cxnSp>
          <p:nvCxnSpPr>
            <p:cNvPr id="109" name="小芋泥6-4"/>
            <p:cNvCxnSpPr/>
            <p:nvPr/>
          </p:nvCxnSpPr>
          <p:spPr>
            <a:xfrm>
              <a:off x="914674" y="4665445"/>
              <a:ext cx="1368833" cy="0"/>
            </a:xfrm>
            <a:prstGeom prst="line">
              <a:avLst/>
            </a:prstGeom>
            <a:gradFill>
              <a:gsLst>
                <a:gs pos="17000">
                  <a:schemeClr val="accent1">
                    <a:alpha val="0"/>
                  </a:schemeClr>
                </a:gs>
                <a:gs pos="100000">
                  <a:schemeClr val="accent1">
                    <a:alpha val="28000"/>
                  </a:schemeClr>
                </a:gs>
              </a:gsLst>
              <a:lin ang="0" scaled="0"/>
            </a:gradFill>
            <a:ln w="12700" cap="rnd">
              <a:gradFill>
                <a:gsLst>
                  <a:gs pos="0">
                    <a:schemeClr val="accent1">
                      <a:alpha val="0"/>
                    </a:schemeClr>
                  </a:gs>
                  <a:gs pos="100000">
                    <a:schemeClr val="accent1"/>
                  </a:gs>
                </a:gsLst>
                <a:lin ang="10800000" scaled="0"/>
              </a:gra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9" name="小芋泥7"/>
          <p:cNvSpPr txBox="1"/>
          <p:nvPr/>
        </p:nvSpPr>
        <p:spPr>
          <a:xfrm>
            <a:off x="6934351" y="4182551"/>
            <a:ext cx="1928145" cy="1474763"/>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algn="ctr" fontAlgn="auto">
              <a:lnSpc>
                <a:spcPct val="130000"/>
              </a:lnSpc>
              <a:buClr>
                <a:srgbClr val="183882"/>
              </a:buClr>
              <a:buSzTx/>
              <a:buFontTx/>
              <a:buNone/>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endParaRPr lang="en-US" altLang="zh-CN"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4" name="小芋泥8"/>
          <p:cNvGrpSpPr/>
          <p:nvPr/>
        </p:nvGrpSpPr>
        <p:grpSpPr>
          <a:xfrm>
            <a:off x="7083252" y="1847077"/>
            <a:ext cx="1630343" cy="2107925"/>
            <a:chOff x="7083252" y="1847077"/>
            <a:chExt cx="1630343" cy="2107925"/>
          </a:xfrm>
        </p:grpSpPr>
        <p:grpSp>
          <p:nvGrpSpPr>
            <p:cNvPr id="93" name="组合 92"/>
            <p:cNvGrpSpPr/>
            <p:nvPr/>
          </p:nvGrpSpPr>
          <p:grpSpPr>
            <a:xfrm>
              <a:off x="7837646" y="3704969"/>
              <a:ext cx="121554" cy="250033"/>
              <a:chOff x="-952500" y="928685"/>
              <a:chExt cx="473109" cy="973174"/>
            </a:xfrm>
          </p:grpSpPr>
          <p:sp>
            <p:nvSpPr>
              <p:cNvPr id="95" name="小芋泥8-1"/>
              <p:cNvSpPr/>
              <p:nvPr/>
            </p:nvSpPr>
            <p:spPr>
              <a:xfrm rot="18955421">
                <a:off x="-952500" y="1428750"/>
                <a:ext cx="473109" cy="473109"/>
              </a:xfrm>
              <a:prstGeom prst="corner">
                <a:avLst>
                  <a:gd name="adj1" fmla="val 19801"/>
                  <a:gd name="adj2" fmla="val 177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96" name="小芋泥8-2"/>
              <p:cNvSpPr/>
              <p:nvPr/>
            </p:nvSpPr>
            <p:spPr>
              <a:xfrm rot="18955421">
                <a:off x="-952500" y="1176337"/>
                <a:ext cx="473109" cy="473109"/>
              </a:xfrm>
              <a:prstGeom prst="corner">
                <a:avLst>
                  <a:gd name="adj1" fmla="val 19801"/>
                  <a:gd name="adj2" fmla="val 17788"/>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97" name="小芋泥8-3"/>
              <p:cNvSpPr/>
              <p:nvPr/>
            </p:nvSpPr>
            <p:spPr>
              <a:xfrm rot="18955421">
                <a:off x="-952500" y="928685"/>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nvGrpSpPr>
            <p:cNvPr id="138" name="组合 137"/>
            <p:cNvGrpSpPr/>
            <p:nvPr/>
          </p:nvGrpSpPr>
          <p:grpSpPr>
            <a:xfrm>
              <a:off x="7083252" y="1847077"/>
              <a:ext cx="1630343" cy="1630343"/>
              <a:chOff x="7067550" y="1467642"/>
              <a:chExt cx="1630343" cy="1630343"/>
            </a:xfrm>
          </p:grpSpPr>
          <p:grpSp>
            <p:nvGrpSpPr>
              <p:cNvPr id="136" name="组合 135"/>
              <p:cNvGrpSpPr/>
              <p:nvPr/>
            </p:nvGrpSpPr>
            <p:grpSpPr>
              <a:xfrm>
                <a:off x="7067550" y="1467642"/>
                <a:ext cx="1630343" cy="1630343"/>
                <a:chOff x="7067550" y="1467642"/>
                <a:chExt cx="1630343" cy="1630343"/>
              </a:xfrm>
            </p:grpSpPr>
            <p:sp>
              <p:nvSpPr>
                <p:cNvPr id="115" name="小芋泥8-4"/>
                <p:cNvSpPr/>
                <p:nvPr/>
              </p:nvSpPr>
              <p:spPr>
                <a:xfrm>
                  <a:off x="7067550" y="1467642"/>
                  <a:ext cx="1630343" cy="1630343"/>
                </a:xfrm>
                <a:prstGeom prst="ellipse">
                  <a:avLst/>
                </a:prstGeom>
                <a:noFill/>
                <a:ln w="8636">
                  <a:gradFill>
                    <a:gsLst>
                      <a:gs pos="0">
                        <a:schemeClr val="accent1">
                          <a:alpha val="0"/>
                        </a:schemeClr>
                      </a:gs>
                      <a:gs pos="10000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62179" tIns="31090" rIns="62179" bIns="3109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sz="1090" dirty="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14" name="小芋泥8-5"/>
                <p:cNvSpPr/>
                <p:nvPr/>
              </p:nvSpPr>
              <p:spPr>
                <a:xfrm>
                  <a:off x="7067550" y="1498369"/>
                  <a:ext cx="1599615" cy="1599616"/>
                </a:xfrm>
                <a:prstGeom prst="ellipse">
                  <a:avLst/>
                </a:prstGeom>
                <a:gradFill flip="none" rotWithShape="1">
                  <a:gsLst>
                    <a:gs pos="99000">
                      <a:schemeClr val="accent1">
                        <a:alpha val="10000"/>
                      </a:schemeClr>
                    </a:gs>
                    <a:gs pos="78000">
                      <a:schemeClr val="accent1">
                        <a:alpha val="0"/>
                      </a:schemeClr>
                    </a:gs>
                  </a:gsLst>
                  <a:path path="shape">
                    <a:fillToRect l="50000" t="50000" r="50000" b="50000"/>
                  </a:path>
                  <a:tileRect/>
                </a:gradFill>
                <a:ln w="8636">
                  <a:gradFill>
                    <a:gsLst>
                      <a:gs pos="0">
                        <a:schemeClr val="accent1">
                          <a:alpha val="0"/>
                        </a:schemeClr>
                      </a:gs>
                      <a:gs pos="10000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62179" tIns="31090" rIns="62179" bIns="3109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sz="1090" dirty="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nvGrpSpPr>
              <p:cNvPr id="137" name="组合 136"/>
              <p:cNvGrpSpPr/>
              <p:nvPr/>
            </p:nvGrpSpPr>
            <p:grpSpPr>
              <a:xfrm>
                <a:off x="7498001" y="1865183"/>
                <a:ext cx="769441" cy="835261"/>
                <a:chOff x="7410568" y="1865183"/>
                <a:chExt cx="769441" cy="835261"/>
              </a:xfrm>
            </p:grpSpPr>
            <p:sp>
              <p:nvSpPr>
                <p:cNvPr id="119" name="小芋泥8-6"/>
                <p:cNvSpPr txBox="1"/>
                <p:nvPr/>
              </p:nvSpPr>
              <p:spPr>
                <a:xfrm flipH="1">
                  <a:off x="7410568" y="2392667"/>
                  <a:ext cx="769441" cy="307777"/>
                </a:xfrm>
                <a:prstGeom prst="rect">
                  <a:avLst/>
                </a:prstGeom>
                <a:noFill/>
                <a:effectLst/>
              </p:spPr>
              <p:txBody>
                <a:bodyPr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defRPr/>
                  </a:pPr>
                  <a:r>
                    <a:rPr lang="zh-CN" altLang="en-US" sz="2000" dirty="0">
                      <a:gradFill flip="none" rotWithShape="1">
                        <a:gsLst>
                          <a:gs pos="0">
                            <a:srgbClr val="3BBAFC"/>
                          </a:gs>
                          <a:gs pos="70000">
                            <a:srgbClr val="2490FC"/>
                          </a:gs>
                        </a:gsLst>
                        <a:lin ang="5400000" scaled="1"/>
                        <a:tileRect/>
                      </a:gra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a:t>
                  </a:r>
                </a:p>
              </p:txBody>
            </p:sp>
            <p:grpSp>
              <p:nvGrpSpPr>
                <p:cNvPr id="120" name="组合 119"/>
                <p:cNvGrpSpPr/>
                <p:nvPr/>
              </p:nvGrpSpPr>
              <p:grpSpPr>
                <a:xfrm>
                  <a:off x="7593499" y="1865183"/>
                  <a:ext cx="403578" cy="402882"/>
                  <a:chOff x="7270903" y="1921560"/>
                  <a:chExt cx="368045" cy="374076"/>
                </a:xfrm>
                <a:solidFill>
                  <a:schemeClr val="accent1"/>
                </a:solidFill>
              </p:grpSpPr>
              <p:sp>
                <p:nvSpPr>
                  <p:cNvPr id="121" name="小芋泥8-7"/>
                  <p:cNvSpPr/>
                  <p:nvPr/>
                </p:nvSpPr>
                <p:spPr>
                  <a:xfrm>
                    <a:off x="7473421" y="2200791"/>
                    <a:ext cx="86599" cy="83127"/>
                  </a:xfrm>
                  <a:custGeom>
                    <a:avLst/>
                    <a:gdLst>
                      <a:gd name="connsiteX0" fmla="*/ 86599 w 86599"/>
                      <a:gd name="connsiteY0" fmla="*/ 0 h 83127"/>
                      <a:gd name="connsiteX1" fmla="*/ 86599 w 86599"/>
                      <a:gd name="connsiteY1" fmla="*/ 63939 h 83127"/>
                      <a:gd name="connsiteX2" fmla="*/ 86599 w 86599"/>
                      <a:gd name="connsiteY2" fmla="*/ 64122 h 83127"/>
                      <a:gd name="connsiteX3" fmla="*/ 67115 w 86599"/>
                      <a:gd name="connsiteY3" fmla="*/ 83126 h 83127"/>
                      <a:gd name="connsiteX4" fmla="*/ 67143 w 86599"/>
                      <a:gd name="connsiteY4" fmla="*/ 82058 h 83127"/>
                      <a:gd name="connsiteX5" fmla="*/ 0 w 86599"/>
                      <a:gd name="connsiteY5" fmla="*/ 82058 h 83127"/>
                      <a:gd name="connsiteX6" fmla="*/ 86599 w 86599"/>
                      <a:gd name="connsiteY6" fmla="*/ 0 h 8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99" h="83127">
                        <a:moveTo>
                          <a:pt x="86599" y="0"/>
                        </a:moveTo>
                        <a:lnTo>
                          <a:pt x="86599" y="63939"/>
                        </a:lnTo>
                        <a:cubicBezTo>
                          <a:pt x="86599" y="63997"/>
                          <a:pt x="86599" y="64064"/>
                          <a:pt x="86599" y="64122"/>
                        </a:cubicBezTo>
                        <a:cubicBezTo>
                          <a:pt x="86465" y="74755"/>
                          <a:pt x="77738" y="83261"/>
                          <a:pt x="67115" y="83126"/>
                        </a:cubicBezTo>
                        <a:lnTo>
                          <a:pt x="67143" y="82058"/>
                        </a:lnTo>
                        <a:lnTo>
                          <a:pt x="0" y="82058"/>
                        </a:lnTo>
                        <a:lnTo>
                          <a:pt x="86599"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122" name="组合 121"/>
                  <p:cNvGrpSpPr/>
                  <p:nvPr/>
                </p:nvGrpSpPr>
                <p:grpSpPr>
                  <a:xfrm>
                    <a:off x="7388937" y="2058250"/>
                    <a:ext cx="250011" cy="237386"/>
                    <a:chOff x="7388937" y="2058250"/>
                    <a:chExt cx="250011" cy="237386"/>
                  </a:xfrm>
                  <a:grpFill/>
                </p:grpSpPr>
                <p:sp>
                  <p:nvSpPr>
                    <p:cNvPr id="125" name="小芋泥8-8"/>
                    <p:cNvSpPr/>
                    <p:nvPr/>
                  </p:nvSpPr>
                  <p:spPr>
                    <a:xfrm>
                      <a:off x="7558943" y="2058250"/>
                      <a:ext cx="80005" cy="76464"/>
                    </a:xfrm>
                    <a:custGeom>
                      <a:avLst/>
                      <a:gdLst>
                        <a:gd name="connsiteX0" fmla="*/ 42907 w 80005"/>
                        <a:gd name="connsiteY0" fmla="*/ 0 h 76464"/>
                        <a:gd name="connsiteX1" fmla="*/ 54145 w 80005"/>
                        <a:gd name="connsiteY1" fmla="*/ 3998 h 76464"/>
                        <a:gd name="connsiteX2" fmla="*/ 75795 w 80005"/>
                        <a:gd name="connsiteY2" fmla="*/ 25312 h 76464"/>
                        <a:gd name="connsiteX3" fmla="*/ 75795 w 80005"/>
                        <a:gd name="connsiteY3" fmla="*/ 25350 h 76464"/>
                        <a:gd name="connsiteX4" fmla="*/ 76882 w 80005"/>
                        <a:gd name="connsiteY4" fmla="*/ 45557 h 76464"/>
                        <a:gd name="connsiteX5" fmla="*/ 44397 w 80005"/>
                        <a:gd name="connsiteY5" fmla="*/ 76464 h 76464"/>
                        <a:gd name="connsiteX6" fmla="*/ 0 w 80005"/>
                        <a:gd name="connsiteY6" fmla="*/ 34905 h 76464"/>
                        <a:gd name="connsiteX7" fmla="*/ 32485 w 80005"/>
                        <a:gd name="connsiteY7" fmla="*/ 3998 h 76464"/>
                        <a:gd name="connsiteX8" fmla="*/ 42907 w 80005"/>
                        <a:gd name="connsiteY8" fmla="*/ 0 h 7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005" h="76464">
                          <a:moveTo>
                            <a:pt x="42907" y="0"/>
                          </a:moveTo>
                          <a:cubicBezTo>
                            <a:pt x="46832" y="0"/>
                            <a:pt x="50893" y="1333"/>
                            <a:pt x="54145" y="3998"/>
                          </a:cubicBezTo>
                          <a:lnTo>
                            <a:pt x="75795" y="25312"/>
                          </a:lnTo>
                          <a:lnTo>
                            <a:pt x="75795" y="25350"/>
                          </a:lnTo>
                          <a:cubicBezTo>
                            <a:pt x="81212" y="31700"/>
                            <a:pt x="81212" y="40226"/>
                            <a:pt x="76882" y="45557"/>
                          </a:cubicBezTo>
                          <a:lnTo>
                            <a:pt x="44397" y="76464"/>
                          </a:lnTo>
                          <a:lnTo>
                            <a:pt x="0" y="34905"/>
                          </a:lnTo>
                          <a:lnTo>
                            <a:pt x="32485" y="3998"/>
                          </a:lnTo>
                          <a:cubicBezTo>
                            <a:pt x="35194" y="1333"/>
                            <a:pt x="38982" y="0"/>
                            <a:pt x="42907" y="0"/>
                          </a:cubicBez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26" name="小芋泥8-9"/>
                    <p:cNvSpPr/>
                    <p:nvPr/>
                  </p:nvSpPr>
                  <p:spPr>
                    <a:xfrm>
                      <a:off x="7414917" y="2104876"/>
                      <a:ext cx="176511" cy="166253"/>
                    </a:xfrm>
                    <a:custGeom>
                      <a:avLst/>
                      <a:gdLst>
                        <a:gd name="connsiteX0" fmla="*/ 132114 w 176511"/>
                        <a:gd name="connsiteY0" fmla="*/ 0 h 166253"/>
                        <a:gd name="connsiteX1" fmla="*/ 176511 w 176511"/>
                        <a:gd name="connsiteY1" fmla="*/ 41558 h 166253"/>
                        <a:gd name="connsiteX2" fmla="*/ 44397 w 176511"/>
                        <a:gd name="connsiteY2" fmla="*/ 166253 h 166253"/>
                        <a:gd name="connsiteX3" fmla="*/ 0 w 176511"/>
                        <a:gd name="connsiteY3" fmla="*/ 124685 h 166253"/>
                        <a:gd name="connsiteX4" fmla="*/ 132114 w 176511"/>
                        <a:gd name="connsiteY4" fmla="*/ 0 h 1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511" h="166253">
                          <a:moveTo>
                            <a:pt x="132114" y="0"/>
                          </a:moveTo>
                          <a:lnTo>
                            <a:pt x="176511" y="41558"/>
                          </a:lnTo>
                          <a:lnTo>
                            <a:pt x="44397" y="166253"/>
                          </a:lnTo>
                          <a:lnTo>
                            <a:pt x="0" y="124685"/>
                          </a:lnTo>
                          <a:lnTo>
                            <a:pt x="132114"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27" name="小芋泥8-10"/>
                    <p:cNvSpPr/>
                    <p:nvPr/>
                  </p:nvSpPr>
                  <p:spPr>
                    <a:xfrm>
                      <a:off x="7388937" y="2240212"/>
                      <a:ext cx="58475" cy="55424"/>
                    </a:xfrm>
                    <a:custGeom>
                      <a:avLst/>
                      <a:gdLst>
                        <a:gd name="connsiteX0" fmla="*/ 14029 w 58475"/>
                        <a:gd name="connsiteY0" fmla="*/ 0 h 55424"/>
                        <a:gd name="connsiteX1" fmla="*/ 58475 w 58475"/>
                        <a:gd name="connsiteY1" fmla="*/ 41568 h 55424"/>
                        <a:gd name="connsiteX2" fmla="*/ 0 w 58475"/>
                        <a:gd name="connsiteY2" fmla="*/ 55424 h 55424"/>
                        <a:gd name="connsiteX3" fmla="*/ 14029 w 58475"/>
                        <a:gd name="connsiteY3" fmla="*/ 0 h 55424"/>
                      </a:gdLst>
                      <a:ahLst/>
                      <a:cxnLst>
                        <a:cxn ang="0">
                          <a:pos x="connsiteX0" y="connsiteY0"/>
                        </a:cxn>
                        <a:cxn ang="0">
                          <a:pos x="connsiteX1" y="connsiteY1"/>
                        </a:cxn>
                        <a:cxn ang="0">
                          <a:pos x="connsiteX2" y="connsiteY2"/>
                        </a:cxn>
                        <a:cxn ang="0">
                          <a:pos x="connsiteX3" y="connsiteY3"/>
                        </a:cxn>
                      </a:cxnLst>
                      <a:rect l="l" t="t" r="r" b="b"/>
                      <a:pathLst>
                        <a:path w="58475" h="55424">
                          <a:moveTo>
                            <a:pt x="14029" y="0"/>
                          </a:moveTo>
                          <a:lnTo>
                            <a:pt x="58475" y="41568"/>
                          </a:lnTo>
                          <a:lnTo>
                            <a:pt x="0" y="55424"/>
                          </a:lnTo>
                          <a:lnTo>
                            <a:pt x="14029"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123" name="小芋泥8-11"/>
                  <p:cNvSpPr/>
                  <p:nvPr/>
                </p:nvSpPr>
                <p:spPr>
                  <a:xfrm>
                    <a:off x="7270903" y="1921560"/>
                    <a:ext cx="283712" cy="363415"/>
                  </a:xfrm>
                  <a:custGeom>
                    <a:avLst/>
                    <a:gdLst>
                      <a:gd name="connsiteX0" fmla="*/ 19485 w 283712"/>
                      <a:gd name="connsiteY0" fmla="*/ 1 h 363415"/>
                      <a:gd name="connsiteX1" fmla="*/ 125609 w 283712"/>
                      <a:gd name="connsiteY1" fmla="*/ 1 h 363415"/>
                      <a:gd name="connsiteX2" fmla="*/ 125609 w 283712"/>
                      <a:gd name="connsiteY2" fmla="*/ 106577 h 363415"/>
                      <a:gd name="connsiteX3" fmla="*/ 164598 w 283712"/>
                      <a:gd name="connsiteY3" fmla="*/ 143873 h 363415"/>
                      <a:gd name="connsiteX4" fmla="*/ 164589 w 283712"/>
                      <a:gd name="connsiteY4" fmla="*/ 144941 h 363415"/>
                      <a:gd name="connsiteX5" fmla="*/ 283712 w 283712"/>
                      <a:gd name="connsiteY5" fmla="*/ 144941 h 363415"/>
                      <a:gd name="connsiteX6" fmla="*/ 110454 w 283712"/>
                      <a:gd name="connsiteY6" fmla="*/ 309058 h 363415"/>
                      <a:gd name="connsiteX7" fmla="*/ 56309 w 283712"/>
                      <a:gd name="connsiteY7" fmla="*/ 363415 h 363415"/>
                      <a:gd name="connsiteX8" fmla="*/ 19485 w 283712"/>
                      <a:gd name="connsiteY8" fmla="*/ 363415 h 363415"/>
                      <a:gd name="connsiteX9" fmla="*/ 19302 w 283712"/>
                      <a:gd name="connsiteY9" fmla="*/ 363415 h 363415"/>
                      <a:gd name="connsiteX10" fmla="*/ 0 w 283712"/>
                      <a:gd name="connsiteY10" fmla="*/ 344228 h 363415"/>
                      <a:gd name="connsiteX11" fmla="*/ 0 w 283712"/>
                      <a:gd name="connsiteY11" fmla="*/ 19188 h 363415"/>
                      <a:gd name="connsiteX12" fmla="*/ 0 w 283712"/>
                      <a:gd name="connsiteY12" fmla="*/ 19005 h 363415"/>
                      <a:gd name="connsiteX13" fmla="*/ 19485 w 283712"/>
                      <a:gd name="connsiteY13" fmla="*/ 1 h 36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3712" h="363415">
                        <a:moveTo>
                          <a:pt x="19485" y="1"/>
                        </a:moveTo>
                        <a:lnTo>
                          <a:pt x="125609" y="1"/>
                        </a:lnTo>
                        <a:lnTo>
                          <a:pt x="125609" y="106577"/>
                        </a:lnTo>
                        <a:cubicBezTo>
                          <a:pt x="125609" y="126822"/>
                          <a:pt x="142938" y="143873"/>
                          <a:pt x="164598" y="143873"/>
                        </a:cubicBezTo>
                        <a:lnTo>
                          <a:pt x="164589" y="144941"/>
                        </a:lnTo>
                        <a:lnTo>
                          <a:pt x="283712" y="144941"/>
                        </a:lnTo>
                        <a:lnTo>
                          <a:pt x="110454" y="309058"/>
                        </a:lnTo>
                        <a:lnTo>
                          <a:pt x="56309" y="363415"/>
                        </a:lnTo>
                        <a:lnTo>
                          <a:pt x="19485" y="363415"/>
                        </a:lnTo>
                        <a:cubicBezTo>
                          <a:pt x="19427" y="363415"/>
                          <a:pt x="19360" y="363415"/>
                          <a:pt x="19302" y="363415"/>
                        </a:cubicBezTo>
                        <a:cubicBezTo>
                          <a:pt x="8669" y="363443"/>
                          <a:pt x="29" y="354860"/>
                          <a:pt x="0" y="344228"/>
                        </a:cubicBezTo>
                        <a:lnTo>
                          <a:pt x="0" y="19188"/>
                        </a:lnTo>
                        <a:cubicBezTo>
                          <a:pt x="0" y="19130"/>
                          <a:pt x="0" y="19063"/>
                          <a:pt x="0" y="19005"/>
                        </a:cubicBezTo>
                        <a:cubicBezTo>
                          <a:pt x="134" y="8372"/>
                          <a:pt x="8862" y="-133"/>
                          <a:pt x="19485" y="1"/>
                        </a:cubicBez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24" name="小芋泥8-12"/>
                  <p:cNvSpPr/>
                  <p:nvPr/>
                </p:nvSpPr>
                <p:spPr>
                  <a:xfrm>
                    <a:off x="7416004" y="1921561"/>
                    <a:ext cx="145104" cy="124724"/>
                  </a:xfrm>
                  <a:custGeom>
                    <a:avLst/>
                    <a:gdLst>
                      <a:gd name="connsiteX0" fmla="*/ 0 w 145104"/>
                      <a:gd name="connsiteY0" fmla="*/ 0 h 124724"/>
                      <a:gd name="connsiteX1" fmla="*/ 145104 w 145104"/>
                      <a:gd name="connsiteY1" fmla="*/ 124686 h 124724"/>
                      <a:gd name="connsiteX2" fmla="*/ 19495 w 145104"/>
                      <a:gd name="connsiteY2" fmla="*/ 124686 h 124724"/>
                      <a:gd name="connsiteX3" fmla="*/ 19495 w 145104"/>
                      <a:gd name="connsiteY3" fmla="*/ 124724 h 124724"/>
                      <a:gd name="connsiteX4" fmla="*/ 0 w 145104"/>
                      <a:gd name="connsiteY4" fmla="*/ 106615 h 124724"/>
                      <a:gd name="connsiteX5" fmla="*/ 0 w 145104"/>
                      <a:gd name="connsiteY5" fmla="*/ 0 h 12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104" h="124724">
                        <a:moveTo>
                          <a:pt x="0" y="0"/>
                        </a:moveTo>
                        <a:lnTo>
                          <a:pt x="145104" y="124686"/>
                        </a:lnTo>
                        <a:lnTo>
                          <a:pt x="19495" y="124686"/>
                        </a:lnTo>
                        <a:lnTo>
                          <a:pt x="19495" y="124724"/>
                        </a:lnTo>
                        <a:cubicBezTo>
                          <a:pt x="8660" y="124724"/>
                          <a:pt x="0" y="117267"/>
                          <a:pt x="0" y="106615"/>
                        </a:cubicBezTo>
                        <a:lnTo>
                          <a:pt x="0"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grpSp>
      </p:grpSp>
      <p:sp>
        <p:nvSpPr>
          <p:cNvPr id="140" name="小芋泥9"/>
          <p:cNvSpPr/>
          <p:nvPr/>
        </p:nvSpPr>
        <p:spPr>
          <a:xfrm>
            <a:off x="9218708" y="1515071"/>
            <a:ext cx="2231166" cy="4474248"/>
          </a:xfrm>
          <a:prstGeom prst="roundRect">
            <a:avLst>
              <a:gd name="adj" fmla="val 5121"/>
            </a:avLst>
          </a:prstGeom>
          <a:solidFill>
            <a:schemeClr val="bg1"/>
          </a:solidFill>
          <a:ln w="12043">
            <a:gradFill flip="none" rotWithShape="1">
              <a:gsLst>
                <a:gs pos="21000">
                  <a:schemeClr val="accent1">
                    <a:lumMod val="20000"/>
                    <a:lumOff val="80000"/>
                  </a:schemeClr>
                </a:gs>
                <a:gs pos="80000">
                  <a:schemeClr val="accent1"/>
                </a:gs>
              </a:gsLst>
              <a:lin ang="5400000" scaled="1"/>
              <a:tileRect/>
            </a:gradFill>
          </a:ln>
          <a:effectLst>
            <a:outerShdw blurRad="50800" dist="38100" dir="8100000" algn="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6713" tIns="43356" rIns="86713" bIns="43356"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5">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2" name="小芋泥10"/>
          <p:cNvSpPr txBox="1"/>
          <p:nvPr/>
        </p:nvSpPr>
        <p:spPr>
          <a:xfrm>
            <a:off x="9370219" y="4182551"/>
            <a:ext cx="1928145" cy="1474763"/>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algn="ctr" fontAlgn="auto">
              <a:lnSpc>
                <a:spcPct val="130000"/>
              </a:lnSpc>
              <a:buClr>
                <a:srgbClr val="183882"/>
              </a:buClr>
              <a:buSzTx/>
              <a:buFontTx/>
              <a:buNone/>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endParaRPr lang="en-US" altLang="zh-CN"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21" name="小芋泥11"/>
          <p:cNvGrpSpPr/>
          <p:nvPr/>
        </p:nvGrpSpPr>
        <p:grpSpPr>
          <a:xfrm>
            <a:off x="9519120" y="1847077"/>
            <a:ext cx="1630343" cy="2107925"/>
            <a:chOff x="9519120" y="1847077"/>
            <a:chExt cx="1630343" cy="2107925"/>
          </a:xfrm>
        </p:grpSpPr>
        <p:grpSp>
          <p:nvGrpSpPr>
            <p:cNvPr id="7" name="组合 6"/>
            <p:cNvGrpSpPr/>
            <p:nvPr/>
          </p:nvGrpSpPr>
          <p:grpSpPr>
            <a:xfrm>
              <a:off x="10273514" y="3704969"/>
              <a:ext cx="121554" cy="250033"/>
              <a:chOff x="10273514" y="3704969"/>
              <a:chExt cx="121554" cy="250033"/>
            </a:xfrm>
          </p:grpSpPr>
          <p:sp>
            <p:nvSpPr>
              <p:cNvPr id="158" name="小芋泥11-1"/>
              <p:cNvSpPr/>
              <p:nvPr/>
            </p:nvSpPr>
            <p:spPr>
              <a:xfrm rot="18955421">
                <a:off x="10273514" y="3833448"/>
                <a:ext cx="121554" cy="121554"/>
              </a:xfrm>
              <a:prstGeom prst="corner">
                <a:avLst>
                  <a:gd name="adj1" fmla="val 19801"/>
                  <a:gd name="adj2" fmla="val 177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60" name="小芋泥11-2"/>
              <p:cNvSpPr/>
              <p:nvPr/>
            </p:nvSpPr>
            <p:spPr>
              <a:xfrm rot="18955421">
                <a:off x="10273514" y="3704969"/>
                <a:ext cx="121554" cy="121554"/>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159" name="小芋泥11-3"/>
            <p:cNvSpPr/>
            <p:nvPr/>
          </p:nvSpPr>
          <p:spPr>
            <a:xfrm rot="18955421">
              <a:off x="10273514" y="3768597"/>
              <a:ext cx="121554" cy="121554"/>
            </a:xfrm>
            <a:prstGeom prst="corner">
              <a:avLst>
                <a:gd name="adj1" fmla="val 19801"/>
                <a:gd name="adj2" fmla="val 17788"/>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20" name="组合 19"/>
            <p:cNvGrpSpPr/>
            <p:nvPr/>
          </p:nvGrpSpPr>
          <p:grpSpPr>
            <a:xfrm>
              <a:off x="9519120" y="1847077"/>
              <a:ext cx="1630343" cy="1630343"/>
              <a:chOff x="9519120" y="1847077"/>
              <a:chExt cx="1630343" cy="1630343"/>
            </a:xfrm>
          </p:grpSpPr>
          <p:sp>
            <p:nvSpPr>
              <p:cNvPr id="156" name="小芋泥11-4"/>
              <p:cNvSpPr/>
              <p:nvPr/>
            </p:nvSpPr>
            <p:spPr>
              <a:xfrm>
                <a:off x="9519120" y="1847077"/>
                <a:ext cx="1630343" cy="1630343"/>
              </a:xfrm>
              <a:prstGeom prst="ellipse">
                <a:avLst/>
              </a:prstGeom>
              <a:noFill/>
              <a:ln w="8636">
                <a:gradFill>
                  <a:gsLst>
                    <a:gs pos="0">
                      <a:schemeClr val="accent1">
                        <a:alpha val="0"/>
                      </a:schemeClr>
                    </a:gs>
                    <a:gs pos="10000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62179" tIns="31090" rIns="62179" bIns="3109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sz="1090" dirty="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30" name="小芋泥12"/>
              <p:cNvGrpSpPr/>
              <p:nvPr/>
            </p:nvGrpSpPr>
            <p:grpSpPr>
              <a:xfrm>
                <a:off x="9519120" y="1877804"/>
                <a:ext cx="1599615" cy="1599616"/>
                <a:chOff x="9519120" y="1877804"/>
                <a:chExt cx="1599615" cy="1599616"/>
              </a:xfrm>
            </p:grpSpPr>
            <p:sp>
              <p:nvSpPr>
                <p:cNvPr id="157" name="小芋泥11-5"/>
                <p:cNvSpPr/>
                <p:nvPr/>
              </p:nvSpPr>
              <p:spPr>
                <a:xfrm>
                  <a:off x="9519120" y="1877804"/>
                  <a:ext cx="1599615" cy="1599616"/>
                </a:xfrm>
                <a:prstGeom prst="ellipse">
                  <a:avLst/>
                </a:prstGeom>
                <a:gradFill flip="none" rotWithShape="1">
                  <a:gsLst>
                    <a:gs pos="99000">
                      <a:schemeClr val="accent1">
                        <a:alpha val="10000"/>
                      </a:schemeClr>
                    </a:gs>
                    <a:gs pos="78000">
                      <a:schemeClr val="accent1">
                        <a:alpha val="0"/>
                      </a:schemeClr>
                    </a:gs>
                  </a:gsLst>
                  <a:path path="shape">
                    <a:fillToRect l="50000" t="50000" r="50000" b="50000"/>
                  </a:path>
                  <a:tileRect/>
                </a:gradFill>
                <a:ln w="8636">
                  <a:gradFill>
                    <a:gsLst>
                      <a:gs pos="0">
                        <a:schemeClr val="accent1">
                          <a:alpha val="0"/>
                        </a:schemeClr>
                      </a:gs>
                      <a:gs pos="10000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62179" tIns="31090" rIns="62179" bIns="3109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sz="1090" dirty="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29" name="组合 28"/>
                <p:cNvGrpSpPr/>
                <p:nvPr/>
              </p:nvGrpSpPr>
              <p:grpSpPr>
                <a:xfrm>
                  <a:off x="9934207" y="2259766"/>
                  <a:ext cx="769441" cy="820113"/>
                  <a:chOff x="9949571" y="2259766"/>
                  <a:chExt cx="769441" cy="820113"/>
                </a:xfrm>
              </p:grpSpPr>
              <p:sp>
                <p:nvSpPr>
                  <p:cNvPr id="147" name="小芋泥11-6"/>
                  <p:cNvSpPr txBox="1"/>
                  <p:nvPr/>
                </p:nvSpPr>
                <p:spPr>
                  <a:xfrm flipH="1">
                    <a:off x="9949571" y="2772102"/>
                    <a:ext cx="769441" cy="307777"/>
                  </a:xfrm>
                  <a:prstGeom prst="rect">
                    <a:avLst/>
                  </a:prstGeom>
                  <a:noFill/>
                  <a:effectLst/>
                </p:spPr>
                <p:txBody>
                  <a:bodyPr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defRPr/>
                    </a:pPr>
                    <a:r>
                      <a:rPr lang="zh-CN" altLang="en-US" sz="2000" dirty="0">
                        <a:gradFill flip="none" rotWithShape="1">
                          <a:gsLst>
                            <a:gs pos="0">
                              <a:srgbClr val="3BBAFC"/>
                            </a:gs>
                            <a:gs pos="70000">
                              <a:srgbClr val="2490FC"/>
                            </a:gs>
                          </a:gsLst>
                          <a:lin ang="5400000" scaled="1"/>
                          <a:tileRect/>
                        </a:gra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a:t>
                    </a:r>
                  </a:p>
                </p:txBody>
              </p:sp>
              <p:grpSp>
                <p:nvGrpSpPr>
                  <p:cNvPr id="128" name="组合 127"/>
                  <p:cNvGrpSpPr/>
                  <p:nvPr/>
                </p:nvGrpSpPr>
                <p:grpSpPr>
                  <a:xfrm>
                    <a:off x="10137687" y="2259766"/>
                    <a:ext cx="393209" cy="372586"/>
                    <a:chOff x="8626129" y="2164045"/>
                    <a:chExt cx="250486" cy="237347"/>
                  </a:xfrm>
                  <a:solidFill>
                    <a:schemeClr val="accent1"/>
                  </a:solidFill>
                </p:grpSpPr>
                <p:sp>
                  <p:nvSpPr>
                    <p:cNvPr id="129" name="小芋泥11-7"/>
                    <p:cNvSpPr/>
                    <p:nvPr/>
                  </p:nvSpPr>
                  <p:spPr>
                    <a:xfrm>
                      <a:off x="8753879" y="2206085"/>
                      <a:ext cx="88575" cy="15703"/>
                    </a:xfrm>
                    <a:custGeom>
                      <a:avLst/>
                      <a:gdLst>
                        <a:gd name="connsiteX0" fmla="*/ 147373 w 160705"/>
                        <a:gd name="connsiteY0" fmla="*/ -282 h 28491"/>
                        <a:gd name="connsiteX1" fmla="*/ 11882 w 160705"/>
                        <a:gd name="connsiteY1" fmla="*/ -282 h 28491"/>
                        <a:gd name="connsiteX2" fmla="*/ -725 w 160705"/>
                        <a:gd name="connsiteY2" fmla="*/ 13964 h 28491"/>
                        <a:gd name="connsiteX3" fmla="*/ 11882 w 160705"/>
                        <a:gd name="connsiteY3" fmla="*/ 28210 h 28491"/>
                        <a:gd name="connsiteX4" fmla="*/ 147373 w 160705"/>
                        <a:gd name="connsiteY4" fmla="*/ 28210 h 28491"/>
                        <a:gd name="connsiteX5" fmla="*/ 159980 w 160705"/>
                        <a:gd name="connsiteY5" fmla="*/ 13964 h 28491"/>
                        <a:gd name="connsiteX6" fmla="*/ 147373 w 160705"/>
                        <a:gd name="connsiteY6" fmla="*/ -282 h 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05" h="28491">
                          <a:moveTo>
                            <a:pt x="147373" y="-282"/>
                          </a:moveTo>
                          <a:lnTo>
                            <a:pt x="11882" y="-282"/>
                          </a:lnTo>
                          <a:cubicBezTo>
                            <a:pt x="4926" y="-282"/>
                            <a:pt x="-725" y="6105"/>
                            <a:pt x="-725" y="13964"/>
                          </a:cubicBezTo>
                          <a:cubicBezTo>
                            <a:pt x="-725" y="21823"/>
                            <a:pt x="4926" y="28210"/>
                            <a:pt x="11882" y="28210"/>
                          </a:cubicBezTo>
                          <a:lnTo>
                            <a:pt x="147373" y="28210"/>
                          </a:lnTo>
                          <a:cubicBezTo>
                            <a:pt x="154341" y="28210"/>
                            <a:pt x="159980" y="21835"/>
                            <a:pt x="159980" y="13964"/>
                          </a:cubicBezTo>
                          <a:cubicBezTo>
                            <a:pt x="159980" y="6093"/>
                            <a:pt x="154341" y="-282"/>
                            <a:pt x="147373" y="-282"/>
                          </a:cubicBezTo>
                          <a:close/>
                        </a:path>
                      </a:pathLst>
                    </a:custGeom>
                    <a:grpFill/>
                    <a:ln w="1185" cap="flat">
                      <a:noFill/>
                      <a:prstDash val="solid"/>
                      <a:miter/>
                    </a:ln>
                    <a:effectLst/>
                  </p:spPr>
                  <p:txBody>
                    <a:bodyPr lIns="62179" tIns="31090" rIns="62179" bIns="3109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25">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30" name="小芋泥11-8"/>
                    <p:cNvSpPr/>
                    <p:nvPr/>
                  </p:nvSpPr>
                  <p:spPr>
                    <a:xfrm>
                      <a:off x="8791155" y="2243760"/>
                      <a:ext cx="51298" cy="15703"/>
                    </a:xfrm>
                    <a:custGeom>
                      <a:avLst/>
                      <a:gdLst>
                        <a:gd name="connsiteX0" fmla="*/ 11871 w 93072"/>
                        <a:gd name="connsiteY0" fmla="*/ -282 h 28491"/>
                        <a:gd name="connsiteX1" fmla="*/ -725 w 93072"/>
                        <a:gd name="connsiteY1" fmla="*/ 13964 h 28491"/>
                        <a:gd name="connsiteX2" fmla="*/ 11871 w 93072"/>
                        <a:gd name="connsiteY2" fmla="*/ 28210 h 28491"/>
                        <a:gd name="connsiteX3" fmla="*/ 79740 w 93072"/>
                        <a:gd name="connsiteY3" fmla="*/ 28210 h 28491"/>
                        <a:gd name="connsiteX4" fmla="*/ 92348 w 93072"/>
                        <a:gd name="connsiteY4" fmla="*/ 13964 h 28491"/>
                        <a:gd name="connsiteX5" fmla="*/ 79740 w 93072"/>
                        <a:gd name="connsiteY5" fmla="*/ -282 h 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72" h="28491">
                          <a:moveTo>
                            <a:pt x="11871" y="-282"/>
                          </a:moveTo>
                          <a:cubicBezTo>
                            <a:pt x="4914" y="-282"/>
                            <a:pt x="-725" y="6105"/>
                            <a:pt x="-725" y="13964"/>
                          </a:cubicBezTo>
                          <a:cubicBezTo>
                            <a:pt x="-725" y="21823"/>
                            <a:pt x="4914" y="28210"/>
                            <a:pt x="11871" y="28210"/>
                          </a:cubicBezTo>
                          <a:lnTo>
                            <a:pt x="79740" y="28210"/>
                          </a:lnTo>
                          <a:cubicBezTo>
                            <a:pt x="86709" y="28210"/>
                            <a:pt x="92348" y="21823"/>
                            <a:pt x="92348" y="13964"/>
                          </a:cubicBezTo>
                          <a:cubicBezTo>
                            <a:pt x="92348" y="6105"/>
                            <a:pt x="86709" y="-282"/>
                            <a:pt x="79740" y="-282"/>
                          </a:cubicBezTo>
                          <a:close/>
                        </a:path>
                      </a:pathLst>
                    </a:custGeom>
                    <a:grpFill/>
                    <a:ln w="1185" cap="flat">
                      <a:noFill/>
                      <a:prstDash val="solid"/>
                      <a:miter/>
                    </a:ln>
                    <a:effectLst/>
                  </p:spPr>
                  <p:txBody>
                    <a:bodyPr lIns="62179" tIns="31090" rIns="62179" bIns="3109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25">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31" name="小芋泥11-9"/>
                    <p:cNvSpPr/>
                    <p:nvPr/>
                  </p:nvSpPr>
                  <p:spPr>
                    <a:xfrm>
                      <a:off x="8626129" y="2214681"/>
                      <a:ext cx="178576" cy="170182"/>
                    </a:xfrm>
                    <a:custGeom>
                      <a:avLst/>
                      <a:gdLst>
                        <a:gd name="connsiteX0" fmla="*/ 245752 w 323998"/>
                        <a:gd name="connsiteY0" fmla="*/ 292284 h 308770"/>
                        <a:gd name="connsiteX1" fmla="*/ 255914 w 323998"/>
                        <a:gd name="connsiteY1" fmla="*/ 306755 h 308770"/>
                        <a:gd name="connsiteX2" fmla="*/ 260758 w 323998"/>
                        <a:gd name="connsiteY2" fmla="*/ 308488 h 308770"/>
                        <a:gd name="connsiteX3" fmla="*/ 263785 w 323998"/>
                        <a:gd name="connsiteY3" fmla="*/ 308488 h 308770"/>
                        <a:gd name="connsiteX4" fmla="*/ 274873 w 323998"/>
                        <a:gd name="connsiteY4" fmla="*/ 300368 h 308770"/>
                        <a:gd name="connsiteX5" fmla="*/ 275752 w 323998"/>
                        <a:gd name="connsiteY5" fmla="*/ 297210 h 308770"/>
                        <a:gd name="connsiteX6" fmla="*/ 276203 w 323998"/>
                        <a:gd name="connsiteY6" fmla="*/ 295620 h 308770"/>
                        <a:gd name="connsiteX7" fmla="*/ 323274 w 323998"/>
                        <a:gd name="connsiteY7" fmla="*/ 127566 h 308770"/>
                        <a:gd name="connsiteX8" fmla="*/ 313183 w 323998"/>
                        <a:gd name="connsiteY8" fmla="*/ 116205 h 308770"/>
                        <a:gd name="connsiteX9" fmla="*/ 313183 w 323998"/>
                        <a:gd name="connsiteY9" fmla="*/ 116205 h 308770"/>
                        <a:gd name="connsiteX10" fmla="*/ 299067 w 323998"/>
                        <a:gd name="connsiteY10" fmla="*/ 124325 h 308770"/>
                        <a:gd name="connsiteX11" fmla="*/ 265424 w 323998"/>
                        <a:gd name="connsiteY11" fmla="*/ 244441 h 308770"/>
                        <a:gd name="connsiteX12" fmla="*/ 191938 w 323998"/>
                        <a:gd name="connsiteY12" fmla="*/ 167193 h 308770"/>
                        <a:gd name="connsiteX13" fmla="*/ 212939 w 323998"/>
                        <a:gd name="connsiteY13" fmla="*/ 38161 h 308770"/>
                        <a:gd name="connsiteX14" fmla="*/ 83907 w 323998"/>
                        <a:gd name="connsiteY14" fmla="*/ 17149 h 308770"/>
                        <a:gd name="connsiteX15" fmla="*/ 62907 w 323998"/>
                        <a:gd name="connsiteY15" fmla="*/ 146192 h 308770"/>
                        <a:gd name="connsiteX16" fmla="*/ 83907 w 323998"/>
                        <a:gd name="connsiteY16" fmla="*/ 167193 h 308770"/>
                        <a:gd name="connsiteX17" fmla="*/ -725 w 323998"/>
                        <a:gd name="connsiteY17" fmla="*/ 292284 h 308770"/>
                        <a:gd name="connsiteX18" fmla="*/ 14708 w 323998"/>
                        <a:gd name="connsiteY18" fmla="*/ 307717 h 308770"/>
                        <a:gd name="connsiteX19" fmla="*/ 30141 w 323998"/>
                        <a:gd name="connsiteY19" fmla="*/ 292284 h 30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998" h="308770">
                          <a:moveTo>
                            <a:pt x="245752" y="292284"/>
                          </a:moveTo>
                          <a:cubicBezTo>
                            <a:pt x="245764" y="298766"/>
                            <a:pt x="249824" y="304547"/>
                            <a:pt x="255914" y="306755"/>
                          </a:cubicBezTo>
                          <a:cubicBezTo>
                            <a:pt x="257375" y="307705"/>
                            <a:pt x="259025" y="308299"/>
                            <a:pt x="260758" y="308488"/>
                          </a:cubicBezTo>
                          <a:lnTo>
                            <a:pt x="263785" y="308488"/>
                          </a:lnTo>
                          <a:cubicBezTo>
                            <a:pt x="268819" y="308488"/>
                            <a:pt x="273864" y="303609"/>
                            <a:pt x="274873" y="300368"/>
                          </a:cubicBezTo>
                          <a:lnTo>
                            <a:pt x="275752" y="297210"/>
                          </a:lnTo>
                          <a:cubicBezTo>
                            <a:pt x="275930" y="296688"/>
                            <a:pt x="276084" y="296154"/>
                            <a:pt x="276203" y="295620"/>
                          </a:cubicBezTo>
                          <a:lnTo>
                            <a:pt x="323274" y="127566"/>
                          </a:lnTo>
                          <a:cubicBezTo>
                            <a:pt x="323274" y="123506"/>
                            <a:pt x="320246" y="117012"/>
                            <a:pt x="313183" y="116205"/>
                          </a:cubicBezTo>
                          <a:lnTo>
                            <a:pt x="313183" y="116205"/>
                          </a:lnTo>
                          <a:cubicBezTo>
                            <a:pt x="308149" y="116205"/>
                            <a:pt x="300124" y="118639"/>
                            <a:pt x="299067" y="124325"/>
                          </a:cubicBezTo>
                          <a:lnTo>
                            <a:pt x="265424" y="244441"/>
                          </a:lnTo>
                          <a:cubicBezTo>
                            <a:pt x="251178" y="212911"/>
                            <a:pt x="224561" y="183505"/>
                            <a:pt x="191938" y="167193"/>
                          </a:cubicBezTo>
                          <a:cubicBezTo>
                            <a:pt x="233370" y="137360"/>
                            <a:pt x="242773" y="79593"/>
                            <a:pt x="212939" y="38161"/>
                          </a:cubicBezTo>
                          <a:cubicBezTo>
                            <a:pt x="183118" y="-3282"/>
                            <a:pt x="125339" y="-12685"/>
                            <a:pt x="83907" y="17149"/>
                          </a:cubicBezTo>
                          <a:cubicBezTo>
                            <a:pt x="42476" y="46982"/>
                            <a:pt x="33074" y="104749"/>
                            <a:pt x="62907" y="146192"/>
                          </a:cubicBezTo>
                          <a:cubicBezTo>
                            <a:pt x="68724" y="154277"/>
                            <a:pt x="75823" y="161364"/>
                            <a:pt x="83907" y="167193"/>
                          </a:cubicBezTo>
                          <a:cubicBezTo>
                            <a:pt x="34842" y="191720"/>
                            <a:pt x="-725" y="245842"/>
                            <a:pt x="-725" y="292284"/>
                          </a:cubicBezTo>
                          <a:cubicBezTo>
                            <a:pt x="-725" y="300808"/>
                            <a:pt x="6184" y="307717"/>
                            <a:pt x="14708" y="307717"/>
                          </a:cubicBezTo>
                          <a:cubicBezTo>
                            <a:pt x="23232" y="307717"/>
                            <a:pt x="30141" y="300808"/>
                            <a:pt x="30141" y="292284"/>
                          </a:cubicBezTo>
                        </a:path>
                      </a:pathLst>
                    </a:custGeom>
                    <a:grpFill/>
                    <a:ln w="1185" cap="flat">
                      <a:noFill/>
                      <a:prstDash val="solid"/>
                      <a:miter/>
                    </a:ln>
                    <a:effectLst/>
                  </p:spPr>
                  <p:txBody>
                    <a:bodyPr lIns="62179" tIns="31090" rIns="62179" bIns="3109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25">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32" name="小芋泥11-10"/>
                    <p:cNvSpPr/>
                    <p:nvPr/>
                  </p:nvSpPr>
                  <p:spPr>
                    <a:xfrm>
                      <a:off x="8638856" y="2164045"/>
                      <a:ext cx="237759" cy="237347"/>
                    </a:xfrm>
                    <a:custGeom>
                      <a:avLst/>
                      <a:gdLst>
                        <a:gd name="connsiteX0" fmla="*/ 353617 w 431376"/>
                        <a:gd name="connsiteY0" fmla="*/ -282 h 430631"/>
                        <a:gd name="connsiteX1" fmla="*/ 76309 w 431376"/>
                        <a:gd name="connsiteY1" fmla="*/ -282 h 430631"/>
                        <a:gd name="connsiteX2" fmla="*/ -725 w 431376"/>
                        <a:gd name="connsiteY2" fmla="*/ 81703 h 430631"/>
                        <a:gd name="connsiteX3" fmla="*/ -725 w 431376"/>
                        <a:gd name="connsiteY3" fmla="*/ 107369 h 430631"/>
                        <a:gd name="connsiteX4" fmla="*/ 15634 w 431376"/>
                        <a:gd name="connsiteY4" fmla="*/ 121817 h 430631"/>
                        <a:gd name="connsiteX5" fmla="*/ 30082 w 431376"/>
                        <a:gd name="connsiteY5" fmla="*/ 107369 h 430631"/>
                        <a:gd name="connsiteX6" fmla="*/ 30082 w 431376"/>
                        <a:gd name="connsiteY6" fmla="*/ 81703 h 430631"/>
                        <a:gd name="connsiteX7" fmla="*/ 76309 w 431376"/>
                        <a:gd name="connsiteY7" fmla="*/ 30477 h 430631"/>
                        <a:gd name="connsiteX8" fmla="*/ 353617 w 431376"/>
                        <a:gd name="connsiteY8" fmla="*/ 30477 h 430631"/>
                        <a:gd name="connsiteX9" fmla="*/ 399845 w 431376"/>
                        <a:gd name="connsiteY9" fmla="*/ 81703 h 430631"/>
                        <a:gd name="connsiteX10" fmla="*/ 399845 w 431376"/>
                        <a:gd name="connsiteY10" fmla="*/ 348303 h 430631"/>
                        <a:gd name="connsiteX11" fmla="*/ 353617 w 431376"/>
                        <a:gd name="connsiteY11" fmla="*/ 399540 h 430631"/>
                        <a:gd name="connsiteX12" fmla="*/ 291992 w 431376"/>
                        <a:gd name="connsiteY12" fmla="*/ 399540 h 430631"/>
                        <a:gd name="connsiteX13" fmla="*/ 275265 w 431376"/>
                        <a:gd name="connsiteY13" fmla="*/ 413561 h 430631"/>
                        <a:gd name="connsiteX14" fmla="*/ 289285 w 431376"/>
                        <a:gd name="connsiteY14" fmla="*/ 430287 h 430631"/>
                        <a:gd name="connsiteX15" fmla="*/ 291992 w 431376"/>
                        <a:gd name="connsiteY15" fmla="*/ 430287 h 430631"/>
                        <a:gd name="connsiteX16" fmla="*/ 353617 w 431376"/>
                        <a:gd name="connsiteY16" fmla="*/ 430287 h 430631"/>
                        <a:gd name="connsiteX17" fmla="*/ 430651 w 431376"/>
                        <a:gd name="connsiteY17" fmla="*/ 348303 h 430631"/>
                        <a:gd name="connsiteX18" fmla="*/ 430651 w 431376"/>
                        <a:gd name="connsiteY18" fmla="*/ 81703 h 430631"/>
                        <a:gd name="connsiteX19" fmla="*/ 353617 w 431376"/>
                        <a:gd name="connsiteY19" fmla="*/ -282 h 43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1376" h="430631">
                          <a:moveTo>
                            <a:pt x="353617" y="-282"/>
                          </a:moveTo>
                          <a:lnTo>
                            <a:pt x="76309" y="-282"/>
                          </a:lnTo>
                          <a:cubicBezTo>
                            <a:pt x="33809" y="-282"/>
                            <a:pt x="-725" y="36520"/>
                            <a:pt x="-725" y="81703"/>
                          </a:cubicBezTo>
                          <a:lnTo>
                            <a:pt x="-725" y="107369"/>
                          </a:lnTo>
                          <a:cubicBezTo>
                            <a:pt x="-191" y="115881"/>
                            <a:pt x="7134" y="122339"/>
                            <a:pt x="15634" y="121817"/>
                          </a:cubicBezTo>
                          <a:cubicBezTo>
                            <a:pt x="23410" y="121330"/>
                            <a:pt x="29595" y="115145"/>
                            <a:pt x="30082" y="107369"/>
                          </a:cubicBezTo>
                          <a:lnTo>
                            <a:pt x="30082" y="81703"/>
                          </a:lnTo>
                          <a:cubicBezTo>
                            <a:pt x="30082" y="53484"/>
                            <a:pt x="50821" y="30477"/>
                            <a:pt x="76309" y="30477"/>
                          </a:cubicBezTo>
                          <a:lnTo>
                            <a:pt x="353617" y="30477"/>
                          </a:lnTo>
                          <a:cubicBezTo>
                            <a:pt x="379105" y="30477"/>
                            <a:pt x="399845" y="53484"/>
                            <a:pt x="399845" y="81703"/>
                          </a:cubicBezTo>
                          <a:lnTo>
                            <a:pt x="399845" y="348303"/>
                          </a:lnTo>
                          <a:cubicBezTo>
                            <a:pt x="399845" y="376533"/>
                            <a:pt x="379105" y="399540"/>
                            <a:pt x="353617" y="399540"/>
                          </a:cubicBezTo>
                          <a:lnTo>
                            <a:pt x="291992" y="399540"/>
                          </a:lnTo>
                          <a:cubicBezTo>
                            <a:pt x="283504" y="398792"/>
                            <a:pt x="276013" y="405072"/>
                            <a:pt x="275265" y="413561"/>
                          </a:cubicBezTo>
                          <a:cubicBezTo>
                            <a:pt x="274517" y="422049"/>
                            <a:pt x="280797" y="429540"/>
                            <a:pt x="289285" y="430287"/>
                          </a:cubicBezTo>
                          <a:cubicBezTo>
                            <a:pt x="290187" y="430371"/>
                            <a:pt x="291089" y="430371"/>
                            <a:pt x="291992" y="430287"/>
                          </a:cubicBezTo>
                          <a:lnTo>
                            <a:pt x="353617" y="430287"/>
                          </a:lnTo>
                          <a:cubicBezTo>
                            <a:pt x="396082" y="430287"/>
                            <a:pt x="430651" y="393486"/>
                            <a:pt x="430651" y="348303"/>
                          </a:cubicBezTo>
                          <a:lnTo>
                            <a:pt x="430651" y="81703"/>
                          </a:lnTo>
                          <a:cubicBezTo>
                            <a:pt x="430651" y="36508"/>
                            <a:pt x="396082" y="-282"/>
                            <a:pt x="353617" y="-282"/>
                          </a:cubicBezTo>
                          <a:close/>
                        </a:path>
                      </a:pathLst>
                    </a:custGeom>
                    <a:grpFill/>
                    <a:ln w="1185" cap="flat">
                      <a:noFill/>
                      <a:prstDash val="solid"/>
                      <a:miter/>
                    </a:ln>
                    <a:effectLst/>
                  </p:spPr>
                  <p:txBody>
                    <a:bodyPr lIns="62179" tIns="31090" rIns="62179" bIns="3109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25">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grpSp>
        </p:grpSp>
      </p:grpSp>
      <p:grpSp>
        <p:nvGrpSpPr>
          <p:cNvPr id="185" name="小芋泥15"/>
          <p:cNvGrpSpPr/>
          <p:nvPr/>
        </p:nvGrpSpPr>
        <p:grpSpPr>
          <a:xfrm>
            <a:off x="3912694" y="1515071"/>
            <a:ext cx="2422397" cy="1393174"/>
            <a:chOff x="3912694" y="1515071"/>
            <a:chExt cx="2422397" cy="1393174"/>
          </a:xfrm>
        </p:grpSpPr>
        <p:sp>
          <p:nvSpPr>
            <p:cNvPr id="162" name="小芋泥15-1"/>
            <p:cNvSpPr/>
            <p:nvPr/>
          </p:nvSpPr>
          <p:spPr>
            <a:xfrm rot="20415802">
              <a:off x="4138613" y="1746408"/>
              <a:ext cx="2037135" cy="908651"/>
            </a:xfrm>
            <a:custGeom>
              <a:avLst/>
              <a:gdLst>
                <a:gd name="connsiteX0" fmla="*/ 0 w 2012236"/>
                <a:gd name="connsiteY0" fmla="*/ 454068 h 908135"/>
                <a:gd name="connsiteX1" fmla="*/ 1006118 w 2012236"/>
                <a:gd name="connsiteY1" fmla="*/ 0 h 908135"/>
                <a:gd name="connsiteX2" fmla="*/ 2012236 w 2012236"/>
                <a:gd name="connsiteY2" fmla="*/ 454068 h 908135"/>
                <a:gd name="connsiteX3" fmla="*/ 1006118 w 2012236"/>
                <a:gd name="connsiteY3" fmla="*/ 908136 h 908135"/>
                <a:gd name="connsiteX4" fmla="*/ 0 w 2012236"/>
                <a:gd name="connsiteY4" fmla="*/ 454068 h 908135"/>
                <a:gd name="connsiteX0-1" fmla="*/ 0 w 2037135"/>
                <a:gd name="connsiteY0-2" fmla="*/ 454583 h 908651"/>
                <a:gd name="connsiteX1-3" fmla="*/ 1006118 w 2037135"/>
                <a:gd name="connsiteY1-4" fmla="*/ 515 h 908651"/>
                <a:gd name="connsiteX2-5" fmla="*/ 2012236 w 2037135"/>
                <a:gd name="connsiteY2-6" fmla="*/ 454583 h 908651"/>
                <a:gd name="connsiteX3-7" fmla="*/ 1006118 w 2037135"/>
                <a:gd name="connsiteY3-8" fmla="*/ 908651 h 908651"/>
                <a:gd name="connsiteX4-9" fmla="*/ 0 w 2037135"/>
                <a:gd name="connsiteY4-10" fmla="*/ 454583 h 908651"/>
                <a:gd name="connsiteX0-11" fmla="*/ 0 w 2037135"/>
                <a:gd name="connsiteY0-12" fmla="*/ 454583 h 908651"/>
                <a:gd name="connsiteX1-13" fmla="*/ 1006118 w 2037135"/>
                <a:gd name="connsiteY1-14" fmla="*/ 515 h 908651"/>
                <a:gd name="connsiteX2-15" fmla="*/ 2012236 w 2037135"/>
                <a:gd name="connsiteY2-16" fmla="*/ 454583 h 908651"/>
                <a:gd name="connsiteX3-17" fmla="*/ 1006118 w 2037135"/>
                <a:gd name="connsiteY3-18" fmla="*/ 908651 h 908651"/>
                <a:gd name="connsiteX4-19" fmla="*/ 0 w 2037135"/>
                <a:gd name="connsiteY4-20" fmla="*/ 454583 h 908651"/>
                <a:gd name="connsiteX0-21" fmla="*/ 0 w 2037135"/>
                <a:gd name="connsiteY0-22" fmla="*/ 454583 h 908651"/>
                <a:gd name="connsiteX1-23" fmla="*/ 1006118 w 2037135"/>
                <a:gd name="connsiteY1-24" fmla="*/ 515 h 908651"/>
                <a:gd name="connsiteX2-25" fmla="*/ 2012236 w 2037135"/>
                <a:gd name="connsiteY2-26" fmla="*/ 454583 h 908651"/>
                <a:gd name="connsiteX3-27" fmla="*/ 1006118 w 2037135"/>
                <a:gd name="connsiteY3-28" fmla="*/ 908651 h 908651"/>
                <a:gd name="connsiteX4-29" fmla="*/ 0 w 2037135"/>
                <a:gd name="connsiteY4-30" fmla="*/ 454583 h 908651"/>
                <a:gd name="connsiteX0-31" fmla="*/ 0 w 2037135"/>
                <a:gd name="connsiteY0-32" fmla="*/ 454583 h 908651"/>
                <a:gd name="connsiteX1-33" fmla="*/ 1006118 w 2037135"/>
                <a:gd name="connsiteY1-34" fmla="*/ 515 h 908651"/>
                <a:gd name="connsiteX2-35" fmla="*/ 2012236 w 2037135"/>
                <a:gd name="connsiteY2-36" fmla="*/ 454583 h 908651"/>
                <a:gd name="connsiteX3-37" fmla="*/ 1006118 w 2037135"/>
                <a:gd name="connsiteY3-38" fmla="*/ 908651 h 908651"/>
                <a:gd name="connsiteX4-39" fmla="*/ 0 w 2037135"/>
                <a:gd name="connsiteY4-40" fmla="*/ 454583 h 9086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37135" h="908651">
                  <a:moveTo>
                    <a:pt x="0" y="454583"/>
                  </a:moveTo>
                  <a:cubicBezTo>
                    <a:pt x="0" y="203808"/>
                    <a:pt x="450454" y="515"/>
                    <a:pt x="1006118" y="515"/>
                  </a:cubicBezTo>
                  <a:cubicBezTo>
                    <a:pt x="1561782" y="515"/>
                    <a:pt x="2168274" y="-33674"/>
                    <a:pt x="2012236" y="454583"/>
                  </a:cubicBezTo>
                  <a:cubicBezTo>
                    <a:pt x="1907571" y="715030"/>
                    <a:pt x="1561782" y="908651"/>
                    <a:pt x="1006118" y="908651"/>
                  </a:cubicBezTo>
                  <a:cubicBezTo>
                    <a:pt x="450454" y="908651"/>
                    <a:pt x="0" y="705358"/>
                    <a:pt x="0" y="454583"/>
                  </a:cubicBezTo>
                  <a:close/>
                </a:path>
              </a:pathLst>
            </a:custGeom>
            <a:noFill/>
            <a:ln w="7112">
              <a:gradFill>
                <a:gsLst>
                  <a:gs pos="30000">
                    <a:schemeClr val="accent1">
                      <a:alpha val="0"/>
                    </a:schemeClr>
                  </a:gs>
                  <a:gs pos="100000">
                    <a:schemeClr val="accent1">
                      <a:alpha val="67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51206" tIns="25603" rIns="51206" bIns="25603"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sz="895">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63" name="小芋泥15-2"/>
            <p:cNvSpPr/>
            <p:nvPr/>
          </p:nvSpPr>
          <p:spPr>
            <a:xfrm rot="19065292">
              <a:off x="3912694" y="1569033"/>
              <a:ext cx="2422397" cy="1092250"/>
            </a:xfrm>
            <a:custGeom>
              <a:avLst/>
              <a:gdLst>
                <a:gd name="connsiteX0" fmla="*/ 0 w 2420026"/>
                <a:gd name="connsiteY0" fmla="*/ 546125 h 1092249"/>
                <a:gd name="connsiteX1" fmla="*/ 1210013 w 2420026"/>
                <a:gd name="connsiteY1" fmla="*/ 0 h 1092249"/>
                <a:gd name="connsiteX2" fmla="*/ 2420026 w 2420026"/>
                <a:gd name="connsiteY2" fmla="*/ 546125 h 1092249"/>
                <a:gd name="connsiteX3" fmla="*/ 1210013 w 2420026"/>
                <a:gd name="connsiteY3" fmla="*/ 1092250 h 1092249"/>
                <a:gd name="connsiteX4" fmla="*/ 0 w 2420026"/>
                <a:gd name="connsiteY4" fmla="*/ 546125 h 1092249"/>
                <a:gd name="connsiteX0-1" fmla="*/ 0 w 2422397"/>
                <a:gd name="connsiteY0-2" fmla="*/ 546125 h 1092250"/>
                <a:gd name="connsiteX1-3" fmla="*/ 1210013 w 2422397"/>
                <a:gd name="connsiteY1-4" fmla="*/ 0 h 1092250"/>
                <a:gd name="connsiteX2-5" fmla="*/ 2420026 w 2422397"/>
                <a:gd name="connsiteY2-6" fmla="*/ 546125 h 1092250"/>
                <a:gd name="connsiteX3-7" fmla="*/ 1210013 w 2422397"/>
                <a:gd name="connsiteY3-8" fmla="*/ 1092250 h 1092250"/>
                <a:gd name="connsiteX4-9" fmla="*/ 0 w 2422397"/>
                <a:gd name="connsiteY4-10" fmla="*/ 546125 h 10922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22397" h="1092250">
                  <a:moveTo>
                    <a:pt x="0" y="546125"/>
                  </a:moveTo>
                  <a:cubicBezTo>
                    <a:pt x="0" y="244508"/>
                    <a:pt x="541741" y="0"/>
                    <a:pt x="1210013" y="0"/>
                  </a:cubicBezTo>
                  <a:cubicBezTo>
                    <a:pt x="1878285" y="0"/>
                    <a:pt x="2464444" y="233380"/>
                    <a:pt x="2420026" y="546125"/>
                  </a:cubicBezTo>
                  <a:cubicBezTo>
                    <a:pt x="2420026" y="847742"/>
                    <a:pt x="1878285" y="1092250"/>
                    <a:pt x="1210013" y="1092250"/>
                  </a:cubicBezTo>
                  <a:cubicBezTo>
                    <a:pt x="541741" y="1092250"/>
                    <a:pt x="0" y="847742"/>
                    <a:pt x="0" y="546125"/>
                  </a:cubicBezTo>
                  <a:close/>
                </a:path>
              </a:pathLst>
            </a:custGeom>
            <a:noFill/>
            <a:ln w="7112">
              <a:gradFill>
                <a:gsLst>
                  <a:gs pos="30000">
                    <a:schemeClr val="accent1">
                      <a:alpha val="0"/>
                    </a:schemeClr>
                  </a:gs>
                  <a:gs pos="100000">
                    <a:schemeClr val="accent1">
                      <a:alpha val="67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51206" tIns="25603" rIns="51206" bIns="25603"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sz="895">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69" name="小芋泥15-3"/>
            <p:cNvSpPr/>
            <p:nvPr/>
          </p:nvSpPr>
          <p:spPr>
            <a:xfrm rot="19506402">
              <a:off x="4168057" y="2525436"/>
              <a:ext cx="143286" cy="143286"/>
            </a:xfrm>
            <a:prstGeom prst="diamond">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sz="160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70" name="小芋泥15-4"/>
            <p:cNvSpPr/>
            <p:nvPr/>
          </p:nvSpPr>
          <p:spPr>
            <a:xfrm>
              <a:off x="5546560" y="1515071"/>
              <a:ext cx="320024" cy="320024"/>
            </a:xfrm>
            <a:prstGeom prst="diamond">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sz="160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84" name="小芋泥15-5"/>
            <p:cNvSpPr/>
            <p:nvPr/>
          </p:nvSpPr>
          <p:spPr>
            <a:xfrm rot="19713364">
              <a:off x="4985791" y="2764959"/>
              <a:ext cx="143286" cy="143286"/>
            </a:xfrm>
            <a:prstGeom prst="diamond">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sz="160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nvGrpSpPr>
          <p:cNvPr id="5" name="组合 4"/>
          <p:cNvGrpSpPr/>
          <p:nvPr/>
        </p:nvGrpSpPr>
        <p:grpSpPr>
          <a:xfrm rot="192095">
            <a:off x="9510963" y="845274"/>
            <a:ext cx="2385370" cy="1062140"/>
            <a:chOff x="8932957" y="642380"/>
            <a:chExt cx="2785640" cy="1145705"/>
          </a:xfrm>
        </p:grpSpPr>
        <p:pic>
          <p:nvPicPr>
            <p:cNvPr id="6" name="王小婷5"/>
            <p:cNvPicPr>
              <a:picLocks noChangeAspect="1"/>
            </p:cNvPicPr>
            <p:nvPr/>
          </p:nvPicPr>
          <p:blipFill rotWithShape="1">
            <a:blip r:embed="rId2" cstate="email">
              <a:duotone>
                <a:schemeClr val="bg2">
                  <a:shade val="45000"/>
                  <a:satMod val="135000"/>
                </a:schemeClr>
                <a:prstClr val="white"/>
              </a:duotone>
              <a:extLst>
                <a:ext uri="{BEBA8EAE-BF5A-486C-A8C5-ECC9F3942E4B}">
                  <a14:imgProps xmlns:a14="http://schemas.microsoft.com/office/drawing/2010/main">
                    <a14:imgLayer r:embed="rId3">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144627" y="1310235"/>
              <a:ext cx="261620" cy="182381"/>
            </a:xfrm>
            <a:prstGeom prst="rect">
              <a:avLst/>
            </a:prstGeom>
          </p:spPr>
        </p:pic>
        <p:grpSp>
          <p:nvGrpSpPr>
            <p:cNvPr id="8" name="组合 7"/>
            <p:cNvGrpSpPr/>
            <p:nvPr/>
          </p:nvGrpSpPr>
          <p:grpSpPr>
            <a:xfrm>
              <a:off x="8932957" y="642380"/>
              <a:ext cx="2785640" cy="1145705"/>
              <a:chOff x="8924792" y="701383"/>
              <a:chExt cx="2574259" cy="1058766"/>
            </a:xfrm>
          </p:grpSpPr>
          <p:pic>
            <p:nvPicPr>
              <p:cNvPr id="9" name="王小婷5"/>
              <p:cNvPicPr>
                <a:picLocks noChangeAspect="1"/>
              </p:cNvPicPr>
              <p:nvPr/>
            </p:nvPicPr>
            <p:blipFill rotWithShape="1">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721078" y="1353855"/>
                <a:ext cx="777973" cy="406294"/>
              </a:xfrm>
              <a:prstGeom prst="rect">
                <a:avLst/>
              </a:prstGeom>
            </p:spPr>
          </p:pic>
          <p:pic>
            <p:nvPicPr>
              <p:cNvPr id="11" name="王小婷5"/>
              <p:cNvPicPr>
                <a:picLocks noChangeAspect="1"/>
              </p:cNvPicPr>
              <p:nvPr/>
            </p:nvPicPr>
            <p:blipFill rotWithShape="1">
              <a:blip r:embed="rId6" cstate="email">
                <a:duotone>
                  <a:schemeClr val="bg2">
                    <a:shade val="45000"/>
                    <a:satMod val="135000"/>
                  </a:schemeClr>
                  <a:prstClr val="white"/>
                </a:duotone>
                <a:extLst>
                  <a:ext uri="{BEBA8EAE-BF5A-486C-A8C5-ECC9F3942E4B}">
                    <a14:imgProps xmlns:a14="http://schemas.microsoft.com/office/drawing/2010/main">
                      <a14:imgLayer r:embed="rId7">
                        <a14:imgEffect>
                          <a14:sharpenSoften amount="40000"/>
                        </a14:imgEffect>
                      </a14:imgLayer>
                    </a14:imgProps>
                  </a:ext>
                  <a:ext uri="{28A0092B-C50C-407E-A947-70E740481C1C}">
                    <a14:useLocalDpi xmlns:a14="http://schemas.microsoft.com/office/drawing/2010/main"/>
                  </a:ext>
                </a:extLst>
              </a:blip>
              <a:srcRect t="-34640"/>
              <a:stretch>
                <a:fillRect/>
              </a:stretch>
            </p:blipFill>
            <p:spPr>
              <a:xfrm rot="21200128" flipH="1">
                <a:off x="9317043" y="735564"/>
                <a:ext cx="994265" cy="760076"/>
              </a:xfrm>
              <a:prstGeom prst="ellipse">
                <a:avLst/>
              </a:prstGeom>
            </p:spPr>
          </p:pic>
          <p:pic>
            <p:nvPicPr>
              <p:cNvPr id="12" name="王小婷5"/>
              <p:cNvPicPr>
                <a:picLocks noChangeAspect="1"/>
              </p:cNvPicPr>
              <p:nvPr/>
            </p:nvPicPr>
            <p:blipFill rotWithShape="1">
              <a:blip r:embed="rId8" cstate="email">
                <a:duotone>
                  <a:schemeClr val="bg2">
                    <a:shade val="45000"/>
                    <a:satMod val="135000"/>
                  </a:schemeClr>
                  <a:prstClr val="white"/>
                </a:duotone>
                <a:extLst>
                  <a:ext uri="{BEBA8EAE-BF5A-486C-A8C5-ECC9F3942E4B}">
                    <a14:imgProps xmlns:a14="http://schemas.microsoft.com/office/drawing/2010/main">
                      <a14:imgLayer r:embed="rId9">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590268" y="953375"/>
                <a:ext cx="261620" cy="182381"/>
              </a:xfrm>
              <a:prstGeom prst="rect">
                <a:avLst/>
              </a:prstGeom>
            </p:spPr>
          </p:pic>
          <p:pic>
            <p:nvPicPr>
              <p:cNvPr id="13" name="王小婷5"/>
              <p:cNvPicPr>
                <a:picLocks noChangeAspect="1"/>
              </p:cNvPicPr>
              <p:nvPr/>
            </p:nvPicPr>
            <p:blipFill rotWithShape="1">
              <a:blip r:embed="rId8" cstate="email">
                <a:duotone>
                  <a:schemeClr val="bg2">
                    <a:shade val="45000"/>
                    <a:satMod val="135000"/>
                  </a:schemeClr>
                  <a:prstClr val="white"/>
                </a:duotone>
                <a:extLst>
                  <a:ext uri="{BEBA8EAE-BF5A-486C-A8C5-ECC9F3942E4B}">
                    <a14:imgProps xmlns:a14="http://schemas.microsoft.com/office/drawing/2010/main">
                      <a14:imgLayer r:embed="rId9">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8924792" y="1025589"/>
                <a:ext cx="261620" cy="182381"/>
              </a:xfrm>
              <a:prstGeom prst="rect">
                <a:avLst/>
              </a:prstGeom>
            </p:spPr>
          </p:pic>
          <p:pic>
            <p:nvPicPr>
              <p:cNvPr id="14" name="王小婷5"/>
              <p:cNvPicPr>
                <a:picLocks noChangeAspect="1"/>
              </p:cNvPicPr>
              <p:nvPr/>
            </p:nvPicPr>
            <p:blipFill rotWithShape="1">
              <a:blip r:embed="rId10" cstate="email">
                <a:duotone>
                  <a:schemeClr val="bg2">
                    <a:shade val="45000"/>
                    <a:satMod val="135000"/>
                  </a:schemeClr>
                  <a:prstClr val="white"/>
                </a:duotone>
                <a:extLst>
                  <a:ext uri="{BEBA8EAE-BF5A-486C-A8C5-ECC9F3942E4B}">
                    <a14:imgProps xmlns:a14="http://schemas.microsoft.com/office/drawing/2010/main">
                      <a14:imgLayer r:embed="rId11">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9375186" y="701383"/>
                <a:ext cx="230833" cy="160919"/>
              </a:xfrm>
              <a:prstGeom prst="rect">
                <a:avLst/>
              </a:prstGeom>
            </p:spPr>
          </p:pic>
        </p:grpSp>
      </p:grpSp>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9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10"/>
                                  </p:stCondLst>
                                  <p:childTnLst>
                                    <p:set>
                                      <p:cBhvr>
                                        <p:cTn id="10" dur="1" fill="hold">
                                          <p:stCondLst>
                                            <p:cond delay="0"/>
                                          </p:stCondLst>
                                        </p:cTn>
                                        <p:tgtEl>
                                          <p:spTgt spid="105"/>
                                        </p:tgtEl>
                                        <p:attrNameLst>
                                          <p:attrName>style.visibility</p:attrName>
                                        </p:attrNameLst>
                                      </p:cBhvr>
                                      <p:to>
                                        <p:strVal val="visible"/>
                                      </p:to>
                                    </p:set>
                                    <p:anim calcmode="lin" valueType="num">
                                      <p:cBhvr additive="base">
                                        <p:cTn id="11" dur="500" fill="hold"/>
                                        <p:tgtEl>
                                          <p:spTgt spid="105"/>
                                        </p:tgtEl>
                                        <p:attrNameLst>
                                          <p:attrName>ppt_x</p:attrName>
                                        </p:attrNameLst>
                                      </p:cBhvr>
                                      <p:tavLst>
                                        <p:tav tm="0">
                                          <p:val>
                                            <p:strVal val="0-#ppt_w/2"/>
                                          </p:val>
                                        </p:tav>
                                        <p:tav tm="100000">
                                          <p:val>
                                            <p:strVal val="#ppt_x"/>
                                          </p:val>
                                        </p:tav>
                                      </p:tavLst>
                                    </p:anim>
                                    <p:anim calcmode="lin" valueType="num">
                                      <p:cBhvr additive="base">
                                        <p:cTn id="12" dur="500" fill="hold"/>
                                        <p:tgtEl>
                                          <p:spTgt spid="10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30"/>
                                  </p:stCondLst>
                                  <p:childTnLst>
                                    <p:set>
                                      <p:cBhvr>
                                        <p:cTn id="14" dur="1" fill="hold">
                                          <p:stCondLst>
                                            <p:cond delay="0"/>
                                          </p:stCondLst>
                                        </p:cTn>
                                        <p:tgtEl>
                                          <p:spTgt spid="99"/>
                                        </p:tgtEl>
                                        <p:attrNameLst>
                                          <p:attrName>style.visibility</p:attrName>
                                        </p:attrNameLst>
                                      </p:cBhvr>
                                      <p:to>
                                        <p:strVal val="visible"/>
                                      </p:to>
                                    </p:set>
                                    <p:anim calcmode="lin" valueType="num">
                                      <p:cBhvr additive="base">
                                        <p:cTn id="15" dur="500" fill="hold"/>
                                        <p:tgtEl>
                                          <p:spTgt spid="99"/>
                                        </p:tgtEl>
                                        <p:attrNameLst>
                                          <p:attrName>ppt_x</p:attrName>
                                        </p:attrNameLst>
                                      </p:cBhvr>
                                      <p:tavLst>
                                        <p:tav tm="0">
                                          <p:val>
                                            <p:strVal val="0-#ppt_w/2"/>
                                          </p:val>
                                        </p:tav>
                                        <p:tav tm="100000">
                                          <p:val>
                                            <p:strVal val="#ppt_x"/>
                                          </p:val>
                                        </p:tav>
                                      </p:tavLst>
                                    </p:anim>
                                    <p:anim calcmode="lin" valueType="num">
                                      <p:cBhvr additive="base">
                                        <p:cTn id="16" dur="5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8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9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nodeType="clickEffect">
                                  <p:stCondLst>
                                    <p:cond delay="10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1000"/>
                                        <p:tgtEl>
                                          <p:spTgt spid="21"/>
                                        </p:tgtEl>
                                      </p:cBhvr>
                                    </p:animEffect>
                                    <p:anim calcmode="lin" valueType="num">
                                      <p:cBhvr>
                                        <p:cTn id="34" dur="1000" fill="hold"/>
                                        <p:tgtEl>
                                          <p:spTgt spid="21"/>
                                        </p:tgtEl>
                                        <p:attrNameLst>
                                          <p:attrName>ppt_x</p:attrName>
                                        </p:attrNameLst>
                                      </p:cBhvr>
                                      <p:tavLst>
                                        <p:tav tm="0">
                                          <p:val>
                                            <p:strVal val="#ppt_x"/>
                                          </p:val>
                                        </p:tav>
                                        <p:tav tm="100000">
                                          <p:val>
                                            <p:strVal val="#ppt_x"/>
                                          </p:val>
                                        </p:tav>
                                      </p:tavLst>
                                    </p:anim>
                                    <p:anim calcmode="lin" valueType="num">
                                      <p:cBhvr>
                                        <p:cTn id="35" dur="1000" fill="hold"/>
                                        <p:tgtEl>
                                          <p:spTgt spid="21"/>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1100"/>
                                  </p:stCondLst>
                                  <p:childTnLst>
                                    <p:set>
                                      <p:cBhvr>
                                        <p:cTn id="37" dur="1" fill="hold">
                                          <p:stCondLst>
                                            <p:cond delay="0"/>
                                          </p:stCondLst>
                                        </p:cTn>
                                        <p:tgtEl>
                                          <p:spTgt spid="142"/>
                                        </p:tgtEl>
                                        <p:attrNameLst>
                                          <p:attrName>style.visibility</p:attrName>
                                        </p:attrNameLst>
                                      </p:cBhvr>
                                      <p:to>
                                        <p:strVal val="visible"/>
                                      </p:to>
                                    </p:set>
                                    <p:animEffect transition="in" filter="fade">
                                      <p:cBhvr>
                                        <p:cTn id="38" dur="1000"/>
                                        <p:tgtEl>
                                          <p:spTgt spid="142"/>
                                        </p:tgtEl>
                                      </p:cBhvr>
                                    </p:animEffect>
                                    <p:anim calcmode="lin" valueType="num">
                                      <p:cBhvr>
                                        <p:cTn id="39" dur="1000" fill="hold"/>
                                        <p:tgtEl>
                                          <p:spTgt spid="142"/>
                                        </p:tgtEl>
                                        <p:attrNameLst>
                                          <p:attrName>ppt_x</p:attrName>
                                        </p:attrNameLst>
                                      </p:cBhvr>
                                      <p:tavLst>
                                        <p:tav tm="0">
                                          <p:val>
                                            <p:strVal val="#ppt_x"/>
                                          </p:val>
                                        </p:tav>
                                        <p:tav tm="100000">
                                          <p:val>
                                            <p:strVal val="#ppt_x"/>
                                          </p:val>
                                        </p:tav>
                                      </p:tavLst>
                                    </p:anim>
                                    <p:anim calcmode="lin" valueType="num">
                                      <p:cBhvr>
                                        <p:cTn id="40" dur="1000" fill="hold"/>
                                        <p:tgtEl>
                                          <p:spTgt spid="1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芋泥4"/>
          <p:cNvSpPr>
            <a:spLocks noGrp="1"/>
          </p:cNvSpPr>
          <p:nvPr>
            <p:ph type="title"/>
          </p:nvPr>
        </p:nvSpPr>
        <p:spPr>
          <a:xfrm>
            <a:off x="690562" y="241024"/>
            <a:ext cx="2154436" cy="430887"/>
          </a:xfrm>
        </p:spPr>
        <p:txBody>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课题研究方法</a:t>
            </a:r>
          </a:p>
        </p:txBody>
      </p:sp>
      <p:grpSp>
        <p:nvGrpSpPr>
          <p:cNvPr id="116" name="小芋泥5"/>
          <p:cNvGrpSpPr/>
          <p:nvPr/>
        </p:nvGrpSpPr>
        <p:grpSpPr>
          <a:xfrm>
            <a:off x="611973" y="1226894"/>
            <a:ext cx="5638925" cy="1384162"/>
            <a:chOff x="611973" y="1226894"/>
            <a:chExt cx="5638925" cy="1384162"/>
          </a:xfrm>
        </p:grpSpPr>
        <p:sp>
          <p:nvSpPr>
            <p:cNvPr id="44" name="小芋泥5-1"/>
            <p:cNvSpPr txBox="1"/>
            <p:nvPr/>
          </p:nvSpPr>
          <p:spPr>
            <a:xfrm>
              <a:off x="614333" y="1705615"/>
              <a:ext cx="5636565" cy="905441"/>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fontAlgn="auto">
                <a:lnSpc>
                  <a:spcPct val="130000"/>
                </a:lnSpc>
                <a:buClrTx/>
                <a:buSzTx/>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请在此输入有关于研究方法的相关说明，以便于观众更好的理解，输入文字时可以直接复制，粘贴时请选择右键只保留文本请在此输入有关于研究方法的相关说明，以便于观众更好的理解</a:t>
              </a:r>
            </a:p>
          </p:txBody>
        </p:sp>
        <p:sp>
          <p:nvSpPr>
            <p:cNvPr id="47" name="小芋泥5-2"/>
            <p:cNvSpPr txBox="1"/>
            <p:nvPr/>
          </p:nvSpPr>
          <p:spPr>
            <a:xfrm>
              <a:off x="611973" y="1226894"/>
              <a:ext cx="172354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ct val="0"/>
                </a:spcBef>
                <a:buFontTx/>
                <a:buNone/>
                <a:defRPr/>
              </a:pPr>
              <a:r>
                <a:rPr lang="zh-CN" altLang="en-US" sz="24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grpSp>
      <p:grpSp>
        <p:nvGrpSpPr>
          <p:cNvPr id="30" name="组合 29"/>
          <p:cNvGrpSpPr/>
          <p:nvPr/>
        </p:nvGrpSpPr>
        <p:grpSpPr>
          <a:xfrm>
            <a:off x="3645901" y="3108278"/>
            <a:ext cx="2590936" cy="1112255"/>
            <a:chOff x="3645901" y="3108278"/>
            <a:chExt cx="2590936" cy="1112255"/>
          </a:xfrm>
        </p:grpSpPr>
        <p:grpSp>
          <p:nvGrpSpPr>
            <p:cNvPr id="125" name="组合 124"/>
            <p:cNvGrpSpPr/>
            <p:nvPr/>
          </p:nvGrpSpPr>
          <p:grpSpPr>
            <a:xfrm>
              <a:off x="4479095" y="3108278"/>
              <a:ext cx="1757742" cy="1112255"/>
              <a:chOff x="1155648" y="4227292"/>
              <a:chExt cx="1757742" cy="1112255"/>
            </a:xfrm>
          </p:grpSpPr>
          <p:sp>
            <p:nvSpPr>
              <p:cNvPr id="131" name="小芋泥6-3"/>
              <p:cNvSpPr txBox="1"/>
              <p:nvPr>
                <p:custDataLst>
                  <p:tags r:id="rId7"/>
                </p:custDataLst>
              </p:nvPr>
            </p:nvSpPr>
            <p:spPr>
              <a:xfrm>
                <a:off x="1155648" y="4619350"/>
                <a:ext cx="1757742" cy="720197"/>
              </a:xfrm>
              <a:prstGeom prst="rect">
                <a:avLst/>
              </a:prstGeom>
              <a:noFill/>
            </p:spPr>
            <p:txBody>
              <a:bodyPr wrap="square" lIns="0" tIns="0" rIns="0" bIns="0" rtlCol="0" anchor="t">
                <a:spAutoFit/>
              </a:bodyPr>
              <a:lstStyle>
                <a:defPPr>
                  <a:defRPr lang="zh-CN"/>
                </a:defPPr>
                <a:lvl1pPr algn="ctr">
                  <a:lnSpc>
                    <a:spcPct val="130000"/>
                  </a:lnSpc>
                  <a:defRPr sz="1600">
                    <a:solidFill>
                      <a:schemeClr val="tx1">
                        <a:lumMod val="75000"/>
                        <a:lumOff val="25000"/>
                      </a:schemeClr>
                    </a:solidFill>
                    <a:latin typeface="+mn-ea"/>
                  </a:defRPr>
                </a:lvl1pPr>
              </a:lstStyle>
              <a:p>
                <a:pPr algn="l">
                  <a:defRPr/>
                </a:pPr>
                <a:r>
                  <a:rPr lang="zh-CN" altLang="en-US" sz="1200"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在这里输入你的正文，阐述相关的具体内容，可删减文案，再缩小字号</a:t>
                </a:r>
              </a:p>
            </p:txBody>
          </p:sp>
          <p:sp>
            <p:nvSpPr>
              <p:cNvPr id="132" name="小芋泥6-4"/>
              <p:cNvSpPr txBox="1"/>
              <p:nvPr>
                <p:custDataLst>
                  <p:tags r:id="rId8"/>
                </p:custDataLst>
              </p:nvPr>
            </p:nvSpPr>
            <p:spPr>
              <a:xfrm>
                <a:off x="1155648" y="4227292"/>
                <a:ext cx="1282402" cy="307777"/>
              </a:xfrm>
              <a:prstGeom prst="rect">
                <a:avLst/>
              </a:prstGeom>
              <a:noFill/>
            </p:spPr>
            <p:txBody>
              <a:bodyPr wrap="none" lIns="0" tIns="0" rIns="0" bIns="0" rtlCol="0" anchor="t">
                <a:spAutoFit/>
              </a:bodyPr>
              <a:lstStyle/>
              <a:p>
                <a:pPr>
                  <a:spcBef>
                    <a:spcPct val="0"/>
                  </a:spcBef>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grpSp>
        <p:grpSp>
          <p:nvGrpSpPr>
            <p:cNvPr id="35" name="组合 34"/>
            <p:cNvGrpSpPr/>
            <p:nvPr/>
          </p:nvGrpSpPr>
          <p:grpSpPr>
            <a:xfrm>
              <a:off x="3645901" y="3133678"/>
              <a:ext cx="650388" cy="650388"/>
              <a:chOff x="3645901" y="3133678"/>
              <a:chExt cx="650388" cy="650388"/>
            </a:xfrm>
          </p:grpSpPr>
          <p:sp>
            <p:nvSpPr>
              <p:cNvPr id="127" name="小芋泥6-5"/>
              <p:cNvSpPr/>
              <p:nvPr/>
            </p:nvSpPr>
            <p:spPr>
              <a:xfrm>
                <a:off x="3645901" y="3133678"/>
                <a:ext cx="650388" cy="65038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8" name="组合 7"/>
              <p:cNvGrpSpPr/>
              <p:nvPr/>
            </p:nvGrpSpPr>
            <p:grpSpPr>
              <a:xfrm>
                <a:off x="3829356" y="3283832"/>
                <a:ext cx="344439" cy="350080"/>
                <a:chOff x="7270901" y="1921561"/>
                <a:chExt cx="368047" cy="374075"/>
              </a:xfrm>
              <a:solidFill>
                <a:schemeClr val="bg1"/>
              </a:solidFill>
            </p:grpSpPr>
            <p:sp>
              <p:nvSpPr>
                <p:cNvPr id="9" name="小芋泥6-6"/>
                <p:cNvSpPr/>
                <p:nvPr/>
              </p:nvSpPr>
              <p:spPr>
                <a:xfrm>
                  <a:off x="7473421" y="2200791"/>
                  <a:ext cx="86599" cy="83127"/>
                </a:xfrm>
                <a:custGeom>
                  <a:avLst/>
                  <a:gdLst>
                    <a:gd name="connsiteX0" fmla="*/ 86599 w 86599"/>
                    <a:gd name="connsiteY0" fmla="*/ 0 h 83127"/>
                    <a:gd name="connsiteX1" fmla="*/ 86599 w 86599"/>
                    <a:gd name="connsiteY1" fmla="*/ 63939 h 83127"/>
                    <a:gd name="connsiteX2" fmla="*/ 86599 w 86599"/>
                    <a:gd name="connsiteY2" fmla="*/ 64122 h 83127"/>
                    <a:gd name="connsiteX3" fmla="*/ 67115 w 86599"/>
                    <a:gd name="connsiteY3" fmla="*/ 83126 h 83127"/>
                    <a:gd name="connsiteX4" fmla="*/ 67143 w 86599"/>
                    <a:gd name="connsiteY4" fmla="*/ 82058 h 83127"/>
                    <a:gd name="connsiteX5" fmla="*/ 0 w 86599"/>
                    <a:gd name="connsiteY5" fmla="*/ 82058 h 83127"/>
                    <a:gd name="connsiteX6" fmla="*/ 86599 w 86599"/>
                    <a:gd name="connsiteY6" fmla="*/ 0 h 8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99" h="83127">
                      <a:moveTo>
                        <a:pt x="86599" y="0"/>
                      </a:moveTo>
                      <a:lnTo>
                        <a:pt x="86599" y="63939"/>
                      </a:lnTo>
                      <a:cubicBezTo>
                        <a:pt x="86599" y="63997"/>
                        <a:pt x="86599" y="64064"/>
                        <a:pt x="86599" y="64122"/>
                      </a:cubicBezTo>
                      <a:cubicBezTo>
                        <a:pt x="86465" y="74755"/>
                        <a:pt x="77738" y="83261"/>
                        <a:pt x="67115" y="83126"/>
                      </a:cubicBezTo>
                      <a:lnTo>
                        <a:pt x="67143" y="82058"/>
                      </a:lnTo>
                      <a:lnTo>
                        <a:pt x="0" y="82058"/>
                      </a:lnTo>
                      <a:lnTo>
                        <a:pt x="86599"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10" name="组合 9"/>
                <p:cNvGrpSpPr/>
                <p:nvPr/>
              </p:nvGrpSpPr>
              <p:grpSpPr>
                <a:xfrm>
                  <a:off x="7388937" y="2058250"/>
                  <a:ext cx="250011" cy="237386"/>
                  <a:chOff x="7388937" y="2058250"/>
                  <a:chExt cx="250011" cy="237386"/>
                </a:xfrm>
                <a:grpFill/>
              </p:grpSpPr>
              <p:sp>
                <p:nvSpPr>
                  <p:cNvPr id="13" name="小芋泥6-7"/>
                  <p:cNvSpPr/>
                  <p:nvPr/>
                </p:nvSpPr>
                <p:spPr>
                  <a:xfrm>
                    <a:off x="7558943" y="2058250"/>
                    <a:ext cx="80005" cy="76464"/>
                  </a:xfrm>
                  <a:custGeom>
                    <a:avLst/>
                    <a:gdLst>
                      <a:gd name="connsiteX0" fmla="*/ 42907 w 80005"/>
                      <a:gd name="connsiteY0" fmla="*/ 0 h 76464"/>
                      <a:gd name="connsiteX1" fmla="*/ 54145 w 80005"/>
                      <a:gd name="connsiteY1" fmla="*/ 3998 h 76464"/>
                      <a:gd name="connsiteX2" fmla="*/ 75795 w 80005"/>
                      <a:gd name="connsiteY2" fmla="*/ 25312 h 76464"/>
                      <a:gd name="connsiteX3" fmla="*/ 75795 w 80005"/>
                      <a:gd name="connsiteY3" fmla="*/ 25350 h 76464"/>
                      <a:gd name="connsiteX4" fmla="*/ 76882 w 80005"/>
                      <a:gd name="connsiteY4" fmla="*/ 45557 h 76464"/>
                      <a:gd name="connsiteX5" fmla="*/ 44397 w 80005"/>
                      <a:gd name="connsiteY5" fmla="*/ 76464 h 76464"/>
                      <a:gd name="connsiteX6" fmla="*/ 0 w 80005"/>
                      <a:gd name="connsiteY6" fmla="*/ 34905 h 76464"/>
                      <a:gd name="connsiteX7" fmla="*/ 32485 w 80005"/>
                      <a:gd name="connsiteY7" fmla="*/ 3998 h 76464"/>
                      <a:gd name="connsiteX8" fmla="*/ 42907 w 80005"/>
                      <a:gd name="connsiteY8" fmla="*/ 0 h 7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005" h="76464">
                        <a:moveTo>
                          <a:pt x="42907" y="0"/>
                        </a:moveTo>
                        <a:cubicBezTo>
                          <a:pt x="46832" y="0"/>
                          <a:pt x="50893" y="1333"/>
                          <a:pt x="54145" y="3998"/>
                        </a:cubicBezTo>
                        <a:lnTo>
                          <a:pt x="75795" y="25312"/>
                        </a:lnTo>
                        <a:lnTo>
                          <a:pt x="75795" y="25350"/>
                        </a:lnTo>
                        <a:cubicBezTo>
                          <a:pt x="81212" y="31700"/>
                          <a:pt x="81212" y="40226"/>
                          <a:pt x="76882" y="45557"/>
                        </a:cubicBezTo>
                        <a:lnTo>
                          <a:pt x="44397" y="76464"/>
                        </a:lnTo>
                        <a:lnTo>
                          <a:pt x="0" y="34905"/>
                        </a:lnTo>
                        <a:lnTo>
                          <a:pt x="32485" y="3998"/>
                        </a:lnTo>
                        <a:cubicBezTo>
                          <a:pt x="35194" y="1333"/>
                          <a:pt x="38982" y="0"/>
                          <a:pt x="42907" y="0"/>
                        </a:cubicBez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4" name="小芋泥6-8"/>
                  <p:cNvSpPr/>
                  <p:nvPr/>
                </p:nvSpPr>
                <p:spPr>
                  <a:xfrm>
                    <a:off x="7414917" y="2104876"/>
                    <a:ext cx="176511" cy="166253"/>
                  </a:xfrm>
                  <a:custGeom>
                    <a:avLst/>
                    <a:gdLst>
                      <a:gd name="connsiteX0" fmla="*/ 132114 w 176511"/>
                      <a:gd name="connsiteY0" fmla="*/ 0 h 166253"/>
                      <a:gd name="connsiteX1" fmla="*/ 176511 w 176511"/>
                      <a:gd name="connsiteY1" fmla="*/ 41558 h 166253"/>
                      <a:gd name="connsiteX2" fmla="*/ 44397 w 176511"/>
                      <a:gd name="connsiteY2" fmla="*/ 166253 h 166253"/>
                      <a:gd name="connsiteX3" fmla="*/ 0 w 176511"/>
                      <a:gd name="connsiteY3" fmla="*/ 124685 h 166253"/>
                      <a:gd name="connsiteX4" fmla="*/ 132114 w 176511"/>
                      <a:gd name="connsiteY4" fmla="*/ 0 h 1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511" h="166253">
                        <a:moveTo>
                          <a:pt x="132114" y="0"/>
                        </a:moveTo>
                        <a:lnTo>
                          <a:pt x="176511" y="41558"/>
                        </a:lnTo>
                        <a:lnTo>
                          <a:pt x="44397" y="166253"/>
                        </a:lnTo>
                        <a:lnTo>
                          <a:pt x="0" y="124685"/>
                        </a:lnTo>
                        <a:lnTo>
                          <a:pt x="132114"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5" name="小芋泥6-9"/>
                  <p:cNvSpPr/>
                  <p:nvPr/>
                </p:nvSpPr>
                <p:spPr>
                  <a:xfrm>
                    <a:off x="7388937" y="2240212"/>
                    <a:ext cx="58475" cy="55424"/>
                  </a:xfrm>
                  <a:custGeom>
                    <a:avLst/>
                    <a:gdLst>
                      <a:gd name="connsiteX0" fmla="*/ 14029 w 58475"/>
                      <a:gd name="connsiteY0" fmla="*/ 0 h 55424"/>
                      <a:gd name="connsiteX1" fmla="*/ 58475 w 58475"/>
                      <a:gd name="connsiteY1" fmla="*/ 41568 h 55424"/>
                      <a:gd name="connsiteX2" fmla="*/ 0 w 58475"/>
                      <a:gd name="connsiteY2" fmla="*/ 55424 h 55424"/>
                      <a:gd name="connsiteX3" fmla="*/ 14029 w 58475"/>
                      <a:gd name="connsiteY3" fmla="*/ 0 h 55424"/>
                    </a:gdLst>
                    <a:ahLst/>
                    <a:cxnLst>
                      <a:cxn ang="0">
                        <a:pos x="connsiteX0" y="connsiteY0"/>
                      </a:cxn>
                      <a:cxn ang="0">
                        <a:pos x="connsiteX1" y="connsiteY1"/>
                      </a:cxn>
                      <a:cxn ang="0">
                        <a:pos x="connsiteX2" y="connsiteY2"/>
                      </a:cxn>
                      <a:cxn ang="0">
                        <a:pos x="connsiteX3" y="connsiteY3"/>
                      </a:cxn>
                    </a:cxnLst>
                    <a:rect l="l" t="t" r="r" b="b"/>
                    <a:pathLst>
                      <a:path w="58475" h="55424">
                        <a:moveTo>
                          <a:pt x="14029" y="0"/>
                        </a:moveTo>
                        <a:lnTo>
                          <a:pt x="58475" y="41568"/>
                        </a:lnTo>
                        <a:lnTo>
                          <a:pt x="0" y="55424"/>
                        </a:lnTo>
                        <a:lnTo>
                          <a:pt x="14029"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11" name="小芋泥6-10"/>
                <p:cNvSpPr/>
                <p:nvPr/>
              </p:nvSpPr>
              <p:spPr>
                <a:xfrm>
                  <a:off x="7270901" y="1921561"/>
                  <a:ext cx="283712" cy="363415"/>
                </a:xfrm>
                <a:custGeom>
                  <a:avLst/>
                  <a:gdLst>
                    <a:gd name="connsiteX0" fmla="*/ 19485 w 283712"/>
                    <a:gd name="connsiteY0" fmla="*/ 1 h 363415"/>
                    <a:gd name="connsiteX1" fmla="*/ 125609 w 283712"/>
                    <a:gd name="connsiteY1" fmla="*/ 1 h 363415"/>
                    <a:gd name="connsiteX2" fmla="*/ 125609 w 283712"/>
                    <a:gd name="connsiteY2" fmla="*/ 106577 h 363415"/>
                    <a:gd name="connsiteX3" fmla="*/ 164598 w 283712"/>
                    <a:gd name="connsiteY3" fmla="*/ 143873 h 363415"/>
                    <a:gd name="connsiteX4" fmla="*/ 164589 w 283712"/>
                    <a:gd name="connsiteY4" fmla="*/ 144941 h 363415"/>
                    <a:gd name="connsiteX5" fmla="*/ 283712 w 283712"/>
                    <a:gd name="connsiteY5" fmla="*/ 144941 h 363415"/>
                    <a:gd name="connsiteX6" fmla="*/ 110454 w 283712"/>
                    <a:gd name="connsiteY6" fmla="*/ 309058 h 363415"/>
                    <a:gd name="connsiteX7" fmla="*/ 56309 w 283712"/>
                    <a:gd name="connsiteY7" fmla="*/ 363415 h 363415"/>
                    <a:gd name="connsiteX8" fmla="*/ 19485 w 283712"/>
                    <a:gd name="connsiteY8" fmla="*/ 363415 h 363415"/>
                    <a:gd name="connsiteX9" fmla="*/ 19302 w 283712"/>
                    <a:gd name="connsiteY9" fmla="*/ 363415 h 363415"/>
                    <a:gd name="connsiteX10" fmla="*/ 0 w 283712"/>
                    <a:gd name="connsiteY10" fmla="*/ 344228 h 363415"/>
                    <a:gd name="connsiteX11" fmla="*/ 0 w 283712"/>
                    <a:gd name="connsiteY11" fmla="*/ 19188 h 363415"/>
                    <a:gd name="connsiteX12" fmla="*/ 0 w 283712"/>
                    <a:gd name="connsiteY12" fmla="*/ 19005 h 363415"/>
                    <a:gd name="connsiteX13" fmla="*/ 19485 w 283712"/>
                    <a:gd name="connsiteY13" fmla="*/ 1 h 36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3712" h="363415">
                      <a:moveTo>
                        <a:pt x="19485" y="1"/>
                      </a:moveTo>
                      <a:lnTo>
                        <a:pt x="125609" y="1"/>
                      </a:lnTo>
                      <a:lnTo>
                        <a:pt x="125609" y="106577"/>
                      </a:lnTo>
                      <a:cubicBezTo>
                        <a:pt x="125609" y="126822"/>
                        <a:pt x="142938" y="143873"/>
                        <a:pt x="164598" y="143873"/>
                      </a:cubicBezTo>
                      <a:lnTo>
                        <a:pt x="164589" y="144941"/>
                      </a:lnTo>
                      <a:lnTo>
                        <a:pt x="283712" y="144941"/>
                      </a:lnTo>
                      <a:lnTo>
                        <a:pt x="110454" y="309058"/>
                      </a:lnTo>
                      <a:lnTo>
                        <a:pt x="56309" y="363415"/>
                      </a:lnTo>
                      <a:lnTo>
                        <a:pt x="19485" y="363415"/>
                      </a:lnTo>
                      <a:cubicBezTo>
                        <a:pt x="19427" y="363415"/>
                        <a:pt x="19360" y="363415"/>
                        <a:pt x="19302" y="363415"/>
                      </a:cubicBezTo>
                      <a:cubicBezTo>
                        <a:pt x="8669" y="363443"/>
                        <a:pt x="29" y="354860"/>
                        <a:pt x="0" y="344228"/>
                      </a:cubicBezTo>
                      <a:lnTo>
                        <a:pt x="0" y="19188"/>
                      </a:lnTo>
                      <a:cubicBezTo>
                        <a:pt x="0" y="19130"/>
                        <a:pt x="0" y="19063"/>
                        <a:pt x="0" y="19005"/>
                      </a:cubicBezTo>
                      <a:cubicBezTo>
                        <a:pt x="134" y="8372"/>
                        <a:pt x="8862" y="-133"/>
                        <a:pt x="19485" y="1"/>
                      </a:cubicBez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2" name="小芋泥6-11"/>
                <p:cNvSpPr/>
                <p:nvPr/>
              </p:nvSpPr>
              <p:spPr>
                <a:xfrm>
                  <a:off x="7416004" y="1921561"/>
                  <a:ext cx="145104" cy="124724"/>
                </a:xfrm>
                <a:custGeom>
                  <a:avLst/>
                  <a:gdLst>
                    <a:gd name="connsiteX0" fmla="*/ 0 w 145104"/>
                    <a:gd name="connsiteY0" fmla="*/ 0 h 124724"/>
                    <a:gd name="connsiteX1" fmla="*/ 145104 w 145104"/>
                    <a:gd name="connsiteY1" fmla="*/ 124686 h 124724"/>
                    <a:gd name="connsiteX2" fmla="*/ 19495 w 145104"/>
                    <a:gd name="connsiteY2" fmla="*/ 124686 h 124724"/>
                    <a:gd name="connsiteX3" fmla="*/ 19495 w 145104"/>
                    <a:gd name="connsiteY3" fmla="*/ 124724 h 124724"/>
                    <a:gd name="connsiteX4" fmla="*/ 0 w 145104"/>
                    <a:gd name="connsiteY4" fmla="*/ 106615 h 124724"/>
                    <a:gd name="connsiteX5" fmla="*/ 0 w 145104"/>
                    <a:gd name="connsiteY5" fmla="*/ 0 h 12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104" h="124724">
                      <a:moveTo>
                        <a:pt x="0" y="0"/>
                      </a:moveTo>
                      <a:lnTo>
                        <a:pt x="145104" y="124686"/>
                      </a:lnTo>
                      <a:lnTo>
                        <a:pt x="19495" y="124686"/>
                      </a:lnTo>
                      <a:lnTo>
                        <a:pt x="19495" y="124724"/>
                      </a:lnTo>
                      <a:cubicBezTo>
                        <a:pt x="8660" y="124724"/>
                        <a:pt x="0" y="117267"/>
                        <a:pt x="0" y="106615"/>
                      </a:cubicBezTo>
                      <a:lnTo>
                        <a:pt x="0"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grpSp>
      <p:grpSp>
        <p:nvGrpSpPr>
          <p:cNvPr id="28" name="组合 27"/>
          <p:cNvGrpSpPr/>
          <p:nvPr/>
        </p:nvGrpSpPr>
        <p:grpSpPr>
          <a:xfrm>
            <a:off x="703808" y="4763815"/>
            <a:ext cx="2590936" cy="1112255"/>
            <a:chOff x="703808" y="4763815"/>
            <a:chExt cx="2590936" cy="1112255"/>
          </a:xfrm>
        </p:grpSpPr>
        <p:grpSp>
          <p:nvGrpSpPr>
            <p:cNvPr id="145" name="组合 144"/>
            <p:cNvGrpSpPr/>
            <p:nvPr/>
          </p:nvGrpSpPr>
          <p:grpSpPr>
            <a:xfrm>
              <a:off x="1537002" y="4763815"/>
              <a:ext cx="1757742" cy="1112255"/>
              <a:chOff x="1155648" y="4227292"/>
              <a:chExt cx="1757742" cy="1112255"/>
            </a:xfrm>
          </p:grpSpPr>
          <p:sp>
            <p:nvSpPr>
              <p:cNvPr id="151" name="小芋泥6-12"/>
              <p:cNvSpPr txBox="1"/>
              <p:nvPr>
                <p:custDataLst>
                  <p:tags r:id="rId5"/>
                </p:custDataLst>
              </p:nvPr>
            </p:nvSpPr>
            <p:spPr>
              <a:xfrm>
                <a:off x="1155648" y="4619350"/>
                <a:ext cx="1757742" cy="720197"/>
              </a:xfrm>
              <a:prstGeom prst="rect">
                <a:avLst/>
              </a:prstGeom>
              <a:noFill/>
            </p:spPr>
            <p:txBody>
              <a:bodyPr wrap="square" lIns="0" tIns="0" rIns="0" bIns="0" rtlCol="0" anchor="t">
                <a:spAutoFit/>
              </a:bodyPr>
              <a:lstStyle>
                <a:defPPr>
                  <a:defRPr lang="zh-CN"/>
                </a:defPPr>
                <a:lvl1pPr algn="ctr">
                  <a:lnSpc>
                    <a:spcPct val="130000"/>
                  </a:lnSpc>
                  <a:defRPr sz="1600">
                    <a:solidFill>
                      <a:schemeClr val="tx1">
                        <a:lumMod val="75000"/>
                        <a:lumOff val="25000"/>
                      </a:schemeClr>
                    </a:solidFill>
                    <a:latin typeface="+mn-ea"/>
                  </a:defRPr>
                </a:lvl1pPr>
              </a:lstStyle>
              <a:p>
                <a:pPr algn="l">
                  <a:defRPr/>
                </a:pPr>
                <a:r>
                  <a:rPr lang="zh-CN" altLang="en-US" sz="1200"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在这里输入你的正文，阐述相关的具体内容，可删减文案，再缩小字号</a:t>
                </a:r>
              </a:p>
            </p:txBody>
          </p:sp>
          <p:sp>
            <p:nvSpPr>
              <p:cNvPr id="152" name="小芋泥6-13"/>
              <p:cNvSpPr txBox="1"/>
              <p:nvPr>
                <p:custDataLst>
                  <p:tags r:id="rId6"/>
                </p:custDataLst>
              </p:nvPr>
            </p:nvSpPr>
            <p:spPr>
              <a:xfrm>
                <a:off x="1155648" y="4227292"/>
                <a:ext cx="1282402" cy="307777"/>
              </a:xfrm>
              <a:prstGeom prst="rect">
                <a:avLst/>
              </a:prstGeom>
              <a:noFill/>
            </p:spPr>
            <p:txBody>
              <a:bodyPr wrap="none" lIns="0" tIns="0" rIns="0" bIns="0" rtlCol="0" anchor="t">
                <a:spAutoFit/>
              </a:bodyPr>
              <a:lstStyle/>
              <a:p>
                <a:pPr>
                  <a:spcBef>
                    <a:spcPct val="0"/>
                  </a:spcBef>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grpSp>
        <p:grpSp>
          <p:nvGrpSpPr>
            <p:cNvPr id="36" name="组合 35"/>
            <p:cNvGrpSpPr/>
            <p:nvPr/>
          </p:nvGrpSpPr>
          <p:grpSpPr>
            <a:xfrm>
              <a:off x="703808" y="4789215"/>
              <a:ext cx="650388" cy="650388"/>
              <a:chOff x="703808" y="4789215"/>
              <a:chExt cx="650388" cy="650388"/>
            </a:xfrm>
          </p:grpSpPr>
          <p:sp>
            <p:nvSpPr>
              <p:cNvPr id="147" name="小芋泥6-14"/>
              <p:cNvSpPr/>
              <p:nvPr/>
            </p:nvSpPr>
            <p:spPr>
              <a:xfrm>
                <a:off x="703808" y="4789215"/>
                <a:ext cx="650388" cy="65038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6" name="小芋泥6-15"/>
              <p:cNvSpPr/>
              <p:nvPr/>
            </p:nvSpPr>
            <p:spPr>
              <a:xfrm>
                <a:off x="837511" y="4940639"/>
                <a:ext cx="337263" cy="332300"/>
              </a:xfrm>
              <a:custGeom>
                <a:avLst/>
                <a:gdLst>
                  <a:gd name="connsiteX0" fmla="*/ 6164 w 349590"/>
                  <a:gd name="connsiteY0" fmla="*/ 319765 h 344446"/>
                  <a:gd name="connsiteX1" fmla="*/ 343418 w 349590"/>
                  <a:gd name="connsiteY1" fmla="*/ 319765 h 344446"/>
                  <a:gd name="connsiteX2" fmla="*/ 349590 w 349590"/>
                  <a:gd name="connsiteY2" fmla="*/ 325938 h 344446"/>
                  <a:gd name="connsiteX3" fmla="*/ 349590 w 349590"/>
                  <a:gd name="connsiteY3" fmla="*/ 339302 h 344446"/>
                  <a:gd name="connsiteX4" fmla="*/ 343418 w 349590"/>
                  <a:gd name="connsiteY4" fmla="*/ 344446 h 344446"/>
                  <a:gd name="connsiteX5" fmla="*/ 6164 w 349590"/>
                  <a:gd name="connsiteY5" fmla="*/ 344446 h 344446"/>
                  <a:gd name="connsiteX6" fmla="*/ 0 w 349590"/>
                  <a:gd name="connsiteY6" fmla="*/ 338273 h 344446"/>
                  <a:gd name="connsiteX7" fmla="*/ 0 w 349590"/>
                  <a:gd name="connsiteY7" fmla="*/ 325938 h 344446"/>
                  <a:gd name="connsiteX8" fmla="*/ 6164 w 349590"/>
                  <a:gd name="connsiteY8" fmla="*/ 319765 h 344446"/>
                  <a:gd name="connsiteX9" fmla="*/ 16452 w 349590"/>
                  <a:gd name="connsiteY9" fmla="*/ 212321 h 344446"/>
                  <a:gd name="connsiteX10" fmla="*/ 68891 w 349590"/>
                  <a:gd name="connsiteY10" fmla="*/ 212321 h 344446"/>
                  <a:gd name="connsiteX11" fmla="*/ 75063 w 349590"/>
                  <a:gd name="connsiteY11" fmla="*/ 217237 h 344446"/>
                  <a:gd name="connsiteX12" fmla="*/ 75063 w 349590"/>
                  <a:gd name="connsiteY12" fmla="*/ 294283 h 344446"/>
                  <a:gd name="connsiteX13" fmla="*/ 68891 w 349590"/>
                  <a:gd name="connsiteY13" fmla="*/ 299209 h 344446"/>
                  <a:gd name="connsiteX14" fmla="*/ 16452 w 349590"/>
                  <a:gd name="connsiteY14" fmla="*/ 299209 h 344446"/>
                  <a:gd name="connsiteX15" fmla="*/ 10280 w 349590"/>
                  <a:gd name="connsiteY15" fmla="*/ 294283 h 344446"/>
                  <a:gd name="connsiteX16" fmla="*/ 10280 w 349590"/>
                  <a:gd name="connsiteY16" fmla="*/ 217237 h 344446"/>
                  <a:gd name="connsiteX17" fmla="*/ 16452 w 349590"/>
                  <a:gd name="connsiteY17" fmla="*/ 212321 h 344446"/>
                  <a:gd name="connsiteX18" fmla="*/ 192275 w 349590"/>
                  <a:gd name="connsiteY18" fmla="*/ 125433 h 344446"/>
                  <a:gd name="connsiteX19" fmla="*/ 245742 w 349590"/>
                  <a:gd name="connsiteY19" fmla="*/ 125433 h 344446"/>
                  <a:gd name="connsiteX20" fmla="*/ 251905 w 349590"/>
                  <a:gd name="connsiteY20" fmla="*/ 131606 h 344446"/>
                  <a:gd name="connsiteX21" fmla="*/ 251905 w 349590"/>
                  <a:gd name="connsiteY21" fmla="*/ 293035 h 344446"/>
                  <a:gd name="connsiteX22" fmla="*/ 245742 w 349590"/>
                  <a:gd name="connsiteY22" fmla="*/ 299208 h 344446"/>
                  <a:gd name="connsiteX23" fmla="*/ 192275 w 349590"/>
                  <a:gd name="connsiteY23" fmla="*/ 299208 h 344446"/>
                  <a:gd name="connsiteX24" fmla="*/ 186103 w 349590"/>
                  <a:gd name="connsiteY24" fmla="*/ 293035 h 344446"/>
                  <a:gd name="connsiteX25" fmla="*/ 186103 w 349590"/>
                  <a:gd name="connsiteY25" fmla="*/ 131606 h 344446"/>
                  <a:gd name="connsiteX26" fmla="*/ 192275 w 349590"/>
                  <a:gd name="connsiteY26" fmla="*/ 125433 h 344446"/>
                  <a:gd name="connsiteX27" fmla="*/ 103849 w 349590"/>
                  <a:gd name="connsiteY27" fmla="*/ 80451 h 344446"/>
                  <a:gd name="connsiteX28" fmla="*/ 157316 w 349590"/>
                  <a:gd name="connsiteY28" fmla="*/ 80451 h 344446"/>
                  <a:gd name="connsiteX29" fmla="*/ 163479 w 349590"/>
                  <a:gd name="connsiteY29" fmla="*/ 86159 h 344446"/>
                  <a:gd name="connsiteX30" fmla="*/ 163479 w 349590"/>
                  <a:gd name="connsiteY30" fmla="*/ 293463 h 344446"/>
                  <a:gd name="connsiteX31" fmla="*/ 157316 w 349590"/>
                  <a:gd name="connsiteY31" fmla="*/ 299172 h 344446"/>
                  <a:gd name="connsiteX32" fmla="*/ 157316 w 349590"/>
                  <a:gd name="connsiteY32" fmla="*/ 299209 h 344446"/>
                  <a:gd name="connsiteX33" fmla="*/ 103849 w 349590"/>
                  <a:gd name="connsiteY33" fmla="*/ 299209 h 344446"/>
                  <a:gd name="connsiteX34" fmla="*/ 97677 w 349590"/>
                  <a:gd name="connsiteY34" fmla="*/ 293500 h 344446"/>
                  <a:gd name="connsiteX35" fmla="*/ 97677 w 349590"/>
                  <a:gd name="connsiteY35" fmla="*/ 86159 h 344446"/>
                  <a:gd name="connsiteX36" fmla="*/ 103849 w 349590"/>
                  <a:gd name="connsiteY36" fmla="*/ 80451 h 344446"/>
                  <a:gd name="connsiteX37" fmla="*/ 280701 w 349590"/>
                  <a:gd name="connsiteY37" fmla="*/ 0 h 344446"/>
                  <a:gd name="connsiteX38" fmla="*/ 334168 w 349590"/>
                  <a:gd name="connsiteY38" fmla="*/ 0 h 344446"/>
                  <a:gd name="connsiteX39" fmla="*/ 340331 w 349590"/>
                  <a:gd name="connsiteY39" fmla="*/ 6164 h 344446"/>
                  <a:gd name="connsiteX40" fmla="*/ 340331 w 349590"/>
                  <a:gd name="connsiteY40" fmla="*/ 293036 h 344446"/>
                  <a:gd name="connsiteX41" fmla="*/ 334168 w 349590"/>
                  <a:gd name="connsiteY41" fmla="*/ 299209 h 344446"/>
                  <a:gd name="connsiteX42" fmla="*/ 280701 w 349590"/>
                  <a:gd name="connsiteY42" fmla="*/ 299209 h 344446"/>
                  <a:gd name="connsiteX43" fmla="*/ 274529 w 349590"/>
                  <a:gd name="connsiteY43" fmla="*/ 293036 h 344446"/>
                  <a:gd name="connsiteX44" fmla="*/ 274529 w 349590"/>
                  <a:gd name="connsiteY44" fmla="*/ 6164 h 344446"/>
                  <a:gd name="connsiteX45" fmla="*/ 280701 w 349590"/>
                  <a:gd name="connsiteY45" fmla="*/ 0 h 344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9590" h="344446">
                    <a:moveTo>
                      <a:pt x="6164" y="319765"/>
                    </a:moveTo>
                    <a:lnTo>
                      <a:pt x="343418" y="319765"/>
                    </a:lnTo>
                    <a:cubicBezTo>
                      <a:pt x="346731" y="319992"/>
                      <a:pt x="349362" y="322624"/>
                      <a:pt x="349590" y="325938"/>
                    </a:cubicBezTo>
                    <a:lnTo>
                      <a:pt x="349590" y="339302"/>
                    </a:lnTo>
                    <a:cubicBezTo>
                      <a:pt x="349590" y="342388"/>
                      <a:pt x="347533" y="344446"/>
                      <a:pt x="343418" y="344446"/>
                    </a:cubicBezTo>
                    <a:lnTo>
                      <a:pt x="6164" y="344446"/>
                    </a:lnTo>
                    <a:cubicBezTo>
                      <a:pt x="2859" y="344218"/>
                      <a:pt x="228" y="341578"/>
                      <a:pt x="0" y="338273"/>
                    </a:cubicBezTo>
                    <a:lnTo>
                      <a:pt x="0" y="325938"/>
                    </a:lnTo>
                    <a:cubicBezTo>
                      <a:pt x="228" y="322633"/>
                      <a:pt x="2859" y="319992"/>
                      <a:pt x="6164" y="319765"/>
                    </a:cubicBezTo>
                    <a:close/>
                    <a:moveTo>
                      <a:pt x="16452" y="212321"/>
                    </a:moveTo>
                    <a:lnTo>
                      <a:pt x="68891" y="212321"/>
                    </a:lnTo>
                    <a:cubicBezTo>
                      <a:pt x="71976" y="212321"/>
                      <a:pt x="75063" y="214779"/>
                      <a:pt x="75063" y="217237"/>
                    </a:cubicBezTo>
                    <a:lnTo>
                      <a:pt x="75063" y="294283"/>
                    </a:lnTo>
                    <a:cubicBezTo>
                      <a:pt x="75063" y="296741"/>
                      <a:pt x="73006" y="299209"/>
                      <a:pt x="68891" y="299209"/>
                    </a:cubicBezTo>
                    <a:lnTo>
                      <a:pt x="16452" y="299209"/>
                    </a:lnTo>
                    <a:cubicBezTo>
                      <a:pt x="13365" y="299209"/>
                      <a:pt x="10280" y="296741"/>
                      <a:pt x="10280" y="294283"/>
                    </a:cubicBezTo>
                    <a:lnTo>
                      <a:pt x="10280" y="217237"/>
                    </a:lnTo>
                    <a:cubicBezTo>
                      <a:pt x="10280" y="214779"/>
                      <a:pt x="13365" y="212321"/>
                      <a:pt x="16452" y="212321"/>
                    </a:cubicBezTo>
                    <a:close/>
                    <a:moveTo>
                      <a:pt x="192275" y="125433"/>
                    </a:moveTo>
                    <a:lnTo>
                      <a:pt x="245742" y="125433"/>
                    </a:lnTo>
                    <a:cubicBezTo>
                      <a:pt x="249056" y="125660"/>
                      <a:pt x="251686" y="128292"/>
                      <a:pt x="251905" y="131606"/>
                    </a:cubicBezTo>
                    <a:lnTo>
                      <a:pt x="251905" y="293035"/>
                    </a:lnTo>
                    <a:cubicBezTo>
                      <a:pt x="251686" y="296349"/>
                      <a:pt x="249056" y="298980"/>
                      <a:pt x="245742" y="299208"/>
                    </a:cubicBezTo>
                    <a:lnTo>
                      <a:pt x="192275" y="299208"/>
                    </a:lnTo>
                    <a:cubicBezTo>
                      <a:pt x="188961" y="298980"/>
                      <a:pt x="186330" y="296349"/>
                      <a:pt x="186103" y="293035"/>
                    </a:cubicBezTo>
                    <a:lnTo>
                      <a:pt x="186103" y="131606"/>
                    </a:lnTo>
                    <a:cubicBezTo>
                      <a:pt x="186330" y="128292"/>
                      <a:pt x="188961" y="125660"/>
                      <a:pt x="192275" y="125433"/>
                    </a:cubicBezTo>
                    <a:close/>
                    <a:moveTo>
                      <a:pt x="103849" y="80451"/>
                    </a:moveTo>
                    <a:lnTo>
                      <a:pt x="157316" y="80451"/>
                    </a:lnTo>
                    <a:cubicBezTo>
                      <a:pt x="160402" y="80451"/>
                      <a:pt x="163479" y="83310"/>
                      <a:pt x="163479" y="86159"/>
                    </a:cubicBezTo>
                    <a:lnTo>
                      <a:pt x="163479" y="293463"/>
                    </a:lnTo>
                    <a:cubicBezTo>
                      <a:pt x="163479" y="296313"/>
                      <a:pt x="160402" y="299172"/>
                      <a:pt x="157316" y="299172"/>
                    </a:cubicBezTo>
                    <a:lnTo>
                      <a:pt x="157316" y="299209"/>
                    </a:lnTo>
                    <a:lnTo>
                      <a:pt x="103849" y="299209"/>
                    </a:lnTo>
                    <a:cubicBezTo>
                      <a:pt x="100762" y="299209"/>
                      <a:pt x="97677" y="296350"/>
                      <a:pt x="97677" y="293500"/>
                    </a:cubicBezTo>
                    <a:lnTo>
                      <a:pt x="97677" y="86159"/>
                    </a:lnTo>
                    <a:cubicBezTo>
                      <a:pt x="97677" y="83310"/>
                      <a:pt x="100762" y="80451"/>
                      <a:pt x="103849" y="80451"/>
                    </a:cubicBezTo>
                    <a:close/>
                    <a:moveTo>
                      <a:pt x="280701" y="0"/>
                    </a:moveTo>
                    <a:lnTo>
                      <a:pt x="334168" y="0"/>
                    </a:lnTo>
                    <a:cubicBezTo>
                      <a:pt x="337473" y="218"/>
                      <a:pt x="340112" y="2859"/>
                      <a:pt x="340331" y="6164"/>
                    </a:cubicBezTo>
                    <a:lnTo>
                      <a:pt x="340331" y="293036"/>
                    </a:lnTo>
                    <a:cubicBezTo>
                      <a:pt x="340112" y="296350"/>
                      <a:pt x="337482" y="298981"/>
                      <a:pt x="334168" y="299209"/>
                    </a:cubicBezTo>
                    <a:lnTo>
                      <a:pt x="280701" y="299209"/>
                    </a:lnTo>
                    <a:cubicBezTo>
                      <a:pt x="277387" y="298981"/>
                      <a:pt x="274756" y="296350"/>
                      <a:pt x="274529" y="293036"/>
                    </a:cubicBezTo>
                    <a:lnTo>
                      <a:pt x="274529" y="6164"/>
                    </a:lnTo>
                    <a:cubicBezTo>
                      <a:pt x="274756" y="2849"/>
                      <a:pt x="277387" y="218"/>
                      <a:pt x="280701" y="0"/>
                    </a:cubicBezTo>
                    <a:close/>
                  </a:path>
                </a:pathLst>
              </a:custGeom>
              <a:solidFill>
                <a:schemeClr val="bg1"/>
              </a:solidFill>
              <a:ln w="1000"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grpSp>
        <p:nvGrpSpPr>
          <p:cNvPr id="29" name="组合 28"/>
          <p:cNvGrpSpPr/>
          <p:nvPr/>
        </p:nvGrpSpPr>
        <p:grpSpPr>
          <a:xfrm>
            <a:off x="3645901" y="4763815"/>
            <a:ext cx="2590936" cy="1112255"/>
            <a:chOff x="3645901" y="4763815"/>
            <a:chExt cx="2590936" cy="1112255"/>
          </a:xfrm>
        </p:grpSpPr>
        <p:grpSp>
          <p:nvGrpSpPr>
            <p:cNvPr id="137" name="组合 136"/>
            <p:cNvGrpSpPr/>
            <p:nvPr/>
          </p:nvGrpSpPr>
          <p:grpSpPr>
            <a:xfrm>
              <a:off x="4479095" y="4763815"/>
              <a:ext cx="1757742" cy="1112255"/>
              <a:chOff x="1155648" y="4227292"/>
              <a:chExt cx="1757742" cy="1112255"/>
            </a:xfrm>
          </p:grpSpPr>
          <p:sp>
            <p:nvSpPr>
              <p:cNvPr id="143" name="小芋泥6-16"/>
              <p:cNvSpPr txBox="1"/>
              <p:nvPr>
                <p:custDataLst>
                  <p:tags r:id="rId3"/>
                </p:custDataLst>
              </p:nvPr>
            </p:nvSpPr>
            <p:spPr>
              <a:xfrm>
                <a:off x="1155648" y="4619350"/>
                <a:ext cx="1757742" cy="720197"/>
              </a:xfrm>
              <a:prstGeom prst="rect">
                <a:avLst/>
              </a:prstGeom>
              <a:noFill/>
            </p:spPr>
            <p:txBody>
              <a:bodyPr wrap="square" lIns="0" tIns="0" rIns="0" bIns="0" rtlCol="0" anchor="t">
                <a:spAutoFit/>
              </a:bodyPr>
              <a:lstStyle>
                <a:defPPr>
                  <a:defRPr lang="zh-CN"/>
                </a:defPPr>
                <a:lvl1pPr algn="ctr">
                  <a:lnSpc>
                    <a:spcPct val="130000"/>
                  </a:lnSpc>
                  <a:defRPr sz="1600">
                    <a:solidFill>
                      <a:schemeClr val="tx1">
                        <a:lumMod val="75000"/>
                        <a:lumOff val="25000"/>
                      </a:schemeClr>
                    </a:solidFill>
                    <a:latin typeface="+mn-ea"/>
                  </a:defRPr>
                </a:lvl1pPr>
              </a:lstStyle>
              <a:p>
                <a:pPr algn="l">
                  <a:defRPr/>
                </a:pPr>
                <a:r>
                  <a:rPr lang="zh-CN" altLang="en-US" sz="1200"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在这里输入你的正文，阐述相关的具体内容，可删减文案，再缩小字号</a:t>
                </a:r>
              </a:p>
            </p:txBody>
          </p:sp>
          <p:sp>
            <p:nvSpPr>
              <p:cNvPr id="144" name="小芋泥6-17"/>
              <p:cNvSpPr txBox="1"/>
              <p:nvPr>
                <p:custDataLst>
                  <p:tags r:id="rId4"/>
                </p:custDataLst>
              </p:nvPr>
            </p:nvSpPr>
            <p:spPr>
              <a:xfrm>
                <a:off x="1155648" y="4227292"/>
                <a:ext cx="1282402" cy="307777"/>
              </a:xfrm>
              <a:prstGeom prst="rect">
                <a:avLst/>
              </a:prstGeom>
              <a:noFill/>
            </p:spPr>
            <p:txBody>
              <a:bodyPr wrap="none" lIns="0" tIns="0" rIns="0" bIns="0" rtlCol="0" anchor="t">
                <a:spAutoFit/>
              </a:bodyPr>
              <a:lstStyle/>
              <a:p>
                <a:pPr>
                  <a:spcBef>
                    <a:spcPct val="0"/>
                  </a:spcBef>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grpSp>
        <p:grpSp>
          <p:nvGrpSpPr>
            <p:cNvPr id="37" name="组合 36"/>
            <p:cNvGrpSpPr/>
            <p:nvPr/>
          </p:nvGrpSpPr>
          <p:grpSpPr>
            <a:xfrm>
              <a:off x="3645901" y="4789215"/>
              <a:ext cx="650388" cy="650388"/>
              <a:chOff x="3645901" y="4789215"/>
              <a:chExt cx="650388" cy="650388"/>
            </a:xfrm>
          </p:grpSpPr>
          <p:sp>
            <p:nvSpPr>
              <p:cNvPr id="139" name="小芋泥6-18"/>
              <p:cNvSpPr/>
              <p:nvPr/>
            </p:nvSpPr>
            <p:spPr>
              <a:xfrm>
                <a:off x="3645901" y="4789215"/>
                <a:ext cx="650388" cy="65038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20" name="组合 19"/>
              <p:cNvGrpSpPr/>
              <p:nvPr/>
            </p:nvGrpSpPr>
            <p:grpSpPr>
              <a:xfrm>
                <a:off x="3786910" y="4939889"/>
                <a:ext cx="368370" cy="349040"/>
                <a:chOff x="8197756" y="1934326"/>
                <a:chExt cx="368370" cy="349040"/>
              </a:xfrm>
              <a:solidFill>
                <a:schemeClr val="bg1"/>
              </a:solidFill>
            </p:grpSpPr>
            <p:sp>
              <p:nvSpPr>
                <p:cNvPr id="21" name="小芋泥6-19"/>
                <p:cNvSpPr/>
                <p:nvPr/>
              </p:nvSpPr>
              <p:spPr>
                <a:xfrm>
                  <a:off x="8385622" y="1996149"/>
                  <a:ext cx="130257" cy="23093"/>
                </a:xfrm>
                <a:custGeom>
                  <a:avLst/>
                  <a:gdLst>
                    <a:gd name="connsiteX0" fmla="*/ 147373 w 160705"/>
                    <a:gd name="connsiteY0" fmla="*/ -282 h 28491"/>
                    <a:gd name="connsiteX1" fmla="*/ 11882 w 160705"/>
                    <a:gd name="connsiteY1" fmla="*/ -282 h 28491"/>
                    <a:gd name="connsiteX2" fmla="*/ -725 w 160705"/>
                    <a:gd name="connsiteY2" fmla="*/ 13964 h 28491"/>
                    <a:gd name="connsiteX3" fmla="*/ 11882 w 160705"/>
                    <a:gd name="connsiteY3" fmla="*/ 28210 h 28491"/>
                    <a:gd name="connsiteX4" fmla="*/ 147373 w 160705"/>
                    <a:gd name="connsiteY4" fmla="*/ 28210 h 28491"/>
                    <a:gd name="connsiteX5" fmla="*/ 159980 w 160705"/>
                    <a:gd name="connsiteY5" fmla="*/ 13964 h 28491"/>
                    <a:gd name="connsiteX6" fmla="*/ 147373 w 160705"/>
                    <a:gd name="connsiteY6" fmla="*/ -282 h 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05" h="28491">
                      <a:moveTo>
                        <a:pt x="147373" y="-282"/>
                      </a:moveTo>
                      <a:lnTo>
                        <a:pt x="11882" y="-282"/>
                      </a:lnTo>
                      <a:cubicBezTo>
                        <a:pt x="4926" y="-282"/>
                        <a:pt x="-725" y="6105"/>
                        <a:pt x="-725" y="13964"/>
                      </a:cubicBezTo>
                      <a:cubicBezTo>
                        <a:pt x="-725" y="21823"/>
                        <a:pt x="4926" y="28210"/>
                        <a:pt x="11882" y="28210"/>
                      </a:cubicBezTo>
                      <a:lnTo>
                        <a:pt x="147373" y="28210"/>
                      </a:lnTo>
                      <a:cubicBezTo>
                        <a:pt x="154341" y="28210"/>
                        <a:pt x="159980" y="21835"/>
                        <a:pt x="159980" y="13964"/>
                      </a:cubicBezTo>
                      <a:cubicBezTo>
                        <a:pt x="159980" y="6093"/>
                        <a:pt x="154341" y="-282"/>
                        <a:pt x="147373" y="-282"/>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2" name="小芋泥6-20"/>
                <p:cNvSpPr/>
                <p:nvPr/>
              </p:nvSpPr>
              <p:spPr>
                <a:xfrm>
                  <a:off x="8440440" y="2051554"/>
                  <a:ext cx="75438" cy="23093"/>
                </a:xfrm>
                <a:custGeom>
                  <a:avLst/>
                  <a:gdLst>
                    <a:gd name="connsiteX0" fmla="*/ 11871 w 93072"/>
                    <a:gd name="connsiteY0" fmla="*/ -282 h 28491"/>
                    <a:gd name="connsiteX1" fmla="*/ -725 w 93072"/>
                    <a:gd name="connsiteY1" fmla="*/ 13964 h 28491"/>
                    <a:gd name="connsiteX2" fmla="*/ 11871 w 93072"/>
                    <a:gd name="connsiteY2" fmla="*/ 28210 h 28491"/>
                    <a:gd name="connsiteX3" fmla="*/ 79740 w 93072"/>
                    <a:gd name="connsiteY3" fmla="*/ 28210 h 28491"/>
                    <a:gd name="connsiteX4" fmla="*/ 92348 w 93072"/>
                    <a:gd name="connsiteY4" fmla="*/ 13964 h 28491"/>
                    <a:gd name="connsiteX5" fmla="*/ 79740 w 93072"/>
                    <a:gd name="connsiteY5" fmla="*/ -282 h 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72" h="28491">
                      <a:moveTo>
                        <a:pt x="11871" y="-282"/>
                      </a:moveTo>
                      <a:cubicBezTo>
                        <a:pt x="4914" y="-282"/>
                        <a:pt x="-725" y="6105"/>
                        <a:pt x="-725" y="13964"/>
                      </a:cubicBezTo>
                      <a:cubicBezTo>
                        <a:pt x="-725" y="21823"/>
                        <a:pt x="4914" y="28210"/>
                        <a:pt x="11871" y="28210"/>
                      </a:cubicBezTo>
                      <a:lnTo>
                        <a:pt x="79740" y="28210"/>
                      </a:lnTo>
                      <a:cubicBezTo>
                        <a:pt x="86709" y="28210"/>
                        <a:pt x="92348" y="21823"/>
                        <a:pt x="92348" y="13964"/>
                      </a:cubicBezTo>
                      <a:cubicBezTo>
                        <a:pt x="92348" y="6105"/>
                        <a:pt x="86709" y="-282"/>
                        <a:pt x="79740" y="-282"/>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3" name="小芋泥6-21"/>
                <p:cNvSpPr/>
                <p:nvPr/>
              </p:nvSpPr>
              <p:spPr>
                <a:xfrm>
                  <a:off x="8197756" y="2008790"/>
                  <a:ext cx="262611" cy="250268"/>
                </a:xfrm>
                <a:custGeom>
                  <a:avLst/>
                  <a:gdLst>
                    <a:gd name="connsiteX0" fmla="*/ 245752 w 323998"/>
                    <a:gd name="connsiteY0" fmla="*/ 292284 h 308770"/>
                    <a:gd name="connsiteX1" fmla="*/ 255914 w 323998"/>
                    <a:gd name="connsiteY1" fmla="*/ 306755 h 308770"/>
                    <a:gd name="connsiteX2" fmla="*/ 260758 w 323998"/>
                    <a:gd name="connsiteY2" fmla="*/ 308488 h 308770"/>
                    <a:gd name="connsiteX3" fmla="*/ 263785 w 323998"/>
                    <a:gd name="connsiteY3" fmla="*/ 308488 h 308770"/>
                    <a:gd name="connsiteX4" fmla="*/ 274873 w 323998"/>
                    <a:gd name="connsiteY4" fmla="*/ 300368 h 308770"/>
                    <a:gd name="connsiteX5" fmla="*/ 275752 w 323998"/>
                    <a:gd name="connsiteY5" fmla="*/ 297210 h 308770"/>
                    <a:gd name="connsiteX6" fmla="*/ 276203 w 323998"/>
                    <a:gd name="connsiteY6" fmla="*/ 295620 h 308770"/>
                    <a:gd name="connsiteX7" fmla="*/ 323274 w 323998"/>
                    <a:gd name="connsiteY7" fmla="*/ 127566 h 308770"/>
                    <a:gd name="connsiteX8" fmla="*/ 313183 w 323998"/>
                    <a:gd name="connsiteY8" fmla="*/ 116205 h 308770"/>
                    <a:gd name="connsiteX9" fmla="*/ 313183 w 323998"/>
                    <a:gd name="connsiteY9" fmla="*/ 116205 h 308770"/>
                    <a:gd name="connsiteX10" fmla="*/ 299067 w 323998"/>
                    <a:gd name="connsiteY10" fmla="*/ 124325 h 308770"/>
                    <a:gd name="connsiteX11" fmla="*/ 265424 w 323998"/>
                    <a:gd name="connsiteY11" fmla="*/ 244441 h 308770"/>
                    <a:gd name="connsiteX12" fmla="*/ 191938 w 323998"/>
                    <a:gd name="connsiteY12" fmla="*/ 167193 h 308770"/>
                    <a:gd name="connsiteX13" fmla="*/ 212939 w 323998"/>
                    <a:gd name="connsiteY13" fmla="*/ 38161 h 308770"/>
                    <a:gd name="connsiteX14" fmla="*/ 83907 w 323998"/>
                    <a:gd name="connsiteY14" fmla="*/ 17149 h 308770"/>
                    <a:gd name="connsiteX15" fmla="*/ 62907 w 323998"/>
                    <a:gd name="connsiteY15" fmla="*/ 146192 h 308770"/>
                    <a:gd name="connsiteX16" fmla="*/ 83907 w 323998"/>
                    <a:gd name="connsiteY16" fmla="*/ 167193 h 308770"/>
                    <a:gd name="connsiteX17" fmla="*/ -725 w 323998"/>
                    <a:gd name="connsiteY17" fmla="*/ 292284 h 308770"/>
                    <a:gd name="connsiteX18" fmla="*/ 14708 w 323998"/>
                    <a:gd name="connsiteY18" fmla="*/ 307717 h 308770"/>
                    <a:gd name="connsiteX19" fmla="*/ 30141 w 323998"/>
                    <a:gd name="connsiteY19" fmla="*/ 292284 h 30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998" h="308770">
                      <a:moveTo>
                        <a:pt x="245752" y="292284"/>
                      </a:moveTo>
                      <a:cubicBezTo>
                        <a:pt x="245764" y="298766"/>
                        <a:pt x="249824" y="304547"/>
                        <a:pt x="255914" y="306755"/>
                      </a:cubicBezTo>
                      <a:cubicBezTo>
                        <a:pt x="257375" y="307705"/>
                        <a:pt x="259025" y="308299"/>
                        <a:pt x="260758" y="308488"/>
                      </a:cubicBezTo>
                      <a:lnTo>
                        <a:pt x="263785" y="308488"/>
                      </a:lnTo>
                      <a:cubicBezTo>
                        <a:pt x="268819" y="308488"/>
                        <a:pt x="273864" y="303609"/>
                        <a:pt x="274873" y="300368"/>
                      </a:cubicBezTo>
                      <a:lnTo>
                        <a:pt x="275752" y="297210"/>
                      </a:lnTo>
                      <a:cubicBezTo>
                        <a:pt x="275930" y="296688"/>
                        <a:pt x="276084" y="296154"/>
                        <a:pt x="276203" y="295620"/>
                      </a:cubicBezTo>
                      <a:lnTo>
                        <a:pt x="323274" y="127566"/>
                      </a:lnTo>
                      <a:cubicBezTo>
                        <a:pt x="323274" y="123506"/>
                        <a:pt x="320246" y="117012"/>
                        <a:pt x="313183" y="116205"/>
                      </a:cubicBezTo>
                      <a:lnTo>
                        <a:pt x="313183" y="116205"/>
                      </a:lnTo>
                      <a:cubicBezTo>
                        <a:pt x="308149" y="116205"/>
                        <a:pt x="300124" y="118639"/>
                        <a:pt x="299067" y="124325"/>
                      </a:cubicBezTo>
                      <a:lnTo>
                        <a:pt x="265424" y="244441"/>
                      </a:lnTo>
                      <a:cubicBezTo>
                        <a:pt x="251178" y="212911"/>
                        <a:pt x="224561" y="183505"/>
                        <a:pt x="191938" y="167193"/>
                      </a:cubicBezTo>
                      <a:cubicBezTo>
                        <a:pt x="233370" y="137360"/>
                        <a:pt x="242773" y="79593"/>
                        <a:pt x="212939" y="38161"/>
                      </a:cubicBezTo>
                      <a:cubicBezTo>
                        <a:pt x="183118" y="-3282"/>
                        <a:pt x="125339" y="-12685"/>
                        <a:pt x="83907" y="17149"/>
                      </a:cubicBezTo>
                      <a:cubicBezTo>
                        <a:pt x="42476" y="46982"/>
                        <a:pt x="33074" y="104749"/>
                        <a:pt x="62907" y="146192"/>
                      </a:cubicBezTo>
                      <a:cubicBezTo>
                        <a:pt x="68724" y="154277"/>
                        <a:pt x="75823" y="161364"/>
                        <a:pt x="83907" y="167193"/>
                      </a:cubicBezTo>
                      <a:cubicBezTo>
                        <a:pt x="34842" y="191720"/>
                        <a:pt x="-725" y="245842"/>
                        <a:pt x="-725" y="292284"/>
                      </a:cubicBezTo>
                      <a:cubicBezTo>
                        <a:pt x="-725" y="300808"/>
                        <a:pt x="6184" y="307717"/>
                        <a:pt x="14708" y="307717"/>
                      </a:cubicBezTo>
                      <a:cubicBezTo>
                        <a:pt x="23232" y="307717"/>
                        <a:pt x="30141" y="300808"/>
                        <a:pt x="30141" y="292284"/>
                      </a:cubicBezTo>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4" name="小芋泥6-22"/>
                <p:cNvSpPr/>
                <p:nvPr/>
              </p:nvSpPr>
              <p:spPr>
                <a:xfrm>
                  <a:off x="8216482" y="1934326"/>
                  <a:ext cx="349644" cy="349040"/>
                </a:xfrm>
                <a:custGeom>
                  <a:avLst/>
                  <a:gdLst>
                    <a:gd name="connsiteX0" fmla="*/ 353617 w 431376"/>
                    <a:gd name="connsiteY0" fmla="*/ -282 h 430631"/>
                    <a:gd name="connsiteX1" fmla="*/ 76309 w 431376"/>
                    <a:gd name="connsiteY1" fmla="*/ -282 h 430631"/>
                    <a:gd name="connsiteX2" fmla="*/ -725 w 431376"/>
                    <a:gd name="connsiteY2" fmla="*/ 81703 h 430631"/>
                    <a:gd name="connsiteX3" fmla="*/ -725 w 431376"/>
                    <a:gd name="connsiteY3" fmla="*/ 107369 h 430631"/>
                    <a:gd name="connsiteX4" fmla="*/ 15634 w 431376"/>
                    <a:gd name="connsiteY4" fmla="*/ 121817 h 430631"/>
                    <a:gd name="connsiteX5" fmla="*/ 30082 w 431376"/>
                    <a:gd name="connsiteY5" fmla="*/ 107369 h 430631"/>
                    <a:gd name="connsiteX6" fmla="*/ 30082 w 431376"/>
                    <a:gd name="connsiteY6" fmla="*/ 81703 h 430631"/>
                    <a:gd name="connsiteX7" fmla="*/ 76309 w 431376"/>
                    <a:gd name="connsiteY7" fmla="*/ 30477 h 430631"/>
                    <a:gd name="connsiteX8" fmla="*/ 353617 w 431376"/>
                    <a:gd name="connsiteY8" fmla="*/ 30477 h 430631"/>
                    <a:gd name="connsiteX9" fmla="*/ 399845 w 431376"/>
                    <a:gd name="connsiteY9" fmla="*/ 81703 h 430631"/>
                    <a:gd name="connsiteX10" fmla="*/ 399845 w 431376"/>
                    <a:gd name="connsiteY10" fmla="*/ 348303 h 430631"/>
                    <a:gd name="connsiteX11" fmla="*/ 353617 w 431376"/>
                    <a:gd name="connsiteY11" fmla="*/ 399540 h 430631"/>
                    <a:gd name="connsiteX12" fmla="*/ 291992 w 431376"/>
                    <a:gd name="connsiteY12" fmla="*/ 399540 h 430631"/>
                    <a:gd name="connsiteX13" fmla="*/ 275265 w 431376"/>
                    <a:gd name="connsiteY13" fmla="*/ 413561 h 430631"/>
                    <a:gd name="connsiteX14" fmla="*/ 289285 w 431376"/>
                    <a:gd name="connsiteY14" fmla="*/ 430287 h 430631"/>
                    <a:gd name="connsiteX15" fmla="*/ 291992 w 431376"/>
                    <a:gd name="connsiteY15" fmla="*/ 430287 h 430631"/>
                    <a:gd name="connsiteX16" fmla="*/ 353617 w 431376"/>
                    <a:gd name="connsiteY16" fmla="*/ 430287 h 430631"/>
                    <a:gd name="connsiteX17" fmla="*/ 430651 w 431376"/>
                    <a:gd name="connsiteY17" fmla="*/ 348303 h 430631"/>
                    <a:gd name="connsiteX18" fmla="*/ 430651 w 431376"/>
                    <a:gd name="connsiteY18" fmla="*/ 81703 h 430631"/>
                    <a:gd name="connsiteX19" fmla="*/ 353617 w 431376"/>
                    <a:gd name="connsiteY19" fmla="*/ -282 h 43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1376" h="430631">
                      <a:moveTo>
                        <a:pt x="353617" y="-282"/>
                      </a:moveTo>
                      <a:lnTo>
                        <a:pt x="76309" y="-282"/>
                      </a:lnTo>
                      <a:cubicBezTo>
                        <a:pt x="33809" y="-282"/>
                        <a:pt x="-725" y="36520"/>
                        <a:pt x="-725" y="81703"/>
                      </a:cubicBezTo>
                      <a:lnTo>
                        <a:pt x="-725" y="107369"/>
                      </a:lnTo>
                      <a:cubicBezTo>
                        <a:pt x="-191" y="115881"/>
                        <a:pt x="7134" y="122339"/>
                        <a:pt x="15634" y="121817"/>
                      </a:cubicBezTo>
                      <a:cubicBezTo>
                        <a:pt x="23410" y="121330"/>
                        <a:pt x="29595" y="115145"/>
                        <a:pt x="30082" y="107369"/>
                      </a:cubicBezTo>
                      <a:lnTo>
                        <a:pt x="30082" y="81703"/>
                      </a:lnTo>
                      <a:cubicBezTo>
                        <a:pt x="30082" y="53484"/>
                        <a:pt x="50821" y="30477"/>
                        <a:pt x="76309" y="30477"/>
                      </a:cubicBezTo>
                      <a:lnTo>
                        <a:pt x="353617" y="30477"/>
                      </a:lnTo>
                      <a:cubicBezTo>
                        <a:pt x="379105" y="30477"/>
                        <a:pt x="399845" y="53484"/>
                        <a:pt x="399845" y="81703"/>
                      </a:cubicBezTo>
                      <a:lnTo>
                        <a:pt x="399845" y="348303"/>
                      </a:lnTo>
                      <a:cubicBezTo>
                        <a:pt x="399845" y="376533"/>
                        <a:pt x="379105" y="399540"/>
                        <a:pt x="353617" y="399540"/>
                      </a:cubicBezTo>
                      <a:lnTo>
                        <a:pt x="291992" y="399540"/>
                      </a:lnTo>
                      <a:cubicBezTo>
                        <a:pt x="283504" y="398792"/>
                        <a:pt x="276013" y="405072"/>
                        <a:pt x="275265" y="413561"/>
                      </a:cubicBezTo>
                      <a:cubicBezTo>
                        <a:pt x="274517" y="422049"/>
                        <a:pt x="280797" y="429540"/>
                        <a:pt x="289285" y="430287"/>
                      </a:cubicBezTo>
                      <a:cubicBezTo>
                        <a:pt x="290187" y="430371"/>
                        <a:pt x="291089" y="430371"/>
                        <a:pt x="291992" y="430287"/>
                      </a:cubicBezTo>
                      <a:lnTo>
                        <a:pt x="353617" y="430287"/>
                      </a:lnTo>
                      <a:cubicBezTo>
                        <a:pt x="396082" y="430287"/>
                        <a:pt x="430651" y="393486"/>
                        <a:pt x="430651" y="348303"/>
                      </a:cubicBezTo>
                      <a:lnTo>
                        <a:pt x="430651" y="81703"/>
                      </a:lnTo>
                      <a:cubicBezTo>
                        <a:pt x="430651" y="36508"/>
                        <a:pt x="396082" y="-282"/>
                        <a:pt x="353617" y="-282"/>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grpSp>
      <p:grpSp>
        <p:nvGrpSpPr>
          <p:cNvPr id="31" name="组合 30"/>
          <p:cNvGrpSpPr/>
          <p:nvPr/>
        </p:nvGrpSpPr>
        <p:grpSpPr>
          <a:xfrm>
            <a:off x="703808" y="3108278"/>
            <a:ext cx="2590936" cy="1112255"/>
            <a:chOff x="703808" y="3108278"/>
            <a:chExt cx="2590936" cy="1112255"/>
          </a:xfrm>
        </p:grpSpPr>
        <p:grpSp>
          <p:nvGrpSpPr>
            <p:cNvPr id="26" name="组合 25"/>
            <p:cNvGrpSpPr/>
            <p:nvPr/>
          </p:nvGrpSpPr>
          <p:grpSpPr>
            <a:xfrm>
              <a:off x="703808" y="3108278"/>
              <a:ext cx="2590936" cy="1112255"/>
              <a:chOff x="703808" y="3108278"/>
              <a:chExt cx="2590936" cy="1112255"/>
            </a:xfrm>
          </p:grpSpPr>
          <p:grpSp>
            <p:nvGrpSpPr>
              <p:cNvPr id="17" name="组合 16"/>
              <p:cNvGrpSpPr/>
              <p:nvPr/>
            </p:nvGrpSpPr>
            <p:grpSpPr>
              <a:xfrm>
                <a:off x="1537002" y="3108278"/>
                <a:ext cx="1757742" cy="1112255"/>
                <a:chOff x="1155648" y="4227292"/>
                <a:chExt cx="1757742" cy="1112255"/>
              </a:xfrm>
            </p:grpSpPr>
            <p:sp>
              <p:nvSpPr>
                <p:cNvPr id="18" name="小芋泥6-1"/>
                <p:cNvSpPr txBox="1"/>
                <p:nvPr>
                  <p:custDataLst>
                    <p:tags r:id="rId1"/>
                  </p:custDataLst>
                </p:nvPr>
              </p:nvSpPr>
              <p:spPr>
                <a:xfrm>
                  <a:off x="1155648" y="4619350"/>
                  <a:ext cx="1757742" cy="720197"/>
                </a:xfrm>
                <a:prstGeom prst="rect">
                  <a:avLst/>
                </a:prstGeom>
                <a:noFill/>
              </p:spPr>
              <p:txBody>
                <a:bodyPr wrap="square" lIns="0" tIns="0" rIns="0" bIns="0" rtlCol="0" anchor="t">
                  <a:spAutoFit/>
                </a:bodyPr>
                <a:lstStyle>
                  <a:defPPr>
                    <a:defRPr lang="zh-CN"/>
                  </a:defPPr>
                  <a:lvl1pPr algn="ctr">
                    <a:lnSpc>
                      <a:spcPct val="130000"/>
                    </a:lnSpc>
                    <a:defRPr sz="1600">
                      <a:solidFill>
                        <a:schemeClr val="tx1">
                          <a:lumMod val="75000"/>
                          <a:lumOff val="25000"/>
                        </a:schemeClr>
                      </a:solidFill>
                      <a:latin typeface="+mn-ea"/>
                    </a:defRPr>
                  </a:lvl1pPr>
                </a:lstStyle>
                <a:p>
                  <a:pPr algn="l">
                    <a:defRPr/>
                  </a:pPr>
                  <a:r>
                    <a:rPr lang="zh-CN" altLang="en-US" sz="1200"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在这里输入你的正文，阐述相关的具体内容，可删减文案，再缩小字号</a:t>
                  </a:r>
                </a:p>
              </p:txBody>
            </p:sp>
            <p:sp>
              <p:nvSpPr>
                <p:cNvPr id="19" name="小芋泥6-2"/>
                <p:cNvSpPr txBox="1"/>
                <p:nvPr>
                  <p:custDataLst>
                    <p:tags r:id="rId2"/>
                  </p:custDataLst>
                </p:nvPr>
              </p:nvSpPr>
              <p:spPr>
                <a:xfrm>
                  <a:off x="1155648" y="4227292"/>
                  <a:ext cx="1282402" cy="307777"/>
                </a:xfrm>
                <a:prstGeom prst="rect">
                  <a:avLst/>
                </a:prstGeom>
                <a:noFill/>
              </p:spPr>
              <p:txBody>
                <a:bodyPr wrap="none" lIns="0" tIns="0" rIns="0" bIns="0" rtlCol="0" anchor="t">
                  <a:spAutoFit/>
                </a:bodyPr>
                <a:lstStyle/>
                <a:p>
                  <a:pPr>
                    <a:spcBef>
                      <a:spcPct val="0"/>
                    </a:spcBef>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grpSp>
          <p:sp>
            <p:nvSpPr>
              <p:cNvPr id="48" name="小芋泥6-23"/>
              <p:cNvSpPr/>
              <p:nvPr/>
            </p:nvSpPr>
            <p:spPr>
              <a:xfrm>
                <a:off x="703808" y="3133678"/>
                <a:ext cx="650388" cy="65038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nvGrpSpPr>
            <p:cNvPr id="4" name="组合 3"/>
            <p:cNvGrpSpPr/>
            <p:nvPr/>
          </p:nvGrpSpPr>
          <p:grpSpPr>
            <a:xfrm>
              <a:off x="844373" y="3252760"/>
              <a:ext cx="369259" cy="366504"/>
              <a:chOff x="3244771" y="3550733"/>
              <a:chExt cx="369259" cy="366504"/>
            </a:xfrm>
            <a:solidFill>
              <a:schemeClr val="bg1"/>
            </a:solidFill>
          </p:grpSpPr>
          <p:sp>
            <p:nvSpPr>
              <p:cNvPr id="5" name="小芋泥6-24"/>
              <p:cNvSpPr/>
              <p:nvPr/>
            </p:nvSpPr>
            <p:spPr>
              <a:xfrm>
                <a:off x="3244771" y="3550733"/>
                <a:ext cx="369259" cy="366504"/>
              </a:xfrm>
              <a:custGeom>
                <a:avLst/>
                <a:gdLst>
                  <a:gd name="connsiteX0" fmla="*/ 441662 w 455576"/>
                  <a:gd name="connsiteY0" fmla="*/ 197998 h 452177"/>
                  <a:gd name="connsiteX1" fmla="*/ 439383 w 455576"/>
                  <a:gd name="connsiteY1" fmla="*/ 195529 h 452177"/>
                  <a:gd name="connsiteX2" fmla="*/ 257665 w 455576"/>
                  <a:gd name="connsiteY2" fmla="*/ 12529 h 452177"/>
                  <a:gd name="connsiteX3" fmla="*/ 195850 w 455576"/>
                  <a:gd name="connsiteY3" fmla="*/ 12505 h 452177"/>
                  <a:gd name="connsiteX4" fmla="*/ 195826 w 455576"/>
                  <a:gd name="connsiteY4" fmla="*/ 12529 h 452177"/>
                  <a:gd name="connsiteX5" fmla="*/ 14191 w 455576"/>
                  <a:gd name="connsiteY5" fmla="*/ 195458 h 452177"/>
                  <a:gd name="connsiteX6" fmla="*/ 9894 w 455576"/>
                  <a:gd name="connsiteY6" fmla="*/ 200467 h 452177"/>
                  <a:gd name="connsiteX7" fmla="*/ 11948 w 455576"/>
                  <a:gd name="connsiteY7" fmla="*/ 256561 h 452177"/>
                  <a:gd name="connsiteX8" fmla="*/ 38967 w 455576"/>
                  <a:gd name="connsiteY8" fmla="*/ 267174 h 452177"/>
                  <a:gd name="connsiteX9" fmla="*/ 40463 w 455576"/>
                  <a:gd name="connsiteY9" fmla="*/ 267174 h 452177"/>
                  <a:gd name="connsiteX10" fmla="*/ 40463 w 455576"/>
                  <a:gd name="connsiteY10" fmla="*/ 402806 h 452177"/>
                  <a:gd name="connsiteX11" fmla="*/ 89564 w 455576"/>
                  <a:gd name="connsiteY11" fmla="*/ 451895 h 452177"/>
                  <a:gd name="connsiteX12" fmla="*/ 364628 w 455576"/>
                  <a:gd name="connsiteY12" fmla="*/ 451895 h 452177"/>
                  <a:gd name="connsiteX13" fmla="*/ 413729 w 455576"/>
                  <a:gd name="connsiteY13" fmla="*/ 402806 h 452177"/>
                  <a:gd name="connsiteX14" fmla="*/ 413729 w 455576"/>
                  <a:gd name="connsiteY14" fmla="*/ 267209 h 452177"/>
                  <a:gd name="connsiteX15" fmla="*/ 415153 w 455576"/>
                  <a:gd name="connsiteY15" fmla="*/ 267209 h 452177"/>
                  <a:gd name="connsiteX16" fmla="*/ 454852 w 455576"/>
                  <a:gd name="connsiteY16" fmla="*/ 227535 h 452177"/>
                  <a:gd name="connsiteX17" fmla="*/ 441686 w 455576"/>
                  <a:gd name="connsiteY17" fmla="*/ 197998 h 452177"/>
                  <a:gd name="connsiteX18" fmla="*/ 358799 w 455576"/>
                  <a:gd name="connsiteY18" fmla="*/ 393547 h 452177"/>
                  <a:gd name="connsiteX19" fmla="*/ 271436 w 455576"/>
                  <a:gd name="connsiteY19" fmla="*/ 424591 h 452177"/>
                  <a:gd name="connsiteX20" fmla="*/ 182649 w 455576"/>
                  <a:gd name="connsiteY20" fmla="*/ 424591 h 452177"/>
                  <a:gd name="connsiteX21" fmla="*/ 95274 w 455576"/>
                  <a:gd name="connsiteY21" fmla="*/ 393547 h 452177"/>
                  <a:gd name="connsiteX22" fmla="*/ 95274 w 455576"/>
                  <a:gd name="connsiteY22" fmla="*/ 200325 h 452177"/>
                  <a:gd name="connsiteX23" fmla="*/ 181129 w 455576"/>
                  <a:gd name="connsiteY23" fmla="*/ 134402 h 452177"/>
                  <a:gd name="connsiteX24" fmla="*/ 272944 w 455576"/>
                  <a:gd name="connsiteY24" fmla="*/ 134402 h 452177"/>
                  <a:gd name="connsiteX25" fmla="*/ 358799 w 455576"/>
                  <a:gd name="connsiteY25" fmla="*/ 200325 h 45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55576" h="452177">
                    <a:moveTo>
                      <a:pt x="441662" y="197998"/>
                    </a:moveTo>
                    <a:cubicBezTo>
                      <a:pt x="440938" y="197144"/>
                      <a:pt x="440178" y="196324"/>
                      <a:pt x="439383" y="195529"/>
                    </a:cubicBezTo>
                    <a:lnTo>
                      <a:pt x="257665" y="12529"/>
                    </a:lnTo>
                    <a:cubicBezTo>
                      <a:pt x="240606" y="-4542"/>
                      <a:pt x="212921" y="-4554"/>
                      <a:pt x="195850" y="12505"/>
                    </a:cubicBezTo>
                    <a:cubicBezTo>
                      <a:pt x="195838" y="12517"/>
                      <a:pt x="195838" y="12517"/>
                      <a:pt x="195826" y="12529"/>
                    </a:cubicBezTo>
                    <a:lnTo>
                      <a:pt x="14191" y="195458"/>
                    </a:lnTo>
                    <a:cubicBezTo>
                      <a:pt x="12636" y="197013"/>
                      <a:pt x="11200" y="198687"/>
                      <a:pt x="9894" y="200467"/>
                    </a:cubicBezTo>
                    <a:cubicBezTo>
                      <a:pt x="-5029" y="216518"/>
                      <a:pt x="-4114" y="241638"/>
                      <a:pt x="11948" y="256561"/>
                    </a:cubicBezTo>
                    <a:cubicBezTo>
                      <a:pt x="19284" y="263387"/>
                      <a:pt x="28936" y="267174"/>
                      <a:pt x="38967" y="267174"/>
                    </a:cubicBezTo>
                    <a:lnTo>
                      <a:pt x="40463" y="267174"/>
                    </a:lnTo>
                    <a:lnTo>
                      <a:pt x="40463" y="402806"/>
                    </a:lnTo>
                    <a:cubicBezTo>
                      <a:pt x="40499" y="429909"/>
                      <a:pt x="62461" y="451859"/>
                      <a:pt x="89564" y="451895"/>
                    </a:cubicBezTo>
                    <a:lnTo>
                      <a:pt x="364628" y="451895"/>
                    </a:lnTo>
                    <a:cubicBezTo>
                      <a:pt x="391731" y="451871"/>
                      <a:pt x="413693" y="429909"/>
                      <a:pt x="413729" y="402806"/>
                    </a:cubicBezTo>
                    <a:lnTo>
                      <a:pt x="413729" y="267209"/>
                    </a:lnTo>
                    <a:lnTo>
                      <a:pt x="415153" y="267209"/>
                    </a:lnTo>
                    <a:cubicBezTo>
                      <a:pt x="437068" y="267221"/>
                      <a:pt x="454840" y="249449"/>
                      <a:pt x="454852" y="227535"/>
                    </a:cubicBezTo>
                    <a:cubicBezTo>
                      <a:pt x="454852" y="216269"/>
                      <a:pt x="450067" y="205525"/>
                      <a:pt x="441686" y="197998"/>
                    </a:cubicBezTo>
                    <a:close/>
                    <a:moveTo>
                      <a:pt x="358799" y="393547"/>
                    </a:moveTo>
                    <a:cubicBezTo>
                      <a:pt x="358799" y="429956"/>
                      <a:pt x="318851" y="424591"/>
                      <a:pt x="271436" y="424591"/>
                    </a:cubicBezTo>
                    <a:lnTo>
                      <a:pt x="182649" y="424591"/>
                    </a:lnTo>
                    <a:cubicBezTo>
                      <a:pt x="135234" y="424591"/>
                      <a:pt x="95274" y="429956"/>
                      <a:pt x="95274" y="393547"/>
                    </a:cubicBezTo>
                    <a:lnTo>
                      <a:pt x="95274" y="200325"/>
                    </a:lnTo>
                    <a:cubicBezTo>
                      <a:pt x="95274" y="163915"/>
                      <a:pt x="133714" y="134402"/>
                      <a:pt x="181129" y="134402"/>
                    </a:cubicBezTo>
                    <a:lnTo>
                      <a:pt x="272944" y="134402"/>
                    </a:lnTo>
                    <a:cubicBezTo>
                      <a:pt x="320359" y="134402"/>
                      <a:pt x="358799" y="163915"/>
                      <a:pt x="358799" y="200325"/>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6" name="小芋泥6-25"/>
              <p:cNvSpPr/>
              <p:nvPr/>
            </p:nvSpPr>
            <p:spPr>
              <a:xfrm>
                <a:off x="3360195" y="3695674"/>
                <a:ext cx="138320" cy="164752"/>
              </a:xfrm>
              <a:custGeom>
                <a:avLst/>
                <a:gdLst>
                  <a:gd name="connsiteX0" fmla="*/ 155754 w 170653"/>
                  <a:gd name="connsiteY0" fmla="*/ 33623 h 203264"/>
                  <a:gd name="connsiteX1" fmla="*/ 155754 w 170653"/>
                  <a:gd name="connsiteY1" fmla="*/ 186101 h 203264"/>
                  <a:gd name="connsiteX2" fmla="*/ 34866 w 170653"/>
                  <a:gd name="connsiteY2" fmla="*/ 186101 h 203264"/>
                  <a:gd name="connsiteX3" fmla="*/ 13497 w 170653"/>
                  <a:gd name="connsiteY3" fmla="*/ 160696 h 203264"/>
                  <a:gd name="connsiteX4" fmla="*/ 34866 w 170653"/>
                  <a:gd name="connsiteY4" fmla="*/ 135303 h 203264"/>
                  <a:gd name="connsiteX5" fmla="*/ 141520 w 170653"/>
                  <a:gd name="connsiteY5" fmla="*/ 135303 h 203264"/>
                  <a:gd name="connsiteX6" fmla="*/ 141520 w 170653"/>
                  <a:gd name="connsiteY6" fmla="*/ -282 h 203264"/>
                  <a:gd name="connsiteX7" fmla="*/ 27767 w 170653"/>
                  <a:gd name="connsiteY7" fmla="*/ -282 h 203264"/>
                  <a:gd name="connsiteX8" fmla="*/ -725 w 170653"/>
                  <a:gd name="connsiteY8" fmla="*/ 33588 h 203264"/>
                  <a:gd name="connsiteX9" fmla="*/ -725 w 170653"/>
                  <a:gd name="connsiteY9" fmla="*/ 169113 h 203264"/>
                  <a:gd name="connsiteX10" fmla="*/ 27707 w 170653"/>
                  <a:gd name="connsiteY10" fmla="*/ 202983 h 203264"/>
                  <a:gd name="connsiteX11" fmla="*/ 169929 w 170653"/>
                  <a:gd name="connsiteY11" fmla="*/ 202983 h 203264"/>
                  <a:gd name="connsiteX12" fmla="*/ 169929 w 170653"/>
                  <a:gd name="connsiteY12" fmla="*/ 33623 h 203264"/>
                  <a:gd name="connsiteX13" fmla="*/ 155683 w 170653"/>
                  <a:gd name="connsiteY13" fmla="*/ 33623 h 2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0653" h="203264">
                    <a:moveTo>
                      <a:pt x="155754" y="33623"/>
                    </a:moveTo>
                    <a:lnTo>
                      <a:pt x="155754" y="186101"/>
                    </a:lnTo>
                    <a:lnTo>
                      <a:pt x="34866" y="186101"/>
                    </a:lnTo>
                    <a:cubicBezTo>
                      <a:pt x="23089" y="186101"/>
                      <a:pt x="13497" y="174729"/>
                      <a:pt x="13497" y="160696"/>
                    </a:cubicBezTo>
                    <a:cubicBezTo>
                      <a:pt x="13497" y="146664"/>
                      <a:pt x="22994" y="135303"/>
                      <a:pt x="34866" y="135303"/>
                    </a:cubicBezTo>
                    <a:lnTo>
                      <a:pt x="141520" y="135303"/>
                    </a:lnTo>
                    <a:lnTo>
                      <a:pt x="141520" y="-282"/>
                    </a:lnTo>
                    <a:lnTo>
                      <a:pt x="27767" y="-282"/>
                    </a:lnTo>
                    <a:cubicBezTo>
                      <a:pt x="12108" y="-282"/>
                      <a:pt x="-725" y="14973"/>
                      <a:pt x="-725" y="33588"/>
                    </a:cubicBezTo>
                    <a:lnTo>
                      <a:pt x="-725" y="169113"/>
                    </a:lnTo>
                    <a:cubicBezTo>
                      <a:pt x="-725" y="187740"/>
                      <a:pt x="12073" y="202983"/>
                      <a:pt x="27707" y="202983"/>
                    </a:cubicBezTo>
                    <a:lnTo>
                      <a:pt x="169929" y="202983"/>
                    </a:lnTo>
                    <a:lnTo>
                      <a:pt x="169929" y="33623"/>
                    </a:lnTo>
                    <a:lnTo>
                      <a:pt x="155683" y="33623"/>
                    </a:lnTo>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7" name="小芋泥6-26"/>
              <p:cNvSpPr/>
              <p:nvPr/>
            </p:nvSpPr>
            <p:spPr>
              <a:xfrm>
                <a:off x="3394806" y="3819253"/>
                <a:ext cx="80682" cy="13721"/>
              </a:xfrm>
              <a:custGeom>
                <a:avLst/>
                <a:gdLst>
                  <a:gd name="connsiteX0" fmla="*/ 0 w 99542"/>
                  <a:gd name="connsiteY0" fmla="*/ 0 h 16928"/>
                  <a:gd name="connsiteX1" fmla="*/ 99543 w 99542"/>
                  <a:gd name="connsiteY1" fmla="*/ 0 h 16928"/>
                  <a:gd name="connsiteX2" fmla="*/ 99543 w 99542"/>
                  <a:gd name="connsiteY2" fmla="*/ 16929 h 16928"/>
                  <a:gd name="connsiteX3" fmla="*/ 0 w 99542"/>
                  <a:gd name="connsiteY3" fmla="*/ 16929 h 16928"/>
                  <a:gd name="connsiteX4" fmla="*/ 0 w 99542"/>
                  <a:gd name="connsiteY4" fmla="*/ 0 h 16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42" h="16928">
                    <a:moveTo>
                      <a:pt x="0" y="0"/>
                    </a:moveTo>
                    <a:lnTo>
                      <a:pt x="99543" y="0"/>
                    </a:lnTo>
                    <a:lnTo>
                      <a:pt x="99543" y="16929"/>
                    </a:lnTo>
                    <a:lnTo>
                      <a:pt x="0" y="16929"/>
                    </a:lnTo>
                    <a:lnTo>
                      <a:pt x="0" y="0"/>
                    </a:lnTo>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grpSp>
        <p:nvGrpSpPr>
          <p:cNvPr id="34" name="组合 33"/>
          <p:cNvGrpSpPr/>
          <p:nvPr/>
        </p:nvGrpSpPr>
        <p:grpSpPr>
          <a:xfrm>
            <a:off x="6604439" y="1190406"/>
            <a:ext cx="4973228" cy="5011825"/>
            <a:chOff x="6604439" y="1190406"/>
            <a:chExt cx="4973228" cy="5011825"/>
          </a:xfrm>
        </p:grpSpPr>
        <p:sp>
          <p:nvSpPr>
            <p:cNvPr id="27" name="小芋泥1"/>
            <p:cNvSpPr/>
            <p:nvPr/>
          </p:nvSpPr>
          <p:spPr>
            <a:xfrm>
              <a:off x="6604439" y="1190406"/>
              <a:ext cx="4863661" cy="5011825"/>
            </a:xfrm>
            <a:custGeom>
              <a:avLst/>
              <a:gdLst>
                <a:gd name="connsiteX0" fmla="*/ 1909477 w 3060669"/>
                <a:gd name="connsiteY0" fmla="*/ 3043849 h 3153904"/>
                <a:gd name="connsiteX1" fmla="*/ 1909405 w 3060669"/>
                <a:gd name="connsiteY1" fmla="*/ 3044138 h 3153904"/>
                <a:gd name="connsiteX2" fmla="*/ 1915600 w 3060669"/>
                <a:gd name="connsiteY2" fmla="*/ 3044138 h 3153904"/>
                <a:gd name="connsiteX3" fmla="*/ 1893989 w 3060669"/>
                <a:gd name="connsiteY3" fmla="*/ 3051989 h 3153904"/>
                <a:gd name="connsiteX4" fmla="*/ 1722180 w 3060669"/>
                <a:gd name="connsiteY4" fmla="*/ 3085703 h 3153904"/>
                <a:gd name="connsiteX5" fmla="*/ 1682919 w 3060669"/>
                <a:gd name="connsiteY5" fmla="*/ 3089665 h 3153904"/>
                <a:gd name="connsiteX6" fmla="*/ 1654824 w 3060669"/>
                <a:gd name="connsiteY6" fmla="*/ 3090313 h 3153904"/>
                <a:gd name="connsiteX7" fmla="*/ 1653527 w 3060669"/>
                <a:gd name="connsiteY7" fmla="*/ 3086352 h 3153904"/>
                <a:gd name="connsiteX8" fmla="*/ 1736947 w 3060669"/>
                <a:gd name="connsiteY8" fmla="*/ 3073600 h 3153904"/>
                <a:gd name="connsiteX9" fmla="*/ 1789319 w 3060669"/>
                <a:gd name="connsiteY9" fmla="*/ 3065101 h 3153904"/>
                <a:gd name="connsiteX10" fmla="*/ 1839745 w 3060669"/>
                <a:gd name="connsiteY10" fmla="*/ 3056600 h 3153904"/>
                <a:gd name="connsiteX11" fmla="*/ 1909477 w 3060669"/>
                <a:gd name="connsiteY11" fmla="*/ 3043849 h 3153904"/>
                <a:gd name="connsiteX12" fmla="*/ 1006926 w 3060669"/>
                <a:gd name="connsiteY12" fmla="*/ 2978531 h 3153904"/>
                <a:gd name="connsiteX13" fmla="*/ 1059291 w 3060669"/>
                <a:gd name="connsiteY13" fmla="*/ 2994359 h 3153904"/>
                <a:gd name="connsiteX14" fmla="*/ 1076365 w 3060669"/>
                <a:gd name="connsiteY14" fmla="*/ 3001563 h 3153904"/>
                <a:gd name="connsiteX15" fmla="*/ 1076365 w 3060669"/>
                <a:gd name="connsiteY15" fmla="*/ 3001851 h 3153904"/>
                <a:gd name="connsiteX16" fmla="*/ 1043948 w 3060669"/>
                <a:gd name="connsiteY16" fmla="*/ 2992342 h 3153904"/>
                <a:gd name="connsiteX17" fmla="*/ 1006926 w 3060669"/>
                <a:gd name="connsiteY17" fmla="*/ 2978531 h 3153904"/>
                <a:gd name="connsiteX18" fmla="*/ 761147 w 3060669"/>
                <a:gd name="connsiteY18" fmla="*/ 2955504 h 3153904"/>
                <a:gd name="connsiteX19" fmla="*/ 775319 w 3060669"/>
                <a:gd name="connsiteY19" fmla="*/ 2960502 h 3153904"/>
                <a:gd name="connsiteX20" fmla="*/ 934306 w 3060669"/>
                <a:gd name="connsiteY20" fmla="*/ 3019789 h 3153904"/>
                <a:gd name="connsiteX21" fmla="*/ 978824 w 3060669"/>
                <a:gd name="connsiteY21" fmla="*/ 3035781 h 3153904"/>
                <a:gd name="connsiteX22" fmla="*/ 1021399 w 3060669"/>
                <a:gd name="connsiteY22" fmla="*/ 3049540 h 3153904"/>
                <a:gd name="connsiteX23" fmla="*/ 1062892 w 3060669"/>
                <a:gd name="connsiteY23" fmla="*/ 3061714 h 3153904"/>
                <a:gd name="connsiteX24" fmla="*/ 1103810 w 3060669"/>
                <a:gd name="connsiteY24" fmla="*/ 3072808 h 3153904"/>
                <a:gd name="connsiteX25" fmla="*/ 1124412 w 3060669"/>
                <a:gd name="connsiteY25" fmla="*/ 3078067 h 3153904"/>
                <a:gd name="connsiteX26" fmla="*/ 1145087 w 3060669"/>
                <a:gd name="connsiteY26" fmla="*/ 3082606 h 3153904"/>
                <a:gd name="connsiteX27" fmla="*/ 1186941 w 3060669"/>
                <a:gd name="connsiteY27" fmla="*/ 3092474 h 3153904"/>
                <a:gd name="connsiteX28" fmla="*/ 1230812 w 3060669"/>
                <a:gd name="connsiteY28" fmla="*/ 3101335 h 3153904"/>
                <a:gd name="connsiteX29" fmla="*/ 1276627 w 3060669"/>
                <a:gd name="connsiteY29" fmla="*/ 3110484 h 3153904"/>
                <a:gd name="connsiteX30" fmla="*/ 1338435 w 3060669"/>
                <a:gd name="connsiteY30" fmla="*/ 3120425 h 3153904"/>
                <a:gd name="connsiteX31" fmla="*/ 1357093 w 3060669"/>
                <a:gd name="connsiteY31" fmla="*/ 3124027 h 3153904"/>
                <a:gd name="connsiteX32" fmla="*/ 1378704 w 3060669"/>
                <a:gd name="connsiteY32" fmla="*/ 3126981 h 3153904"/>
                <a:gd name="connsiteX33" fmla="*/ 1438567 w 3060669"/>
                <a:gd name="connsiteY33" fmla="*/ 3133536 h 3153904"/>
                <a:gd name="connsiteX34" fmla="*/ 1499799 w 3060669"/>
                <a:gd name="connsiteY34" fmla="*/ 3139443 h 3153904"/>
                <a:gd name="connsiteX35" fmla="*/ 1520041 w 3060669"/>
                <a:gd name="connsiteY35" fmla="*/ 3144990 h 3153904"/>
                <a:gd name="connsiteX36" fmla="*/ 1519177 w 3060669"/>
                <a:gd name="connsiteY36" fmla="*/ 3144558 h 3153904"/>
                <a:gd name="connsiteX37" fmla="*/ 1509019 w 3060669"/>
                <a:gd name="connsiteY37" fmla="*/ 3151761 h 3153904"/>
                <a:gd name="connsiteX38" fmla="*/ 1314014 w 3060669"/>
                <a:gd name="connsiteY38" fmla="*/ 3148159 h 3153904"/>
                <a:gd name="connsiteX39" fmla="*/ 1286208 w 3060669"/>
                <a:gd name="connsiteY39" fmla="*/ 3144558 h 3153904"/>
                <a:gd name="connsiteX40" fmla="*/ 1257393 w 3060669"/>
                <a:gd name="connsiteY40" fmla="*/ 3140307 h 3153904"/>
                <a:gd name="connsiteX41" fmla="*/ 1198179 w 3060669"/>
                <a:gd name="connsiteY41" fmla="*/ 3129862 h 3153904"/>
                <a:gd name="connsiteX42" fmla="*/ 1137955 w 3060669"/>
                <a:gd name="connsiteY42" fmla="*/ 3116391 h 3153904"/>
                <a:gd name="connsiteX43" fmla="*/ 1107844 w 3060669"/>
                <a:gd name="connsiteY43" fmla="*/ 3109187 h 3153904"/>
                <a:gd name="connsiteX44" fmla="*/ 1078092 w 3060669"/>
                <a:gd name="connsiteY44" fmla="*/ 3100615 h 3153904"/>
                <a:gd name="connsiteX45" fmla="*/ 1048629 w 3060669"/>
                <a:gd name="connsiteY45" fmla="*/ 3092114 h 3153904"/>
                <a:gd name="connsiteX46" fmla="*/ 1034222 w 3060669"/>
                <a:gd name="connsiteY46" fmla="*/ 3087864 h 3153904"/>
                <a:gd name="connsiteX47" fmla="*/ 1019814 w 3060669"/>
                <a:gd name="connsiteY47" fmla="*/ 3082966 h 3153904"/>
                <a:gd name="connsiteX48" fmla="*/ 964200 w 3060669"/>
                <a:gd name="connsiteY48" fmla="*/ 3063948 h 3153904"/>
                <a:gd name="connsiteX49" fmla="*/ 913774 w 3060669"/>
                <a:gd name="connsiteY49" fmla="*/ 3043345 h 3153904"/>
                <a:gd name="connsiteX50" fmla="*/ 890219 w 3060669"/>
                <a:gd name="connsiteY50" fmla="*/ 3033188 h 3153904"/>
                <a:gd name="connsiteX51" fmla="*/ 868608 w 3060669"/>
                <a:gd name="connsiteY51" fmla="*/ 3023030 h 3153904"/>
                <a:gd name="connsiteX52" fmla="*/ 818181 w 3060669"/>
                <a:gd name="connsiteY52" fmla="*/ 2996161 h 3153904"/>
                <a:gd name="connsiteX53" fmla="*/ 776616 w 3060669"/>
                <a:gd name="connsiteY53" fmla="*/ 2970659 h 3153904"/>
                <a:gd name="connsiteX54" fmla="*/ 761147 w 3060669"/>
                <a:gd name="connsiteY54" fmla="*/ 2955504 h 3153904"/>
                <a:gd name="connsiteX55" fmla="*/ 2329337 w 3060669"/>
                <a:gd name="connsiteY55" fmla="*/ 2816372 h 3153904"/>
                <a:gd name="connsiteX56" fmla="*/ 2303377 w 3060669"/>
                <a:gd name="connsiteY56" fmla="*/ 2834580 h 3153904"/>
                <a:gd name="connsiteX57" fmla="*/ 2252014 w 3060669"/>
                <a:gd name="connsiteY57" fmla="*/ 2863034 h 3153904"/>
                <a:gd name="connsiteX58" fmla="*/ 2241208 w 3060669"/>
                <a:gd name="connsiteY58" fmla="*/ 2866348 h 3153904"/>
                <a:gd name="connsiteX59" fmla="*/ 2313246 w 3060669"/>
                <a:gd name="connsiteY59" fmla="*/ 2824422 h 3153904"/>
                <a:gd name="connsiteX60" fmla="*/ 2313534 w 3060669"/>
                <a:gd name="connsiteY60" fmla="*/ 2824422 h 3153904"/>
                <a:gd name="connsiteX61" fmla="*/ 2329337 w 3060669"/>
                <a:gd name="connsiteY61" fmla="*/ 2816372 h 3153904"/>
                <a:gd name="connsiteX62" fmla="*/ 628084 w 3060669"/>
                <a:gd name="connsiteY62" fmla="*/ 2744345 h 3153904"/>
                <a:gd name="connsiteX63" fmla="*/ 672522 w 3060669"/>
                <a:gd name="connsiteY63" fmla="*/ 2771980 h 3153904"/>
                <a:gd name="connsiteX64" fmla="*/ 709189 w 3060669"/>
                <a:gd name="connsiteY64" fmla="*/ 2795248 h 3153904"/>
                <a:gd name="connsiteX65" fmla="*/ 743551 w 3060669"/>
                <a:gd name="connsiteY65" fmla="*/ 2816859 h 3153904"/>
                <a:gd name="connsiteX66" fmla="*/ 798515 w 3060669"/>
                <a:gd name="connsiteY66" fmla="*/ 2850644 h 3153904"/>
                <a:gd name="connsiteX67" fmla="*/ 818829 w 3060669"/>
                <a:gd name="connsiteY67" fmla="*/ 2865051 h 3153904"/>
                <a:gd name="connsiteX68" fmla="*/ 818829 w 3060669"/>
                <a:gd name="connsiteY68" fmla="*/ 2865628 h 3153904"/>
                <a:gd name="connsiteX69" fmla="*/ 785765 w 3060669"/>
                <a:gd name="connsiteY69" fmla="*/ 2851869 h 3153904"/>
                <a:gd name="connsiteX70" fmla="*/ 746144 w 3060669"/>
                <a:gd name="connsiteY70" fmla="*/ 2830258 h 3153904"/>
                <a:gd name="connsiteX71" fmla="*/ 707893 w 3060669"/>
                <a:gd name="connsiteY71" fmla="*/ 2806702 h 3153904"/>
                <a:gd name="connsiteX72" fmla="*/ 673818 w 3060669"/>
                <a:gd name="connsiteY72" fmla="*/ 2783433 h 3153904"/>
                <a:gd name="connsiteX73" fmla="*/ 647669 w 3060669"/>
                <a:gd name="connsiteY73" fmla="*/ 2763119 h 3153904"/>
                <a:gd name="connsiteX74" fmla="*/ 628084 w 3060669"/>
                <a:gd name="connsiteY74" fmla="*/ 2744345 h 3153904"/>
                <a:gd name="connsiteX75" fmla="*/ 2256769 w 3060669"/>
                <a:gd name="connsiteY75" fmla="*/ 2686769 h 3153904"/>
                <a:gd name="connsiteX76" fmla="*/ 2233717 w 3060669"/>
                <a:gd name="connsiteY76" fmla="*/ 2706210 h 3153904"/>
                <a:gd name="connsiteX77" fmla="*/ 2184012 w 3060669"/>
                <a:gd name="connsiteY77" fmla="*/ 2736322 h 3153904"/>
                <a:gd name="connsiteX78" fmla="*/ 2156493 w 3060669"/>
                <a:gd name="connsiteY78" fmla="*/ 2750729 h 3153904"/>
                <a:gd name="connsiteX79" fmla="*/ 2129983 w 3060669"/>
                <a:gd name="connsiteY79" fmla="*/ 2763551 h 3153904"/>
                <a:gd name="connsiteX80" fmla="*/ 2092379 w 3060669"/>
                <a:gd name="connsiteY80" fmla="*/ 2778607 h 3153904"/>
                <a:gd name="connsiteX81" fmla="*/ 2092379 w 3060669"/>
                <a:gd name="connsiteY81" fmla="*/ 2775005 h 3153904"/>
                <a:gd name="connsiteX82" fmla="*/ 2115936 w 3060669"/>
                <a:gd name="connsiteY82" fmla="*/ 2761894 h 3153904"/>
                <a:gd name="connsiteX83" fmla="*/ 2147344 w 3060669"/>
                <a:gd name="connsiteY83" fmla="*/ 2744822 h 3153904"/>
                <a:gd name="connsiteX84" fmla="*/ 2223632 w 3060669"/>
                <a:gd name="connsiteY84" fmla="*/ 2702968 h 3153904"/>
                <a:gd name="connsiteX85" fmla="*/ 2223632 w 3060669"/>
                <a:gd name="connsiteY85" fmla="*/ 2703256 h 3153904"/>
                <a:gd name="connsiteX86" fmla="*/ 2256769 w 3060669"/>
                <a:gd name="connsiteY86" fmla="*/ 2686769 h 3153904"/>
                <a:gd name="connsiteX87" fmla="*/ 116340 w 3060669"/>
                <a:gd name="connsiteY87" fmla="*/ 2203551 h 3153904"/>
                <a:gd name="connsiteX88" fmla="*/ 120212 w 3060669"/>
                <a:gd name="connsiteY88" fmla="*/ 2206847 h 3153904"/>
                <a:gd name="connsiteX89" fmla="*/ 140815 w 3060669"/>
                <a:gd name="connsiteY89" fmla="*/ 2237895 h 3153904"/>
                <a:gd name="connsiteX90" fmla="*/ 174817 w 3060669"/>
                <a:gd name="connsiteY90" fmla="*/ 2293940 h 3153904"/>
                <a:gd name="connsiteX91" fmla="*/ 196428 w 3060669"/>
                <a:gd name="connsiteY91" fmla="*/ 2328662 h 3153904"/>
                <a:gd name="connsiteX92" fmla="*/ 220632 w 3060669"/>
                <a:gd name="connsiteY92" fmla="*/ 2365978 h 3153904"/>
                <a:gd name="connsiteX93" fmla="*/ 245196 w 3060669"/>
                <a:gd name="connsiteY93" fmla="*/ 2402644 h 3153904"/>
                <a:gd name="connsiteX94" fmla="*/ 269690 w 3060669"/>
                <a:gd name="connsiteY94" fmla="*/ 2437366 h 3153904"/>
                <a:gd name="connsiteX95" fmla="*/ 317811 w 3060669"/>
                <a:gd name="connsiteY95" fmla="*/ 2501552 h 3153904"/>
                <a:gd name="connsiteX96" fmla="*/ 328976 w 3060669"/>
                <a:gd name="connsiteY96" fmla="*/ 2515959 h 3153904"/>
                <a:gd name="connsiteX97" fmla="*/ 340070 w 3060669"/>
                <a:gd name="connsiteY97" fmla="*/ 2529718 h 3153904"/>
                <a:gd name="connsiteX98" fmla="*/ 361033 w 3060669"/>
                <a:gd name="connsiteY98" fmla="*/ 2555291 h 3153904"/>
                <a:gd name="connsiteX99" fmla="*/ 361393 w 3060669"/>
                <a:gd name="connsiteY99" fmla="*/ 2555579 h 3153904"/>
                <a:gd name="connsiteX100" fmla="*/ 396403 w 3060669"/>
                <a:gd name="connsiteY100" fmla="*/ 2597433 h 3153904"/>
                <a:gd name="connsiteX101" fmla="*/ 424570 w 3060669"/>
                <a:gd name="connsiteY101" fmla="*/ 2636117 h 3153904"/>
                <a:gd name="connsiteX102" fmla="*/ 376089 w 3060669"/>
                <a:gd name="connsiteY102" fmla="*/ 2595848 h 3153904"/>
                <a:gd name="connsiteX103" fmla="*/ 338485 w 3060669"/>
                <a:gd name="connsiteY103" fmla="*/ 2556876 h 3153904"/>
                <a:gd name="connsiteX104" fmla="*/ 317523 w 3060669"/>
                <a:gd name="connsiteY104" fmla="*/ 2533608 h 3153904"/>
                <a:gd name="connsiteX105" fmla="*/ 296272 w 3060669"/>
                <a:gd name="connsiteY105" fmla="*/ 2508107 h 3153904"/>
                <a:gd name="connsiteX106" fmla="*/ 253049 w 3060669"/>
                <a:gd name="connsiteY106" fmla="*/ 2452062 h 3153904"/>
                <a:gd name="connsiteX107" fmla="*/ 212132 w 3060669"/>
                <a:gd name="connsiteY107" fmla="*/ 2392847 h 3153904"/>
                <a:gd name="connsiteX108" fmla="*/ 193834 w 3060669"/>
                <a:gd name="connsiteY108" fmla="*/ 2363312 h 3153904"/>
                <a:gd name="connsiteX109" fmla="*/ 176473 w 3060669"/>
                <a:gd name="connsiteY109" fmla="*/ 2334498 h 3153904"/>
                <a:gd name="connsiteX110" fmla="*/ 147658 w 3060669"/>
                <a:gd name="connsiteY110" fmla="*/ 2281477 h 3153904"/>
                <a:gd name="connsiteX111" fmla="*/ 116898 w 3060669"/>
                <a:gd name="connsiteY111" fmla="*/ 2210089 h 3153904"/>
                <a:gd name="connsiteX112" fmla="*/ 116340 w 3060669"/>
                <a:gd name="connsiteY112" fmla="*/ 2203551 h 3153904"/>
                <a:gd name="connsiteX113" fmla="*/ 2842720 w 3060669"/>
                <a:gd name="connsiteY113" fmla="*/ 2012058 h 3153904"/>
                <a:gd name="connsiteX114" fmla="*/ 2845746 w 3060669"/>
                <a:gd name="connsiteY114" fmla="*/ 2012058 h 3153904"/>
                <a:gd name="connsiteX115" fmla="*/ 2830042 w 3060669"/>
                <a:gd name="connsiteY115" fmla="*/ 2069039 h 3153904"/>
                <a:gd name="connsiteX116" fmla="*/ 2700374 w 3060669"/>
                <a:gd name="connsiteY116" fmla="*/ 2319513 h 3153904"/>
                <a:gd name="connsiteX117" fmla="*/ 2652902 w 3060669"/>
                <a:gd name="connsiteY117" fmla="*/ 2379448 h 3153904"/>
                <a:gd name="connsiteX118" fmla="*/ 2642096 w 3060669"/>
                <a:gd name="connsiteY118" fmla="*/ 2384994 h 3153904"/>
                <a:gd name="connsiteX119" fmla="*/ 2662411 w 3060669"/>
                <a:gd name="connsiteY119" fmla="*/ 2348327 h 3153904"/>
                <a:gd name="connsiteX120" fmla="*/ 2682077 w 3060669"/>
                <a:gd name="connsiteY120" fmla="*/ 2317207 h 3153904"/>
                <a:gd name="connsiteX121" fmla="*/ 2704913 w 3060669"/>
                <a:gd name="connsiteY121" fmla="*/ 2278235 h 3153904"/>
                <a:gd name="connsiteX122" fmla="*/ 2779544 w 3060669"/>
                <a:gd name="connsiteY122" fmla="*/ 2143958 h 3153904"/>
                <a:gd name="connsiteX123" fmla="*/ 2812608 w 3060669"/>
                <a:gd name="connsiteY123" fmla="*/ 2073290 h 3153904"/>
                <a:gd name="connsiteX124" fmla="*/ 2833212 w 3060669"/>
                <a:gd name="connsiteY124" fmla="*/ 2028699 h 3153904"/>
                <a:gd name="connsiteX125" fmla="*/ 2842720 w 3060669"/>
                <a:gd name="connsiteY125" fmla="*/ 2012058 h 3153904"/>
                <a:gd name="connsiteX126" fmla="*/ 224882 w 3060669"/>
                <a:gd name="connsiteY126" fmla="*/ 1597195 h 3153904"/>
                <a:gd name="connsiteX127" fmla="*/ 233382 w 3060669"/>
                <a:gd name="connsiteY127" fmla="*/ 1630620 h 3153904"/>
                <a:gd name="connsiteX128" fmla="*/ 251031 w 3060669"/>
                <a:gd name="connsiteY128" fmla="*/ 1747465 h 3153904"/>
                <a:gd name="connsiteX129" fmla="*/ 265438 w 3060669"/>
                <a:gd name="connsiteY129" fmla="*/ 1819502 h 3153904"/>
                <a:gd name="connsiteX130" fmla="*/ 265078 w 3060669"/>
                <a:gd name="connsiteY130" fmla="*/ 1819214 h 3153904"/>
                <a:gd name="connsiteX131" fmla="*/ 271634 w 3060669"/>
                <a:gd name="connsiteY131" fmla="*/ 1850334 h 3153904"/>
                <a:gd name="connsiteX132" fmla="*/ 277180 w 3060669"/>
                <a:gd name="connsiteY132" fmla="*/ 1875835 h 3153904"/>
                <a:gd name="connsiteX133" fmla="*/ 286689 w 3060669"/>
                <a:gd name="connsiteY133" fmla="*/ 1929575 h 3153904"/>
                <a:gd name="connsiteX134" fmla="*/ 283736 w 3060669"/>
                <a:gd name="connsiteY134" fmla="*/ 1931160 h 3153904"/>
                <a:gd name="connsiteX135" fmla="*/ 272642 w 3060669"/>
                <a:gd name="connsiteY135" fmla="*/ 1905947 h 3153904"/>
                <a:gd name="connsiteX136" fmla="*/ 256290 w 3060669"/>
                <a:gd name="connsiteY136" fmla="*/ 1854584 h 3153904"/>
                <a:gd name="connsiteX137" fmla="*/ 248077 w 3060669"/>
                <a:gd name="connsiteY137" fmla="*/ 1822167 h 3153904"/>
                <a:gd name="connsiteX138" fmla="*/ 240226 w 3060669"/>
                <a:gd name="connsiteY138" fmla="*/ 1787446 h 3153904"/>
                <a:gd name="connsiteX139" fmla="*/ 223225 w 3060669"/>
                <a:gd name="connsiteY139" fmla="*/ 1654824 h 3153904"/>
                <a:gd name="connsiteX140" fmla="*/ 224882 w 3060669"/>
                <a:gd name="connsiteY140" fmla="*/ 1597195 h 3153904"/>
                <a:gd name="connsiteX141" fmla="*/ 3054460 w 3060669"/>
                <a:gd name="connsiteY141" fmla="*/ 1534712 h 3153904"/>
                <a:gd name="connsiteX142" fmla="*/ 3060345 w 3060669"/>
                <a:gd name="connsiteY142" fmla="*/ 1578465 h 3153904"/>
                <a:gd name="connsiteX143" fmla="*/ 3060345 w 3060669"/>
                <a:gd name="connsiteY143" fmla="*/ 1600076 h 3153904"/>
                <a:gd name="connsiteX144" fmla="*/ 3060345 w 3060669"/>
                <a:gd name="connsiteY144" fmla="*/ 1600724 h 3153904"/>
                <a:gd name="connsiteX145" fmla="*/ 3060345 w 3060669"/>
                <a:gd name="connsiteY145" fmla="*/ 1627594 h 3153904"/>
                <a:gd name="connsiteX146" fmla="*/ 3056743 w 3060669"/>
                <a:gd name="connsiteY146" fmla="*/ 1692428 h 3153904"/>
                <a:gd name="connsiteX147" fmla="*/ 3048603 w 3060669"/>
                <a:gd name="connsiteY147" fmla="*/ 1762808 h 3153904"/>
                <a:gd name="connsiteX148" fmla="*/ 3037149 w 3060669"/>
                <a:gd name="connsiteY148" fmla="*/ 1829299 h 3153904"/>
                <a:gd name="connsiteX149" fmla="*/ 3033187 w 3060669"/>
                <a:gd name="connsiteY149" fmla="*/ 1848245 h 3153904"/>
                <a:gd name="connsiteX150" fmla="*/ 3028289 w 3060669"/>
                <a:gd name="connsiteY150" fmla="*/ 1866614 h 3153904"/>
                <a:gd name="connsiteX151" fmla="*/ 3019140 w 3060669"/>
                <a:gd name="connsiteY151" fmla="*/ 1900616 h 3153904"/>
                <a:gd name="connsiteX152" fmla="*/ 3001778 w 3060669"/>
                <a:gd name="connsiteY152" fmla="*/ 1955364 h 3153904"/>
                <a:gd name="connsiteX153" fmla="*/ 2985426 w 3060669"/>
                <a:gd name="connsiteY153" fmla="*/ 1984179 h 3153904"/>
                <a:gd name="connsiteX154" fmla="*/ 2983769 w 3060669"/>
                <a:gd name="connsiteY154" fmla="*/ 1981874 h 3153904"/>
                <a:gd name="connsiteX155" fmla="*/ 2972315 w 3060669"/>
                <a:gd name="connsiteY155" fmla="*/ 2013931 h 3153904"/>
                <a:gd name="connsiteX156" fmla="*/ 2874128 w 3060669"/>
                <a:gd name="connsiteY156" fmla="*/ 2225792 h 3153904"/>
                <a:gd name="connsiteX157" fmla="*/ 2853526 w 3060669"/>
                <a:gd name="connsiteY157" fmla="*/ 2259506 h 3153904"/>
                <a:gd name="connsiteX158" fmla="*/ 2739995 w 3060669"/>
                <a:gd name="connsiteY158" fmla="*/ 2420941 h 3153904"/>
                <a:gd name="connsiteX159" fmla="*/ 2701022 w 3060669"/>
                <a:gd name="connsiteY159" fmla="*/ 2463516 h 3153904"/>
                <a:gd name="connsiteX160" fmla="*/ 2697133 w 3060669"/>
                <a:gd name="connsiteY160" fmla="*/ 2457320 h 3153904"/>
                <a:gd name="connsiteX161" fmla="*/ 2715790 w 3060669"/>
                <a:gd name="connsiteY161" fmla="*/ 2425552 h 3153904"/>
                <a:gd name="connsiteX162" fmla="*/ 2744605 w 3060669"/>
                <a:gd name="connsiteY162" fmla="*/ 2376783 h 3153904"/>
                <a:gd name="connsiteX163" fmla="*/ 2762903 w 3060669"/>
                <a:gd name="connsiteY163" fmla="*/ 2345662 h 3153904"/>
                <a:gd name="connsiteX164" fmla="*/ 2783505 w 3060669"/>
                <a:gd name="connsiteY164" fmla="*/ 2309644 h 3153904"/>
                <a:gd name="connsiteX165" fmla="*/ 2805765 w 3060669"/>
                <a:gd name="connsiteY165" fmla="*/ 2268727 h 3153904"/>
                <a:gd name="connsiteX166" fmla="*/ 2829681 w 3060669"/>
                <a:gd name="connsiteY166" fmla="*/ 2222550 h 3153904"/>
                <a:gd name="connsiteX167" fmla="*/ 2914110 w 3060669"/>
                <a:gd name="connsiteY167" fmla="*/ 2026753 h 3153904"/>
                <a:gd name="connsiteX168" fmla="*/ 2930463 w 3060669"/>
                <a:gd name="connsiteY168" fmla="*/ 1980289 h 3153904"/>
                <a:gd name="connsiteX169" fmla="*/ 2944148 w 3060669"/>
                <a:gd name="connsiteY169" fmla="*/ 1935698 h 3153904"/>
                <a:gd name="connsiteX170" fmla="*/ 2967057 w 3060669"/>
                <a:gd name="connsiteY170" fmla="*/ 1853215 h 3153904"/>
                <a:gd name="connsiteX171" fmla="*/ 2972027 w 3060669"/>
                <a:gd name="connsiteY171" fmla="*/ 1834557 h 3153904"/>
                <a:gd name="connsiteX172" fmla="*/ 2975918 w 3060669"/>
                <a:gd name="connsiteY172" fmla="*/ 1816549 h 3153904"/>
                <a:gd name="connsiteX173" fmla="*/ 2983769 w 3060669"/>
                <a:gd name="connsiteY173" fmla="*/ 1783483 h 3153904"/>
                <a:gd name="connsiteX174" fmla="*/ 2995584 w 3060669"/>
                <a:gd name="connsiteY174" fmla="*/ 1729743 h 3153904"/>
                <a:gd name="connsiteX175" fmla="*/ 3010639 w 3060669"/>
                <a:gd name="connsiteY175" fmla="*/ 1683567 h 3153904"/>
                <a:gd name="connsiteX176" fmla="*/ 3022093 w 3060669"/>
                <a:gd name="connsiteY176" fmla="*/ 1694372 h 3153904"/>
                <a:gd name="connsiteX177" fmla="*/ 3031530 w 3060669"/>
                <a:gd name="connsiteY177" fmla="*/ 1665558 h 3153904"/>
                <a:gd name="connsiteX178" fmla="*/ 3033187 w 3060669"/>
                <a:gd name="connsiteY178" fmla="*/ 1696030 h 3153904"/>
                <a:gd name="connsiteX179" fmla="*/ 3039383 w 3060669"/>
                <a:gd name="connsiteY179" fmla="*/ 1659363 h 3153904"/>
                <a:gd name="connsiteX180" fmla="*/ 3043993 w 3060669"/>
                <a:gd name="connsiteY180" fmla="*/ 1611530 h 3153904"/>
                <a:gd name="connsiteX181" fmla="*/ 3046587 w 3060669"/>
                <a:gd name="connsiteY181" fmla="*/ 1575511 h 3153904"/>
                <a:gd name="connsiteX182" fmla="*/ 3051845 w 3060669"/>
                <a:gd name="connsiteY182" fmla="*/ 1537908 h 3153904"/>
                <a:gd name="connsiteX183" fmla="*/ 3054460 w 3060669"/>
                <a:gd name="connsiteY183" fmla="*/ 1534712 h 3153904"/>
                <a:gd name="connsiteX184" fmla="*/ 2916017 w 3060669"/>
                <a:gd name="connsiteY184" fmla="*/ 1362146 h 3153904"/>
                <a:gd name="connsiteX185" fmla="*/ 2921599 w 3060669"/>
                <a:gd name="connsiteY185" fmla="*/ 1379425 h 3153904"/>
                <a:gd name="connsiteX186" fmla="*/ 2924482 w 3060669"/>
                <a:gd name="connsiteY186" fmla="*/ 1507796 h 3153904"/>
                <a:gd name="connsiteX187" fmla="*/ 2922536 w 3060669"/>
                <a:gd name="connsiteY187" fmla="*/ 1476964 h 3153904"/>
                <a:gd name="connsiteX188" fmla="*/ 2921888 w 3060669"/>
                <a:gd name="connsiteY188" fmla="*/ 1460900 h 3153904"/>
                <a:gd name="connsiteX189" fmla="*/ 2920591 w 3060669"/>
                <a:gd name="connsiteY189" fmla="*/ 1445556 h 3153904"/>
                <a:gd name="connsiteX190" fmla="*/ 2917350 w 3060669"/>
                <a:gd name="connsiteY190" fmla="*/ 1390520 h 3153904"/>
                <a:gd name="connsiteX191" fmla="*/ 2916017 w 3060669"/>
                <a:gd name="connsiteY191" fmla="*/ 1362146 h 3153904"/>
                <a:gd name="connsiteX192" fmla="*/ 29157 w 3060669"/>
                <a:gd name="connsiteY192" fmla="*/ 1283761 h 3153904"/>
                <a:gd name="connsiteX193" fmla="*/ 28220 w 3060669"/>
                <a:gd name="connsiteY193" fmla="*/ 1337788 h 3153904"/>
                <a:gd name="connsiteX194" fmla="*/ 25266 w 3060669"/>
                <a:gd name="connsiteY194" fmla="*/ 1373159 h 3153904"/>
                <a:gd name="connsiteX195" fmla="*/ 22961 w 3060669"/>
                <a:gd name="connsiteY195" fmla="*/ 1414796 h 3153904"/>
                <a:gd name="connsiteX196" fmla="*/ 20368 w 3060669"/>
                <a:gd name="connsiteY196" fmla="*/ 1459963 h 3153904"/>
                <a:gd name="connsiteX197" fmla="*/ 19360 w 3060669"/>
                <a:gd name="connsiteY197" fmla="*/ 1507436 h 3153904"/>
                <a:gd name="connsiteX198" fmla="*/ 18711 w 3060669"/>
                <a:gd name="connsiteY198" fmla="*/ 1531353 h 3153904"/>
                <a:gd name="connsiteX199" fmla="*/ 18711 w 3060669"/>
                <a:gd name="connsiteY199" fmla="*/ 1555269 h 3153904"/>
                <a:gd name="connsiteX200" fmla="*/ 19360 w 3060669"/>
                <a:gd name="connsiteY200" fmla="*/ 1601085 h 3153904"/>
                <a:gd name="connsiteX201" fmla="*/ 19360 w 3060669"/>
                <a:gd name="connsiteY201" fmla="*/ 1611890 h 3153904"/>
                <a:gd name="connsiteX202" fmla="*/ 19360 w 3060669"/>
                <a:gd name="connsiteY202" fmla="*/ 1622696 h 3153904"/>
                <a:gd name="connsiteX203" fmla="*/ 20368 w 3060669"/>
                <a:gd name="connsiteY203" fmla="*/ 1643299 h 3153904"/>
                <a:gd name="connsiteX204" fmla="*/ 21376 w 3060669"/>
                <a:gd name="connsiteY204" fmla="*/ 1679966 h 3153904"/>
                <a:gd name="connsiteX205" fmla="*/ 18423 w 3060669"/>
                <a:gd name="connsiteY205" fmla="*/ 1701577 h 3153904"/>
                <a:gd name="connsiteX206" fmla="*/ 13524 w 3060669"/>
                <a:gd name="connsiteY206" fmla="*/ 1687889 h 3153904"/>
                <a:gd name="connsiteX207" fmla="*/ 9563 w 3060669"/>
                <a:gd name="connsiteY207" fmla="*/ 1662965 h 3153904"/>
                <a:gd name="connsiteX208" fmla="*/ 54 w 3060669"/>
                <a:gd name="connsiteY208" fmla="*/ 1516945 h 3153904"/>
                <a:gd name="connsiteX209" fmla="*/ 1062 w 3060669"/>
                <a:gd name="connsiteY209" fmla="*/ 1474659 h 3153904"/>
                <a:gd name="connsiteX210" fmla="*/ 1710 w 3060669"/>
                <a:gd name="connsiteY210" fmla="*/ 1453408 h 3153904"/>
                <a:gd name="connsiteX211" fmla="*/ 3655 w 3060669"/>
                <a:gd name="connsiteY211" fmla="*/ 1431797 h 3153904"/>
                <a:gd name="connsiteX212" fmla="*/ 7617 w 3060669"/>
                <a:gd name="connsiteY212" fmla="*/ 1389583 h 3153904"/>
                <a:gd name="connsiteX213" fmla="*/ 13524 w 3060669"/>
                <a:gd name="connsiteY213" fmla="*/ 1348594 h 3153904"/>
                <a:gd name="connsiteX214" fmla="*/ 22961 w 3060669"/>
                <a:gd name="connsiteY214" fmla="*/ 1298168 h 3153904"/>
                <a:gd name="connsiteX215" fmla="*/ 23249 w 3060669"/>
                <a:gd name="connsiteY215" fmla="*/ 1298168 h 3153904"/>
                <a:gd name="connsiteX216" fmla="*/ 29157 w 3060669"/>
                <a:gd name="connsiteY216" fmla="*/ 1283761 h 3153904"/>
                <a:gd name="connsiteX217" fmla="*/ 91506 w 3060669"/>
                <a:gd name="connsiteY217" fmla="*/ 1002951 h 3153904"/>
                <a:gd name="connsiteX218" fmla="*/ 92334 w 3060669"/>
                <a:gd name="connsiteY218" fmla="*/ 1004184 h 3153904"/>
                <a:gd name="connsiteX219" fmla="*/ 80880 w 3060669"/>
                <a:gd name="connsiteY219" fmla="*/ 1044741 h 3153904"/>
                <a:gd name="connsiteX220" fmla="*/ 69786 w 3060669"/>
                <a:gd name="connsiteY220" fmla="*/ 1079464 h 3153904"/>
                <a:gd name="connsiteX221" fmla="*/ 60925 w 3060669"/>
                <a:gd name="connsiteY221" fmla="*/ 1109935 h 3153904"/>
                <a:gd name="connsiteX222" fmla="*/ 47238 w 3060669"/>
                <a:gd name="connsiteY222" fmla="*/ 1151861 h 3153904"/>
                <a:gd name="connsiteX223" fmla="*/ 51489 w 3060669"/>
                <a:gd name="connsiteY223" fmla="*/ 1118724 h 3153904"/>
                <a:gd name="connsiteX224" fmla="*/ 60637 w 3060669"/>
                <a:gd name="connsiteY224" fmla="*/ 1084722 h 3153904"/>
                <a:gd name="connsiteX225" fmla="*/ 70795 w 3060669"/>
                <a:gd name="connsiteY225" fmla="*/ 1054610 h 3153904"/>
                <a:gd name="connsiteX226" fmla="*/ 86787 w 3060669"/>
                <a:gd name="connsiteY226" fmla="*/ 1012036 h 3153904"/>
                <a:gd name="connsiteX227" fmla="*/ 91506 w 3060669"/>
                <a:gd name="connsiteY227" fmla="*/ 1002951 h 3153904"/>
                <a:gd name="connsiteX228" fmla="*/ 2748306 w 3060669"/>
                <a:gd name="connsiteY228" fmla="*/ 977620 h 3153904"/>
                <a:gd name="connsiteX229" fmla="*/ 2768449 w 3060669"/>
                <a:gd name="connsiteY229" fmla="*/ 1011676 h 3153904"/>
                <a:gd name="connsiteX230" fmla="*/ 2838109 w 3060669"/>
                <a:gd name="connsiteY230" fmla="*/ 1216982 h 3153904"/>
                <a:gd name="connsiteX231" fmla="*/ 2838470 w 3060669"/>
                <a:gd name="connsiteY231" fmla="*/ 1217270 h 3153904"/>
                <a:gd name="connsiteX232" fmla="*/ 2847619 w 3060669"/>
                <a:gd name="connsiteY232" fmla="*/ 1265751 h 3153904"/>
                <a:gd name="connsiteX233" fmla="*/ 2850284 w 3060669"/>
                <a:gd name="connsiteY233" fmla="*/ 1295503 h 3153904"/>
                <a:gd name="connsiteX234" fmla="*/ 2845673 w 3060669"/>
                <a:gd name="connsiteY234" fmla="*/ 1302058 h 3153904"/>
                <a:gd name="connsiteX235" fmla="*/ 2839118 w 3060669"/>
                <a:gd name="connsiteY235" fmla="*/ 1281816 h 3153904"/>
                <a:gd name="connsiteX236" fmla="*/ 2835227 w 3060669"/>
                <a:gd name="connsiteY236" fmla="*/ 1266400 h 3153904"/>
                <a:gd name="connsiteX237" fmla="*/ 2829680 w 3060669"/>
                <a:gd name="connsiteY237" fmla="*/ 1247742 h 3153904"/>
                <a:gd name="connsiteX238" fmla="*/ 2817579 w 3060669"/>
                <a:gd name="connsiteY238" fmla="*/ 1201206 h 3153904"/>
                <a:gd name="connsiteX239" fmla="*/ 2800865 w 3060669"/>
                <a:gd name="connsiteY239" fmla="*/ 1143576 h 3153904"/>
                <a:gd name="connsiteX240" fmla="*/ 2786458 w 3060669"/>
                <a:gd name="connsiteY240" fmla="*/ 1099417 h 3153904"/>
                <a:gd name="connsiteX241" fmla="*/ 2773347 w 3060669"/>
                <a:gd name="connsiteY241" fmla="*/ 1059148 h 3153904"/>
                <a:gd name="connsiteX242" fmla="*/ 2761533 w 3060669"/>
                <a:gd name="connsiteY242" fmla="*/ 1025075 h 3153904"/>
                <a:gd name="connsiteX243" fmla="*/ 2756995 w 3060669"/>
                <a:gd name="connsiteY243" fmla="*/ 1010667 h 3153904"/>
                <a:gd name="connsiteX244" fmla="*/ 2752745 w 3060669"/>
                <a:gd name="connsiteY244" fmla="*/ 998565 h 3153904"/>
                <a:gd name="connsiteX245" fmla="*/ 2748306 w 3060669"/>
                <a:gd name="connsiteY245" fmla="*/ 977620 h 3153904"/>
                <a:gd name="connsiteX246" fmla="*/ 193762 w 3060669"/>
                <a:gd name="connsiteY246" fmla="*/ 961249 h 3153904"/>
                <a:gd name="connsiteX247" fmla="*/ 167901 w 3060669"/>
                <a:gd name="connsiteY247" fmla="*/ 1041787 h 3153904"/>
                <a:gd name="connsiteX248" fmla="*/ 148955 w 3060669"/>
                <a:gd name="connsiteY248" fmla="*/ 1101434 h 3153904"/>
                <a:gd name="connsiteX249" fmla="*/ 131594 w 3060669"/>
                <a:gd name="connsiteY249" fmla="*/ 1161657 h 3153904"/>
                <a:gd name="connsiteX250" fmla="*/ 127344 w 3060669"/>
                <a:gd name="connsiteY250" fmla="*/ 1176713 h 3153904"/>
                <a:gd name="connsiteX251" fmla="*/ 123741 w 3060669"/>
                <a:gd name="connsiteY251" fmla="*/ 1191121 h 3153904"/>
                <a:gd name="connsiteX252" fmla="*/ 116898 w 3060669"/>
                <a:gd name="connsiteY252" fmla="*/ 1219575 h 3153904"/>
                <a:gd name="connsiteX253" fmla="*/ 109695 w 3060669"/>
                <a:gd name="connsiteY253" fmla="*/ 1246157 h 3153904"/>
                <a:gd name="connsiteX254" fmla="*/ 104508 w 3060669"/>
                <a:gd name="connsiteY254" fmla="*/ 1271010 h 3153904"/>
                <a:gd name="connsiteX255" fmla="*/ 94999 w 3060669"/>
                <a:gd name="connsiteY255" fmla="*/ 1311279 h 3153904"/>
                <a:gd name="connsiteX256" fmla="*/ 89092 w 3060669"/>
                <a:gd name="connsiteY256" fmla="*/ 1337140 h 3153904"/>
                <a:gd name="connsiteX257" fmla="*/ 84193 w 3060669"/>
                <a:gd name="connsiteY257" fmla="*/ 1327992 h 3153904"/>
                <a:gd name="connsiteX258" fmla="*/ 91397 w 3060669"/>
                <a:gd name="connsiteY258" fmla="*/ 1260565 h 3153904"/>
                <a:gd name="connsiteX259" fmla="*/ 94999 w 3060669"/>
                <a:gd name="connsiteY259" fmla="*/ 1238305 h 3153904"/>
                <a:gd name="connsiteX260" fmla="*/ 99897 w 3060669"/>
                <a:gd name="connsiteY260" fmla="*/ 1214676 h 3153904"/>
                <a:gd name="connsiteX261" fmla="*/ 110991 w 3060669"/>
                <a:gd name="connsiteY261" fmla="*/ 1164899 h 3153904"/>
                <a:gd name="connsiteX262" fmla="*/ 125398 w 3060669"/>
                <a:gd name="connsiteY262" fmla="*/ 1114473 h 3153904"/>
                <a:gd name="connsiteX263" fmla="*/ 129001 w 3060669"/>
                <a:gd name="connsiteY263" fmla="*/ 1102082 h 3153904"/>
                <a:gd name="connsiteX264" fmla="*/ 133251 w 3060669"/>
                <a:gd name="connsiteY264" fmla="*/ 1089908 h 3153904"/>
                <a:gd name="connsiteX265" fmla="*/ 141751 w 3060669"/>
                <a:gd name="connsiteY265" fmla="*/ 1066352 h 3153904"/>
                <a:gd name="connsiteX266" fmla="*/ 174456 w 3060669"/>
                <a:gd name="connsiteY266" fmla="*/ 987471 h 3153904"/>
                <a:gd name="connsiteX267" fmla="*/ 193762 w 3060669"/>
                <a:gd name="connsiteY267" fmla="*/ 961249 h 3153904"/>
                <a:gd name="connsiteX268" fmla="*/ 2718614 w 3060669"/>
                <a:gd name="connsiteY268" fmla="*/ 838225 h 3153904"/>
                <a:gd name="connsiteX269" fmla="*/ 2731004 w 3060669"/>
                <a:gd name="connsiteY269" fmla="*/ 852632 h 3153904"/>
                <a:gd name="connsiteX270" fmla="*/ 2736624 w 3060669"/>
                <a:gd name="connsiteY270" fmla="*/ 849391 h 3153904"/>
                <a:gd name="connsiteX271" fmla="*/ 2809886 w 3060669"/>
                <a:gd name="connsiteY271" fmla="*/ 972502 h 3153904"/>
                <a:gd name="connsiteX272" fmla="*/ 2845256 w 3060669"/>
                <a:gd name="connsiteY272" fmla="*/ 1073355 h 3153904"/>
                <a:gd name="connsiteX273" fmla="*/ 2830848 w 3060669"/>
                <a:gd name="connsiteY273" fmla="*/ 1051744 h 3153904"/>
                <a:gd name="connsiteX274" fmla="*/ 2819035 w 3060669"/>
                <a:gd name="connsiteY274" fmla="*/ 1043243 h 3153904"/>
                <a:gd name="connsiteX275" fmla="*/ 2806284 w 3060669"/>
                <a:gd name="connsiteY275" fmla="*/ 1028187 h 3153904"/>
                <a:gd name="connsiteX276" fmla="*/ 2753913 w 3060669"/>
                <a:gd name="connsiteY276" fmla="*/ 914872 h 3153904"/>
                <a:gd name="connsiteX277" fmla="*/ 2753913 w 3060669"/>
                <a:gd name="connsiteY277" fmla="*/ 915449 h 3153904"/>
                <a:gd name="connsiteX278" fmla="*/ 2718614 w 3060669"/>
                <a:gd name="connsiteY278" fmla="*/ 838225 h 3153904"/>
                <a:gd name="connsiteX279" fmla="*/ 2500849 w 3060669"/>
                <a:gd name="connsiteY279" fmla="*/ 457987 h 3153904"/>
                <a:gd name="connsiteX280" fmla="*/ 2532816 w 3060669"/>
                <a:gd name="connsiteY280" fmla="*/ 482921 h 3153904"/>
                <a:gd name="connsiteX281" fmla="*/ 2556083 w 3060669"/>
                <a:gd name="connsiteY281" fmla="*/ 503163 h 3153904"/>
                <a:gd name="connsiteX282" fmla="*/ 2580288 w 3060669"/>
                <a:gd name="connsiteY282" fmla="*/ 527080 h 3153904"/>
                <a:gd name="connsiteX283" fmla="*/ 2605141 w 3060669"/>
                <a:gd name="connsiteY283" fmla="*/ 552941 h 3153904"/>
                <a:gd name="connsiteX284" fmla="*/ 2629994 w 3060669"/>
                <a:gd name="connsiteY284" fmla="*/ 581756 h 3153904"/>
                <a:gd name="connsiteX285" fmla="*/ 2677755 w 3060669"/>
                <a:gd name="connsiteY285" fmla="*/ 641331 h 3153904"/>
                <a:gd name="connsiteX286" fmla="*/ 2719968 w 3060669"/>
                <a:gd name="connsiteY286" fmla="*/ 701914 h 3153904"/>
                <a:gd name="connsiteX287" fmla="*/ 2720040 w 3060669"/>
                <a:gd name="connsiteY287" fmla="*/ 701626 h 3153904"/>
                <a:gd name="connsiteX288" fmla="*/ 2728614 w 3060669"/>
                <a:gd name="connsiteY288" fmla="*/ 717691 h 3153904"/>
                <a:gd name="connsiteX289" fmla="*/ 2730198 w 3060669"/>
                <a:gd name="connsiteY289" fmla="*/ 725831 h 3153904"/>
                <a:gd name="connsiteX290" fmla="*/ 2715791 w 3060669"/>
                <a:gd name="connsiteY290" fmla="*/ 714089 h 3153904"/>
                <a:gd name="connsiteX291" fmla="*/ 2673865 w 3060669"/>
                <a:gd name="connsiteY291" fmla="*/ 662366 h 3153904"/>
                <a:gd name="connsiteX292" fmla="*/ 2640872 w 3060669"/>
                <a:gd name="connsiteY292" fmla="*/ 621376 h 3153904"/>
                <a:gd name="connsiteX293" fmla="*/ 2597649 w 3060669"/>
                <a:gd name="connsiteY293" fmla="*/ 570302 h 3153904"/>
                <a:gd name="connsiteX294" fmla="*/ 2571140 w 3060669"/>
                <a:gd name="connsiteY294" fmla="*/ 540191 h 3153904"/>
                <a:gd name="connsiteX295" fmla="*/ 2546863 w 3060669"/>
                <a:gd name="connsiteY295" fmla="*/ 512672 h 3153904"/>
                <a:gd name="connsiteX296" fmla="*/ 2509619 w 3060669"/>
                <a:gd name="connsiteY296" fmla="*/ 472115 h 3153904"/>
                <a:gd name="connsiteX297" fmla="*/ 2500849 w 3060669"/>
                <a:gd name="connsiteY297" fmla="*/ 457987 h 3153904"/>
                <a:gd name="connsiteX298" fmla="*/ 1564562 w 3060669"/>
                <a:gd name="connsiteY298" fmla="*/ 269332 h 3153904"/>
                <a:gd name="connsiteX299" fmla="*/ 2851870 w 3060669"/>
                <a:gd name="connsiteY299" fmla="*/ 1557215 h 3153904"/>
                <a:gd name="connsiteX300" fmla="*/ 1564562 w 3060669"/>
                <a:gd name="connsiteY300" fmla="*/ 2845387 h 3153904"/>
                <a:gd name="connsiteX301" fmla="*/ 277254 w 3060669"/>
                <a:gd name="connsiteY301" fmla="*/ 1557215 h 3153904"/>
                <a:gd name="connsiteX302" fmla="*/ 1564562 w 3060669"/>
                <a:gd name="connsiteY302" fmla="*/ 269332 h 3153904"/>
                <a:gd name="connsiteX303" fmla="*/ 2306566 w 3060669"/>
                <a:gd name="connsiteY303" fmla="*/ 232992 h 3153904"/>
                <a:gd name="connsiteX304" fmla="*/ 2310872 w 3060669"/>
                <a:gd name="connsiteY304" fmla="*/ 233373 h 3153904"/>
                <a:gd name="connsiteX305" fmla="*/ 2342709 w 3060669"/>
                <a:gd name="connsiteY305" fmla="*/ 250601 h 3153904"/>
                <a:gd name="connsiteX306" fmla="*/ 2383914 w 3060669"/>
                <a:gd name="connsiteY306" fmla="*/ 274157 h 3153904"/>
                <a:gd name="connsiteX307" fmla="*/ 2439600 w 3060669"/>
                <a:gd name="connsiteY307" fmla="*/ 308591 h 3153904"/>
                <a:gd name="connsiteX308" fmla="*/ 2477491 w 3060669"/>
                <a:gd name="connsiteY308" fmla="*/ 336109 h 3153904"/>
                <a:gd name="connsiteX309" fmla="*/ 2498166 w 3060669"/>
                <a:gd name="connsiteY309" fmla="*/ 351814 h 3153904"/>
                <a:gd name="connsiteX310" fmla="*/ 2519777 w 3060669"/>
                <a:gd name="connsiteY310" fmla="*/ 369175 h 3153904"/>
                <a:gd name="connsiteX311" fmla="*/ 2541388 w 3060669"/>
                <a:gd name="connsiteY311" fmla="*/ 387472 h 3153904"/>
                <a:gd name="connsiteX312" fmla="*/ 2552554 w 3060669"/>
                <a:gd name="connsiteY312" fmla="*/ 396621 h 3153904"/>
                <a:gd name="connsiteX313" fmla="*/ 2563360 w 3060669"/>
                <a:gd name="connsiteY313" fmla="*/ 406778 h 3153904"/>
                <a:gd name="connsiteX314" fmla="*/ 2607158 w 3060669"/>
                <a:gd name="connsiteY314" fmla="*/ 447768 h 3153904"/>
                <a:gd name="connsiteX315" fmla="*/ 2648724 w 3060669"/>
                <a:gd name="connsiteY315" fmla="*/ 490990 h 3153904"/>
                <a:gd name="connsiteX316" fmla="*/ 2668030 w 3060669"/>
                <a:gd name="connsiteY316" fmla="*/ 512961 h 3153904"/>
                <a:gd name="connsiteX317" fmla="*/ 2686688 w 3060669"/>
                <a:gd name="connsiteY317" fmla="*/ 534572 h 3153904"/>
                <a:gd name="connsiteX318" fmla="*/ 2727244 w 3060669"/>
                <a:gd name="connsiteY318" fmla="*/ 586295 h 3153904"/>
                <a:gd name="connsiteX319" fmla="*/ 2747919 w 3060669"/>
                <a:gd name="connsiteY319" fmla="*/ 615759 h 3153904"/>
                <a:gd name="connsiteX320" fmla="*/ 2779976 w 3060669"/>
                <a:gd name="connsiteY320" fmla="*/ 665536 h 3153904"/>
                <a:gd name="connsiteX321" fmla="*/ 2802236 w 3060669"/>
                <a:gd name="connsiteY321" fmla="*/ 699898 h 3153904"/>
                <a:gd name="connsiteX322" fmla="*/ 2827737 w 3060669"/>
                <a:gd name="connsiteY322" fmla="*/ 739518 h 3153904"/>
                <a:gd name="connsiteX323" fmla="*/ 2852301 w 3060669"/>
                <a:gd name="connsiteY323" fmla="*/ 776185 h 3153904"/>
                <a:gd name="connsiteX324" fmla="*/ 2871247 w 3060669"/>
                <a:gd name="connsiteY324" fmla="*/ 806297 h 3153904"/>
                <a:gd name="connsiteX325" fmla="*/ 2889545 w 3060669"/>
                <a:gd name="connsiteY325" fmla="*/ 841019 h 3153904"/>
                <a:gd name="connsiteX326" fmla="*/ 2887960 w 3060669"/>
                <a:gd name="connsiteY326" fmla="*/ 845629 h 3153904"/>
                <a:gd name="connsiteX327" fmla="*/ 2893507 w 3060669"/>
                <a:gd name="connsiteY327" fmla="*/ 863639 h 3153904"/>
                <a:gd name="connsiteX328" fmla="*/ 2904313 w 3060669"/>
                <a:gd name="connsiteY328" fmla="*/ 900306 h 3153904"/>
                <a:gd name="connsiteX329" fmla="*/ 2892499 w 3060669"/>
                <a:gd name="connsiteY329" fmla="*/ 881288 h 3153904"/>
                <a:gd name="connsiteX330" fmla="*/ 2872904 w 3060669"/>
                <a:gd name="connsiteY330" fmla="*/ 847574 h 3153904"/>
                <a:gd name="connsiteX331" fmla="*/ 2740067 w 3060669"/>
                <a:gd name="connsiteY331" fmla="*/ 630526 h 3153904"/>
                <a:gd name="connsiteX332" fmla="*/ 2700447 w 3060669"/>
                <a:gd name="connsiteY332" fmla="*/ 577147 h 3153904"/>
                <a:gd name="connsiteX333" fmla="*/ 2676891 w 3060669"/>
                <a:gd name="connsiteY333" fmla="*/ 548332 h 3153904"/>
                <a:gd name="connsiteX334" fmla="*/ 2652038 w 3060669"/>
                <a:gd name="connsiteY334" fmla="*/ 520165 h 3153904"/>
                <a:gd name="connsiteX335" fmla="*/ 2601612 w 3060669"/>
                <a:gd name="connsiteY335" fmla="*/ 467434 h 3153904"/>
                <a:gd name="connsiteX336" fmla="*/ 2555075 w 3060669"/>
                <a:gd name="connsiteY336" fmla="*/ 425580 h 3153904"/>
                <a:gd name="connsiteX337" fmla="*/ 2496869 w 3060669"/>
                <a:gd name="connsiteY337" fmla="*/ 377387 h 3153904"/>
                <a:gd name="connsiteX338" fmla="*/ 2424832 w 3060669"/>
                <a:gd name="connsiteY338" fmla="*/ 320766 h 3153904"/>
                <a:gd name="connsiteX339" fmla="*/ 2382329 w 3060669"/>
                <a:gd name="connsiteY339" fmla="*/ 289645 h 3153904"/>
                <a:gd name="connsiteX340" fmla="*/ 2365617 w 3060669"/>
                <a:gd name="connsiteY340" fmla="*/ 277543 h 3153904"/>
                <a:gd name="connsiteX341" fmla="*/ 2354523 w 3060669"/>
                <a:gd name="connsiteY341" fmla="*/ 269691 h 3153904"/>
                <a:gd name="connsiteX342" fmla="*/ 2354523 w 3060669"/>
                <a:gd name="connsiteY342" fmla="*/ 270268 h 3153904"/>
                <a:gd name="connsiteX343" fmla="*/ 2306566 w 3060669"/>
                <a:gd name="connsiteY343" fmla="*/ 232992 h 3153904"/>
                <a:gd name="connsiteX344" fmla="*/ 1593953 w 3060669"/>
                <a:gd name="connsiteY344" fmla="*/ 152126 h 3153904"/>
                <a:gd name="connsiteX345" fmla="*/ 1647908 w 3060669"/>
                <a:gd name="connsiteY345" fmla="*/ 155728 h 3153904"/>
                <a:gd name="connsiteX346" fmla="*/ 1661668 w 3060669"/>
                <a:gd name="connsiteY346" fmla="*/ 156737 h 3153904"/>
                <a:gd name="connsiteX347" fmla="*/ 1675066 w 3060669"/>
                <a:gd name="connsiteY347" fmla="*/ 158321 h 3153904"/>
                <a:gd name="connsiteX348" fmla="*/ 1702224 w 3060669"/>
                <a:gd name="connsiteY348" fmla="*/ 161275 h 3153904"/>
                <a:gd name="connsiteX349" fmla="*/ 1729383 w 3060669"/>
                <a:gd name="connsiteY349" fmla="*/ 164589 h 3153904"/>
                <a:gd name="connsiteX350" fmla="*/ 1756252 w 3060669"/>
                <a:gd name="connsiteY350" fmla="*/ 169127 h 3153904"/>
                <a:gd name="connsiteX351" fmla="*/ 1783410 w 3060669"/>
                <a:gd name="connsiteY351" fmla="*/ 174098 h 3153904"/>
                <a:gd name="connsiteX352" fmla="*/ 1797170 w 3060669"/>
                <a:gd name="connsiteY352" fmla="*/ 176331 h 3153904"/>
                <a:gd name="connsiteX353" fmla="*/ 1810857 w 3060669"/>
                <a:gd name="connsiteY353" fmla="*/ 179284 h 3153904"/>
                <a:gd name="connsiteX354" fmla="*/ 1865894 w 3060669"/>
                <a:gd name="connsiteY354" fmla="*/ 192107 h 3153904"/>
                <a:gd name="connsiteX355" fmla="*/ 1921146 w 3060669"/>
                <a:gd name="connsiteY355" fmla="*/ 207811 h 3153904"/>
                <a:gd name="connsiteX356" fmla="*/ 2121410 w 3060669"/>
                <a:gd name="connsiteY356" fmla="*/ 287700 h 3153904"/>
                <a:gd name="connsiteX357" fmla="*/ 2302151 w 3060669"/>
                <a:gd name="connsiteY357" fmla="*/ 396404 h 3153904"/>
                <a:gd name="connsiteX358" fmla="*/ 2327004 w 3060669"/>
                <a:gd name="connsiteY358" fmla="*/ 404256 h 3153904"/>
                <a:gd name="connsiteX359" fmla="*/ 2351857 w 3060669"/>
                <a:gd name="connsiteY359" fmla="*/ 417656 h 3153904"/>
                <a:gd name="connsiteX360" fmla="*/ 2394071 w 3060669"/>
                <a:gd name="connsiteY360" fmla="*/ 446830 h 3153904"/>
                <a:gd name="connsiteX361" fmla="*/ 2407542 w 3060669"/>
                <a:gd name="connsiteY361" fmla="*/ 456988 h 3153904"/>
                <a:gd name="connsiteX362" fmla="*/ 2420940 w 3060669"/>
                <a:gd name="connsiteY362" fmla="*/ 468082 h 3153904"/>
                <a:gd name="connsiteX363" fmla="*/ 2449755 w 3060669"/>
                <a:gd name="connsiteY363" fmla="*/ 491998 h 3153904"/>
                <a:gd name="connsiteX364" fmla="*/ 2478570 w 3060669"/>
                <a:gd name="connsiteY364" fmla="*/ 518868 h 3153904"/>
                <a:gd name="connsiteX365" fmla="*/ 2508034 w 3060669"/>
                <a:gd name="connsiteY365" fmla="*/ 547035 h 3153904"/>
                <a:gd name="connsiteX366" fmla="*/ 2535841 w 3060669"/>
                <a:gd name="connsiteY366" fmla="*/ 576786 h 3153904"/>
                <a:gd name="connsiteX367" fmla="*/ 2561702 w 3060669"/>
                <a:gd name="connsiteY367" fmla="*/ 605961 h 3153904"/>
                <a:gd name="connsiteX368" fmla="*/ 2604924 w 3060669"/>
                <a:gd name="connsiteY368" fmla="*/ 659629 h 3153904"/>
                <a:gd name="connsiteX369" fmla="*/ 2582305 w 3060669"/>
                <a:gd name="connsiteY369" fmla="*/ 654731 h 3153904"/>
                <a:gd name="connsiteX370" fmla="*/ 2531879 w 3060669"/>
                <a:gd name="connsiteY370" fmla="*/ 610499 h 3153904"/>
                <a:gd name="connsiteX371" fmla="*/ 2544990 w 3060669"/>
                <a:gd name="connsiteY371" fmla="*/ 632111 h 3153904"/>
                <a:gd name="connsiteX372" fmla="*/ 2560334 w 3060669"/>
                <a:gd name="connsiteY372" fmla="*/ 653074 h 3153904"/>
                <a:gd name="connsiteX373" fmla="*/ 2570202 w 3060669"/>
                <a:gd name="connsiteY373" fmla="*/ 666185 h 3153904"/>
                <a:gd name="connsiteX374" fmla="*/ 2580648 w 3060669"/>
                <a:gd name="connsiteY374" fmla="*/ 681240 h 3153904"/>
                <a:gd name="connsiteX375" fmla="*/ 2605500 w 3060669"/>
                <a:gd name="connsiteY375" fmla="*/ 718195 h 3153904"/>
                <a:gd name="connsiteX376" fmla="*/ 2600602 w 3060669"/>
                <a:gd name="connsiteY376" fmla="*/ 718195 h 3153904"/>
                <a:gd name="connsiteX377" fmla="*/ 2574741 w 3060669"/>
                <a:gd name="connsiteY377" fmla="*/ 691397 h 3153904"/>
                <a:gd name="connsiteX378" fmla="*/ 2548879 w 3060669"/>
                <a:gd name="connsiteY378" fmla="*/ 665176 h 3153904"/>
                <a:gd name="connsiteX379" fmla="*/ 2523018 w 3060669"/>
                <a:gd name="connsiteY379" fmla="*/ 647815 h 3153904"/>
                <a:gd name="connsiteX380" fmla="*/ 2522082 w 3060669"/>
                <a:gd name="connsiteY380" fmla="*/ 656676 h 3153904"/>
                <a:gd name="connsiteX381" fmla="*/ 2503064 w 3060669"/>
                <a:gd name="connsiteY381" fmla="*/ 638306 h 3153904"/>
                <a:gd name="connsiteX382" fmla="*/ 2456959 w 3060669"/>
                <a:gd name="connsiteY382" fmla="*/ 592130 h 3153904"/>
                <a:gd name="connsiteX383" fmla="*/ 2417700 w 3060669"/>
                <a:gd name="connsiteY383" fmla="*/ 556112 h 3153904"/>
                <a:gd name="connsiteX384" fmla="*/ 2381033 w 3060669"/>
                <a:gd name="connsiteY384" fmla="*/ 526000 h 3153904"/>
                <a:gd name="connsiteX385" fmla="*/ 2362735 w 3060669"/>
                <a:gd name="connsiteY385" fmla="*/ 511592 h 3153904"/>
                <a:gd name="connsiteX386" fmla="*/ 2343428 w 3060669"/>
                <a:gd name="connsiteY386" fmla="*/ 497185 h 3153904"/>
                <a:gd name="connsiteX387" fmla="*/ 2323114 w 3060669"/>
                <a:gd name="connsiteY387" fmla="*/ 482129 h 3153904"/>
                <a:gd name="connsiteX388" fmla="*/ 2301503 w 3060669"/>
                <a:gd name="connsiteY388" fmla="*/ 466065 h 3153904"/>
                <a:gd name="connsiteX389" fmla="*/ 2265484 w 3060669"/>
                <a:gd name="connsiteY389" fmla="*/ 442508 h 3153904"/>
                <a:gd name="connsiteX390" fmla="*/ 2247187 w 3060669"/>
                <a:gd name="connsiteY390" fmla="*/ 431343 h 3153904"/>
                <a:gd name="connsiteX391" fmla="*/ 2228169 w 3060669"/>
                <a:gd name="connsiteY391" fmla="*/ 420177 h 3153904"/>
                <a:gd name="connsiteX392" fmla="*/ 2147343 w 3060669"/>
                <a:gd name="connsiteY392" fmla="*/ 375009 h 3153904"/>
                <a:gd name="connsiteX393" fmla="*/ 1856456 w 3060669"/>
                <a:gd name="connsiteY393" fmla="*/ 261695 h 3153904"/>
                <a:gd name="connsiteX394" fmla="*/ 1828938 w 3060669"/>
                <a:gd name="connsiteY394" fmla="*/ 260110 h 3153904"/>
                <a:gd name="connsiteX395" fmla="*/ 1794576 w 3060669"/>
                <a:gd name="connsiteY395" fmla="*/ 256508 h 3153904"/>
                <a:gd name="connsiteX396" fmla="*/ 1733777 w 3060669"/>
                <a:gd name="connsiteY396" fmla="*/ 249953 h 3153904"/>
                <a:gd name="connsiteX397" fmla="*/ 1713462 w 3060669"/>
                <a:gd name="connsiteY397" fmla="*/ 247647 h 3153904"/>
                <a:gd name="connsiteX398" fmla="*/ 1691851 w 3060669"/>
                <a:gd name="connsiteY398" fmla="*/ 245990 h 3153904"/>
                <a:gd name="connsiteX399" fmla="*/ 1648628 w 3060669"/>
                <a:gd name="connsiteY399" fmla="*/ 241740 h 3153904"/>
                <a:gd name="connsiteX400" fmla="*/ 1627738 w 3060669"/>
                <a:gd name="connsiteY400" fmla="*/ 240444 h 3153904"/>
                <a:gd name="connsiteX401" fmla="*/ 1589414 w 3060669"/>
                <a:gd name="connsiteY401" fmla="*/ 239436 h 3153904"/>
                <a:gd name="connsiteX402" fmla="*/ 1552459 w 3060669"/>
                <a:gd name="connsiteY402" fmla="*/ 240084 h 3153904"/>
                <a:gd name="connsiteX403" fmla="*/ 1512550 w 3060669"/>
                <a:gd name="connsiteY403" fmla="*/ 240444 h 3153904"/>
                <a:gd name="connsiteX404" fmla="*/ 1465438 w 3060669"/>
                <a:gd name="connsiteY404" fmla="*/ 242749 h 3153904"/>
                <a:gd name="connsiteX405" fmla="*/ 1432013 w 3060669"/>
                <a:gd name="connsiteY405" fmla="*/ 245342 h 3153904"/>
                <a:gd name="connsiteX406" fmla="*/ 1397002 w 3060669"/>
                <a:gd name="connsiteY406" fmla="*/ 248656 h 3153904"/>
                <a:gd name="connsiteX407" fmla="*/ 1360983 w 3060669"/>
                <a:gd name="connsiteY407" fmla="*/ 253194 h 3153904"/>
                <a:gd name="connsiteX408" fmla="*/ 1325974 w 3060669"/>
                <a:gd name="connsiteY408" fmla="*/ 258453 h 3153904"/>
                <a:gd name="connsiteX409" fmla="*/ 1262436 w 3060669"/>
                <a:gd name="connsiteY409" fmla="*/ 271564 h 3153904"/>
                <a:gd name="connsiteX410" fmla="*/ 1216332 w 3060669"/>
                <a:gd name="connsiteY410" fmla="*/ 284675 h 3153904"/>
                <a:gd name="connsiteX411" fmla="*/ 1199332 w 3060669"/>
                <a:gd name="connsiteY411" fmla="*/ 289213 h 3153904"/>
                <a:gd name="connsiteX412" fmla="*/ 1181971 w 3060669"/>
                <a:gd name="connsiteY412" fmla="*/ 294472 h 3153904"/>
                <a:gd name="connsiteX413" fmla="*/ 1147249 w 3060669"/>
                <a:gd name="connsiteY413" fmla="*/ 305277 h 3153904"/>
                <a:gd name="connsiteX414" fmla="*/ 1112599 w 3060669"/>
                <a:gd name="connsiteY414" fmla="*/ 317380 h 3153904"/>
                <a:gd name="connsiteX415" fmla="*/ 1077588 w 3060669"/>
                <a:gd name="connsiteY415" fmla="*/ 329842 h 3153904"/>
                <a:gd name="connsiteX416" fmla="*/ 1043227 w 3060669"/>
                <a:gd name="connsiteY416" fmla="*/ 344249 h 3153904"/>
                <a:gd name="connsiteX417" fmla="*/ 1008505 w 3060669"/>
                <a:gd name="connsiteY417" fmla="*/ 358657 h 3153904"/>
                <a:gd name="connsiteX418" fmla="*/ 941149 w 3060669"/>
                <a:gd name="connsiteY418" fmla="*/ 390786 h 3153904"/>
                <a:gd name="connsiteX419" fmla="*/ 708829 w 3060669"/>
                <a:gd name="connsiteY419" fmla="*/ 533563 h 3153904"/>
                <a:gd name="connsiteX420" fmla="*/ 633838 w 3060669"/>
                <a:gd name="connsiteY420" fmla="*/ 585935 h 3153904"/>
                <a:gd name="connsiteX421" fmla="*/ 675404 w 3060669"/>
                <a:gd name="connsiteY421" fmla="*/ 535509 h 3153904"/>
                <a:gd name="connsiteX422" fmla="*/ 686210 w 3060669"/>
                <a:gd name="connsiteY422" fmla="*/ 523118 h 3153904"/>
                <a:gd name="connsiteX423" fmla="*/ 672450 w 3060669"/>
                <a:gd name="connsiteY423" fmla="*/ 533923 h 3153904"/>
                <a:gd name="connsiteX424" fmla="*/ 655162 w 3060669"/>
                <a:gd name="connsiteY424" fmla="*/ 549268 h 3153904"/>
                <a:gd name="connsiteX425" fmla="*/ 625050 w 3060669"/>
                <a:gd name="connsiteY425" fmla="*/ 578083 h 3153904"/>
                <a:gd name="connsiteX426" fmla="*/ 439481 w 3060669"/>
                <a:gd name="connsiteY426" fmla="*/ 799165 h 3153904"/>
                <a:gd name="connsiteX427" fmla="*/ 299729 w 3060669"/>
                <a:gd name="connsiteY427" fmla="*/ 1056483 h 3153904"/>
                <a:gd name="connsiteX428" fmla="*/ 219912 w 3060669"/>
                <a:gd name="connsiteY428" fmla="*/ 1299825 h 3153904"/>
                <a:gd name="connsiteX429" fmla="*/ 210114 w 3060669"/>
                <a:gd name="connsiteY429" fmla="*/ 1334835 h 3153904"/>
                <a:gd name="connsiteX430" fmla="*/ 203560 w 3060669"/>
                <a:gd name="connsiteY430" fmla="*/ 1357743 h 3153904"/>
                <a:gd name="connsiteX431" fmla="*/ 200606 w 3060669"/>
                <a:gd name="connsiteY431" fmla="*/ 1391457 h 3153904"/>
                <a:gd name="connsiteX432" fmla="*/ 198661 w 3060669"/>
                <a:gd name="connsiteY432" fmla="*/ 1426178 h 3153904"/>
                <a:gd name="connsiteX433" fmla="*/ 197003 w 3060669"/>
                <a:gd name="connsiteY433" fmla="*/ 1462197 h 3153904"/>
                <a:gd name="connsiteX434" fmla="*/ 197003 w 3060669"/>
                <a:gd name="connsiteY434" fmla="*/ 1498864 h 3153904"/>
                <a:gd name="connsiteX435" fmla="*/ 197003 w 3060669"/>
                <a:gd name="connsiteY435" fmla="*/ 1528615 h 3153904"/>
                <a:gd name="connsiteX436" fmla="*/ 198012 w 3060669"/>
                <a:gd name="connsiteY436" fmla="*/ 1558439 h 3153904"/>
                <a:gd name="connsiteX437" fmla="*/ 199597 w 3060669"/>
                <a:gd name="connsiteY437" fmla="*/ 1587903 h 3153904"/>
                <a:gd name="connsiteX438" fmla="*/ 200317 w 3060669"/>
                <a:gd name="connsiteY438" fmla="*/ 1602670 h 3153904"/>
                <a:gd name="connsiteX439" fmla="*/ 201614 w 3060669"/>
                <a:gd name="connsiteY439" fmla="*/ 1617077 h 3153904"/>
                <a:gd name="connsiteX440" fmla="*/ 244837 w 3060669"/>
                <a:gd name="connsiteY440" fmla="*/ 1864670 h 3153904"/>
                <a:gd name="connsiteX441" fmla="*/ 339062 w 3060669"/>
                <a:gd name="connsiteY441" fmla="*/ 2113847 h 3153904"/>
                <a:gd name="connsiteX442" fmla="*/ 361321 w 3060669"/>
                <a:gd name="connsiteY442" fmla="*/ 2157069 h 3153904"/>
                <a:gd name="connsiteX443" fmla="*/ 385237 w 3060669"/>
                <a:gd name="connsiteY443" fmla="*/ 2199355 h 3153904"/>
                <a:gd name="connsiteX444" fmla="*/ 410090 w 3060669"/>
                <a:gd name="connsiteY444" fmla="*/ 2239912 h 3153904"/>
                <a:gd name="connsiteX445" fmla="*/ 435952 w 3060669"/>
                <a:gd name="connsiteY445" fmla="*/ 2279893 h 3153904"/>
                <a:gd name="connsiteX446" fmla="*/ 462750 w 3060669"/>
                <a:gd name="connsiteY446" fmla="*/ 2318217 h 3153904"/>
                <a:gd name="connsiteX447" fmla="*/ 491565 w 3060669"/>
                <a:gd name="connsiteY447" fmla="*/ 2355172 h 3153904"/>
                <a:gd name="connsiteX448" fmla="*/ 505972 w 3060669"/>
                <a:gd name="connsiteY448" fmla="*/ 2373541 h 3153904"/>
                <a:gd name="connsiteX449" fmla="*/ 520379 w 3060669"/>
                <a:gd name="connsiteY449" fmla="*/ 2391190 h 3153904"/>
                <a:gd name="connsiteX450" fmla="*/ 549843 w 3060669"/>
                <a:gd name="connsiteY450" fmla="*/ 2425912 h 3153904"/>
                <a:gd name="connsiteX451" fmla="*/ 690244 w 3060669"/>
                <a:gd name="connsiteY451" fmla="*/ 2563144 h 3153904"/>
                <a:gd name="connsiteX452" fmla="*/ 727487 w 3060669"/>
                <a:gd name="connsiteY452" fmla="*/ 2593903 h 3153904"/>
                <a:gd name="connsiteX453" fmla="*/ 765451 w 3060669"/>
                <a:gd name="connsiteY453" fmla="*/ 2622718 h 3153904"/>
                <a:gd name="connsiteX454" fmla="*/ 802766 w 3060669"/>
                <a:gd name="connsiteY454" fmla="*/ 2649517 h 3153904"/>
                <a:gd name="connsiteX455" fmla="*/ 839433 w 3060669"/>
                <a:gd name="connsiteY455" fmla="*/ 2674081 h 3153904"/>
                <a:gd name="connsiteX456" fmla="*/ 884240 w 3060669"/>
                <a:gd name="connsiteY456" fmla="*/ 2702896 h 3153904"/>
                <a:gd name="connsiteX457" fmla="*/ 926454 w 3060669"/>
                <a:gd name="connsiteY457" fmla="*/ 2727172 h 3153904"/>
                <a:gd name="connsiteX458" fmla="*/ 973278 w 3060669"/>
                <a:gd name="connsiteY458" fmla="*/ 2751665 h 3153904"/>
                <a:gd name="connsiteX459" fmla="*/ 1001084 w 3060669"/>
                <a:gd name="connsiteY459" fmla="*/ 2764776 h 3153904"/>
                <a:gd name="connsiteX460" fmla="*/ 1033501 w 3060669"/>
                <a:gd name="connsiteY460" fmla="*/ 2778247 h 3153904"/>
                <a:gd name="connsiteX461" fmla="*/ 1102873 w 3060669"/>
                <a:gd name="connsiteY461" fmla="*/ 2804396 h 3153904"/>
                <a:gd name="connsiteX462" fmla="*/ 1156829 w 3060669"/>
                <a:gd name="connsiteY462" fmla="*/ 2823054 h 3153904"/>
                <a:gd name="connsiteX463" fmla="*/ 1184997 w 3060669"/>
                <a:gd name="connsiteY463" fmla="*/ 2838830 h 3153904"/>
                <a:gd name="connsiteX464" fmla="*/ 1193497 w 3060669"/>
                <a:gd name="connsiteY464" fmla="*/ 2849924 h 3153904"/>
                <a:gd name="connsiteX465" fmla="*/ 1222960 w 3060669"/>
                <a:gd name="connsiteY465" fmla="*/ 2861738 h 3153904"/>
                <a:gd name="connsiteX466" fmla="*/ 1242266 w 3060669"/>
                <a:gd name="connsiteY466" fmla="*/ 2868294 h 3153904"/>
                <a:gd name="connsiteX467" fmla="*/ 1263877 w 3060669"/>
                <a:gd name="connsiteY467" fmla="*/ 2873840 h 3153904"/>
                <a:gd name="connsiteX468" fmla="*/ 1301481 w 3060669"/>
                <a:gd name="connsiteY468" fmla="*/ 2883349 h 3153904"/>
                <a:gd name="connsiteX469" fmla="*/ 1336491 w 3060669"/>
                <a:gd name="connsiteY469" fmla="*/ 2890553 h 3153904"/>
                <a:gd name="connsiteX470" fmla="*/ 1378705 w 3060669"/>
                <a:gd name="connsiteY470" fmla="*/ 2899702 h 3153904"/>
                <a:gd name="connsiteX471" fmla="*/ 1441233 w 3060669"/>
                <a:gd name="connsiteY471" fmla="*/ 2917424 h 3153904"/>
                <a:gd name="connsiteX472" fmla="*/ 1467383 w 3060669"/>
                <a:gd name="connsiteY472" fmla="*/ 2931831 h 3153904"/>
                <a:gd name="connsiteX473" fmla="*/ 1628386 w 3060669"/>
                <a:gd name="connsiteY473" fmla="*/ 2934424 h 3153904"/>
                <a:gd name="connsiteX474" fmla="*/ 1678812 w 3060669"/>
                <a:gd name="connsiteY474" fmla="*/ 2929238 h 3153904"/>
                <a:gd name="connsiteX475" fmla="*/ 1706619 w 3060669"/>
                <a:gd name="connsiteY475" fmla="*/ 2924987 h 3153904"/>
                <a:gd name="connsiteX476" fmla="*/ 1733417 w 3060669"/>
                <a:gd name="connsiteY476" fmla="*/ 2917784 h 3153904"/>
                <a:gd name="connsiteX477" fmla="*/ 1791047 w 3060669"/>
                <a:gd name="connsiteY477" fmla="*/ 2901071 h 3153904"/>
                <a:gd name="connsiteX478" fmla="*/ 1843417 w 3060669"/>
                <a:gd name="connsiteY478" fmla="*/ 2887960 h 3153904"/>
                <a:gd name="connsiteX479" fmla="*/ 1914735 w 3060669"/>
                <a:gd name="connsiteY479" fmla="*/ 2869303 h 3153904"/>
                <a:gd name="connsiteX480" fmla="*/ 2049229 w 3060669"/>
                <a:gd name="connsiteY480" fmla="*/ 2823414 h 3153904"/>
                <a:gd name="connsiteX481" fmla="*/ 2209872 w 3060669"/>
                <a:gd name="connsiteY481" fmla="*/ 2746839 h 3153904"/>
                <a:gd name="connsiteX482" fmla="*/ 2421301 w 3060669"/>
                <a:gd name="connsiteY482" fmla="*/ 2615514 h 3153904"/>
                <a:gd name="connsiteX483" fmla="*/ 2541388 w 3060669"/>
                <a:gd name="connsiteY483" fmla="*/ 2513654 h 3153904"/>
                <a:gd name="connsiteX484" fmla="*/ 2578343 w 3060669"/>
                <a:gd name="connsiteY484" fmla="*/ 2480588 h 3153904"/>
                <a:gd name="connsiteX485" fmla="*/ 2572796 w 3060669"/>
                <a:gd name="connsiteY485" fmla="*/ 2495357 h 3153904"/>
                <a:gd name="connsiteX486" fmla="*/ 2583602 w 3060669"/>
                <a:gd name="connsiteY486" fmla="*/ 2494348 h 3153904"/>
                <a:gd name="connsiteX487" fmla="*/ 2588140 w 3060669"/>
                <a:gd name="connsiteY487" fmla="*/ 2511421 h 3153904"/>
                <a:gd name="connsiteX488" fmla="*/ 2537713 w 3060669"/>
                <a:gd name="connsiteY488" fmla="*/ 2569051 h 3153904"/>
                <a:gd name="connsiteX489" fmla="*/ 2508250 w 3060669"/>
                <a:gd name="connsiteY489" fmla="*/ 2603052 h 3153904"/>
                <a:gd name="connsiteX490" fmla="*/ 2617892 w 3060669"/>
                <a:gd name="connsiteY490" fmla="*/ 2486208 h 3153904"/>
                <a:gd name="connsiteX491" fmla="*/ 2645698 w 3060669"/>
                <a:gd name="connsiteY491" fmla="*/ 2452782 h 3153904"/>
                <a:gd name="connsiteX492" fmla="*/ 2671198 w 3060669"/>
                <a:gd name="connsiteY492" fmla="*/ 2420366 h 3153904"/>
                <a:gd name="connsiteX493" fmla="*/ 2683301 w 3060669"/>
                <a:gd name="connsiteY493" fmla="*/ 2405598 h 3153904"/>
                <a:gd name="connsiteX494" fmla="*/ 2694107 w 3060669"/>
                <a:gd name="connsiteY494" fmla="*/ 2391190 h 3153904"/>
                <a:gd name="connsiteX495" fmla="*/ 2713125 w 3060669"/>
                <a:gd name="connsiteY495" fmla="*/ 2366338 h 3153904"/>
                <a:gd name="connsiteX496" fmla="*/ 2770754 w 3060669"/>
                <a:gd name="connsiteY496" fmla="*/ 2310004 h 3153904"/>
                <a:gd name="connsiteX497" fmla="*/ 2722633 w 3060669"/>
                <a:gd name="connsiteY497" fmla="*/ 2393856 h 3153904"/>
                <a:gd name="connsiteX498" fmla="*/ 2722561 w 3060669"/>
                <a:gd name="connsiteY498" fmla="*/ 2393856 h 3153904"/>
                <a:gd name="connsiteX499" fmla="*/ 2703904 w 3060669"/>
                <a:gd name="connsiteY499" fmla="*/ 2421374 h 3153904"/>
                <a:gd name="connsiteX500" fmla="*/ 2680347 w 3060669"/>
                <a:gd name="connsiteY500" fmla="*/ 2452134 h 3153904"/>
                <a:gd name="connsiteX501" fmla="*/ 2618467 w 3060669"/>
                <a:gd name="connsiteY501" fmla="*/ 2526116 h 3153904"/>
                <a:gd name="connsiteX502" fmla="*/ 2433692 w 3060669"/>
                <a:gd name="connsiteY502" fmla="*/ 2692955 h 3153904"/>
                <a:gd name="connsiteX503" fmla="*/ 2401635 w 3060669"/>
                <a:gd name="connsiteY503" fmla="*/ 2715215 h 3153904"/>
                <a:gd name="connsiteX504" fmla="*/ 2380024 w 3060669"/>
                <a:gd name="connsiteY504" fmla="*/ 2727677 h 3153904"/>
                <a:gd name="connsiteX505" fmla="*/ 2378727 w 3060669"/>
                <a:gd name="connsiteY505" fmla="*/ 2720473 h 3153904"/>
                <a:gd name="connsiteX506" fmla="*/ 2370875 w 3060669"/>
                <a:gd name="connsiteY506" fmla="*/ 2722130 h 3153904"/>
                <a:gd name="connsiteX507" fmla="*/ 2166361 w 3060669"/>
                <a:gd name="connsiteY507" fmla="*/ 2851149 h 3153904"/>
                <a:gd name="connsiteX508" fmla="*/ 1934977 w 3060669"/>
                <a:gd name="connsiteY508" fmla="*/ 2940259 h 3153904"/>
                <a:gd name="connsiteX509" fmla="*/ 1886208 w 3060669"/>
                <a:gd name="connsiteY509" fmla="*/ 2952362 h 3153904"/>
                <a:gd name="connsiteX510" fmla="*/ 1837799 w 3060669"/>
                <a:gd name="connsiteY510" fmla="*/ 2961870 h 3153904"/>
                <a:gd name="connsiteX511" fmla="*/ 1813882 w 3060669"/>
                <a:gd name="connsiteY511" fmla="*/ 2966408 h 3153904"/>
                <a:gd name="connsiteX512" fmla="*/ 1790326 w 3060669"/>
                <a:gd name="connsiteY512" fmla="*/ 2969722 h 3153904"/>
                <a:gd name="connsiteX513" fmla="*/ 1744510 w 3060669"/>
                <a:gd name="connsiteY513" fmla="*/ 2975918 h 3153904"/>
                <a:gd name="connsiteX514" fmla="*/ 1699703 w 3060669"/>
                <a:gd name="connsiteY514" fmla="*/ 2980168 h 3153904"/>
                <a:gd name="connsiteX515" fmla="*/ 1656481 w 3060669"/>
                <a:gd name="connsiteY515" fmla="*/ 2982761 h 3153904"/>
                <a:gd name="connsiteX516" fmla="*/ 1614987 w 3060669"/>
                <a:gd name="connsiteY516" fmla="*/ 2984130 h 3153904"/>
                <a:gd name="connsiteX517" fmla="*/ 1594673 w 3060669"/>
                <a:gd name="connsiteY517" fmla="*/ 2984130 h 3153904"/>
                <a:gd name="connsiteX518" fmla="*/ 1575007 w 3060669"/>
                <a:gd name="connsiteY518" fmla="*/ 2983482 h 3153904"/>
                <a:gd name="connsiteX519" fmla="*/ 1349602 w 3060669"/>
                <a:gd name="connsiteY519" fmla="*/ 2968426 h 3153904"/>
                <a:gd name="connsiteX520" fmla="*/ 1296870 w 3060669"/>
                <a:gd name="connsiteY520" fmla="*/ 2962230 h 3153904"/>
                <a:gd name="connsiteX521" fmla="*/ 1223608 w 3060669"/>
                <a:gd name="connsiteY521" fmla="*/ 2952362 h 3153904"/>
                <a:gd name="connsiteX522" fmla="*/ 1184636 w 3060669"/>
                <a:gd name="connsiteY522" fmla="*/ 2944510 h 3153904"/>
                <a:gd name="connsiteX523" fmla="*/ 1136876 w 3060669"/>
                <a:gd name="connsiteY523" fmla="*/ 2933056 h 3153904"/>
                <a:gd name="connsiteX524" fmla="*/ 1063901 w 3060669"/>
                <a:gd name="connsiteY524" fmla="*/ 2912741 h 3153904"/>
                <a:gd name="connsiteX525" fmla="*/ 1023344 w 3060669"/>
                <a:gd name="connsiteY525" fmla="*/ 2899990 h 3153904"/>
                <a:gd name="connsiteX526" fmla="*/ 982067 w 3060669"/>
                <a:gd name="connsiteY526" fmla="*/ 2884935 h 3153904"/>
                <a:gd name="connsiteX527" fmla="*/ 901601 w 3060669"/>
                <a:gd name="connsiteY527" fmla="*/ 2851221 h 3153904"/>
                <a:gd name="connsiteX528" fmla="*/ 864285 w 3060669"/>
                <a:gd name="connsiteY528" fmla="*/ 2833211 h 3153904"/>
                <a:gd name="connsiteX529" fmla="*/ 830572 w 3060669"/>
                <a:gd name="connsiteY529" fmla="*/ 2815202 h 3153904"/>
                <a:gd name="connsiteX530" fmla="*/ 764802 w 3060669"/>
                <a:gd name="connsiteY530" fmla="*/ 2780480 h 3153904"/>
                <a:gd name="connsiteX531" fmla="*/ 812275 w 3060669"/>
                <a:gd name="connsiteY531" fmla="*/ 2818156 h 3153904"/>
                <a:gd name="connsiteX532" fmla="*/ 824377 w 3060669"/>
                <a:gd name="connsiteY532" fmla="*/ 2835157 h 3153904"/>
                <a:gd name="connsiteX533" fmla="*/ 782812 w 3060669"/>
                <a:gd name="connsiteY533" fmla="*/ 2823991 h 3153904"/>
                <a:gd name="connsiteX534" fmla="*/ 744848 w 3060669"/>
                <a:gd name="connsiteY534" fmla="*/ 2807639 h 3153904"/>
                <a:gd name="connsiteX535" fmla="*/ 692188 w 3060669"/>
                <a:gd name="connsiteY535" fmla="*/ 2778824 h 3153904"/>
                <a:gd name="connsiteX536" fmla="*/ 645724 w 3060669"/>
                <a:gd name="connsiteY536" fmla="*/ 2750945 h 3153904"/>
                <a:gd name="connsiteX537" fmla="*/ 619863 w 3060669"/>
                <a:gd name="connsiteY537" fmla="*/ 2734593 h 3153904"/>
                <a:gd name="connsiteX538" fmla="*/ 592057 w 3060669"/>
                <a:gd name="connsiteY538" fmla="*/ 2714638 h 3153904"/>
                <a:gd name="connsiteX539" fmla="*/ 511879 w 3060669"/>
                <a:gd name="connsiteY539" fmla="*/ 2650741 h 3153904"/>
                <a:gd name="connsiteX540" fmla="*/ 418951 w 3060669"/>
                <a:gd name="connsiteY540" fmla="*/ 2562999 h 3153904"/>
                <a:gd name="connsiteX541" fmla="*/ 319467 w 3060669"/>
                <a:gd name="connsiteY541" fmla="*/ 2447091 h 3153904"/>
                <a:gd name="connsiteX542" fmla="*/ 295911 w 3060669"/>
                <a:gd name="connsiteY542" fmla="*/ 2415035 h 3153904"/>
                <a:gd name="connsiteX543" fmla="*/ 273652 w 3060669"/>
                <a:gd name="connsiteY543" fmla="*/ 2382906 h 3153904"/>
                <a:gd name="connsiteX544" fmla="*/ 232662 w 3060669"/>
                <a:gd name="connsiteY544" fmla="*/ 2318505 h 3153904"/>
                <a:gd name="connsiteX545" fmla="*/ 198300 w 3060669"/>
                <a:gd name="connsiteY545" fmla="*/ 2256625 h 3153904"/>
                <a:gd name="connsiteX546" fmla="*/ 171142 w 3060669"/>
                <a:gd name="connsiteY546" fmla="*/ 2200652 h 3153904"/>
                <a:gd name="connsiteX547" fmla="*/ 153781 w 3060669"/>
                <a:gd name="connsiteY547" fmla="*/ 2160671 h 3153904"/>
                <a:gd name="connsiteX548" fmla="*/ 137141 w 3060669"/>
                <a:gd name="connsiteY548" fmla="*/ 2119754 h 3153904"/>
                <a:gd name="connsiteX549" fmla="*/ 122733 w 3060669"/>
                <a:gd name="connsiteY549" fmla="*/ 2078836 h 3153904"/>
                <a:gd name="connsiteX550" fmla="*/ 109334 w 3060669"/>
                <a:gd name="connsiteY550" fmla="*/ 2039215 h 3153904"/>
                <a:gd name="connsiteX551" fmla="*/ 98529 w 3060669"/>
                <a:gd name="connsiteY551" fmla="*/ 2001252 h 3153904"/>
                <a:gd name="connsiteX552" fmla="*/ 89668 w 3060669"/>
                <a:gd name="connsiteY552" fmla="*/ 1966170 h 3153904"/>
                <a:gd name="connsiteX553" fmla="*/ 77566 w 3060669"/>
                <a:gd name="connsiteY553" fmla="*/ 1908901 h 3153904"/>
                <a:gd name="connsiteX554" fmla="*/ 70723 w 3060669"/>
                <a:gd name="connsiteY554" fmla="*/ 1857826 h 3153904"/>
                <a:gd name="connsiteX555" fmla="*/ 67769 w 3060669"/>
                <a:gd name="connsiteY555" fmla="*/ 1834198 h 3153904"/>
                <a:gd name="connsiteX556" fmla="*/ 66472 w 3060669"/>
                <a:gd name="connsiteY556" fmla="*/ 1812586 h 3153904"/>
                <a:gd name="connsiteX557" fmla="*/ 67121 w 3060669"/>
                <a:gd name="connsiteY557" fmla="*/ 1756254 h 3153904"/>
                <a:gd name="connsiteX558" fmla="*/ 69714 w 3060669"/>
                <a:gd name="connsiteY558" fmla="*/ 1732049 h 3153904"/>
                <a:gd name="connsiteX559" fmla="*/ 68057 w 3060669"/>
                <a:gd name="connsiteY559" fmla="*/ 1702585 h 3153904"/>
                <a:gd name="connsiteX560" fmla="*/ 66112 w 3060669"/>
                <a:gd name="connsiteY560" fmla="*/ 1679606 h 3153904"/>
                <a:gd name="connsiteX561" fmla="*/ 64815 w 3060669"/>
                <a:gd name="connsiteY561" fmla="*/ 1649494 h 3153904"/>
                <a:gd name="connsiteX562" fmla="*/ 63519 w 3060669"/>
                <a:gd name="connsiteY562" fmla="*/ 1608937 h 3153904"/>
                <a:gd name="connsiteX563" fmla="*/ 64455 w 3060669"/>
                <a:gd name="connsiteY563" fmla="*/ 1577168 h 3153904"/>
                <a:gd name="connsiteX564" fmla="*/ 68417 w 3060669"/>
                <a:gd name="connsiteY564" fmla="*/ 1549291 h 3153904"/>
                <a:gd name="connsiteX565" fmla="*/ 79871 w 3060669"/>
                <a:gd name="connsiteY565" fmla="*/ 1545400 h 3153904"/>
                <a:gd name="connsiteX566" fmla="*/ 80807 w 3060669"/>
                <a:gd name="connsiteY566" fmla="*/ 1510967 h 3153904"/>
                <a:gd name="connsiteX567" fmla="*/ 82464 w 3060669"/>
                <a:gd name="connsiteY567" fmla="*/ 1481503 h 3153904"/>
                <a:gd name="connsiteX568" fmla="*/ 84409 w 3060669"/>
                <a:gd name="connsiteY568" fmla="*/ 1456650 h 3153904"/>
                <a:gd name="connsiteX569" fmla="*/ 87723 w 3060669"/>
                <a:gd name="connsiteY569" fmla="*/ 1436335 h 3153904"/>
                <a:gd name="connsiteX570" fmla="*/ 97232 w 3060669"/>
                <a:gd name="connsiteY570" fmla="*/ 1378705 h 3153904"/>
                <a:gd name="connsiteX571" fmla="*/ 103715 w 3060669"/>
                <a:gd name="connsiteY571" fmla="*/ 1339733 h 3153904"/>
                <a:gd name="connsiteX572" fmla="*/ 107317 w 3060669"/>
                <a:gd name="connsiteY572" fmla="*/ 1316753 h 3153904"/>
                <a:gd name="connsiteX573" fmla="*/ 112576 w 3060669"/>
                <a:gd name="connsiteY573" fmla="*/ 1291541 h 3153904"/>
                <a:gd name="connsiteX574" fmla="*/ 121724 w 3060669"/>
                <a:gd name="connsiteY574" fmla="*/ 1245077 h 3153904"/>
                <a:gd name="connsiteX575" fmla="*/ 131882 w 3060669"/>
                <a:gd name="connsiteY575" fmla="*/ 1205816 h 3153904"/>
                <a:gd name="connsiteX576" fmla="*/ 140742 w 3060669"/>
                <a:gd name="connsiteY576" fmla="*/ 1173039 h 3153904"/>
                <a:gd name="connsiteX577" fmla="*/ 149531 w 3060669"/>
                <a:gd name="connsiteY577" fmla="*/ 1146169 h 3153904"/>
                <a:gd name="connsiteX578" fmla="*/ 164299 w 3060669"/>
                <a:gd name="connsiteY578" fmla="*/ 1107845 h 3153904"/>
                <a:gd name="connsiteX579" fmla="*/ 176401 w 3060669"/>
                <a:gd name="connsiteY579" fmla="*/ 1086234 h 3153904"/>
                <a:gd name="connsiteX580" fmla="*/ 191817 w 3060669"/>
                <a:gd name="connsiteY580" fmla="*/ 1061381 h 3153904"/>
                <a:gd name="connsiteX581" fmla="*/ 206225 w 3060669"/>
                <a:gd name="connsiteY581" fmla="*/ 1030621 h 3153904"/>
                <a:gd name="connsiteX582" fmla="*/ 223946 w 3060669"/>
                <a:gd name="connsiteY582" fmla="*/ 989344 h 3153904"/>
                <a:gd name="connsiteX583" fmla="*/ 272643 w 3060669"/>
                <a:gd name="connsiteY583" fmla="*/ 884529 h 3153904"/>
                <a:gd name="connsiteX584" fmla="*/ 347202 w 3060669"/>
                <a:gd name="connsiteY584" fmla="*/ 757528 h 3153904"/>
                <a:gd name="connsiteX585" fmla="*/ 353757 w 3060669"/>
                <a:gd name="connsiteY585" fmla="*/ 747731 h 3153904"/>
                <a:gd name="connsiteX586" fmla="*/ 361609 w 3060669"/>
                <a:gd name="connsiteY586" fmla="*/ 736925 h 3153904"/>
                <a:gd name="connsiteX587" fmla="*/ 379330 w 3060669"/>
                <a:gd name="connsiteY587" fmla="*/ 713369 h 3153904"/>
                <a:gd name="connsiteX588" fmla="*/ 394674 w 3060669"/>
                <a:gd name="connsiteY588" fmla="*/ 692694 h 3153904"/>
                <a:gd name="connsiteX589" fmla="*/ 404471 w 3060669"/>
                <a:gd name="connsiteY589" fmla="*/ 682248 h 3153904"/>
                <a:gd name="connsiteX590" fmla="*/ 431629 w 3060669"/>
                <a:gd name="connsiteY590" fmla="*/ 652425 h 3153904"/>
                <a:gd name="connsiteX591" fmla="*/ 449638 w 3060669"/>
                <a:gd name="connsiteY591" fmla="*/ 634128 h 3153904"/>
                <a:gd name="connsiteX592" fmla="*/ 457851 w 3060669"/>
                <a:gd name="connsiteY592" fmla="*/ 628221 h 3153904"/>
                <a:gd name="connsiteX593" fmla="*/ 449351 w 3060669"/>
                <a:gd name="connsiteY593" fmla="*/ 644934 h 3153904"/>
                <a:gd name="connsiteX594" fmla="*/ 424138 w 3060669"/>
                <a:gd name="connsiteY594" fmla="*/ 682248 h 3153904"/>
                <a:gd name="connsiteX595" fmla="*/ 407137 w 3060669"/>
                <a:gd name="connsiteY595" fmla="*/ 705805 h 3153904"/>
                <a:gd name="connsiteX596" fmla="*/ 388767 w 3060669"/>
                <a:gd name="connsiteY596" fmla="*/ 733324 h 3153904"/>
                <a:gd name="connsiteX597" fmla="*/ 368813 w 3060669"/>
                <a:gd name="connsiteY597" fmla="*/ 762787 h 3153904"/>
                <a:gd name="connsiteX598" fmla="*/ 348571 w 3060669"/>
                <a:gd name="connsiteY598" fmla="*/ 795203 h 3153904"/>
                <a:gd name="connsiteX599" fmla="*/ 306356 w 3060669"/>
                <a:gd name="connsiteY599" fmla="*/ 865295 h 3153904"/>
                <a:gd name="connsiteX600" fmla="*/ 299153 w 3060669"/>
                <a:gd name="connsiteY600" fmla="*/ 881936 h 3153904"/>
                <a:gd name="connsiteX601" fmla="*/ 317162 w 3060669"/>
                <a:gd name="connsiteY601" fmla="*/ 849520 h 3153904"/>
                <a:gd name="connsiteX602" fmla="*/ 338125 w 3060669"/>
                <a:gd name="connsiteY602" fmla="*/ 814221 h 3153904"/>
                <a:gd name="connsiteX603" fmla="*/ 361681 w 3060669"/>
                <a:gd name="connsiteY603" fmla="*/ 778202 h 3153904"/>
                <a:gd name="connsiteX604" fmla="*/ 373783 w 3060669"/>
                <a:gd name="connsiteY604" fmla="*/ 760193 h 3153904"/>
                <a:gd name="connsiteX605" fmla="*/ 386246 w 3060669"/>
                <a:gd name="connsiteY605" fmla="*/ 743481 h 3153904"/>
                <a:gd name="connsiteX606" fmla="*/ 410450 w 3060669"/>
                <a:gd name="connsiteY606" fmla="*/ 711063 h 3153904"/>
                <a:gd name="connsiteX607" fmla="*/ 433646 w 3060669"/>
                <a:gd name="connsiteY607" fmla="*/ 683546 h 3153904"/>
                <a:gd name="connsiteX608" fmla="*/ 452953 w 3060669"/>
                <a:gd name="connsiteY608" fmla="*/ 660998 h 3153904"/>
                <a:gd name="connsiteX609" fmla="*/ 467360 w 3060669"/>
                <a:gd name="connsiteY609" fmla="*/ 646230 h 3153904"/>
                <a:gd name="connsiteX610" fmla="*/ 491925 w 3060669"/>
                <a:gd name="connsiteY610" fmla="*/ 637442 h 3153904"/>
                <a:gd name="connsiteX611" fmla="*/ 638016 w 3060669"/>
                <a:gd name="connsiteY611" fmla="*/ 500499 h 3153904"/>
                <a:gd name="connsiteX612" fmla="*/ 655017 w 3060669"/>
                <a:gd name="connsiteY612" fmla="*/ 487100 h 3153904"/>
                <a:gd name="connsiteX613" fmla="*/ 673963 w 3060669"/>
                <a:gd name="connsiteY613" fmla="*/ 472692 h 3153904"/>
                <a:gd name="connsiteX614" fmla="*/ 713583 w 3060669"/>
                <a:gd name="connsiteY614" fmla="*/ 444886 h 3153904"/>
                <a:gd name="connsiteX615" fmla="*/ 771861 w 3060669"/>
                <a:gd name="connsiteY615" fmla="*/ 409804 h 3153904"/>
                <a:gd name="connsiteX616" fmla="*/ 820558 w 3060669"/>
                <a:gd name="connsiteY616" fmla="*/ 386247 h 3153904"/>
                <a:gd name="connsiteX617" fmla="*/ 858522 w 3060669"/>
                <a:gd name="connsiteY617" fmla="*/ 367229 h 3153904"/>
                <a:gd name="connsiteX618" fmla="*/ 878477 w 3060669"/>
                <a:gd name="connsiteY618" fmla="*/ 356136 h 3153904"/>
                <a:gd name="connsiteX619" fmla="*/ 898503 w 3060669"/>
                <a:gd name="connsiteY619" fmla="*/ 344682 h 3153904"/>
                <a:gd name="connsiteX620" fmla="*/ 965570 w 3060669"/>
                <a:gd name="connsiteY620" fmla="*/ 309600 h 3153904"/>
                <a:gd name="connsiteX621" fmla="*/ 1119371 w 3060669"/>
                <a:gd name="connsiteY621" fmla="*/ 245487 h 3153904"/>
                <a:gd name="connsiteX622" fmla="*/ 1126574 w 3060669"/>
                <a:gd name="connsiteY622" fmla="*/ 237922 h 3153904"/>
                <a:gd name="connsiteX623" fmla="*/ 1143935 w 3060669"/>
                <a:gd name="connsiteY623" fmla="*/ 227765 h 3153904"/>
                <a:gd name="connsiteX624" fmla="*/ 1163529 w 3060669"/>
                <a:gd name="connsiteY624" fmla="*/ 218904 h 3153904"/>
                <a:gd name="connsiteX625" fmla="*/ 1176640 w 3060669"/>
                <a:gd name="connsiteY625" fmla="*/ 213718 h 3153904"/>
                <a:gd name="connsiteX626" fmla="*/ 1192344 w 3060669"/>
                <a:gd name="connsiteY626" fmla="*/ 208099 h 3153904"/>
                <a:gd name="connsiteX627" fmla="*/ 1239817 w 3060669"/>
                <a:gd name="connsiteY627" fmla="*/ 191099 h 3153904"/>
                <a:gd name="connsiteX628" fmla="*/ 1254873 w 3060669"/>
                <a:gd name="connsiteY628" fmla="*/ 183895 h 3153904"/>
                <a:gd name="connsiteX629" fmla="*/ 1398947 w 3060669"/>
                <a:gd name="connsiteY629" fmla="*/ 156376 h 3153904"/>
                <a:gd name="connsiteX630" fmla="*/ 1440801 w 3060669"/>
                <a:gd name="connsiteY630" fmla="*/ 153783 h 3153904"/>
                <a:gd name="connsiteX631" fmla="*/ 1484023 w 3060669"/>
                <a:gd name="connsiteY631" fmla="*/ 152486 h 3153904"/>
                <a:gd name="connsiteX632" fmla="*/ 1593953 w 3060669"/>
                <a:gd name="connsiteY632" fmla="*/ 152126 h 3153904"/>
                <a:gd name="connsiteX633" fmla="*/ 1106837 w 3060669"/>
                <a:gd name="connsiteY633" fmla="*/ 129776 h 3153904"/>
                <a:gd name="connsiteX634" fmla="*/ 1120307 w 3060669"/>
                <a:gd name="connsiteY634" fmla="*/ 130443 h 3153904"/>
                <a:gd name="connsiteX635" fmla="*/ 925806 w 3060669"/>
                <a:gd name="connsiteY635" fmla="*/ 216887 h 3153904"/>
                <a:gd name="connsiteX636" fmla="*/ 890795 w 3060669"/>
                <a:gd name="connsiteY636" fmla="*/ 233888 h 3153904"/>
                <a:gd name="connsiteX637" fmla="*/ 867240 w 3060669"/>
                <a:gd name="connsiteY637" fmla="*/ 247647 h 3153904"/>
                <a:gd name="connsiteX638" fmla="*/ 771070 w 3060669"/>
                <a:gd name="connsiteY638" fmla="*/ 302684 h 3153904"/>
                <a:gd name="connsiteX639" fmla="*/ 724534 w 3060669"/>
                <a:gd name="connsiteY639" fmla="*/ 333155 h 3153904"/>
                <a:gd name="connsiteX640" fmla="*/ 713152 w 3060669"/>
                <a:gd name="connsiteY640" fmla="*/ 340359 h 3153904"/>
                <a:gd name="connsiteX641" fmla="*/ 701986 w 3060669"/>
                <a:gd name="connsiteY641" fmla="*/ 348571 h 3153904"/>
                <a:gd name="connsiteX642" fmla="*/ 679438 w 3060669"/>
                <a:gd name="connsiteY642" fmla="*/ 364636 h 3153904"/>
                <a:gd name="connsiteX643" fmla="*/ 506981 w 3060669"/>
                <a:gd name="connsiteY643" fmla="*/ 508711 h 3153904"/>
                <a:gd name="connsiteX644" fmla="*/ 460516 w 3060669"/>
                <a:gd name="connsiteY644" fmla="*/ 555246 h 3153904"/>
                <a:gd name="connsiteX645" fmla="*/ 435304 w 3060669"/>
                <a:gd name="connsiteY645" fmla="*/ 582405 h 3153904"/>
                <a:gd name="connsiteX646" fmla="*/ 410739 w 3060669"/>
                <a:gd name="connsiteY646" fmla="*/ 609563 h 3153904"/>
                <a:gd name="connsiteX647" fmla="*/ 347634 w 3060669"/>
                <a:gd name="connsiteY647" fmla="*/ 681960 h 3153904"/>
                <a:gd name="connsiteX648" fmla="*/ 323718 w 3060669"/>
                <a:gd name="connsiteY648" fmla="*/ 711423 h 3153904"/>
                <a:gd name="connsiteX649" fmla="*/ 300810 w 3060669"/>
                <a:gd name="connsiteY649" fmla="*/ 741175 h 3153904"/>
                <a:gd name="connsiteX650" fmla="*/ 283161 w 3060669"/>
                <a:gd name="connsiteY650" fmla="*/ 763795 h 3153904"/>
                <a:gd name="connsiteX651" fmla="*/ 283376 w 3060669"/>
                <a:gd name="connsiteY651" fmla="*/ 764083 h 3153904"/>
                <a:gd name="connsiteX652" fmla="*/ 268969 w 3060669"/>
                <a:gd name="connsiteY652" fmla="*/ 775249 h 3153904"/>
                <a:gd name="connsiteX653" fmla="*/ 278838 w 3060669"/>
                <a:gd name="connsiteY653" fmla="*/ 746074 h 3153904"/>
                <a:gd name="connsiteX654" fmla="*/ 294182 w 3060669"/>
                <a:gd name="connsiteY654" fmla="*/ 714665 h 3153904"/>
                <a:gd name="connsiteX655" fmla="*/ 324294 w 3060669"/>
                <a:gd name="connsiteY655" fmla="*/ 666184 h 3153904"/>
                <a:gd name="connsiteX656" fmla="*/ 367517 w 3060669"/>
                <a:gd name="connsiteY656" fmla="*/ 605601 h 3153904"/>
                <a:gd name="connsiteX657" fmla="*/ 394026 w 3060669"/>
                <a:gd name="connsiteY657" fmla="*/ 572175 h 3153904"/>
                <a:gd name="connsiteX658" fmla="*/ 422841 w 3060669"/>
                <a:gd name="connsiteY658" fmla="*/ 537814 h 3153904"/>
                <a:gd name="connsiteX659" fmla="*/ 454610 w 3060669"/>
                <a:gd name="connsiteY659" fmla="*/ 503091 h 3153904"/>
                <a:gd name="connsiteX660" fmla="*/ 470673 w 3060669"/>
                <a:gd name="connsiteY660" fmla="*/ 485730 h 3153904"/>
                <a:gd name="connsiteX661" fmla="*/ 487962 w 3060669"/>
                <a:gd name="connsiteY661" fmla="*/ 468730 h 3153904"/>
                <a:gd name="connsiteX662" fmla="*/ 523333 w 3060669"/>
                <a:gd name="connsiteY662" fmla="*/ 435016 h 3153904"/>
                <a:gd name="connsiteX663" fmla="*/ 560000 w 3060669"/>
                <a:gd name="connsiteY663" fmla="*/ 402888 h 3153904"/>
                <a:gd name="connsiteX664" fmla="*/ 578298 w 3060669"/>
                <a:gd name="connsiteY664" fmla="*/ 386895 h 3153904"/>
                <a:gd name="connsiteX665" fmla="*/ 597244 w 3060669"/>
                <a:gd name="connsiteY665" fmla="*/ 372128 h 3153904"/>
                <a:gd name="connsiteX666" fmla="*/ 634271 w 3060669"/>
                <a:gd name="connsiteY666" fmla="*/ 343313 h 3153904"/>
                <a:gd name="connsiteX667" fmla="*/ 671225 w 3060669"/>
                <a:gd name="connsiteY667" fmla="*/ 317451 h 3153904"/>
                <a:gd name="connsiteX668" fmla="*/ 688875 w 3060669"/>
                <a:gd name="connsiteY668" fmla="*/ 304989 h 3153904"/>
                <a:gd name="connsiteX669" fmla="*/ 706596 w 3060669"/>
                <a:gd name="connsiteY669" fmla="*/ 293895 h 3153904"/>
                <a:gd name="connsiteX670" fmla="*/ 775320 w 3060669"/>
                <a:gd name="connsiteY670" fmla="*/ 252618 h 3153904"/>
                <a:gd name="connsiteX671" fmla="*/ 811339 w 3060669"/>
                <a:gd name="connsiteY671" fmla="*/ 232664 h 3153904"/>
                <a:gd name="connsiteX672" fmla="*/ 848294 w 3060669"/>
                <a:gd name="connsiteY672" fmla="*/ 214294 h 3153904"/>
                <a:gd name="connsiteX673" fmla="*/ 884312 w 3060669"/>
                <a:gd name="connsiteY673" fmla="*/ 197293 h 3153904"/>
                <a:gd name="connsiteX674" fmla="*/ 918386 w 3060669"/>
                <a:gd name="connsiteY674" fmla="*/ 182886 h 3153904"/>
                <a:gd name="connsiteX675" fmla="*/ 948498 w 3060669"/>
                <a:gd name="connsiteY675" fmla="*/ 171072 h 3153904"/>
                <a:gd name="connsiteX676" fmla="*/ 975368 w 3060669"/>
                <a:gd name="connsiteY676" fmla="*/ 161851 h 3153904"/>
                <a:gd name="connsiteX677" fmla="*/ 1073483 w 3060669"/>
                <a:gd name="connsiteY677" fmla="*/ 135053 h 3153904"/>
                <a:gd name="connsiteX678" fmla="*/ 1106837 w 3060669"/>
                <a:gd name="connsiteY678" fmla="*/ 129776 h 3153904"/>
                <a:gd name="connsiteX679" fmla="*/ 1591719 w 3060669"/>
                <a:gd name="connsiteY679" fmla="*/ 111858 h 3153904"/>
                <a:gd name="connsiteX680" fmla="*/ 1652230 w 3060669"/>
                <a:gd name="connsiteY680" fmla="*/ 115099 h 3153904"/>
                <a:gd name="connsiteX681" fmla="*/ 1683638 w 3060669"/>
                <a:gd name="connsiteY681" fmla="*/ 118413 h 3153904"/>
                <a:gd name="connsiteX682" fmla="*/ 1713750 w 3060669"/>
                <a:gd name="connsiteY682" fmla="*/ 122303 h 3153904"/>
                <a:gd name="connsiteX683" fmla="*/ 1765185 w 3060669"/>
                <a:gd name="connsiteY683" fmla="*/ 132460 h 3153904"/>
                <a:gd name="connsiteX684" fmla="*/ 1768787 w 3060669"/>
                <a:gd name="connsiteY684" fmla="*/ 141032 h 3153904"/>
                <a:gd name="connsiteX685" fmla="*/ 1651294 w 3060669"/>
                <a:gd name="connsiteY685" fmla="*/ 130515 h 3153904"/>
                <a:gd name="connsiteX686" fmla="*/ 1600868 w 3060669"/>
                <a:gd name="connsiteY686" fmla="*/ 127273 h 3153904"/>
                <a:gd name="connsiteX687" fmla="*/ 1561608 w 3060669"/>
                <a:gd name="connsiteY687" fmla="*/ 125256 h 3153904"/>
                <a:gd name="connsiteX688" fmla="*/ 1515504 w 3060669"/>
                <a:gd name="connsiteY688" fmla="*/ 120718 h 3153904"/>
                <a:gd name="connsiteX689" fmla="*/ 1509885 w 3060669"/>
                <a:gd name="connsiteY689" fmla="*/ 116468 h 3153904"/>
                <a:gd name="connsiteX690" fmla="*/ 1543959 w 3060669"/>
                <a:gd name="connsiteY690" fmla="*/ 112866 h 3153904"/>
                <a:gd name="connsiteX691" fmla="*/ 1591719 w 3060669"/>
                <a:gd name="connsiteY691" fmla="*/ 111858 h 3153904"/>
                <a:gd name="connsiteX692" fmla="*/ 917809 w 3060669"/>
                <a:gd name="connsiteY692" fmla="*/ 110290 h 3153904"/>
                <a:gd name="connsiteX693" fmla="*/ 920907 w 3060669"/>
                <a:gd name="connsiteY693" fmla="*/ 110848 h 3153904"/>
                <a:gd name="connsiteX694" fmla="*/ 896990 w 3060669"/>
                <a:gd name="connsiteY694" fmla="*/ 125256 h 3153904"/>
                <a:gd name="connsiteX695" fmla="*/ 825674 w 3060669"/>
                <a:gd name="connsiteY695" fmla="*/ 161275 h 3153904"/>
                <a:gd name="connsiteX696" fmla="*/ 790375 w 3060669"/>
                <a:gd name="connsiteY696" fmla="*/ 178635 h 3153904"/>
                <a:gd name="connsiteX697" fmla="*/ 761560 w 3060669"/>
                <a:gd name="connsiteY697" fmla="*/ 193403 h 3153904"/>
                <a:gd name="connsiteX698" fmla="*/ 761560 w 3060669"/>
                <a:gd name="connsiteY698" fmla="*/ 192755 h 3153904"/>
                <a:gd name="connsiteX699" fmla="*/ 787422 w 3060669"/>
                <a:gd name="connsiteY699" fmla="*/ 170135 h 3153904"/>
                <a:gd name="connsiteX700" fmla="*/ 825674 w 3060669"/>
                <a:gd name="connsiteY700" fmla="*/ 149820 h 3153904"/>
                <a:gd name="connsiteX701" fmla="*/ 858738 w 3060669"/>
                <a:gd name="connsiteY701" fmla="*/ 133468 h 3153904"/>
                <a:gd name="connsiteX702" fmla="*/ 905851 w 3060669"/>
                <a:gd name="connsiteY702" fmla="*/ 114162 h 3153904"/>
                <a:gd name="connsiteX703" fmla="*/ 917809 w 3060669"/>
                <a:gd name="connsiteY703" fmla="*/ 110290 h 3153904"/>
                <a:gd name="connsiteX704" fmla="*/ 1519394 w 3060669"/>
                <a:gd name="connsiteY704" fmla="*/ 37515 h 3153904"/>
                <a:gd name="connsiteX705" fmla="*/ 1571406 w 3060669"/>
                <a:gd name="connsiteY705" fmla="*/ 46663 h 3153904"/>
                <a:gd name="connsiteX706" fmla="*/ 1531497 w 3060669"/>
                <a:gd name="connsiteY706" fmla="*/ 50265 h 3153904"/>
                <a:gd name="connsiteX707" fmla="*/ 1518457 w 3060669"/>
                <a:gd name="connsiteY707" fmla="*/ 50913 h 3153904"/>
                <a:gd name="connsiteX708" fmla="*/ 1504699 w 3060669"/>
                <a:gd name="connsiteY708" fmla="*/ 52282 h 3153904"/>
                <a:gd name="connsiteX709" fmla="*/ 1477180 w 3060669"/>
                <a:gd name="connsiteY709" fmla="*/ 54588 h 3153904"/>
                <a:gd name="connsiteX710" fmla="*/ 1370493 w 3060669"/>
                <a:gd name="connsiteY710" fmla="*/ 64025 h 3153904"/>
                <a:gd name="connsiteX711" fmla="*/ 1310341 w 3060669"/>
                <a:gd name="connsiteY711" fmla="*/ 72237 h 3153904"/>
                <a:gd name="connsiteX712" fmla="*/ 1294926 w 3060669"/>
                <a:gd name="connsiteY712" fmla="*/ 74182 h 3153904"/>
                <a:gd name="connsiteX713" fmla="*/ 1279582 w 3060669"/>
                <a:gd name="connsiteY713" fmla="*/ 76847 h 3153904"/>
                <a:gd name="connsiteX714" fmla="*/ 1249110 w 3060669"/>
                <a:gd name="connsiteY714" fmla="*/ 82034 h 3153904"/>
                <a:gd name="connsiteX715" fmla="*/ 1218998 w 3060669"/>
                <a:gd name="connsiteY715" fmla="*/ 87292 h 3153904"/>
                <a:gd name="connsiteX716" fmla="*/ 1190183 w 3060669"/>
                <a:gd name="connsiteY716" fmla="*/ 93488 h 3153904"/>
                <a:gd name="connsiteX717" fmla="*/ 1162737 w 3060669"/>
                <a:gd name="connsiteY717" fmla="*/ 99394 h 3153904"/>
                <a:gd name="connsiteX718" fmla="*/ 1149338 w 3060669"/>
                <a:gd name="connsiteY718" fmla="*/ 102061 h 3153904"/>
                <a:gd name="connsiteX719" fmla="*/ 1136515 w 3060669"/>
                <a:gd name="connsiteY719" fmla="*/ 105302 h 3153904"/>
                <a:gd name="connsiteX720" fmla="*/ 1056410 w 3060669"/>
                <a:gd name="connsiteY720" fmla="*/ 124608 h 3153904"/>
                <a:gd name="connsiteX721" fmla="*/ 1057058 w 3060669"/>
                <a:gd name="connsiteY721" fmla="*/ 124608 h 3153904"/>
                <a:gd name="connsiteX722" fmla="*/ 1073699 w 3060669"/>
                <a:gd name="connsiteY722" fmla="*/ 108615 h 3153904"/>
                <a:gd name="connsiteX723" fmla="*/ 1109718 w 3060669"/>
                <a:gd name="connsiteY723" fmla="*/ 95145 h 3153904"/>
                <a:gd name="connsiteX724" fmla="*/ 1131329 w 3060669"/>
                <a:gd name="connsiteY724" fmla="*/ 87941 h 3153904"/>
                <a:gd name="connsiteX725" fmla="*/ 1155533 w 3060669"/>
                <a:gd name="connsiteY725" fmla="*/ 80737 h 3153904"/>
                <a:gd name="connsiteX726" fmla="*/ 1210210 w 3060669"/>
                <a:gd name="connsiteY726" fmla="*/ 66978 h 3153904"/>
                <a:gd name="connsiteX727" fmla="*/ 1270721 w 3060669"/>
                <a:gd name="connsiteY727" fmla="*/ 55524 h 3153904"/>
                <a:gd name="connsiteX728" fmla="*/ 1519394 w 3060669"/>
                <a:gd name="connsiteY728" fmla="*/ 37515 h 3153904"/>
                <a:gd name="connsiteX729" fmla="*/ 1487914 w 3060669"/>
                <a:gd name="connsiteY729" fmla="*/ 416 h 3153904"/>
                <a:gd name="connsiteX730" fmla="*/ 1536323 w 3060669"/>
                <a:gd name="connsiteY730" fmla="*/ 416 h 3153904"/>
                <a:gd name="connsiteX731" fmla="*/ 1624352 w 3060669"/>
                <a:gd name="connsiteY731" fmla="*/ 5674 h 3153904"/>
                <a:gd name="connsiteX732" fmla="*/ 1668079 w 3060669"/>
                <a:gd name="connsiteY732" fmla="*/ 10357 h 3153904"/>
                <a:gd name="connsiteX733" fmla="*/ 1711950 w 3060669"/>
                <a:gd name="connsiteY733" fmla="*/ 17561 h 3153904"/>
                <a:gd name="connsiteX734" fmla="*/ 1838880 w 3060669"/>
                <a:gd name="connsiteY734" fmla="*/ 42125 h 3153904"/>
                <a:gd name="connsiteX735" fmla="*/ 1890890 w 3060669"/>
                <a:gd name="connsiteY735" fmla="*/ 55884 h 3153904"/>
                <a:gd name="connsiteX736" fmla="*/ 1911565 w 3060669"/>
                <a:gd name="connsiteY736" fmla="*/ 64385 h 3153904"/>
                <a:gd name="connsiteX737" fmla="*/ 1871945 w 3060669"/>
                <a:gd name="connsiteY737" fmla="*/ 58117 h 3153904"/>
                <a:gd name="connsiteX738" fmla="*/ 1822167 w 3060669"/>
                <a:gd name="connsiteY738" fmla="*/ 47312 h 3153904"/>
                <a:gd name="connsiteX739" fmla="*/ 1756757 w 3060669"/>
                <a:gd name="connsiteY739" fmla="*/ 36218 h 3153904"/>
                <a:gd name="connsiteX740" fmla="*/ 1550586 w 3060669"/>
                <a:gd name="connsiteY740" fmla="*/ 20802 h 3153904"/>
                <a:gd name="connsiteX741" fmla="*/ 1449734 w 3060669"/>
                <a:gd name="connsiteY741" fmla="*/ 21810 h 3153904"/>
                <a:gd name="connsiteX742" fmla="*/ 1358390 w 3060669"/>
                <a:gd name="connsiteY742" fmla="*/ 26061 h 3153904"/>
                <a:gd name="connsiteX743" fmla="*/ 1358535 w 3060669"/>
                <a:gd name="connsiteY743" fmla="*/ 25989 h 3153904"/>
                <a:gd name="connsiteX744" fmla="*/ 1295069 w 3060669"/>
                <a:gd name="connsiteY744" fmla="*/ 21379 h 3153904"/>
                <a:gd name="connsiteX745" fmla="*/ 1353348 w 3060669"/>
                <a:gd name="connsiteY745" fmla="*/ 10933 h 3153904"/>
                <a:gd name="connsiteX746" fmla="*/ 1439793 w 3060669"/>
                <a:gd name="connsiteY746" fmla="*/ 2073 h 3153904"/>
                <a:gd name="connsiteX747" fmla="*/ 1487914 w 3060669"/>
                <a:gd name="connsiteY747" fmla="*/ 416 h 315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Lst>
              <a:rect l="l" t="t" r="r" b="b"/>
              <a:pathLst>
                <a:path w="3060669" h="3153904">
                  <a:moveTo>
                    <a:pt x="1909477" y="3043849"/>
                  </a:moveTo>
                  <a:lnTo>
                    <a:pt x="1909405" y="3044138"/>
                  </a:lnTo>
                  <a:cubicBezTo>
                    <a:pt x="1915600" y="3042841"/>
                    <a:pt x="1917905" y="3042841"/>
                    <a:pt x="1915600" y="3044138"/>
                  </a:cubicBezTo>
                  <a:cubicBezTo>
                    <a:pt x="1908764" y="3047667"/>
                    <a:pt x="1901503" y="3050310"/>
                    <a:pt x="1893989" y="3051989"/>
                  </a:cubicBezTo>
                  <a:cubicBezTo>
                    <a:pt x="1837814" y="3068219"/>
                    <a:pt x="1780321" y="3079500"/>
                    <a:pt x="1722180" y="3085703"/>
                  </a:cubicBezTo>
                  <a:cubicBezTo>
                    <a:pt x="1707844" y="3087360"/>
                    <a:pt x="1694373" y="3089017"/>
                    <a:pt x="1682919" y="3089665"/>
                  </a:cubicBezTo>
                  <a:cubicBezTo>
                    <a:pt x="1671464" y="3090313"/>
                    <a:pt x="1662028" y="3090313"/>
                    <a:pt x="1654824" y="3090313"/>
                  </a:cubicBezTo>
                  <a:cubicBezTo>
                    <a:pt x="1641065" y="3090313"/>
                    <a:pt x="1638472" y="3089017"/>
                    <a:pt x="1653527" y="3086352"/>
                  </a:cubicBezTo>
                  <a:cubicBezTo>
                    <a:pt x="1672113" y="3083469"/>
                    <a:pt x="1702874" y="3078499"/>
                    <a:pt x="1736947" y="3073600"/>
                  </a:cubicBezTo>
                  <a:cubicBezTo>
                    <a:pt x="1753948" y="3071655"/>
                    <a:pt x="1771957" y="3068054"/>
                    <a:pt x="1789319" y="3065101"/>
                  </a:cubicBezTo>
                  <a:cubicBezTo>
                    <a:pt x="1806679" y="3062146"/>
                    <a:pt x="1824040" y="3059553"/>
                    <a:pt x="1839745" y="3056600"/>
                  </a:cubicBezTo>
                  <a:cubicBezTo>
                    <a:pt x="1871153" y="3050044"/>
                    <a:pt x="1897375" y="3045146"/>
                    <a:pt x="1909477" y="3043849"/>
                  </a:cubicBezTo>
                  <a:close/>
                  <a:moveTo>
                    <a:pt x="1006926" y="2978531"/>
                  </a:moveTo>
                  <a:cubicBezTo>
                    <a:pt x="1007498" y="2977199"/>
                    <a:pt x="1036420" y="2984949"/>
                    <a:pt x="1059291" y="2994359"/>
                  </a:cubicBezTo>
                  <a:cubicBezTo>
                    <a:pt x="1065163" y="2996319"/>
                    <a:pt x="1070868" y="2998724"/>
                    <a:pt x="1076365" y="3001563"/>
                  </a:cubicBezTo>
                  <a:lnTo>
                    <a:pt x="1076365" y="3001851"/>
                  </a:lnTo>
                  <a:cubicBezTo>
                    <a:pt x="1065559" y="2999546"/>
                    <a:pt x="1054754" y="2995655"/>
                    <a:pt x="1043948" y="2992342"/>
                  </a:cubicBezTo>
                  <a:cubicBezTo>
                    <a:pt x="1016448" y="2983400"/>
                    <a:pt x="1006584" y="2979331"/>
                    <a:pt x="1006926" y="2978531"/>
                  </a:cubicBezTo>
                  <a:close/>
                  <a:moveTo>
                    <a:pt x="761147" y="2955504"/>
                  </a:moveTo>
                  <a:cubicBezTo>
                    <a:pt x="763973" y="2956184"/>
                    <a:pt x="768602" y="2957800"/>
                    <a:pt x="775319" y="2960502"/>
                  </a:cubicBezTo>
                  <a:cubicBezTo>
                    <a:pt x="811842" y="2974909"/>
                    <a:pt x="839432" y="2983122"/>
                    <a:pt x="934306" y="3019789"/>
                  </a:cubicBezTo>
                  <a:cubicBezTo>
                    <a:pt x="950009" y="3025336"/>
                    <a:pt x="964417" y="3030810"/>
                    <a:pt x="978824" y="3035781"/>
                  </a:cubicBezTo>
                  <a:cubicBezTo>
                    <a:pt x="993232" y="3040752"/>
                    <a:pt x="1007351" y="3044570"/>
                    <a:pt x="1021399" y="3049540"/>
                  </a:cubicBezTo>
                  <a:cubicBezTo>
                    <a:pt x="1035446" y="3054511"/>
                    <a:pt x="1049134" y="3057825"/>
                    <a:pt x="1062892" y="3061714"/>
                  </a:cubicBezTo>
                  <a:cubicBezTo>
                    <a:pt x="1076652" y="3065605"/>
                    <a:pt x="1090411" y="3068918"/>
                    <a:pt x="1103810" y="3072808"/>
                  </a:cubicBezTo>
                  <a:cubicBezTo>
                    <a:pt x="1110725" y="3074466"/>
                    <a:pt x="1117497" y="3076410"/>
                    <a:pt x="1124412" y="3078067"/>
                  </a:cubicBezTo>
                  <a:cubicBezTo>
                    <a:pt x="1131328" y="3079724"/>
                    <a:pt x="1137883" y="3081020"/>
                    <a:pt x="1145087" y="3082606"/>
                  </a:cubicBezTo>
                  <a:cubicBezTo>
                    <a:pt x="1158774" y="3085920"/>
                    <a:pt x="1172894" y="3088873"/>
                    <a:pt x="1186941" y="3092474"/>
                  </a:cubicBezTo>
                  <a:cubicBezTo>
                    <a:pt x="1200988" y="3096077"/>
                    <a:pt x="1216116" y="3098454"/>
                    <a:pt x="1230812" y="3101335"/>
                  </a:cubicBezTo>
                  <a:cubicBezTo>
                    <a:pt x="1245507" y="3104217"/>
                    <a:pt x="1260923" y="3107170"/>
                    <a:pt x="1276627" y="3110484"/>
                  </a:cubicBezTo>
                  <a:lnTo>
                    <a:pt x="1338435" y="3120425"/>
                  </a:lnTo>
                  <a:cubicBezTo>
                    <a:pt x="1344342" y="3121721"/>
                    <a:pt x="1350537" y="3123018"/>
                    <a:pt x="1357093" y="3124027"/>
                  </a:cubicBezTo>
                  <a:cubicBezTo>
                    <a:pt x="1363648" y="3125035"/>
                    <a:pt x="1370492" y="3125972"/>
                    <a:pt x="1378704" y="3126981"/>
                  </a:cubicBezTo>
                  <a:cubicBezTo>
                    <a:pt x="1394408" y="3128925"/>
                    <a:pt x="1413354" y="3131231"/>
                    <a:pt x="1438567" y="3133536"/>
                  </a:cubicBezTo>
                  <a:cubicBezTo>
                    <a:pt x="1488632" y="3135841"/>
                    <a:pt x="1499799" y="3137498"/>
                    <a:pt x="1499799" y="3139443"/>
                  </a:cubicBezTo>
                  <a:cubicBezTo>
                    <a:pt x="1499799" y="3141388"/>
                    <a:pt x="1503040" y="3142684"/>
                    <a:pt x="1520041" y="3144990"/>
                  </a:cubicBezTo>
                  <a:lnTo>
                    <a:pt x="1519177" y="3144558"/>
                  </a:lnTo>
                  <a:cubicBezTo>
                    <a:pt x="1541796" y="3146215"/>
                    <a:pt x="1551593" y="3149456"/>
                    <a:pt x="1509019" y="3151761"/>
                  </a:cubicBezTo>
                  <a:cubicBezTo>
                    <a:pt x="1445555" y="3153418"/>
                    <a:pt x="1403701" y="3157020"/>
                    <a:pt x="1314014" y="3148159"/>
                  </a:cubicBezTo>
                  <a:cubicBezTo>
                    <a:pt x="1304866" y="3147151"/>
                    <a:pt x="1295717" y="3145566"/>
                    <a:pt x="1286208" y="3144558"/>
                  </a:cubicBezTo>
                  <a:cubicBezTo>
                    <a:pt x="1276699" y="3143550"/>
                    <a:pt x="1267262" y="3142252"/>
                    <a:pt x="1257393" y="3140307"/>
                  </a:cubicBezTo>
                  <a:cubicBezTo>
                    <a:pt x="1238087" y="3137066"/>
                    <a:pt x="1218133" y="3133824"/>
                    <a:pt x="1198179" y="3129862"/>
                  </a:cubicBezTo>
                  <a:cubicBezTo>
                    <a:pt x="1178224" y="3125900"/>
                    <a:pt x="1158270" y="3120641"/>
                    <a:pt x="1137955" y="3116391"/>
                  </a:cubicBezTo>
                  <a:cubicBezTo>
                    <a:pt x="1127798" y="3114086"/>
                    <a:pt x="1117929" y="3111852"/>
                    <a:pt x="1107844" y="3109187"/>
                  </a:cubicBezTo>
                  <a:cubicBezTo>
                    <a:pt x="1097758" y="3106522"/>
                    <a:pt x="1087890" y="3103208"/>
                    <a:pt x="1078092" y="3100615"/>
                  </a:cubicBezTo>
                  <a:cubicBezTo>
                    <a:pt x="1068295" y="3098021"/>
                    <a:pt x="1058426" y="3095068"/>
                    <a:pt x="1048629" y="3092114"/>
                  </a:cubicBezTo>
                  <a:cubicBezTo>
                    <a:pt x="1044019" y="3090817"/>
                    <a:pt x="1039120" y="3089521"/>
                    <a:pt x="1034222" y="3087864"/>
                  </a:cubicBezTo>
                  <a:lnTo>
                    <a:pt x="1019814" y="3082966"/>
                  </a:lnTo>
                  <a:cubicBezTo>
                    <a:pt x="1000868" y="3076410"/>
                    <a:pt x="981562" y="3070791"/>
                    <a:pt x="964200" y="3063948"/>
                  </a:cubicBezTo>
                  <a:cubicBezTo>
                    <a:pt x="946840" y="3057105"/>
                    <a:pt x="930127" y="3049901"/>
                    <a:pt x="913774" y="3043345"/>
                  </a:cubicBezTo>
                  <a:cubicBezTo>
                    <a:pt x="905634" y="3039743"/>
                    <a:pt x="897422" y="3036141"/>
                    <a:pt x="890219" y="3033188"/>
                  </a:cubicBezTo>
                  <a:cubicBezTo>
                    <a:pt x="883015" y="3030234"/>
                    <a:pt x="875811" y="3026345"/>
                    <a:pt x="868608" y="3023030"/>
                  </a:cubicBezTo>
                  <a:cubicBezTo>
                    <a:pt x="852183" y="3014170"/>
                    <a:pt x="834246" y="3005598"/>
                    <a:pt x="818181" y="2996161"/>
                  </a:cubicBezTo>
                  <a:cubicBezTo>
                    <a:pt x="802117" y="2986724"/>
                    <a:pt x="787421" y="2977502"/>
                    <a:pt x="776616" y="2970659"/>
                  </a:cubicBezTo>
                  <a:cubicBezTo>
                    <a:pt x="760408" y="2959854"/>
                    <a:pt x="752668" y="2953464"/>
                    <a:pt x="761147" y="2955504"/>
                  </a:cubicBezTo>
                  <a:close/>
                  <a:moveTo>
                    <a:pt x="2329337" y="2816372"/>
                  </a:moveTo>
                  <a:cubicBezTo>
                    <a:pt x="2328842" y="2817399"/>
                    <a:pt x="2321386" y="2822802"/>
                    <a:pt x="2303377" y="2834580"/>
                  </a:cubicBezTo>
                  <a:cubicBezTo>
                    <a:pt x="2288033" y="2843440"/>
                    <a:pt x="2266710" y="2855182"/>
                    <a:pt x="2252014" y="2863034"/>
                  </a:cubicBezTo>
                  <a:cubicBezTo>
                    <a:pt x="2237318" y="2870886"/>
                    <a:pt x="2228817" y="2873552"/>
                    <a:pt x="2241208" y="2866348"/>
                  </a:cubicBezTo>
                  <a:cubicBezTo>
                    <a:pt x="2259578" y="2853886"/>
                    <a:pt x="2293939" y="2835876"/>
                    <a:pt x="2313246" y="2824422"/>
                  </a:cubicBezTo>
                  <a:lnTo>
                    <a:pt x="2313534" y="2824422"/>
                  </a:lnTo>
                  <a:cubicBezTo>
                    <a:pt x="2323368" y="2818695"/>
                    <a:pt x="2329833" y="2815346"/>
                    <a:pt x="2329337" y="2816372"/>
                  </a:cubicBezTo>
                  <a:close/>
                  <a:moveTo>
                    <a:pt x="628084" y="2744345"/>
                  </a:moveTo>
                  <a:cubicBezTo>
                    <a:pt x="630902" y="2744714"/>
                    <a:pt x="644391" y="2752818"/>
                    <a:pt x="672522" y="2771980"/>
                  </a:cubicBezTo>
                  <a:cubicBezTo>
                    <a:pt x="684624" y="2780480"/>
                    <a:pt x="697375" y="2788044"/>
                    <a:pt x="709189" y="2795248"/>
                  </a:cubicBezTo>
                  <a:cubicBezTo>
                    <a:pt x="721003" y="2802451"/>
                    <a:pt x="732457" y="2809655"/>
                    <a:pt x="743551" y="2816859"/>
                  </a:cubicBezTo>
                  <a:cubicBezTo>
                    <a:pt x="765810" y="2829970"/>
                    <a:pt x="785404" y="2841856"/>
                    <a:pt x="798515" y="2850644"/>
                  </a:cubicBezTo>
                  <a:cubicBezTo>
                    <a:pt x="811626" y="2859433"/>
                    <a:pt x="820127" y="2864043"/>
                    <a:pt x="818829" y="2865051"/>
                  </a:cubicBezTo>
                  <a:lnTo>
                    <a:pt x="818829" y="2865628"/>
                  </a:lnTo>
                  <a:cubicBezTo>
                    <a:pt x="817821" y="2866277"/>
                    <a:pt x="807015" y="2862962"/>
                    <a:pt x="785765" y="2851869"/>
                  </a:cubicBezTo>
                  <a:cubicBezTo>
                    <a:pt x="772654" y="2845025"/>
                    <a:pt x="759543" y="2837462"/>
                    <a:pt x="746144" y="2830258"/>
                  </a:cubicBezTo>
                  <a:cubicBezTo>
                    <a:pt x="732745" y="2823054"/>
                    <a:pt x="719995" y="2814914"/>
                    <a:pt x="707893" y="2806702"/>
                  </a:cubicBezTo>
                  <a:cubicBezTo>
                    <a:pt x="695790" y="2798490"/>
                    <a:pt x="683904" y="2790925"/>
                    <a:pt x="673818" y="2783433"/>
                  </a:cubicBezTo>
                  <a:cubicBezTo>
                    <a:pt x="663733" y="2775942"/>
                    <a:pt x="654872" y="2769026"/>
                    <a:pt x="647669" y="2763119"/>
                  </a:cubicBezTo>
                  <a:cubicBezTo>
                    <a:pt x="633117" y="2751341"/>
                    <a:pt x="625265" y="2743975"/>
                    <a:pt x="628084" y="2744345"/>
                  </a:cubicBezTo>
                  <a:close/>
                  <a:moveTo>
                    <a:pt x="2256769" y="2686769"/>
                  </a:moveTo>
                  <a:cubicBezTo>
                    <a:pt x="2259507" y="2686525"/>
                    <a:pt x="2252879" y="2692270"/>
                    <a:pt x="2233717" y="2706210"/>
                  </a:cubicBezTo>
                  <a:cubicBezTo>
                    <a:pt x="2220030" y="2715359"/>
                    <a:pt x="2202309" y="2725804"/>
                    <a:pt x="2184012" y="2736322"/>
                  </a:cubicBezTo>
                  <a:cubicBezTo>
                    <a:pt x="2175151" y="2741580"/>
                    <a:pt x="2165930" y="2746479"/>
                    <a:pt x="2156493" y="2750729"/>
                  </a:cubicBezTo>
                  <a:cubicBezTo>
                    <a:pt x="2147056" y="2754979"/>
                    <a:pt x="2138196" y="2759229"/>
                    <a:pt x="2129983" y="2763551"/>
                  </a:cubicBezTo>
                  <a:cubicBezTo>
                    <a:pt x="2117823" y="2769458"/>
                    <a:pt x="2105253" y="2774487"/>
                    <a:pt x="2092379" y="2778607"/>
                  </a:cubicBezTo>
                  <a:cubicBezTo>
                    <a:pt x="2085175" y="2780840"/>
                    <a:pt x="2083879" y="2780192"/>
                    <a:pt x="2092379" y="2775005"/>
                  </a:cubicBezTo>
                  <a:cubicBezTo>
                    <a:pt x="2098575" y="2771403"/>
                    <a:pt x="2106787" y="2767154"/>
                    <a:pt x="2115936" y="2761894"/>
                  </a:cubicBezTo>
                  <a:cubicBezTo>
                    <a:pt x="2125085" y="2756636"/>
                    <a:pt x="2135891" y="2751089"/>
                    <a:pt x="2147344" y="2744822"/>
                  </a:cubicBezTo>
                  <a:cubicBezTo>
                    <a:pt x="2170900" y="2733079"/>
                    <a:pt x="2196474" y="2717376"/>
                    <a:pt x="2223632" y="2702968"/>
                  </a:cubicBezTo>
                  <a:lnTo>
                    <a:pt x="2223632" y="2703256"/>
                  </a:lnTo>
                  <a:cubicBezTo>
                    <a:pt x="2241929" y="2693243"/>
                    <a:pt x="2254032" y="2687012"/>
                    <a:pt x="2256769" y="2686769"/>
                  </a:cubicBezTo>
                  <a:close/>
                  <a:moveTo>
                    <a:pt x="116340" y="2203551"/>
                  </a:moveTo>
                  <a:cubicBezTo>
                    <a:pt x="116917" y="2203065"/>
                    <a:pt x="118231" y="2204217"/>
                    <a:pt x="120212" y="2206847"/>
                  </a:cubicBezTo>
                  <a:cubicBezTo>
                    <a:pt x="127675" y="2216788"/>
                    <a:pt x="134555" y="2227154"/>
                    <a:pt x="140815" y="2237895"/>
                  </a:cubicBezTo>
                  <a:cubicBezTo>
                    <a:pt x="149964" y="2253022"/>
                    <a:pt x="161058" y="2272329"/>
                    <a:pt x="174817" y="2293940"/>
                  </a:cubicBezTo>
                  <a:lnTo>
                    <a:pt x="196428" y="2328662"/>
                  </a:lnTo>
                  <a:cubicBezTo>
                    <a:pt x="203632" y="2341052"/>
                    <a:pt x="212420" y="2353875"/>
                    <a:pt x="220632" y="2365978"/>
                  </a:cubicBezTo>
                  <a:cubicBezTo>
                    <a:pt x="228845" y="2378080"/>
                    <a:pt x="237056" y="2390830"/>
                    <a:pt x="245196" y="2402644"/>
                  </a:cubicBezTo>
                  <a:cubicBezTo>
                    <a:pt x="253337" y="2414459"/>
                    <a:pt x="261837" y="2425912"/>
                    <a:pt x="269690" y="2437366"/>
                  </a:cubicBezTo>
                  <a:cubicBezTo>
                    <a:pt x="285754" y="2460562"/>
                    <a:pt x="302755" y="2481237"/>
                    <a:pt x="317811" y="2501552"/>
                  </a:cubicBezTo>
                  <a:cubicBezTo>
                    <a:pt x="321772" y="2506162"/>
                    <a:pt x="325086" y="2511349"/>
                    <a:pt x="328976" y="2515959"/>
                  </a:cubicBezTo>
                  <a:cubicBezTo>
                    <a:pt x="332866" y="2520569"/>
                    <a:pt x="336468" y="2525108"/>
                    <a:pt x="340070" y="2529718"/>
                  </a:cubicBezTo>
                  <a:cubicBezTo>
                    <a:pt x="347634" y="2538578"/>
                    <a:pt x="354478" y="2547079"/>
                    <a:pt x="361033" y="2555291"/>
                  </a:cubicBezTo>
                  <a:lnTo>
                    <a:pt x="361393" y="2555579"/>
                  </a:lnTo>
                  <a:cubicBezTo>
                    <a:pt x="374792" y="2571932"/>
                    <a:pt x="386606" y="2585691"/>
                    <a:pt x="396403" y="2597433"/>
                  </a:cubicBezTo>
                  <a:cubicBezTo>
                    <a:pt x="415997" y="2620702"/>
                    <a:pt x="426875" y="2634460"/>
                    <a:pt x="424570" y="2636117"/>
                  </a:cubicBezTo>
                  <a:cubicBezTo>
                    <a:pt x="422265" y="2637774"/>
                    <a:pt x="407497" y="2625600"/>
                    <a:pt x="376089" y="2595848"/>
                  </a:cubicBezTo>
                  <a:cubicBezTo>
                    <a:pt x="364347" y="2585043"/>
                    <a:pt x="352244" y="2571284"/>
                    <a:pt x="338485" y="2556876"/>
                  </a:cubicBezTo>
                  <a:cubicBezTo>
                    <a:pt x="331930" y="2549312"/>
                    <a:pt x="324726" y="2541461"/>
                    <a:pt x="317523" y="2533608"/>
                  </a:cubicBezTo>
                  <a:cubicBezTo>
                    <a:pt x="310319" y="2525756"/>
                    <a:pt x="303475" y="2516607"/>
                    <a:pt x="296272" y="2508107"/>
                  </a:cubicBezTo>
                  <a:cubicBezTo>
                    <a:pt x="281864" y="2490097"/>
                    <a:pt x="266808" y="2471656"/>
                    <a:pt x="253049" y="2452062"/>
                  </a:cubicBezTo>
                  <a:cubicBezTo>
                    <a:pt x="239290" y="2432468"/>
                    <a:pt x="224594" y="2413090"/>
                    <a:pt x="212132" y="2392847"/>
                  </a:cubicBezTo>
                  <a:cubicBezTo>
                    <a:pt x="205936" y="2382978"/>
                    <a:pt x="200030" y="2373109"/>
                    <a:pt x="193834" y="2363312"/>
                  </a:cubicBezTo>
                  <a:cubicBezTo>
                    <a:pt x="187639" y="2353515"/>
                    <a:pt x="181732" y="2344006"/>
                    <a:pt x="176473" y="2334498"/>
                  </a:cubicBezTo>
                  <a:cubicBezTo>
                    <a:pt x="165668" y="2315552"/>
                    <a:pt x="156159" y="2297542"/>
                    <a:pt x="147658" y="2281477"/>
                  </a:cubicBezTo>
                  <a:cubicBezTo>
                    <a:pt x="136089" y="2258274"/>
                    <a:pt x="125817" y="2234437"/>
                    <a:pt x="116898" y="2210089"/>
                  </a:cubicBezTo>
                  <a:cubicBezTo>
                    <a:pt x="115926" y="2206163"/>
                    <a:pt x="115764" y="2204037"/>
                    <a:pt x="116340" y="2203551"/>
                  </a:cubicBezTo>
                  <a:close/>
                  <a:moveTo>
                    <a:pt x="2842720" y="2012058"/>
                  </a:moveTo>
                  <a:lnTo>
                    <a:pt x="2845746" y="2012058"/>
                  </a:lnTo>
                  <a:cubicBezTo>
                    <a:pt x="2846106" y="2018613"/>
                    <a:pt x="2840848" y="2036262"/>
                    <a:pt x="2830042" y="2069039"/>
                  </a:cubicBezTo>
                  <a:cubicBezTo>
                    <a:pt x="2798417" y="2158049"/>
                    <a:pt x="2754836" y="2242324"/>
                    <a:pt x="2700374" y="2319513"/>
                  </a:cubicBezTo>
                  <a:cubicBezTo>
                    <a:pt x="2685751" y="2340396"/>
                    <a:pt x="2669903" y="2360408"/>
                    <a:pt x="2652902" y="2379448"/>
                  </a:cubicBezTo>
                  <a:cubicBezTo>
                    <a:pt x="2643465" y="2389605"/>
                    <a:pt x="2639863" y="2390541"/>
                    <a:pt x="2642096" y="2384994"/>
                  </a:cubicBezTo>
                  <a:cubicBezTo>
                    <a:pt x="2648076" y="2372352"/>
                    <a:pt x="2654848" y="2360105"/>
                    <a:pt x="2662411" y="2348327"/>
                  </a:cubicBezTo>
                  <a:cubicBezTo>
                    <a:pt x="2667669" y="2338819"/>
                    <a:pt x="2675234" y="2329310"/>
                    <a:pt x="2682077" y="2317207"/>
                  </a:cubicBezTo>
                  <a:cubicBezTo>
                    <a:pt x="2688921" y="2305105"/>
                    <a:pt x="2696412" y="2291994"/>
                    <a:pt x="2704913" y="2278235"/>
                  </a:cubicBezTo>
                  <a:cubicBezTo>
                    <a:pt x="2723931" y="2247764"/>
                    <a:pt x="2753682" y="2194384"/>
                    <a:pt x="2779544" y="2143958"/>
                  </a:cubicBezTo>
                  <a:cubicBezTo>
                    <a:pt x="2790997" y="2118097"/>
                    <a:pt x="2803748" y="2093964"/>
                    <a:pt x="2812608" y="2073290"/>
                  </a:cubicBezTo>
                  <a:cubicBezTo>
                    <a:pt x="2821470" y="2052615"/>
                    <a:pt x="2828961" y="2036839"/>
                    <a:pt x="2833212" y="2028699"/>
                  </a:cubicBezTo>
                  <a:cubicBezTo>
                    <a:pt x="2837462" y="2020558"/>
                    <a:pt x="2840775" y="2015011"/>
                    <a:pt x="2842720" y="2012058"/>
                  </a:cubicBezTo>
                  <a:close/>
                  <a:moveTo>
                    <a:pt x="224882" y="1597195"/>
                  </a:moveTo>
                  <a:cubicBezTo>
                    <a:pt x="226827" y="1595538"/>
                    <a:pt x="230140" y="1609369"/>
                    <a:pt x="233382" y="1630620"/>
                  </a:cubicBezTo>
                  <a:cubicBezTo>
                    <a:pt x="236623" y="1651871"/>
                    <a:pt x="242531" y="1699056"/>
                    <a:pt x="251031" y="1747465"/>
                  </a:cubicBezTo>
                  <a:cubicBezTo>
                    <a:pt x="256290" y="1772317"/>
                    <a:pt x="260252" y="1797243"/>
                    <a:pt x="265438" y="1819502"/>
                  </a:cubicBezTo>
                  <a:lnTo>
                    <a:pt x="265078" y="1819214"/>
                  </a:lnTo>
                  <a:cubicBezTo>
                    <a:pt x="267744" y="1830307"/>
                    <a:pt x="269977" y="1840537"/>
                    <a:pt x="271634" y="1850334"/>
                  </a:cubicBezTo>
                  <a:cubicBezTo>
                    <a:pt x="273291" y="1860131"/>
                    <a:pt x="275884" y="1868631"/>
                    <a:pt x="277180" y="1875835"/>
                  </a:cubicBezTo>
                  <a:cubicBezTo>
                    <a:pt x="281279" y="1893571"/>
                    <a:pt x="284457" y="1911508"/>
                    <a:pt x="286689" y="1929575"/>
                  </a:cubicBezTo>
                  <a:cubicBezTo>
                    <a:pt x="287049" y="1933465"/>
                    <a:pt x="286041" y="1934474"/>
                    <a:pt x="283736" y="1931160"/>
                  </a:cubicBezTo>
                  <a:cubicBezTo>
                    <a:pt x="279226" y="1923135"/>
                    <a:pt x="275509" y="1914692"/>
                    <a:pt x="272642" y="1905947"/>
                  </a:cubicBezTo>
                  <a:cubicBezTo>
                    <a:pt x="268031" y="1892548"/>
                    <a:pt x="261837" y="1874899"/>
                    <a:pt x="256290" y="1854584"/>
                  </a:cubicBezTo>
                  <a:cubicBezTo>
                    <a:pt x="253624" y="1843778"/>
                    <a:pt x="250671" y="1833621"/>
                    <a:pt x="248077" y="1822167"/>
                  </a:cubicBezTo>
                  <a:cubicBezTo>
                    <a:pt x="245485" y="1810713"/>
                    <a:pt x="241883" y="1799259"/>
                    <a:pt x="240226" y="1787446"/>
                  </a:cubicBezTo>
                  <a:cubicBezTo>
                    <a:pt x="231452" y="1743690"/>
                    <a:pt x="225768" y="1699379"/>
                    <a:pt x="223225" y="1654824"/>
                  </a:cubicBezTo>
                  <a:cubicBezTo>
                    <a:pt x="221929" y="1616212"/>
                    <a:pt x="222937" y="1598852"/>
                    <a:pt x="224882" y="1597195"/>
                  </a:cubicBezTo>
                  <a:close/>
                  <a:moveTo>
                    <a:pt x="3054460" y="1534712"/>
                  </a:moveTo>
                  <a:cubicBezTo>
                    <a:pt x="3056968" y="1536309"/>
                    <a:pt x="3059102" y="1551937"/>
                    <a:pt x="3060345" y="1578465"/>
                  </a:cubicBezTo>
                  <a:cubicBezTo>
                    <a:pt x="3060345" y="1584732"/>
                    <a:pt x="3060345" y="1591936"/>
                    <a:pt x="3060345" y="1600076"/>
                  </a:cubicBezTo>
                  <a:lnTo>
                    <a:pt x="3060345" y="1600724"/>
                  </a:lnTo>
                  <a:cubicBezTo>
                    <a:pt x="3060778" y="1609678"/>
                    <a:pt x="3060778" y="1618647"/>
                    <a:pt x="3060345" y="1627594"/>
                  </a:cubicBezTo>
                  <a:cubicBezTo>
                    <a:pt x="3059336" y="1647189"/>
                    <a:pt x="3058040" y="1669448"/>
                    <a:pt x="3056743" y="1692428"/>
                  </a:cubicBezTo>
                  <a:cubicBezTo>
                    <a:pt x="3054150" y="1715336"/>
                    <a:pt x="3051917" y="1739540"/>
                    <a:pt x="3048603" y="1762808"/>
                  </a:cubicBezTo>
                  <a:cubicBezTo>
                    <a:pt x="3045290" y="1786077"/>
                    <a:pt x="3040751" y="1808984"/>
                    <a:pt x="3037149" y="1829299"/>
                  </a:cubicBezTo>
                  <a:lnTo>
                    <a:pt x="3033187" y="1848245"/>
                  </a:lnTo>
                  <a:cubicBezTo>
                    <a:pt x="3031530" y="1854512"/>
                    <a:pt x="3029945" y="1860707"/>
                    <a:pt x="3028289" y="1866614"/>
                  </a:cubicBezTo>
                  <a:cubicBezTo>
                    <a:pt x="3024976" y="1878356"/>
                    <a:pt x="3022093" y="1889810"/>
                    <a:pt x="3019140" y="1900616"/>
                  </a:cubicBezTo>
                  <a:cubicBezTo>
                    <a:pt x="3013521" y="1922227"/>
                    <a:pt x="3006678" y="1940956"/>
                    <a:pt x="3001778" y="1955364"/>
                  </a:cubicBezTo>
                  <a:cubicBezTo>
                    <a:pt x="2991333" y="1984827"/>
                    <a:pt x="2985066" y="1997938"/>
                    <a:pt x="2985426" y="1984179"/>
                  </a:cubicBezTo>
                  <a:cubicBezTo>
                    <a:pt x="2985715" y="1980217"/>
                    <a:pt x="2985066" y="1977984"/>
                    <a:pt x="2983769" y="1981874"/>
                  </a:cubicBezTo>
                  <a:cubicBezTo>
                    <a:pt x="2982473" y="1985764"/>
                    <a:pt x="2978871" y="1995273"/>
                    <a:pt x="2972315" y="2013931"/>
                  </a:cubicBezTo>
                  <a:cubicBezTo>
                    <a:pt x="2937954" y="2111181"/>
                    <a:pt x="2899990" y="2187469"/>
                    <a:pt x="2874128" y="2225792"/>
                  </a:cubicBezTo>
                  <a:cubicBezTo>
                    <a:pt x="2866636" y="2236641"/>
                    <a:pt x="2859793" y="2247893"/>
                    <a:pt x="2853526" y="2259506"/>
                  </a:cubicBezTo>
                  <a:cubicBezTo>
                    <a:pt x="2817868" y="2317496"/>
                    <a:pt x="2774357" y="2381032"/>
                    <a:pt x="2739995" y="2420941"/>
                  </a:cubicBezTo>
                  <a:cubicBezTo>
                    <a:pt x="2728109" y="2436105"/>
                    <a:pt x="2715070" y="2450333"/>
                    <a:pt x="2701022" y="2463516"/>
                  </a:cubicBezTo>
                  <a:cubicBezTo>
                    <a:pt x="2692882" y="2470431"/>
                    <a:pt x="2690938" y="2469422"/>
                    <a:pt x="2697133" y="2457320"/>
                  </a:cubicBezTo>
                  <a:cubicBezTo>
                    <a:pt x="2701383" y="2449108"/>
                    <a:pt x="2708587" y="2439311"/>
                    <a:pt x="2715790" y="2425552"/>
                  </a:cubicBezTo>
                  <a:cubicBezTo>
                    <a:pt x="2722994" y="2411792"/>
                    <a:pt x="2733152" y="2395729"/>
                    <a:pt x="2744605" y="2376783"/>
                  </a:cubicBezTo>
                  <a:cubicBezTo>
                    <a:pt x="2750801" y="2367274"/>
                    <a:pt x="2756348" y="2357116"/>
                    <a:pt x="2762903" y="2345662"/>
                  </a:cubicBezTo>
                  <a:cubicBezTo>
                    <a:pt x="2769458" y="2334208"/>
                    <a:pt x="2776302" y="2322394"/>
                    <a:pt x="2783505" y="2309644"/>
                  </a:cubicBezTo>
                  <a:cubicBezTo>
                    <a:pt x="2790709" y="2296893"/>
                    <a:pt x="2797913" y="2283134"/>
                    <a:pt x="2805765" y="2268727"/>
                  </a:cubicBezTo>
                  <a:cubicBezTo>
                    <a:pt x="2813617" y="2254319"/>
                    <a:pt x="2822478" y="2239263"/>
                    <a:pt x="2829681" y="2222550"/>
                  </a:cubicBezTo>
                  <a:cubicBezTo>
                    <a:pt x="2861882" y="2159122"/>
                    <a:pt x="2890121" y="2093726"/>
                    <a:pt x="2914110" y="2026753"/>
                  </a:cubicBezTo>
                  <a:cubicBezTo>
                    <a:pt x="2919657" y="2011049"/>
                    <a:pt x="2925563" y="1995345"/>
                    <a:pt x="2930463" y="1980289"/>
                  </a:cubicBezTo>
                  <a:cubicBezTo>
                    <a:pt x="2935360" y="1965234"/>
                    <a:pt x="2939610" y="1950105"/>
                    <a:pt x="2944148" y="1935698"/>
                  </a:cubicBezTo>
                  <a:cubicBezTo>
                    <a:pt x="2953658" y="1906595"/>
                    <a:pt x="2960213" y="1878716"/>
                    <a:pt x="2967057" y="1853215"/>
                  </a:cubicBezTo>
                  <a:lnTo>
                    <a:pt x="2972027" y="1834557"/>
                  </a:lnTo>
                  <a:cubicBezTo>
                    <a:pt x="2973324" y="1828650"/>
                    <a:pt x="2974620" y="1822455"/>
                    <a:pt x="2975918" y="1816549"/>
                  </a:cubicBezTo>
                  <a:cubicBezTo>
                    <a:pt x="2978871" y="1805094"/>
                    <a:pt x="2981176" y="1793928"/>
                    <a:pt x="2983769" y="1783483"/>
                  </a:cubicBezTo>
                  <a:cubicBezTo>
                    <a:pt x="2989028" y="1762808"/>
                    <a:pt x="2992270" y="1744799"/>
                    <a:pt x="2995584" y="1729743"/>
                  </a:cubicBezTo>
                  <a:cubicBezTo>
                    <a:pt x="3002067" y="1699992"/>
                    <a:pt x="3007326" y="1683567"/>
                    <a:pt x="3010639" y="1683567"/>
                  </a:cubicBezTo>
                  <a:cubicBezTo>
                    <a:pt x="3012873" y="1702945"/>
                    <a:pt x="3013521" y="1725493"/>
                    <a:pt x="3022093" y="1694372"/>
                  </a:cubicBezTo>
                  <a:cubicBezTo>
                    <a:pt x="3026344" y="1676004"/>
                    <a:pt x="3028937" y="1665558"/>
                    <a:pt x="3031530" y="1665558"/>
                  </a:cubicBezTo>
                  <a:cubicBezTo>
                    <a:pt x="3032179" y="1673770"/>
                    <a:pt x="3032539" y="1690195"/>
                    <a:pt x="3033187" y="1696030"/>
                  </a:cubicBezTo>
                  <a:cubicBezTo>
                    <a:pt x="3033836" y="1701865"/>
                    <a:pt x="3036429" y="1696318"/>
                    <a:pt x="3039383" y="1659363"/>
                  </a:cubicBezTo>
                  <a:cubicBezTo>
                    <a:pt x="3041039" y="1641353"/>
                    <a:pt x="3042985" y="1625937"/>
                    <a:pt x="3043993" y="1611530"/>
                  </a:cubicBezTo>
                  <a:cubicBezTo>
                    <a:pt x="3045001" y="1597122"/>
                    <a:pt x="3045650" y="1585380"/>
                    <a:pt x="3046587" y="1575511"/>
                  </a:cubicBezTo>
                  <a:cubicBezTo>
                    <a:pt x="3047235" y="1562847"/>
                    <a:pt x="3049036" y="1550270"/>
                    <a:pt x="3051845" y="1537908"/>
                  </a:cubicBezTo>
                  <a:cubicBezTo>
                    <a:pt x="3052746" y="1535207"/>
                    <a:pt x="3053623" y="1534180"/>
                    <a:pt x="3054460" y="1534712"/>
                  </a:cubicBezTo>
                  <a:close/>
                  <a:moveTo>
                    <a:pt x="2916017" y="1362146"/>
                  </a:moveTo>
                  <a:cubicBezTo>
                    <a:pt x="2916665" y="1359201"/>
                    <a:pt x="2918466" y="1363865"/>
                    <a:pt x="2921599" y="1379425"/>
                  </a:cubicBezTo>
                  <a:cubicBezTo>
                    <a:pt x="2934350" y="1444907"/>
                    <a:pt x="2930748" y="1596185"/>
                    <a:pt x="2924482" y="1507796"/>
                  </a:cubicBezTo>
                  <a:cubicBezTo>
                    <a:pt x="2923545" y="1497927"/>
                    <a:pt x="2923185" y="1487481"/>
                    <a:pt x="2922536" y="1476964"/>
                  </a:cubicBezTo>
                  <a:lnTo>
                    <a:pt x="2921888" y="1460900"/>
                  </a:lnTo>
                  <a:cubicBezTo>
                    <a:pt x="2921240" y="1455713"/>
                    <a:pt x="2920591" y="1450455"/>
                    <a:pt x="2920591" y="1445556"/>
                  </a:cubicBezTo>
                  <a:cubicBezTo>
                    <a:pt x="2918934" y="1424881"/>
                    <a:pt x="2917998" y="1405575"/>
                    <a:pt x="2917350" y="1390520"/>
                  </a:cubicBezTo>
                  <a:cubicBezTo>
                    <a:pt x="2915873" y="1375644"/>
                    <a:pt x="2915369" y="1365090"/>
                    <a:pt x="2916017" y="1362146"/>
                  </a:cubicBezTo>
                  <a:close/>
                  <a:moveTo>
                    <a:pt x="29157" y="1283761"/>
                  </a:moveTo>
                  <a:cubicBezTo>
                    <a:pt x="31462" y="1284769"/>
                    <a:pt x="29805" y="1305372"/>
                    <a:pt x="28220" y="1337788"/>
                  </a:cubicBezTo>
                  <a:cubicBezTo>
                    <a:pt x="27572" y="1348306"/>
                    <a:pt x="26564" y="1360336"/>
                    <a:pt x="25266" y="1373159"/>
                  </a:cubicBezTo>
                  <a:cubicBezTo>
                    <a:pt x="23970" y="1385981"/>
                    <a:pt x="23970" y="1400388"/>
                    <a:pt x="22961" y="1414796"/>
                  </a:cubicBezTo>
                  <a:cubicBezTo>
                    <a:pt x="21953" y="1429203"/>
                    <a:pt x="20728" y="1444260"/>
                    <a:pt x="20368" y="1459963"/>
                  </a:cubicBezTo>
                  <a:cubicBezTo>
                    <a:pt x="20008" y="1475668"/>
                    <a:pt x="19360" y="1491732"/>
                    <a:pt x="19360" y="1507436"/>
                  </a:cubicBezTo>
                  <a:cubicBezTo>
                    <a:pt x="18711" y="1515648"/>
                    <a:pt x="19071" y="1523212"/>
                    <a:pt x="18711" y="1531353"/>
                  </a:cubicBezTo>
                  <a:cubicBezTo>
                    <a:pt x="18351" y="1539493"/>
                    <a:pt x="18711" y="1547417"/>
                    <a:pt x="18711" y="1555269"/>
                  </a:cubicBezTo>
                  <a:cubicBezTo>
                    <a:pt x="19360" y="1570973"/>
                    <a:pt x="19360" y="1586317"/>
                    <a:pt x="19360" y="1601085"/>
                  </a:cubicBezTo>
                  <a:lnTo>
                    <a:pt x="19360" y="1611890"/>
                  </a:lnTo>
                  <a:cubicBezTo>
                    <a:pt x="19360" y="1615492"/>
                    <a:pt x="19360" y="1619094"/>
                    <a:pt x="19360" y="1622696"/>
                  </a:cubicBezTo>
                  <a:cubicBezTo>
                    <a:pt x="19720" y="1629900"/>
                    <a:pt x="20368" y="1636743"/>
                    <a:pt x="20368" y="1643299"/>
                  </a:cubicBezTo>
                  <a:cubicBezTo>
                    <a:pt x="21016" y="1656409"/>
                    <a:pt x="21376" y="1668872"/>
                    <a:pt x="21376" y="1679966"/>
                  </a:cubicBezTo>
                  <a:cubicBezTo>
                    <a:pt x="22025" y="1701577"/>
                    <a:pt x="21376" y="1706547"/>
                    <a:pt x="18423" y="1701577"/>
                  </a:cubicBezTo>
                  <a:cubicBezTo>
                    <a:pt x="16226" y="1697240"/>
                    <a:pt x="14576" y="1692637"/>
                    <a:pt x="13524" y="1687889"/>
                  </a:cubicBezTo>
                  <a:cubicBezTo>
                    <a:pt x="12228" y="1680974"/>
                    <a:pt x="10859" y="1672474"/>
                    <a:pt x="9563" y="1662965"/>
                  </a:cubicBezTo>
                  <a:cubicBezTo>
                    <a:pt x="2711" y="1614599"/>
                    <a:pt x="-465" y="1565786"/>
                    <a:pt x="54" y="1516945"/>
                  </a:cubicBezTo>
                  <a:cubicBezTo>
                    <a:pt x="435" y="1503165"/>
                    <a:pt x="774" y="1489067"/>
                    <a:pt x="1062" y="1474659"/>
                  </a:cubicBezTo>
                  <a:cubicBezTo>
                    <a:pt x="1710" y="1467455"/>
                    <a:pt x="1710" y="1460612"/>
                    <a:pt x="1710" y="1453408"/>
                  </a:cubicBezTo>
                  <a:lnTo>
                    <a:pt x="3655" y="1431797"/>
                  </a:lnTo>
                  <a:cubicBezTo>
                    <a:pt x="5024" y="1417678"/>
                    <a:pt x="6609" y="1403703"/>
                    <a:pt x="7617" y="1389583"/>
                  </a:cubicBezTo>
                  <a:cubicBezTo>
                    <a:pt x="8626" y="1375464"/>
                    <a:pt x="11507" y="1362065"/>
                    <a:pt x="13524" y="1348594"/>
                  </a:cubicBezTo>
                  <a:cubicBezTo>
                    <a:pt x="17415" y="1325038"/>
                    <a:pt x="20080" y="1308685"/>
                    <a:pt x="22961" y="1298168"/>
                  </a:cubicBezTo>
                  <a:lnTo>
                    <a:pt x="23249" y="1298168"/>
                  </a:lnTo>
                  <a:cubicBezTo>
                    <a:pt x="26204" y="1287722"/>
                    <a:pt x="28220" y="1283761"/>
                    <a:pt x="29157" y="1283761"/>
                  </a:cubicBezTo>
                  <a:close/>
                  <a:moveTo>
                    <a:pt x="91506" y="1002951"/>
                  </a:moveTo>
                  <a:cubicBezTo>
                    <a:pt x="92478" y="1001573"/>
                    <a:pt x="92803" y="1001915"/>
                    <a:pt x="92334" y="1004184"/>
                  </a:cubicBezTo>
                  <a:cubicBezTo>
                    <a:pt x="91397" y="1008722"/>
                    <a:pt x="88084" y="1021473"/>
                    <a:pt x="80880" y="1044741"/>
                  </a:cubicBezTo>
                  <a:cubicBezTo>
                    <a:pt x="76990" y="1056843"/>
                    <a:pt x="73028" y="1068657"/>
                    <a:pt x="69786" y="1079464"/>
                  </a:cubicBezTo>
                  <a:cubicBezTo>
                    <a:pt x="66544" y="1090269"/>
                    <a:pt x="63591" y="1100714"/>
                    <a:pt x="60925" y="1109935"/>
                  </a:cubicBezTo>
                  <a:cubicBezTo>
                    <a:pt x="55378" y="1128593"/>
                    <a:pt x="50480" y="1143288"/>
                    <a:pt x="47238" y="1151861"/>
                  </a:cubicBezTo>
                  <a:cubicBezTo>
                    <a:pt x="41332" y="1169510"/>
                    <a:pt x="39674" y="1163315"/>
                    <a:pt x="51489" y="1118724"/>
                  </a:cubicBezTo>
                  <a:cubicBezTo>
                    <a:pt x="54730" y="1106981"/>
                    <a:pt x="57684" y="1095527"/>
                    <a:pt x="60637" y="1084722"/>
                  </a:cubicBezTo>
                  <a:cubicBezTo>
                    <a:pt x="63591" y="1073916"/>
                    <a:pt x="67481" y="1064047"/>
                    <a:pt x="70795" y="1054610"/>
                  </a:cubicBezTo>
                  <a:cubicBezTo>
                    <a:pt x="77350" y="1036241"/>
                    <a:pt x="82536" y="1021257"/>
                    <a:pt x="86787" y="1012036"/>
                  </a:cubicBezTo>
                  <a:cubicBezTo>
                    <a:pt x="88912" y="1007426"/>
                    <a:pt x="90533" y="1004328"/>
                    <a:pt x="91506" y="1002951"/>
                  </a:cubicBezTo>
                  <a:close/>
                  <a:moveTo>
                    <a:pt x="2748306" y="977620"/>
                  </a:moveTo>
                  <a:cubicBezTo>
                    <a:pt x="2750602" y="978845"/>
                    <a:pt x="2756995" y="989236"/>
                    <a:pt x="2768449" y="1011676"/>
                  </a:cubicBezTo>
                  <a:cubicBezTo>
                    <a:pt x="2799281" y="1077273"/>
                    <a:pt x="2822693" y="1146148"/>
                    <a:pt x="2838109" y="1216982"/>
                  </a:cubicBezTo>
                  <a:lnTo>
                    <a:pt x="2838470" y="1217270"/>
                  </a:lnTo>
                  <a:cubicBezTo>
                    <a:pt x="2842431" y="1236936"/>
                    <a:pt x="2845961" y="1252641"/>
                    <a:pt x="2847619" y="1265751"/>
                  </a:cubicBezTo>
                  <a:cubicBezTo>
                    <a:pt x="2849275" y="1278863"/>
                    <a:pt x="2849923" y="1288660"/>
                    <a:pt x="2850284" y="1295503"/>
                  </a:cubicBezTo>
                  <a:cubicBezTo>
                    <a:pt x="2850932" y="1309262"/>
                    <a:pt x="2848987" y="1310919"/>
                    <a:pt x="2845673" y="1302058"/>
                  </a:cubicBezTo>
                  <a:cubicBezTo>
                    <a:pt x="2843080" y="1295445"/>
                    <a:pt x="2840919" y="1288688"/>
                    <a:pt x="2839118" y="1281816"/>
                  </a:cubicBezTo>
                  <a:cubicBezTo>
                    <a:pt x="2837821" y="1277205"/>
                    <a:pt x="2836884" y="1271947"/>
                    <a:pt x="2835227" y="1266400"/>
                  </a:cubicBezTo>
                  <a:cubicBezTo>
                    <a:pt x="2833570" y="1260853"/>
                    <a:pt x="2831625" y="1254586"/>
                    <a:pt x="2829680" y="1247742"/>
                  </a:cubicBezTo>
                  <a:cubicBezTo>
                    <a:pt x="2826079" y="1234271"/>
                    <a:pt x="2822837" y="1218567"/>
                    <a:pt x="2817579" y="1201206"/>
                  </a:cubicBezTo>
                  <a:cubicBezTo>
                    <a:pt x="2812320" y="1183845"/>
                    <a:pt x="2806773" y="1164539"/>
                    <a:pt x="2800865" y="1143576"/>
                  </a:cubicBezTo>
                  <a:cubicBezTo>
                    <a:pt x="2796256" y="1128232"/>
                    <a:pt x="2790781" y="1113825"/>
                    <a:pt x="2786458" y="1099417"/>
                  </a:cubicBezTo>
                  <a:cubicBezTo>
                    <a:pt x="2782136" y="1085010"/>
                    <a:pt x="2777598" y="1071611"/>
                    <a:pt x="2773347" y="1059148"/>
                  </a:cubicBezTo>
                  <a:cubicBezTo>
                    <a:pt x="2769098" y="1046686"/>
                    <a:pt x="2764847" y="1035232"/>
                    <a:pt x="2761533" y="1025075"/>
                  </a:cubicBezTo>
                  <a:cubicBezTo>
                    <a:pt x="2759949" y="1019888"/>
                    <a:pt x="2758652" y="1015206"/>
                    <a:pt x="2756995" y="1010667"/>
                  </a:cubicBezTo>
                  <a:cubicBezTo>
                    <a:pt x="2755339" y="1006129"/>
                    <a:pt x="2754042" y="1002166"/>
                    <a:pt x="2752745" y="998565"/>
                  </a:cubicBezTo>
                  <a:cubicBezTo>
                    <a:pt x="2747811" y="984337"/>
                    <a:pt x="2746010" y="976395"/>
                    <a:pt x="2748306" y="977620"/>
                  </a:cubicBezTo>
                  <a:close/>
                  <a:moveTo>
                    <a:pt x="193762" y="961249"/>
                  </a:moveTo>
                  <a:cubicBezTo>
                    <a:pt x="192754" y="968165"/>
                    <a:pt x="185262" y="993017"/>
                    <a:pt x="167901" y="1041787"/>
                  </a:cubicBezTo>
                  <a:cubicBezTo>
                    <a:pt x="161993" y="1061093"/>
                    <a:pt x="155222" y="1081479"/>
                    <a:pt x="148955" y="1101434"/>
                  </a:cubicBezTo>
                  <a:cubicBezTo>
                    <a:pt x="142687" y="1121388"/>
                    <a:pt x="137501" y="1141991"/>
                    <a:pt x="131594" y="1161657"/>
                  </a:cubicBezTo>
                  <a:cubicBezTo>
                    <a:pt x="130297" y="1166916"/>
                    <a:pt x="128640" y="1171815"/>
                    <a:pt x="127344" y="1176713"/>
                  </a:cubicBezTo>
                  <a:cubicBezTo>
                    <a:pt x="126047" y="1181612"/>
                    <a:pt x="125038" y="1186510"/>
                    <a:pt x="123741" y="1191121"/>
                  </a:cubicBezTo>
                  <a:cubicBezTo>
                    <a:pt x="121436" y="1200918"/>
                    <a:pt x="119491" y="1210354"/>
                    <a:pt x="116898" y="1219575"/>
                  </a:cubicBezTo>
                  <a:cubicBezTo>
                    <a:pt x="114305" y="1228796"/>
                    <a:pt x="111640" y="1237368"/>
                    <a:pt x="109695" y="1246157"/>
                  </a:cubicBezTo>
                  <a:cubicBezTo>
                    <a:pt x="107749" y="1254945"/>
                    <a:pt x="106092" y="1263158"/>
                    <a:pt x="104508" y="1271010"/>
                  </a:cubicBezTo>
                  <a:cubicBezTo>
                    <a:pt x="101194" y="1286426"/>
                    <a:pt x="97664" y="1299825"/>
                    <a:pt x="94999" y="1311279"/>
                  </a:cubicBezTo>
                  <a:cubicBezTo>
                    <a:pt x="92334" y="1322732"/>
                    <a:pt x="90749" y="1331593"/>
                    <a:pt x="89092" y="1337140"/>
                  </a:cubicBezTo>
                  <a:cubicBezTo>
                    <a:pt x="85490" y="1348594"/>
                    <a:pt x="83833" y="1347298"/>
                    <a:pt x="84193" y="1327992"/>
                  </a:cubicBezTo>
                  <a:cubicBezTo>
                    <a:pt x="85108" y="1305379"/>
                    <a:pt x="87514" y="1282860"/>
                    <a:pt x="91397" y="1260565"/>
                  </a:cubicBezTo>
                  <a:cubicBezTo>
                    <a:pt x="92694" y="1253361"/>
                    <a:pt x="93342" y="1246229"/>
                    <a:pt x="94999" y="1238305"/>
                  </a:cubicBezTo>
                  <a:cubicBezTo>
                    <a:pt x="96655" y="1230381"/>
                    <a:pt x="98240" y="1222529"/>
                    <a:pt x="99897" y="1214676"/>
                  </a:cubicBezTo>
                  <a:cubicBezTo>
                    <a:pt x="103139" y="1198684"/>
                    <a:pt x="106092" y="1181539"/>
                    <a:pt x="110991" y="1164899"/>
                  </a:cubicBezTo>
                  <a:cubicBezTo>
                    <a:pt x="115889" y="1148258"/>
                    <a:pt x="120788" y="1131186"/>
                    <a:pt x="125398" y="1114473"/>
                  </a:cubicBezTo>
                  <a:cubicBezTo>
                    <a:pt x="126695" y="1110222"/>
                    <a:pt x="127415" y="1106044"/>
                    <a:pt x="129001" y="1102082"/>
                  </a:cubicBezTo>
                  <a:cubicBezTo>
                    <a:pt x="130585" y="1098120"/>
                    <a:pt x="131954" y="1093870"/>
                    <a:pt x="133251" y="1089908"/>
                  </a:cubicBezTo>
                  <a:cubicBezTo>
                    <a:pt x="136204" y="1082056"/>
                    <a:pt x="139086" y="1074204"/>
                    <a:pt x="141751" y="1066352"/>
                  </a:cubicBezTo>
                  <a:cubicBezTo>
                    <a:pt x="151044" y="1039417"/>
                    <a:pt x="161965" y="1013080"/>
                    <a:pt x="174456" y="987471"/>
                  </a:cubicBezTo>
                  <a:cubicBezTo>
                    <a:pt x="185910" y="964203"/>
                    <a:pt x="194771" y="954334"/>
                    <a:pt x="193762" y="961249"/>
                  </a:cubicBezTo>
                  <a:close/>
                  <a:moveTo>
                    <a:pt x="2718614" y="838225"/>
                  </a:moveTo>
                  <a:lnTo>
                    <a:pt x="2731004" y="852632"/>
                  </a:lnTo>
                  <a:cubicBezTo>
                    <a:pt x="2739505" y="863149"/>
                    <a:pt x="2741162" y="862141"/>
                    <a:pt x="2736624" y="849391"/>
                  </a:cubicBezTo>
                  <a:cubicBezTo>
                    <a:pt x="2725457" y="822520"/>
                    <a:pt x="2758811" y="857891"/>
                    <a:pt x="2809886" y="972502"/>
                  </a:cubicBezTo>
                  <a:cubicBezTo>
                    <a:pt x="2832434" y="1025522"/>
                    <a:pt x="2843023" y="1059884"/>
                    <a:pt x="2845256" y="1073355"/>
                  </a:cubicBezTo>
                  <a:cubicBezTo>
                    <a:pt x="2847489" y="1086826"/>
                    <a:pt x="2842303" y="1079622"/>
                    <a:pt x="2830848" y="1051744"/>
                  </a:cubicBezTo>
                  <a:cubicBezTo>
                    <a:pt x="2814496" y="1016733"/>
                    <a:pt x="2814784" y="1023937"/>
                    <a:pt x="2819035" y="1043243"/>
                  </a:cubicBezTo>
                  <a:cubicBezTo>
                    <a:pt x="2822348" y="1058011"/>
                    <a:pt x="2816729" y="1051455"/>
                    <a:pt x="2806284" y="1028187"/>
                  </a:cubicBezTo>
                  <a:cubicBezTo>
                    <a:pt x="2795838" y="1004919"/>
                    <a:pt x="2778477" y="965299"/>
                    <a:pt x="2753913" y="914872"/>
                  </a:cubicBezTo>
                  <a:lnTo>
                    <a:pt x="2753913" y="915449"/>
                  </a:lnTo>
                  <a:cubicBezTo>
                    <a:pt x="2728411" y="862069"/>
                    <a:pt x="2715949" y="839809"/>
                    <a:pt x="2718614" y="838225"/>
                  </a:cubicBezTo>
                  <a:close/>
                  <a:moveTo>
                    <a:pt x="2500849" y="457987"/>
                  </a:moveTo>
                  <a:cubicBezTo>
                    <a:pt x="2504036" y="459095"/>
                    <a:pt x="2514014" y="466713"/>
                    <a:pt x="2532816" y="482921"/>
                  </a:cubicBezTo>
                  <a:cubicBezTo>
                    <a:pt x="2540379" y="488756"/>
                    <a:pt x="2548231" y="495312"/>
                    <a:pt x="2556083" y="503163"/>
                  </a:cubicBezTo>
                  <a:cubicBezTo>
                    <a:pt x="2563936" y="511015"/>
                    <a:pt x="2572148" y="518580"/>
                    <a:pt x="2580288" y="527080"/>
                  </a:cubicBezTo>
                  <a:cubicBezTo>
                    <a:pt x="2588428" y="535581"/>
                    <a:pt x="2596929" y="543144"/>
                    <a:pt x="2605141" y="552941"/>
                  </a:cubicBezTo>
                  <a:cubicBezTo>
                    <a:pt x="2613354" y="562738"/>
                    <a:pt x="2621853" y="571887"/>
                    <a:pt x="2629994" y="581756"/>
                  </a:cubicBezTo>
                  <a:cubicBezTo>
                    <a:pt x="2646995" y="600414"/>
                    <a:pt x="2662771" y="621376"/>
                    <a:pt x="2677755" y="641331"/>
                  </a:cubicBezTo>
                  <a:cubicBezTo>
                    <a:pt x="2693819" y="661285"/>
                    <a:pt x="2706930" y="682608"/>
                    <a:pt x="2719968" y="701914"/>
                  </a:cubicBezTo>
                  <a:lnTo>
                    <a:pt x="2720040" y="701626"/>
                  </a:lnTo>
                  <a:cubicBezTo>
                    <a:pt x="2724003" y="708470"/>
                    <a:pt x="2726596" y="713729"/>
                    <a:pt x="2728614" y="717691"/>
                  </a:cubicBezTo>
                  <a:cubicBezTo>
                    <a:pt x="2729837" y="720211"/>
                    <a:pt x="2730414" y="723021"/>
                    <a:pt x="2730198" y="725831"/>
                  </a:cubicBezTo>
                  <a:cubicBezTo>
                    <a:pt x="2729550" y="728136"/>
                    <a:pt x="2725588" y="724246"/>
                    <a:pt x="2715791" y="714089"/>
                  </a:cubicBezTo>
                  <a:cubicBezTo>
                    <a:pt x="2705994" y="703931"/>
                    <a:pt x="2692522" y="686570"/>
                    <a:pt x="2673865" y="662366"/>
                  </a:cubicBezTo>
                  <a:cubicBezTo>
                    <a:pt x="2664067" y="650551"/>
                    <a:pt x="2653694" y="637081"/>
                    <a:pt x="2640872" y="621376"/>
                  </a:cubicBezTo>
                  <a:cubicBezTo>
                    <a:pt x="2628049" y="605673"/>
                    <a:pt x="2613354" y="589320"/>
                    <a:pt x="2597649" y="570302"/>
                  </a:cubicBezTo>
                  <a:cubicBezTo>
                    <a:pt x="2589077" y="559497"/>
                    <a:pt x="2579640" y="549988"/>
                    <a:pt x="2571140" y="540191"/>
                  </a:cubicBezTo>
                  <a:cubicBezTo>
                    <a:pt x="2562639" y="530394"/>
                    <a:pt x="2554067" y="521173"/>
                    <a:pt x="2546863" y="512672"/>
                  </a:cubicBezTo>
                  <a:cubicBezTo>
                    <a:pt x="2531230" y="495672"/>
                    <a:pt x="2517760" y="481912"/>
                    <a:pt x="2509619" y="472115"/>
                  </a:cubicBezTo>
                  <a:cubicBezTo>
                    <a:pt x="2501263" y="462282"/>
                    <a:pt x="2497661" y="456879"/>
                    <a:pt x="2500849" y="457987"/>
                  </a:cubicBezTo>
                  <a:close/>
                  <a:moveTo>
                    <a:pt x="1564562" y="269332"/>
                  </a:moveTo>
                  <a:cubicBezTo>
                    <a:pt x="2275571" y="269332"/>
                    <a:pt x="2851870" y="845702"/>
                    <a:pt x="2851870" y="1557215"/>
                  </a:cubicBezTo>
                  <a:cubicBezTo>
                    <a:pt x="2851870" y="2268728"/>
                    <a:pt x="2275571" y="2845387"/>
                    <a:pt x="1564562" y="2845387"/>
                  </a:cubicBezTo>
                  <a:cubicBezTo>
                    <a:pt x="853554" y="2845387"/>
                    <a:pt x="277254" y="2268439"/>
                    <a:pt x="277254" y="1557215"/>
                  </a:cubicBezTo>
                  <a:cubicBezTo>
                    <a:pt x="277254" y="845991"/>
                    <a:pt x="853554" y="269332"/>
                    <a:pt x="1564562" y="269332"/>
                  </a:cubicBezTo>
                  <a:close/>
                  <a:moveTo>
                    <a:pt x="2306566" y="232992"/>
                  </a:moveTo>
                  <a:cubicBezTo>
                    <a:pt x="2305689" y="231645"/>
                    <a:pt x="2306917" y="231636"/>
                    <a:pt x="2310872" y="233373"/>
                  </a:cubicBezTo>
                  <a:cubicBezTo>
                    <a:pt x="2316146" y="235690"/>
                    <a:pt x="2326267" y="241110"/>
                    <a:pt x="2342709" y="250601"/>
                  </a:cubicBezTo>
                  <a:cubicBezTo>
                    <a:pt x="2363024" y="262703"/>
                    <a:pt x="2373830" y="268322"/>
                    <a:pt x="2383914" y="274157"/>
                  </a:cubicBezTo>
                  <a:cubicBezTo>
                    <a:pt x="2396377" y="281073"/>
                    <a:pt x="2415972" y="292887"/>
                    <a:pt x="2439600" y="308591"/>
                  </a:cubicBezTo>
                  <a:lnTo>
                    <a:pt x="2477491" y="336109"/>
                  </a:lnTo>
                  <a:cubicBezTo>
                    <a:pt x="2484407" y="341296"/>
                    <a:pt x="2490962" y="346195"/>
                    <a:pt x="2498166" y="351814"/>
                  </a:cubicBezTo>
                  <a:lnTo>
                    <a:pt x="2519777" y="369175"/>
                  </a:lnTo>
                  <a:cubicBezTo>
                    <a:pt x="2526981" y="375009"/>
                    <a:pt x="2534185" y="381277"/>
                    <a:pt x="2541388" y="387472"/>
                  </a:cubicBezTo>
                  <a:cubicBezTo>
                    <a:pt x="2545350" y="390426"/>
                    <a:pt x="2548952" y="393667"/>
                    <a:pt x="2552554" y="396621"/>
                  </a:cubicBezTo>
                  <a:cubicBezTo>
                    <a:pt x="2556156" y="399574"/>
                    <a:pt x="2559757" y="403536"/>
                    <a:pt x="2563360" y="406778"/>
                  </a:cubicBezTo>
                  <a:lnTo>
                    <a:pt x="2607158" y="447768"/>
                  </a:lnTo>
                  <a:lnTo>
                    <a:pt x="2648724" y="490990"/>
                  </a:lnTo>
                  <a:cubicBezTo>
                    <a:pt x="2655640" y="497906"/>
                    <a:pt x="2661474" y="505757"/>
                    <a:pt x="2668030" y="512961"/>
                  </a:cubicBezTo>
                  <a:cubicBezTo>
                    <a:pt x="2674585" y="520165"/>
                    <a:pt x="2680781" y="527369"/>
                    <a:pt x="2686688" y="534572"/>
                  </a:cubicBezTo>
                  <a:cubicBezTo>
                    <a:pt x="2704337" y="555175"/>
                    <a:pt x="2717087" y="572896"/>
                    <a:pt x="2727244" y="586295"/>
                  </a:cubicBezTo>
                  <a:cubicBezTo>
                    <a:pt x="2737402" y="599694"/>
                    <a:pt x="2743958" y="609563"/>
                    <a:pt x="2747919" y="615759"/>
                  </a:cubicBezTo>
                  <a:cubicBezTo>
                    <a:pt x="2754764" y="627573"/>
                    <a:pt x="2765569" y="644573"/>
                    <a:pt x="2779976" y="665536"/>
                  </a:cubicBezTo>
                  <a:cubicBezTo>
                    <a:pt x="2787180" y="675694"/>
                    <a:pt x="2794096" y="687436"/>
                    <a:pt x="2802236" y="699898"/>
                  </a:cubicBezTo>
                  <a:cubicBezTo>
                    <a:pt x="2810376" y="712360"/>
                    <a:pt x="2818876" y="725472"/>
                    <a:pt x="2827737" y="739518"/>
                  </a:cubicBezTo>
                  <a:cubicBezTo>
                    <a:pt x="2849348" y="776185"/>
                    <a:pt x="2855183" y="784686"/>
                    <a:pt x="2852301" y="776185"/>
                  </a:cubicBezTo>
                  <a:cubicBezTo>
                    <a:pt x="2859145" y="785874"/>
                    <a:pt x="2865485" y="795930"/>
                    <a:pt x="2871247" y="806297"/>
                  </a:cubicBezTo>
                  <a:cubicBezTo>
                    <a:pt x="2877803" y="818111"/>
                    <a:pt x="2884646" y="830862"/>
                    <a:pt x="2889545" y="841019"/>
                  </a:cubicBezTo>
                  <a:cubicBezTo>
                    <a:pt x="2899414" y="861334"/>
                    <a:pt x="2903304" y="871491"/>
                    <a:pt x="2887960" y="845629"/>
                  </a:cubicBezTo>
                  <a:cubicBezTo>
                    <a:pt x="2879100" y="830213"/>
                    <a:pt x="2880108" y="834176"/>
                    <a:pt x="2893507" y="863639"/>
                  </a:cubicBezTo>
                  <a:cubicBezTo>
                    <a:pt x="2907915" y="897352"/>
                    <a:pt x="2909211" y="906501"/>
                    <a:pt x="2904313" y="900306"/>
                  </a:cubicBezTo>
                  <a:cubicBezTo>
                    <a:pt x="2899990" y="894197"/>
                    <a:pt x="2896100" y="887843"/>
                    <a:pt x="2892499" y="881288"/>
                  </a:cubicBezTo>
                  <a:cubicBezTo>
                    <a:pt x="2887312" y="871851"/>
                    <a:pt x="2880108" y="860325"/>
                    <a:pt x="2872904" y="847574"/>
                  </a:cubicBezTo>
                  <a:cubicBezTo>
                    <a:pt x="2832635" y="772864"/>
                    <a:pt x="2788260" y="700409"/>
                    <a:pt x="2740067" y="630526"/>
                  </a:cubicBezTo>
                  <a:cubicBezTo>
                    <a:pt x="2729262" y="614102"/>
                    <a:pt x="2714854" y="596092"/>
                    <a:pt x="2700447" y="577147"/>
                  </a:cubicBezTo>
                  <a:cubicBezTo>
                    <a:pt x="2693243" y="566989"/>
                    <a:pt x="2685102" y="557841"/>
                    <a:pt x="2676891" y="548332"/>
                  </a:cubicBezTo>
                  <a:cubicBezTo>
                    <a:pt x="2668678" y="538823"/>
                    <a:pt x="2660178" y="529386"/>
                    <a:pt x="2652038" y="520165"/>
                  </a:cubicBezTo>
                  <a:cubicBezTo>
                    <a:pt x="2635613" y="501219"/>
                    <a:pt x="2618035" y="483425"/>
                    <a:pt x="2601612" y="467434"/>
                  </a:cubicBezTo>
                  <a:cubicBezTo>
                    <a:pt x="2585187" y="451441"/>
                    <a:pt x="2568546" y="437682"/>
                    <a:pt x="2555075" y="425580"/>
                  </a:cubicBezTo>
                  <a:cubicBezTo>
                    <a:pt x="2536778" y="408507"/>
                    <a:pt x="2516463" y="393451"/>
                    <a:pt x="2496869" y="377387"/>
                  </a:cubicBezTo>
                  <a:cubicBezTo>
                    <a:pt x="2484407" y="366941"/>
                    <a:pt x="2453647" y="344034"/>
                    <a:pt x="2424832" y="320766"/>
                  </a:cubicBezTo>
                  <a:cubicBezTo>
                    <a:pt x="2409776" y="309600"/>
                    <a:pt x="2394720" y="298794"/>
                    <a:pt x="2382329" y="289645"/>
                  </a:cubicBezTo>
                  <a:lnTo>
                    <a:pt x="2365617" y="277543"/>
                  </a:lnTo>
                  <a:cubicBezTo>
                    <a:pt x="2361007" y="274302"/>
                    <a:pt x="2357116" y="271636"/>
                    <a:pt x="2354523" y="269691"/>
                  </a:cubicBezTo>
                  <a:lnTo>
                    <a:pt x="2354523" y="270268"/>
                  </a:lnTo>
                  <a:cubicBezTo>
                    <a:pt x="2330778" y="253127"/>
                    <a:pt x="2309198" y="237035"/>
                    <a:pt x="2306566" y="232992"/>
                  </a:cubicBezTo>
                  <a:close/>
                  <a:moveTo>
                    <a:pt x="1593953" y="152126"/>
                  </a:moveTo>
                  <a:cubicBezTo>
                    <a:pt x="1611890" y="153423"/>
                    <a:pt x="1629899" y="154432"/>
                    <a:pt x="1647908" y="155728"/>
                  </a:cubicBezTo>
                  <a:lnTo>
                    <a:pt x="1661668" y="156737"/>
                  </a:lnTo>
                  <a:lnTo>
                    <a:pt x="1675066" y="158321"/>
                  </a:lnTo>
                  <a:lnTo>
                    <a:pt x="1702224" y="161275"/>
                  </a:lnTo>
                  <a:cubicBezTo>
                    <a:pt x="1711085" y="162643"/>
                    <a:pt x="1720522" y="162932"/>
                    <a:pt x="1729383" y="164589"/>
                  </a:cubicBezTo>
                  <a:cubicBezTo>
                    <a:pt x="1738243" y="166246"/>
                    <a:pt x="1747392" y="167830"/>
                    <a:pt x="1756252" y="169127"/>
                  </a:cubicBezTo>
                  <a:lnTo>
                    <a:pt x="1783410" y="174098"/>
                  </a:lnTo>
                  <a:lnTo>
                    <a:pt x="1797170" y="176331"/>
                  </a:lnTo>
                  <a:lnTo>
                    <a:pt x="1810857" y="179284"/>
                  </a:lnTo>
                  <a:cubicBezTo>
                    <a:pt x="1828866" y="183535"/>
                    <a:pt x="1847596" y="187208"/>
                    <a:pt x="1865894" y="192107"/>
                  </a:cubicBezTo>
                  <a:cubicBezTo>
                    <a:pt x="1884191" y="197005"/>
                    <a:pt x="1902488" y="202264"/>
                    <a:pt x="1921146" y="207811"/>
                  </a:cubicBezTo>
                  <a:cubicBezTo>
                    <a:pt x="1989784" y="229444"/>
                    <a:pt x="2056727" y="256147"/>
                    <a:pt x="2121410" y="287700"/>
                  </a:cubicBezTo>
                  <a:cubicBezTo>
                    <a:pt x="2184298" y="319303"/>
                    <a:pt x="2244737" y="355646"/>
                    <a:pt x="2302151" y="396404"/>
                  </a:cubicBezTo>
                  <a:cubicBezTo>
                    <a:pt x="2310724" y="398061"/>
                    <a:pt x="2319080" y="400698"/>
                    <a:pt x="2327004" y="404256"/>
                  </a:cubicBezTo>
                  <a:cubicBezTo>
                    <a:pt x="2335576" y="408190"/>
                    <a:pt x="2343861" y="412671"/>
                    <a:pt x="2351857" y="417656"/>
                  </a:cubicBezTo>
                  <a:cubicBezTo>
                    <a:pt x="2362662" y="424571"/>
                    <a:pt x="2376062" y="434008"/>
                    <a:pt x="2394071" y="446830"/>
                  </a:cubicBezTo>
                  <a:cubicBezTo>
                    <a:pt x="2398321" y="449785"/>
                    <a:pt x="2403292" y="453098"/>
                    <a:pt x="2407542" y="456988"/>
                  </a:cubicBezTo>
                  <a:cubicBezTo>
                    <a:pt x="2411793" y="460878"/>
                    <a:pt x="2416330" y="464192"/>
                    <a:pt x="2420940" y="468082"/>
                  </a:cubicBezTo>
                  <a:lnTo>
                    <a:pt x="2449755" y="491998"/>
                  </a:lnTo>
                  <a:cubicBezTo>
                    <a:pt x="2459552" y="500211"/>
                    <a:pt x="2468773" y="509359"/>
                    <a:pt x="2478570" y="518868"/>
                  </a:cubicBezTo>
                  <a:cubicBezTo>
                    <a:pt x="2488367" y="528377"/>
                    <a:pt x="2498525" y="537526"/>
                    <a:pt x="2508034" y="547035"/>
                  </a:cubicBezTo>
                  <a:lnTo>
                    <a:pt x="2535841" y="576786"/>
                  </a:lnTo>
                  <a:cubicBezTo>
                    <a:pt x="2544990" y="586295"/>
                    <a:pt x="2553850" y="596092"/>
                    <a:pt x="2561702" y="605961"/>
                  </a:cubicBezTo>
                  <a:cubicBezTo>
                    <a:pt x="2578054" y="625628"/>
                    <a:pt x="2593471" y="642916"/>
                    <a:pt x="2604924" y="659629"/>
                  </a:cubicBezTo>
                  <a:cubicBezTo>
                    <a:pt x="2652973" y="726120"/>
                    <a:pt x="2620629" y="697953"/>
                    <a:pt x="2582305" y="654731"/>
                  </a:cubicBezTo>
                  <a:cubicBezTo>
                    <a:pt x="2547583" y="618712"/>
                    <a:pt x="2531879" y="604953"/>
                    <a:pt x="2531879" y="610499"/>
                  </a:cubicBezTo>
                  <a:cubicBezTo>
                    <a:pt x="2535264" y="618251"/>
                    <a:pt x="2539659" y="625513"/>
                    <a:pt x="2544990" y="632111"/>
                  </a:cubicBezTo>
                  <a:cubicBezTo>
                    <a:pt x="2548879" y="638018"/>
                    <a:pt x="2554137" y="644862"/>
                    <a:pt x="2560334" y="653074"/>
                  </a:cubicBezTo>
                  <a:cubicBezTo>
                    <a:pt x="2562999" y="656964"/>
                    <a:pt x="2566960" y="661646"/>
                    <a:pt x="2570202" y="666185"/>
                  </a:cubicBezTo>
                  <a:cubicBezTo>
                    <a:pt x="2573444" y="670723"/>
                    <a:pt x="2577045" y="675694"/>
                    <a:pt x="2580648" y="681240"/>
                  </a:cubicBezTo>
                  <a:cubicBezTo>
                    <a:pt x="2592101" y="697592"/>
                    <a:pt x="2601539" y="710992"/>
                    <a:pt x="2605500" y="718195"/>
                  </a:cubicBezTo>
                  <a:cubicBezTo>
                    <a:pt x="2609463" y="725399"/>
                    <a:pt x="2608814" y="726768"/>
                    <a:pt x="2600602" y="718195"/>
                  </a:cubicBezTo>
                  <a:lnTo>
                    <a:pt x="2574741" y="691397"/>
                  </a:lnTo>
                  <a:cubicBezTo>
                    <a:pt x="2565952" y="681888"/>
                    <a:pt x="2557091" y="672380"/>
                    <a:pt x="2548879" y="665176"/>
                  </a:cubicBezTo>
                  <a:cubicBezTo>
                    <a:pt x="2532526" y="650120"/>
                    <a:pt x="2521361" y="641908"/>
                    <a:pt x="2523018" y="647815"/>
                  </a:cubicBezTo>
                  <a:cubicBezTo>
                    <a:pt x="2524675" y="653722"/>
                    <a:pt x="2528637" y="661574"/>
                    <a:pt x="2522082" y="656676"/>
                  </a:cubicBezTo>
                  <a:cubicBezTo>
                    <a:pt x="2515238" y="651093"/>
                    <a:pt x="2508899" y="644948"/>
                    <a:pt x="2503064" y="638306"/>
                  </a:cubicBezTo>
                  <a:cubicBezTo>
                    <a:pt x="2492978" y="628149"/>
                    <a:pt x="2477922" y="613742"/>
                    <a:pt x="2456959" y="592130"/>
                  </a:cubicBezTo>
                  <a:cubicBezTo>
                    <a:pt x="2441543" y="578443"/>
                    <a:pt x="2429514" y="566917"/>
                    <a:pt x="2417700" y="556112"/>
                  </a:cubicBezTo>
                  <a:cubicBezTo>
                    <a:pt x="2405885" y="545306"/>
                    <a:pt x="2394143" y="536518"/>
                    <a:pt x="2381033" y="526000"/>
                  </a:cubicBezTo>
                  <a:cubicBezTo>
                    <a:pt x="2375125" y="521389"/>
                    <a:pt x="2369002" y="516563"/>
                    <a:pt x="2362735" y="511592"/>
                  </a:cubicBezTo>
                  <a:cubicBezTo>
                    <a:pt x="2356467" y="506622"/>
                    <a:pt x="2350345" y="502155"/>
                    <a:pt x="2343428" y="497185"/>
                  </a:cubicBezTo>
                  <a:cubicBezTo>
                    <a:pt x="2336513" y="492214"/>
                    <a:pt x="2329670" y="487388"/>
                    <a:pt x="2323114" y="482129"/>
                  </a:cubicBezTo>
                  <a:cubicBezTo>
                    <a:pt x="2316558" y="476871"/>
                    <a:pt x="2309355" y="471323"/>
                    <a:pt x="2301503" y="466065"/>
                  </a:cubicBezTo>
                  <a:lnTo>
                    <a:pt x="2265484" y="442508"/>
                  </a:lnTo>
                  <a:cubicBezTo>
                    <a:pt x="2259577" y="438547"/>
                    <a:pt x="2253454" y="435305"/>
                    <a:pt x="2247187" y="431343"/>
                  </a:cubicBezTo>
                  <a:cubicBezTo>
                    <a:pt x="2240920" y="427381"/>
                    <a:pt x="2234724" y="423779"/>
                    <a:pt x="2228169" y="420177"/>
                  </a:cubicBezTo>
                  <a:cubicBezTo>
                    <a:pt x="2203316" y="404473"/>
                    <a:pt x="2175798" y="390714"/>
                    <a:pt x="2147343" y="375009"/>
                  </a:cubicBezTo>
                  <a:cubicBezTo>
                    <a:pt x="2054761" y="326838"/>
                    <a:pt x="1957229" y="288838"/>
                    <a:pt x="1856456" y="261695"/>
                  </a:cubicBezTo>
                  <a:cubicBezTo>
                    <a:pt x="1848605" y="261407"/>
                    <a:pt x="1839383" y="261119"/>
                    <a:pt x="1828938" y="260110"/>
                  </a:cubicBezTo>
                  <a:cubicBezTo>
                    <a:pt x="1818493" y="259102"/>
                    <a:pt x="1806967" y="258525"/>
                    <a:pt x="1794576" y="256508"/>
                  </a:cubicBezTo>
                  <a:cubicBezTo>
                    <a:pt x="1782186" y="254491"/>
                    <a:pt x="1759927" y="253194"/>
                    <a:pt x="1733777" y="249953"/>
                  </a:cubicBezTo>
                  <a:cubicBezTo>
                    <a:pt x="1727222" y="249305"/>
                    <a:pt x="1720666" y="248296"/>
                    <a:pt x="1713462" y="247647"/>
                  </a:cubicBezTo>
                  <a:cubicBezTo>
                    <a:pt x="1706258" y="246999"/>
                    <a:pt x="1699054" y="246351"/>
                    <a:pt x="1691851" y="245990"/>
                  </a:cubicBezTo>
                  <a:cubicBezTo>
                    <a:pt x="1677443" y="244694"/>
                    <a:pt x="1663036" y="243037"/>
                    <a:pt x="1648628" y="241740"/>
                  </a:cubicBezTo>
                  <a:lnTo>
                    <a:pt x="1627738" y="240444"/>
                  </a:lnTo>
                  <a:lnTo>
                    <a:pt x="1589414" y="239436"/>
                  </a:lnTo>
                  <a:cubicBezTo>
                    <a:pt x="1577312" y="239436"/>
                    <a:pt x="1564921" y="240084"/>
                    <a:pt x="1552459" y="240084"/>
                  </a:cubicBezTo>
                  <a:cubicBezTo>
                    <a:pt x="1539996" y="240084"/>
                    <a:pt x="1526957" y="239796"/>
                    <a:pt x="1512550" y="240444"/>
                  </a:cubicBezTo>
                  <a:cubicBezTo>
                    <a:pt x="1498142" y="241092"/>
                    <a:pt x="1482727" y="242101"/>
                    <a:pt x="1465438" y="242749"/>
                  </a:cubicBezTo>
                  <a:cubicBezTo>
                    <a:pt x="1454632" y="243037"/>
                    <a:pt x="1443467" y="244334"/>
                    <a:pt x="1432013" y="245342"/>
                  </a:cubicBezTo>
                  <a:cubicBezTo>
                    <a:pt x="1420558" y="246351"/>
                    <a:pt x="1409176" y="248007"/>
                    <a:pt x="1397002" y="248656"/>
                  </a:cubicBezTo>
                  <a:cubicBezTo>
                    <a:pt x="1384828" y="249305"/>
                    <a:pt x="1372798" y="251538"/>
                    <a:pt x="1360983" y="253194"/>
                  </a:cubicBezTo>
                  <a:cubicBezTo>
                    <a:pt x="1349169" y="254851"/>
                    <a:pt x="1337427" y="256796"/>
                    <a:pt x="1325974" y="258453"/>
                  </a:cubicBezTo>
                  <a:cubicBezTo>
                    <a:pt x="1303065" y="262703"/>
                    <a:pt x="1281094" y="267025"/>
                    <a:pt x="1262436" y="271564"/>
                  </a:cubicBezTo>
                  <a:cubicBezTo>
                    <a:pt x="1243778" y="276102"/>
                    <a:pt x="1228075" y="281073"/>
                    <a:pt x="1216332" y="284675"/>
                  </a:cubicBezTo>
                  <a:cubicBezTo>
                    <a:pt x="1210786" y="286259"/>
                    <a:pt x="1205239" y="287557"/>
                    <a:pt x="1199332" y="289213"/>
                  </a:cubicBezTo>
                  <a:cubicBezTo>
                    <a:pt x="1193425" y="290870"/>
                    <a:pt x="1187877" y="292815"/>
                    <a:pt x="1181971" y="294472"/>
                  </a:cubicBezTo>
                  <a:cubicBezTo>
                    <a:pt x="1170517" y="298074"/>
                    <a:pt x="1158991" y="302036"/>
                    <a:pt x="1147249" y="305277"/>
                  </a:cubicBezTo>
                  <a:cubicBezTo>
                    <a:pt x="1135507" y="308519"/>
                    <a:pt x="1124053" y="313417"/>
                    <a:pt x="1112599" y="317380"/>
                  </a:cubicBezTo>
                  <a:cubicBezTo>
                    <a:pt x="1101145" y="321342"/>
                    <a:pt x="1089042" y="324871"/>
                    <a:pt x="1077588" y="329842"/>
                  </a:cubicBezTo>
                  <a:cubicBezTo>
                    <a:pt x="1066135" y="334813"/>
                    <a:pt x="1055041" y="339639"/>
                    <a:pt x="1043227" y="344249"/>
                  </a:cubicBezTo>
                  <a:cubicBezTo>
                    <a:pt x="1031412" y="348860"/>
                    <a:pt x="1019671" y="353470"/>
                    <a:pt x="1008505" y="358657"/>
                  </a:cubicBezTo>
                  <a:cubicBezTo>
                    <a:pt x="985957" y="369175"/>
                    <a:pt x="962761" y="378972"/>
                    <a:pt x="941149" y="390786"/>
                  </a:cubicBezTo>
                  <a:cubicBezTo>
                    <a:pt x="859956" y="431977"/>
                    <a:pt x="782257" y="479730"/>
                    <a:pt x="708829" y="533563"/>
                  </a:cubicBezTo>
                  <a:cubicBezTo>
                    <a:pt x="667552" y="564324"/>
                    <a:pt x="641042" y="583270"/>
                    <a:pt x="633838" y="585935"/>
                  </a:cubicBezTo>
                  <a:cubicBezTo>
                    <a:pt x="626635" y="588600"/>
                    <a:pt x="637440" y="571527"/>
                    <a:pt x="675404" y="535509"/>
                  </a:cubicBezTo>
                  <a:cubicBezTo>
                    <a:pt x="684913" y="526360"/>
                    <a:pt x="690171" y="520813"/>
                    <a:pt x="686210" y="523118"/>
                  </a:cubicBezTo>
                  <a:cubicBezTo>
                    <a:pt x="681275" y="526245"/>
                    <a:pt x="676665" y="529868"/>
                    <a:pt x="672450" y="533923"/>
                  </a:cubicBezTo>
                  <a:cubicBezTo>
                    <a:pt x="668560" y="537526"/>
                    <a:pt x="663013" y="542064"/>
                    <a:pt x="655162" y="549268"/>
                  </a:cubicBezTo>
                  <a:cubicBezTo>
                    <a:pt x="647309" y="556472"/>
                    <a:pt x="637152" y="565332"/>
                    <a:pt x="625050" y="578083"/>
                  </a:cubicBezTo>
                  <a:cubicBezTo>
                    <a:pt x="556441" y="645834"/>
                    <a:pt x="494309" y="719845"/>
                    <a:pt x="439481" y="799165"/>
                  </a:cubicBezTo>
                  <a:cubicBezTo>
                    <a:pt x="384142" y="879883"/>
                    <a:pt x="337304" y="966119"/>
                    <a:pt x="299729" y="1056483"/>
                  </a:cubicBezTo>
                  <a:cubicBezTo>
                    <a:pt x="267427" y="1135616"/>
                    <a:pt x="240752" y="1216932"/>
                    <a:pt x="219912" y="1299825"/>
                  </a:cubicBezTo>
                  <a:cubicBezTo>
                    <a:pt x="216309" y="1314233"/>
                    <a:pt x="212420" y="1325326"/>
                    <a:pt x="210114" y="1334835"/>
                  </a:cubicBezTo>
                  <a:cubicBezTo>
                    <a:pt x="207809" y="1344344"/>
                    <a:pt x="205504" y="1351547"/>
                    <a:pt x="203560" y="1357743"/>
                  </a:cubicBezTo>
                  <a:cubicBezTo>
                    <a:pt x="202551" y="1368908"/>
                    <a:pt x="201902" y="1380002"/>
                    <a:pt x="200606" y="1391457"/>
                  </a:cubicBezTo>
                  <a:cubicBezTo>
                    <a:pt x="199309" y="1402910"/>
                    <a:pt x="199021" y="1414076"/>
                    <a:pt x="198661" y="1426178"/>
                  </a:cubicBezTo>
                  <a:cubicBezTo>
                    <a:pt x="198300" y="1438280"/>
                    <a:pt x="197003" y="1450095"/>
                    <a:pt x="197003" y="1462197"/>
                  </a:cubicBezTo>
                  <a:cubicBezTo>
                    <a:pt x="197003" y="1474299"/>
                    <a:pt x="197003" y="1486401"/>
                    <a:pt x="197003" y="1498864"/>
                  </a:cubicBezTo>
                  <a:lnTo>
                    <a:pt x="197003" y="1528615"/>
                  </a:lnTo>
                  <a:cubicBezTo>
                    <a:pt x="196716" y="1538485"/>
                    <a:pt x="197652" y="1548642"/>
                    <a:pt x="198012" y="1558439"/>
                  </a:cubicBezTo>
                  <a:lnTo>
                    <a:pt x="199597" y="1587903"/>
                  </a:lnTo>
                  <a:lnTo>
                    <a:pt x="200317" y="1602670"/>
                  </a:lnTo>
                  <a:lnTo>
                    <a:pt x="201614" y="1617077"/>
                  </a:lnTo>
                  <a:cubicBezTo>
                    <a:pt x="208702" y="1700720"/>
                    <a:pt x="223161" y="1783570"/>
                    <a:pt x="244837" y="1864670"/>
                  </a:cubicBezTo>
                  <a:cubicBezTo>
                    <a:pt x="267939" y="1950639"/>
                    <a:pt x="299506" y="2034101"/>
                    <a:pt x="339062" y="2113847"/>
                  </a:cubicBezTo>
                  <a:cubicBezTo>
                    <a:pt x="346265" y="2128254"/>
                    <a:pt x="353829" y="2142662"/>
                    <a:pt x="361321" y="2157069"/>
                  </a:cubicBezTo>
                  <a:cubicBezTo>
                    <a:pt x="368813" y="2171477"/>
                    <a:pt x="377746" y="2185308"/>
                    <a:pt x="385237" y="2199355"/>
                  </a:cubicBezTo>
                  <a:cubicBezTo>
                    <a:pt x="392729" y="2213402"/>
                    <a:pt x="401301" y="2226441"/>
                    <a:pt x="410090" y="2239912"/>
                  </a:cubicBezTo>
                  <a:cubicBezTo>
                    <a:pt x="418878" y="2253383"/>
                    <a:pt x="426803" y="2267142"/>
                    <a:pt x="435952" y="2279893"/>
                  </a:cubicBezTo>
                  <a:cubicBezTo>
                    <a:pt x="445100" y="2292643"/>
                    <a:pt x="452881" y="2305754"/>
                    <a:pt x="462750" y="2318217"/>
                  </a:cubicBezTo>
                  <a:cubicBezTo>
                    <a:pt x="472619" y="2330679"/>
                    <a:pt x="482127" y="2342781"/>
                    <a:pt x="491565" y="2355172"/>
                  </a:cubicBezTo>
                  <a:cubicBezTo>
                    <a:pt x="496463" y="2361439"/>
                    <a:pt x="501073" y="2367634"/>
                    <a:pt x="505972" y="2373541"/>
                  </a:cubicBezTo>
                  <a:lnTo>
                    <a:pt x="520379" y="2391190"/>
                  </a:lnTo>
                  <a:cubicBezTo>
                    <a:pt x="530177" y="2402716"/>
                    <a:pt x="539685" y="2414819"/>
                    <a:pt x="549843" y="2425912"/>
                  </a:cubicBezTo>
                  <a:cubicBezTo>
                    <a:pt x="593253" y="2474999"/>
                    <a:pt x="640178" y="2520865"/>
                    <a:pt x="690244" y="2563144"/>
                  </a:cubicBezTo>
                  <a:cubicBezTo>
                    <a:pt x="702634" y="2573589"/>
                    <a:pt x="714664" y="2583819"/>
                    <a:pt x="727487" y="2593903"/>
                  </a:cubicBezTo>
                  <a:cubicBezTo>
                    <a:pt x="740309" y="2603989"/>
                    <a:pt x="753349" y="2612922"/>
                    <a:pt x="765451" y="2622718"/>
                  </a:cubicBezTo>
                  <a:cubicBezTo>
                    <a:pt x="777552" y="2632516"/>
                    <a:pt x="790303" y="2641304"/>
                    <a:pt x="802766" y="2649517"/>
                  </a:cubicBezTo>
                  <a:cubicBezTo>
                    <a:pt x="815228" y="2657728"/>
                    <a:pt x="826970" y="2666877"/>
                    <a:pt x="839433" y="2674081"/>
                  </a:cubicBezTo>
                  <a:cubicBezTo>
                    <a:pt x="855425" y="2684598"/>
                    <a:pt x="869833" y="2694684"/>
                    <a:pt x="884240" y="2702896"/>
                  </a:cubicBezTo>
                  <a:cubicBezTo>
                    <a:pt x="898648" y="2711108"/>
                    <a:pt x="912334" y="2718672"/>
                    <a:pt x="926454" y="2727172"/>
                  </a:cubicBezTo>
                  <a:cubicBezTo>
                    <a:pt x="940573" y="2735672"/>
                    <a:pt x="955918" y="2742876"/>
                    <a:pt x="973278" y="2751665"/>
                  </a:cubicBezTo>
                  <a:cubicBezTo>
                    <a:pt x="982067" y="2755627"/>
                    <a:pt x="990927" y="2760526"/>
                    <a:pt x="1001084" y="2764776"/>
                  </a:cubicBezTo>
                  <a:cubicBezTo>
                    <a:pt x="1011243" y="2769026"/>
                    <a:pt x="1022048" y="2773276"/>
                    <a:pt x="1033501" y="2778247"/>
                  </a:cubicBezTo>
                  <a:cubicBezTo>
                    <a:pt x="1057995" y="2788693"/>
                    <a:pt x="1082271" y="2796185"/>
                    <a:pt x="1102873" y="2804396"/>
                  </a:cubicBezTo>
                  <a:cubicBezTo>
                    <a:pt x="1123476" y="2812609"/>
                    <a:pt x="1142422" y="2817868"/>
                    <a:pt x="1156829" y="2823054"/>
                  </a:cubicBezTo>
                  <a:cubicBezTo>
                    <a:pt x="1184997" y="2833571"/>
                    <a:pt x="1198395" y="2838830"/>
                    <a:pt x="1184997" y="2838830"/>
                  </a:cubicBezTo>
                  <a:cubicBezTo>
                    <a:pt x="1173542" y="2838110"/>
                    <a:pt x="1178080" y="2843368"/>
                    <a:pt x="1193497" y="2849924"/>
                  </a:cubicBezTo>
                  <a:cubicBezTo>
                    <a:pt x="1201349" y="2853526"/>
                    <a:pt x="1211146" y="2857488"/>
                    <a:pt x="1222960" y="2861738"/>
                  </a:cubicBezTo>
                  <a:cubicBezTo>
                    <a:pt x="1229155" y="2863683"/>
                    <a:pt x="1235062" y="2866349"/>
                    <a:pt x="1242266" y="2868294"/>
                  </a:cubicBezTo>
                  <a:cubicBezTo>
                    <a:pt x="1249470" y="2870239"/>
                    <a:pt x="1256673" y="2871895"/>
                    <a:pt x="1263877" y="2873840"/>
                  </a:cubicBezTo>
                  <a:cubicBezTo>
                    <a:pt x="1278573" y="2877443"/>
                    <a:pt x="1295573" y="2881692"/>
                    <a:pt x="1301481" y="2883349"/>
                  </a:cubicBezTo>
                  <a:cubicBezTo>
                    <a:pt x="1313014" y="2886361"/>
                    <a:pt x="1324705" y="2888767"/>
                    <a:pt x="1336491" y="2890553"/>
                  </a:cubicBezTo>
                  <a:cubicBezTo>
                    <a:pt x="1350740" y="2892715"/>
                    <a:pt x="1364837" y="2895769"/>
                    <a:pt x="1378705" y="2899702"/>
                  </a:cubicBezTo>
                  <a:cubicBezTo>
                    <a:pt x="1400006" y="2903838"/>
                    <a:pt x="1420926" y="2909766"/>
                    <a:pt x="1441233" y="2917424"/>
                  </a:cubicBezTo>
                  <a:cubicBezTo>
                    <a:pt x="1450907" y="2920240"/>
                    <a:pt x="1459833" y="2925160"/>
                    <a:pt x="1467383" y="2931831"/>
                  </a:cubicBezTo>
                  <a:cubicBezTo>
                    <a:pt x="1473290" y="2936729"/>
                    <a:pt x="1510245" y="2943645"/>
                    <a:pt x="1628386" y="2934424"/>
                  </a:cubicBezTo>
                  <a:cubicBezTo>
                    <a:pt x="1649997" y="2932478"/>
                    <a:pt x="1666422" y="2931254"/>
                    <a:pt x="1678812" y="2929238"/>
                  </a:cubicBezTo>
                  <a:cubicBezTo>
                    <a:pt x="1691203" y="2927220"/>
                    <a:pt x="1700063" y="2925924"/>
                    <a:pt x="1706619" y="2924987"/>
                  </a:cubicBezTo>
                  <a:cubicBezTo>
                    <a:pt x="1715803" y="2923662"/>
                    <a:pt x="1724801" y="2921241"/>
                    <a:pt x="1733417" y="2917784"/>
                  </a:cubicBezTo>
                  <a:cubicBezTo>
                    <a:pt x="1752175" y="2910767"/>
                    <a:pt x="1771445" y="2905184"/>
                    <a:pt x="1791047" y="2901071"/>
                  </a:cubicBezTo>
                  <a:cubicBezTo>
                    <a:pt x="1805454" y="2897757"/>
                    <a:pt x="1822527" y="2892210"/>
                    <a:pt x="1843417" y="2887960"/>
                  </a:cubicBezTo>
                  <a:cubicBezTo>
                    <a:pt x="1864308" y="2883710"/>
                    <a:pt x="1887577" y="2876506"/>
                    <a:pt x="1914735" y="2869303"/>
                  </a:cubicBezTo>
                  <a:cubicBezTo>
                    <a:pt x="1964801" y="2855183"/>
                    <a:pt x="1998802" y="2846034"/>
                    <a:pt x="2049229" y="2823414"/>
                  </a:cubicBezTo>
                  <a:cubicBezTo>
                    <a:pt x="2115647" y="2792654"/>
                    <a:pt x="2149360" y="2777599"/>
                    <a:pt x="2209872" y="2746839"/>
                  </a:cubicBezTo>
                  <a:cubicBezTo>
                    <a:pt x="2283638" y="2708616"/>
                    <a:pt x="2354306" y="2664709"/>
                    <a:pt x="2421301" y="2615514"/>
                  </a:cubicBezTo>
                  <a:cubicBezTo>
                    <a:pt x="2463226" y="2583833"/>
                    <a:pt x="2503280" y="2549824"/>
                    <a:pt x="2541388" y="2513654"/>
                  </a:cubicBezTo>
                  <a:cubicBezTo>
                    <a:pt x="2558748" y="2497949"/>
                    <a:pt x="2572147" y="2485127"/>
                    <a:pt x="2578343" y="2480588"/>
                  </a:cubicBezTo>
                  <a:cubicBezTo>
                    <a:pt x="2584538" y="2476051"/>
                    <a:pt x="2584249" y="2479652"/>
                    <a:pt x="2572796" y="2495357"/>
                  </a:cubicBezTo>
                  <a:cubicBezTo>
                    <a:pt x="2555795" y="2517256"/>
                    <a:pt x="2561991" y="2514302"/>
                    <a:pt x="2583602" y="2494348"/>
                  </a:cubicBezTo>
                  <a:cubicBezTo>
                    <a:pt x="2622861" y="2456024"/>
                    <a:pt x="2660825" y="2422671"/>
                    <a:pt x="2588140" y="2511421"/>
                  </a:cubicBezTo>
                  <a:cubicBezTo>
                    <a:pt x="2573732" y="2526764"/>
                    <a:pt x="2554353" y="2550321"/>
                    <a:pt x="2537713" y="2569051"/>
                  </a:cubicBezTo>
                  <a:cubicBezTo>
                    <a:pt x="2527124" y="2579670"/>
                    <a:pt x="2517255" y="2591029"/>
                    <a:pt x="2508250" y="2603052"/>
                  </a:cubicBezTo>
                  <a:cubicBezTo>
                    <a:pt x="2546791" y="2565996"/>
                    <a:pt x="2583385" y="2526996"/>
                    <a:pt x="2617892" y="2486208"/>
                  </a:cubicBezTo>
                  <a:cubicBezTo>
                    <a:pt x="2627039" y="2475042"/>
                    <a:pt x="2636909" y="2463948"/>
                    <a:pt x="2645698" y="2452782"/>
                  </a:cubicBezTo>
                  <a:cubicBezTo>
                    <a:pt x="2654486" y="2441616"/>
                    <a:pt x="2663058" y="2430811"/>
                    <a:pt x="2671198" y="2420366"/>
                  </a:cubicBezTo>
                  <a:cubicBezTo>
                    <a:pt x="2675449" y="2415467"/>
                    <a:pt x="2679699" y="2410496"/>
                    <a:pt x="2683301" y="2405598"/>
                  </a:cubicBezTo>
                  <a:cubicBezTo>
                    <a:pt x="2686903" y="2400699"/>
                    <a:pt x="2690504" y="2395801"/>
                    <a:pt x="2694107" y="2391190"/>
                  </a:cubicBezTo>
                  <a:cubicBezTo>
                    <a:pt x="2701022" y="2382041"/>
                    <a:pt x="2707217" y="2373541"/>
                    <a:pt x="2713125" y="2366338"/>
                  </a:cubicBezTo>
                  <a:cubicBezTo>
                    <a:pt x="2770754" y="2291346"/>
                    <a:pt x="2796256" y="2253383"/>
                    <a:pt x="2770754" y="2310004"/>
                  </a:cubicBezTo>
                  <a:cubicBezTo>
                    <a:pt x="2756706" y="2339057"/>
                    <a:pt x="2740642" y="2367073"/>
                    <a:pt x="2722633" y="2393856"/>
                  </a:cubicBezTo>
                  <a:lnTo>
                    <a:pt x="2722561" y="2393856"/>
                  </a:lnTo>
                  <a:cubicBezTo>
                    <a:pt x="2716654" y="2402356"/>
                    <a:pt x="2711468" y="2412225"/>
                    <a:pt x="2703904" y="2421374"/>
                  </a:cubicBezTo>
                  <a:cubicBezTo>
                    <a:pt x="2696340" y="2430523"/>
                    <a:pt x="2688848" y="2440968"/>
                    <a:pt x="2680347" y="2452134"/>
                  </a:cubicBezTo>
                  <a:cubicBezTo>
                    <a:pt x="2663995" y="2474394"/>
                    <a:pt x="2642672" y="2498310"/>
                    <a:pt x="2618467" y="2526116"/>
                  </a:cubicBezTo>
                  <a:cubicBezTo>
                    <a:pt x="2562782" y="2587953"/>
                    <a:pt x="2500903" y="2643861"/>
                    <a:pt x="2433692" y="2692955"/>
                  </a:cubicBezTo>
                  <a:cubicBezTo>
                    <a:pt x="2421301" y="2701743"/>
                    <a:pt x="2410496" y="2709956"/>
                    <a:pt x="2401635" y="2715215"/>
                  </a:cubicBezTo>
                  <a:cubicBezTo>
                    <a:pt x="2392774" y="2720473"/>
                    <a:pt x="2385211" y="2725012"/>
                    <a:pt x="2380024" y="2727677"/>
                  </a:cubicBezTo>
                  <a:cubicBezTo>
                    <a:pt x="2369866" y="2732287"/>
                    <a:pt x="2368571" y="2730630"/>
                    <a:pt x="2378727" y="2720473"/>
                  </a:cubicBezTo>
                  <a:cubicBezTo>
                    <a:pt x="2386579" y="2712261"/>
                    <a:pt x="2413737" y="2689713"/>
                    <a:pt x="2370875" y="2722130"/>
                  </a:cubicBezTo>
                  <a:cubicBezTo>
                    <a:pt x="2307050" y="2771699"/>
                    <a:pt x="2238543" y="2814907"/>
                    <a:pt x="2166361" y="2851149"/>
                  </a:cubicBezTo>
                  <a:cubicBezTo>
                    <a:pt x="2092458" y="2888630"/>
                    <a:pt x="2014931" y="2918489"/>
                    <a:pt x="1934977" y="2940259"/>
                  </a:cubicBezTo>
                  <a:cubicBezTo>
                    <a:pt x="1918624" y="2944149"/>
                    <a:pt x="1902560" y="2949119"/>
                    <a:pt x="1886208" y="2952362"/>
                  </a:cubicBezTo>
                  <a:cubicBezTo>
                    <a:pt x="1869855" y="2955603"/>
                    <a:pt x="1853863" y="2958556"/>
                    <a:pt x="1837799" y="2961870"/>
                  </a:cubicBezTo>
                  <a:cubicBezTo>
                    <a:pt x="1829947" y="2963167"/>
                    <a:pt x="1821734" y="2965400"/>
                    <a:pt x="1813882" y="2966408"/>
                  </a:cubicBezTo>
                  <a:cubicBezTo>
                    <a:pt x="1806030" y="2967417"/>
                    <a:pt x="1798179" y="2968714"/>
                    <a:pt x="1790326" y="2969722"/>
                  </a:cubicBezTo>
                  <a:cubicBezTo>
                    <a:pt x="1774982" y="2971956"/>
                    <a:pt x="1759854" y="2974261"/>
                    <a:pt x="1744510" y="2975918"/>
                  </a:cubicBezTo>
                  <a:cubicBezTo>
                    <a:pt x="1729166" y="2977574"/>
                    <a:pt x="1714111" y="2979160"/>
                    <a:pt x="1699703" y="2980168"/>
                  </a:cubicBezTo>
                  <a:cubicBezTo>
                    <a:pt x="1685296" y="2981177"/>
                    <a:pt x="1670528" y="2982401"/>
                    <a:pt x="1656481" y="2982761"/>
                  </a:cubicBezTo>
                  <a:cubicBezTo>
                    <a:pt x="1642433" y="2983122"/>
                    <a:pt x="1628386" y="2983769"/>
                    <a:pt x="1614987" y="2984130"/>
                  </a:cubicBezTo>
                  <a:cubicBezTo>
                    <a:pt x="1608072" y="2984130"/>
                    <a:pt x="1601228" y="2984418"/>
                    <a:pt x="1594673" y="2984130"/>
                  </a:cubicBezTo>
                  <a:cubicBezTo>
                    <a:pt x="1588117" y="2983842"/>
                    <a:pt x="1581562" y="2983842"/>
                    <a:pt x="1575007" y="2983482"/>
                  </a:cubicBezTo>
                  <a:cubicBezTo>
                    <a:pt x="1525300" y="2982834"/>
                    <a:pt x="1437271" y="2973325"/>
                    <a:pt x="1349602" y="2968426"/>
                  </a:cubicBezTo>
                  <a:cubicBezTo>
                    <a:pt x="1331880" y="2966481"/>
                    <a:pt x="1314231" y="2964464"/>
                    <a:pt x="1296870" y="2962230"/>
                  </a:cubicBezTo>
                  <a:cubicBezTo>
                    <a:pt x="1269713" y="2958628"/>
                    <a:pt x="1247813" y="2955963"/>
                    <a:pt x="1223608" y="2952362"/>
                  </a:cubicBezTo>
                  <a:cubicBezTo>
                    <a:pt x="1211506" y="2949768"/>
                    <a:pt x="1198683" y="2947463"/>
                    <a:pt x="1184636" y="2944510"/>
                  </a:cubicBezTo>
                  <a:cubicBezTo>
                    <a:pt x="1170589" y="2941556"/>
                    <a:pt x="1154885" y="2938314"/>
                    <a:pt x="1136876" y="2933056"/>
                  </a:cubicBezTo>
                  <a:cubicBezTo>
                    <a:pt x="1114976" y="2927148"/>
                    <a:pt x="1089763" y="2921601"/>
                    <a:pt x="1063901" y="2912741"/>
                  </a:cubicBezTo>
                  <a:cubicBezTo>
                    <a:pt x="1050503" y="2908491"/>
                    <a:pt x="1037104" y="2904601"/>
                    <a:pt x="1023344" y="2899990"/>
                  </a:cubicBezTo>
                  <a:cubicBezTo>
                    <a:pt x="1009585" y="2895380"/>
                    <a:pt x="996474" y="2890193"/>
                    <a:pt x="982067" y="2884935"/>
                  </a:cubicBezTo>
                  <a:cubicBezTo>
                    <a:pt x="954260" y="2875138"/>
                    <a:pt x="927463" y="2862675"/>
                    <a:pt x="901601" y="2851221"/>
                  </a:cubicBezTo>
                  <a:cubicBezTo>
                    <a:pt x="888490" y="2845963"/>
                    <a:pt x="876388" y="2839047"/>
                    <a:pt x="864285" y="2833211"/>
                  </a:cubicBezTo>
                  <a:lnTo>
                    <a:pt x="830572" y="2815202"/>
                  </a:lnTo>
                  <a:cubicBezTo>
                    <a:pt x="800172" y="2798490"/>
                    <a:pt x="753349" y="2771331"/>
                    <a:pt x="764802" y="2780480"/>
                  </a:cubicBezTo>
                  <a:cubicBezTo>
                    <a:pt x="780506" y="2793231"/>
                    <a:pt x="799524" y="2807350"/>
                    <a:pt x="812275" y="2818156"/>
                  </a:cubicBezTo>
                  <a:cubicBezTo>
                    <a:pt x="825025" y="2828961"/>
                    <a:pt x="832590" y="2835157"/>
                    <a:pt x="824377" y="2835157"/>
                  </a:cubicBezTo>
                  <a:cubicBezTo>
                    <a:pt x="816164" y="2835157"/>
                    <a:pt x="803775" y="2831843"/>
                    <a:pt x="782812" y="2823991"/>
                  </a:cubicBezTo>
                  <a:cubicBezTo>
                    <a:pt x="772366" y="2819741"/>
                    <a:pt x="759903" y="2815491"/>
                    <a:pt x="744848" y="2807639"/>
                  </a:cubicBezTo>
                  <a:cubicBezTo>
                    <a:pt x="729792" y="2799786"/>
                    <a:pt x="712431" y="2790277"/>
                    <a:pt x="692188" y="2778824"/>
                  </a:cubicBezTo>
                  <a:cubicBezTo>
                    <a:pt x="677133" y="2770611"/>
                    <a:pt x="662365" y="2761102"/>
                    <a:pt x="645724" y="2750945"/>
                  </a:cubicBezTo>
                  <a:cubicBezTo>
                    <a:pt x="637512" y="2745758"/>
                    <a:pt x="628724" y="2740787"/>
                    <a:pt x="619863" y="2734593"/>
                  </a:cubicBezTo>
                  <a:cubicBezTo>
                    <a:pt x="611003" y="2728398"/>
                    <a:pt x="601854" y="2721842"/>
                    <a:pt x="592057" y="2714638"/>
                  </a:cubicBezTo>
                  <a:cubicBezTo>
                    <a:pt x="560288" y="2691370"/>
                    <a:pt x="537380" y="2670768"/>
                    <a:pt x="511879" y="2650741"/>
                  </a:cubicBezTo>
                  <a:cubicBezTo>
                    <a:pt x="479434" y="2623093"/>
                    <a:pt x="448414" y="2593810"/>
                    <a:pt x="418951" y="2562999"/>
                  </a:cubicBezTo>
                  <a:cubicBezTo>
                    <a:pt x="383660" y="2526246"/>
                    <a:pt x="350451" y="2487548"/>
                    <a:pt x="319467" y="2447091"/>
                  </a:cubicBezTo>
                  <a:cubicBezTo>
                    <a:pt x="310967" y="2436646"/>
                    <a:pt x="303763" y="2425552"/>
                    <a:pt x="295911" y="2415035"/>
                  </a:cubicBezTo>
                  <a:cubicBezTo>
                    <a:pt x="288059" y="2404517"/>
                    <a:pt x="280855" y="2393712"/>
                    <a:pt x="273652" y="2382906"/>
                  </a:cubicBezTo>
                  <a:cubicBezTo>
                    <a:pt x="259244" y="2361295"/>
                    <a:pt x="245053" y="2339756"/>
                    <a:pt x="232662" y="2318505"/>
                  </a:cubicBezTo>
                  <a:cubicBezTo>
                    <a:pt x="220272" y="2297254"/>
                    <a:pt x="208457" y="2276579"/>
                    <a:pt x="198300" y="2256625"/>
                  </a:cubicBezTo>
                  <a:cubicBezTo>
                    <a:pt x="188143" y="2236670"/>
                    <a:pt x="179354" y="2218013"/>
                    <a:pt x="171142" y="2200652"/>
                  </a:cubicBezTo>
                  <a:cubicBezTo>
                    <a:pt x="164587" y="2187901"/>
                    <a:pt x="159328" y="2174430"/>
                    <a:pt x="153781" y="2160671"/>
                  </a:cubicBezTo>
                  <a:cubicBezTo>
                    <a:pt x="148235" y="2146911"/>
                    <a:pt x="142039" y="2133513"/>
                    <a:pt x="137141" y="2119754"/>
                  </a:cubicBezTo>
                  <a:cubicBezTo>
                    <a:pt x="132242" y="2105994"/>
                    <a:pt x="127344" y="2092236"/>
                    <a:pt x="122733" y="2078836"/>
                  </a:cubicBezTo>
                  <a:cubicBezTo>
                    <a:pt x="118123" y="2065438"/>
                    <a:pt x="112936" y="2052327"/>
                    <a:pt x="109334" y="2039215"/>
                  </a:cubicBezTo>
                  <a:cubicBezTo>
                    <a:pt x="105733" y="2026105"/>
                    <a:pt x="101843" y="2013427"/>
                    <a:pt x="98529" y="2001252"/>
                  </a:cubicBezTo>
                  <a:cubicBezTo>
                    <a:pt x="95215" y="1989078"/>
                    <a:pt x="91973" y="1977624"/>
                    <a:pt x="89668" y="1966170"/>
                  </a:cubicBezTo>
                  <a:cubicBezTo>
                    <a:pt x="84769" y="1944271"/>
                    <a:pt x="80519" y="1924605"/>
                    <a:pt x="77566" y="1908901"/>
                  </a:cubicBezTo>
                  <a:cubicBezTo>
                    <a:pt x="74972" y="1891179"/>
                    <a:pt x="72667" y="1873819"/>
                    <a:pt x="70723" y="1857826"/>
                  </a:cubicBezTo>
                  <a:cubicBezTo>
                    <a:pt x="69714" y="1849613"/>
                    <a:pt x="68417" y="1842050"/>
                    <a:pt x="67769" y="1834198"/>
                  </a:cubicBezTo>
                  <a:cubicBezTo>
                    <a:pt x="67121" y="1826346"/>
                    <a:pt x="66472" y="1819142"/>
                    <a:pt x="66472" y="1812586"/>
                  </a:cubicBezTo>
                  <a:cubicBezTo>
                    <a:pt x="65103" y="1785429"/>
                    <a:pt x="64815" y="1765114"/>
                    <a:pt x="67121" y="1756254"/>
                  </a:cubicBezTo>
                  <a:cubicBezTo>
                    <a:pt x="69454" y="1748409"/>
                    <a:pt x="70333" y="1740211"/>
                    <a:pt x="69714" y="1732049"/>
                  </a:cubicBezTo>
                  <a:cubicBezTo>
                    <a:pt x="69714" y="1725133"/>
                    <a:pt x="69065" y="1715625"/>
                    <a:pt x="68057" y="1702585"/>
                  </a:cubicBezTo>
                  <a:cubicBezTo>
                    <a:pt x="67409" y="1695670"/>
                    <a:pt x="66400" y="1688106"/>
                    <a:pt x="66112" y="1679606"/>
                  </a:cubicBezTo>
                  <a:cubicBezTo>
                    <a:pt x="65824" y="1671105"/>
                    <a:pt x="64815" y="1660660"/>
                    <a:pt x="64815" y="1649494"/>
                  </a:cubicBezTo>
                  <a:cubicBezTo>
                    <a:pt x="64166" y="1634798"/>
                    <a:pt x="63230" y="1621112"/>
                    <a:pt x="63519" y="1608937"/>
                  </a:cubicBezTo>
                  <a:cubicBezTo>
                    <a:pt x="63806" y="1596763"/>
                    <a:pt x="64455" y="1585957"/>
                    <a:pt x="64455" y="1577168"/>
                  </a:cubicBezTo>
                  <a:cubicBezTo>
                    <a:pt x="65103" y="1559448"/>
                    <a:pt x="66472" y="1549291"/>
                    <a:pt x="68417" y="1549291"/>
                  </a:cubicBezTo>
                  <a:cubicBezTo>
                    <a:pt x="71659" y="1549291"/>
                    <a:pt x="79871" y="1626586"/>
                    <a:pt x="79871" y="1545400"/>
                  </a:cubicBezTo>
                  <a:cubicBezTo>
                    <a:pt x="79511" y="1532578"/>
                    <a:pt x="80087" y="1521772"/>
                    <a:pt x="80807" y="1510967"/>
                  </a:cubicBezTo>
                  <a:cubicBezTo>
                    <a:pt x="81528" y="1500161"/>
                    <a:pt x="81816" y="1490652"/>
                    <a:pt x="82464" y="1481503"/>
                  </a:cubicBezTo>
                  <a:cubicBezTo>
                    <a:pt x="83112" y="1472354"/>
                    <a:pt x="83401" y="1464214"/>
                    <a:pt x="84409" y="1456650"/>
                  </a:cubicBezTo>
                  <a:cubicBezTo>
                    <a:pt x="85418" y="1449086"/>
                    <a:pt x="86427" y="1442531"/>
                    <a:pt x="87723" y="1436335"/>
                  </a:cubicBezTo>
                  <a:cubicBezTo>
                    <a:pt x="90676" y="1420559"/>
                    <a:pt x="92981" y="1401902"/>
                    <a:pt x="97232" y="1378705"/>
                  </a:cubicBezTo>
                  <a:cubicBezTo>
                    <a:pt x="99177" y="1367179"/>
                    <a:pt x="101482" y="1354141"/>
                    <a:pt x="103715" y="1339733"/>
                  </a:cubicBezTo>
                  <a:cubicBezTo>
                    <a:pt x="105084" y="1332530"/>
                    <a:pt x="105661" y="1324606"/>
                    <a:pt x="107317" y="1316753"/>
                  </a:cubicBezTo>
                  <a:cubicBezTo>
                    <a:pt x="108974" y="1308901"/>
                    <a:pt x="110631" y="1300401"/>
                    <a:pt x="112576" y="1291541"/>
                  </a:cubicBezTo>
                  <a:cubicBezTo>
                    <a:pt x="115890" y="1274900"/>
                    <a:pt x="118123" y="1259123"/>
                    <a:pt x="121724" y="1245077"/>
                  </a:cubicBezTo>
                  <a:cubicBezTo>
                    <a:pt x="125327" y="1231029"/>
                    <a:pt x="128568" y="1217630"/>
                    <a:pt x="131882" y="1205816"/>
                  </a:cubicBezTo>
                  <a:cubicBezTo>
                    <a:pt x="135196" y="1194002"/>
                    <a:pt x="137501" y="1182836"/>
                    <a:pt x="140742" y="1173039"/>
                  </a:cubicBezTo>
                  <a:cubicBezTo>
                    <a:pt x="143985" y="1163242"/>
                    <a:pt x="146938" y="1154382"/>
                    <a:pt x="149531" y="1146169"/>
                  </a:cubicBezTo>
                  <a:cubicBezTo>
                    <a:pt x="155150" y="1130465"/>
                    <a:pt x="159688" y="1117715"/>
                    <a:pt x="164299" y="1107845"/>
                  </a:cubicBezTo>
                  <a:cubicBezTo>
                    <a:pt x="167648" y="1100281"/>
                    <a:pt x="171697" y="1093042"/>
                    <a:pt x="176401" y="1086234"/>
                  </a:cubicBezTo>
                  <a:cubicBezTo>
                    <a:pt x="182387" y="1078504"/>
                    <a:pt x="187553" y="1070177"/>
                    <a:pt x="191817" y="1061381"/>
                  </a:cubicBezTo>
                  <a:cubicBezTo>
                    <a:pt x="195779" y="1052881"/>
                    <a:pt x="200677" y="1042723"/>
                    <a:pt x="206225" y="1030621"/>
                  </a:cubicBezTo>
                  <a:cubicBezTo>
                    <a:pt x="211793" y="1018519"/>
                    <a:pt x="217700" y="1004760"/>
                    <a:pt x="223946" y="989344"/>
                  </a:cubicBezTo>
                  <a:cubicBezTo>
                    <a:pt x="237993" y="958872"/>
                    <a:pt x="253337" y="922565"/>
                    <a:pt x="272643" y="884529"/>
                  </a:cubicBezTo>
                  <a:cubicBezTo>
                    <a:pt x="294535" y="840522"/>
                    <a:pt x="319446" y="798092"/>
                    <a:pt x="347202" y="757528"/>
                  </a:cubicBezTo>
                  <a:cubicBezTo>
                    <a:pt x="349219" y="754574"/>
                    <a:pt x="351451" y="751332"/>
                    <a:pt x="353757" y="747731"/>
                  </a:cubicBezTo>
                  <a:cubicBezTo>
                    <a:pt x="356062" y="744129"/>
                    <a:pt x="359016" y="740527"/>
                    <a:pt x="361609" y="736925"/>
                  </a:cubicBezTo>
                  <a:cubicBezTo>
                    <a:pt x="367517" y="729073"/>
                    <a:pt x="373783" y="721293"/>
                    <a:pt x="379330" y="713369"/>
                  </a:cubicBezTo>
                  <a:cubicBezTo>
                    <a:pt x="384877" y="705445"/>
                    <a:pt x="390424" y="698241"/>
                    <a:pt x="394674" y="692694"/>
                  </a:cubicBezTo>
                  <a:cubicBezTo>
                    <a:pt x="397743" y="689027"/>
                    <a:pt x="401014" y="685541"/>
                    <a:pt x="404471" y="682248"/>
                  </a:cubicBezTo>
                  <a:cubicBezTo>
                    <a:pt x="407785" y="679295"/>
                    <a:pt x="412035" y="674685"/>
                    <a:pt x="431629" y="652425"/>
                  </a:cubicBezTo>
                  <a:cubicBezTo>
                    <a:pt x="437212" y="645927"/>
                    <a:pt x="443227" y="639812"/>
                    <a:pt x="449638" y="634128"/>
                  </a:cubicBezTo>
                  <a:cubicBezTo>
                    <a:pt x="453889" y="630166"/>
                    <a:pt x="455546" y="628581"/>
                    <a:pt x="457851" y="628221"/>
                  </a:cubicBezTo>
                  <a:cubicBezTo>
                    <a:pt x="460156" y="627861"/>
                    <a:pt x="455906" y="635136"/>
                    <a:pt x="449351" y="644934"/>
                  </a:cubicBezTo>
                  <a:cubicBezTo>
                    <a:pt x="442795" y="654731"/>
                    <a:pt x="434583" y="667481"/>
                    <a:pt x="424138" y="682248"/>
                  </a:cubicBezTo>
                  <a:cubicBezTo>
                    <a:pt x="418878" y="689740"/>
                    <a:pt x="413043" y="696944"/>
                    <a:pt x="407137" y="705805"/>
                  </a:cubicBezTo>
                  <a:cubicBezTo>
                    <a:pt x="401230" y="714666"/>
                    <a:pt x="394963" y="723815"/>
                    <a:pt x="388767" y="733324"/>
                  </a:cubicBezTo>
                  <a:cubicBezTo>
                    <a:pt x="382572" y="742832"/>
                    <a:pt x="375368" y="752341"/>
                    <a:pt x="368813" y="762787"/>
                  </a:cubicBezTo>
                  <a:cubicBezTo>
                    <a:pt x="362257" y="773232"/>
                    <a:pt x="355414" y="784037"/>
                    <a:pt x="348571" y="795203"/>
                  </a:cubicBezTo>
                  <a:cubicBezTo>
                    <a:pt x="333802" y="817102"/>
                    <a:pt x="320764" y="841380"/>
                    <a:pt x="306356" y="865295"/>
                  </a:cubicBezTo>
                  <a:cubicBezTo>
                    <a:pt x="291013" y="893462"/>
                    <a:pt x="275308" y="930418"/>
                    <a:pt x="299153" y="881936"/>
                  </a:cubicBezTo>
                  <a:cubicBezTo>
                    <a:pt x="304051" y="871131"/>
                    <a:pt x="310607" y="860613"/>
                    <a:pt x="317162" y="849520"/>
                  </a:cubicBezTo>
                  <a:cubicBezTo>
                    <a:pt x="323717" y="838425"/>
                    <a:pt x="330273" y="826323"/>
                    <a:pt x="338125" y="814221"/>
                  </a:cubicBezTo>
                  <a:cubicBezTo>
                    <a:pt x="345976" y="802119"/>
                    <a:pt x="353829" y="790304"/>
                    <a:pt x="361681" y="778202"/>
                  </a:cubicBezTo>
                  <a:cubicBezTo>
                    <a:pt x="365571" y="772296"/>
                    <a:pt x="369533" y="765740"/>
                    <a:pt x="373783" y="760193"/>
                  </a:cubicBezTo>
                  <a:cubicBezTo>
                    <a:pt x="378034" y="754647"/>
                    <a:pt x="381995" y="749099"/>
                    <a:pt x="386246" y="743481"/>
                  </a:cubicBezTo>
                  <a:lnTo>
                    <a:pt x="410450" y="711063"/>
                  </a:lnTo>
                  <a:cubicBezTo>
                    <a:pt x="418591" y="700906"/>
                    <a:pt x="426443" y="692046"/>
                    <a:pt x="433646" y="683546"/>
                  </a:cubicBezTo>
                  <a:cubicBezTo>
                    <a:pt x="440850" y="675045"/>
                    <a:pt x="447406" y="667265"/>
                    <a:pt x="452953" y="660998"/>
                  </a:cubicBezTo>
                  <a:cubicBezTo>
                    <a:pt x="458499" y="654731"/>
                    <a:pt x="463758" y="649832"/>
                    <a:pt x="467360" y="646230"/>
                  </a:cubicBezTo>
                  <a:cubicBezTo>
                    <a:pt x="503379" y="611868"/>
                    <a:pt x="508565" y="612228"/>
                    <a:pt x="491925" y="637442"/>
                  </a:cubicBezTo>
                  <a:cubicBezTo>
                    <a:pt x="536213" y="587304"/>
                    <a:pt x="585126" y="541452"/>
                    <a:pt x="638016" y="500499"/>
                  </a:cubicBezTo>
                  <a:cubicBezTo>
                    <a:pt x="643203" y="496248"/>
                    <a:pt x="649110" y="491998"/>
                    <a:pt x="655017" y="487100"/>
                  </a:cubicBezTo>
                  <a:cubicBezTo>
                    <a:pt x="660925" y="482201"/>
                    <a:pt x="667479" y="477591"/>
                    <a:pt x="673963" y="472692"/>
                  </a:cubicBezTo>
                  <a:cubicBezTo>
                    <a:pt x="687074" y="463543"/>
                    <a:pt x="700473" y="453386"/>
                    <a:pt x="713583" y="444886"/>
                  </a:cubicBezTo>
                  <a:cubicBezTo>
                    <a:pt x="732364" y="432149"/>
                    <a:pt x="751814" y="420436"/>
                    <a:pt x="771861" y="409804"/>
                  </a:cubicBezTo>
                  <a:cubicBezTo>
                    <a:pt x="788481" y="402788"/>
                    <a:pt x="804740" y="394920"/>
                    <a:pt x="820558" y="386247"/>
                  </a:cubicBezTo>
                  <a:cubicBezTo>
                    <a:pt x="832373" y="380701"/>
                    <a:pt x="845484" y="374433"/>
                    <a:pt x="858522" y="367229"/>
                  </a:cubicBezTo>
                  <a:cubicBezTo>
                    <a:pt x="865078" y="363340"/>
                    <a:pt x="871922" y="360386"/>
                    <a:pt x="878477" y="356136"/>
                  </a:cubicBezTo>
                  <a:cubicBezTo>
                    <a:pt x="885032" y="351886"/>
                    <a:pt x="891948" y="348572"/>
                    <a:pt x="898503" y="344682"/>
                  </a:cubicBezTo>
                  <a:cubicBezTo>
                    <a:pt x="920129" y="331650"/>
                    <a:pt x="942533" y="319930"/>
                    <a:pt x="965570" y="309600"/>
                  </a:cubicBezTo>
                  <a:cubicBezTo>
                    <a:pt x="1015305" y="284725"/>
                    <a:pt x="1066689" y="263301"/>
                    <a:pt x="1119371" y="245487"/>
                  </a:cubicBezTo>
                  <a:cubicBezTo>
                    <a:pt x="1121388" y="242821"/>
                    <a:pt x="1124917" y="240227"/>
                    <a:pt x="1126574" y="237922"/>
                  </a:cubicBezTo>
                  <a:cubicBezTo>
                    <a:pt x="1131473" y="233204"/>
                    <a:pt x="1137423" y="229725"/>
                    <a:pt x="1143935" y="227765"/>
                  </a:cubicBezTo>
                  <a:cubicBezTo>
                    <a:pt x="1149122" y="225172"/>
                    <a:pt x="1155677" y="222219"/>
                    <a:pt x="1163529" y="218904"/>
                  </a:cubicBezTo>
                  <a:cubicBezTo>
                    <a:pt x="1167851" y="217320"/>
                    <a:pt x="1171741" y="215735"/>
                    <a:pt x="1176640" y="213718"/>
                  </a:cubicBezTo>
                  <a:cubicBezTo>
                    <a:pt x="1181539" y="211701"/>
                    <a:pt x="1186797" y="210116"/>
                    <a:pt x="1192344" y="208099"/>
                  </a:cubicBezTo>
                  <a:cubicBezTo>
                    <a:pt x="1213955" y="200896"/>
                    <a:pt x="1229371" y="194700"/>
                    <a:pt x="1239817" y="191099"/>
                  </a:cubicBezTo>
                  <a:cubicBezTo>
                    <a:pt x="1250262" y="187496"/>
                    <a:pt x="1254873" y="185191"/>
                    <a:pt x="1254873" y="183895"/>
                  </a:cubicBezTo>
                  <a:cubicBezTo>
                    <a:pt x="1254008" y="180292"/>
                    <a:pt x="1305299" y="164229"/>
                    <a:pt x="1398947" y="156376"/>
                  </a:cubicBezTo>
                  <a:lnTo>
                    <a:pt x="1440801" y="153783"/>
                  </a:lnTo>
                  <a:cubicBezTo>
                    <a:pt x="1455208" y="152486"/>
                    <a:pt x="1469616" y="153135"/>
                    <a:pt x="1484023" y="152486"/>
                  </a:cubicBezTo>
                  <a:cubicBezTo>
                    <a:pt x="1520979" y="150181"/>
                    <a:pt x="1557934" y="151478"/>
                    <a:pt x="1593953" y="152126"/>
                  </a:cubicBezTo>
                  <a:close/>
                  <a:moveTo>
                    <a:pt x="1106837" y="129776"/>
                  </a:moveTo>
                  <a:cubicBezTo>
                    <a:pt x="1115067" y="129038"/>
                    <a:pt x="1119983" y="129290"/>
                    <a:pt x="1120307" y="130443"/>
                  </a:cubicBezTo>
                  <a:cubicBezTo>
                    <a:pt x="1121820" y="135341"/>
                    <a:pt x="1021400" y="170712"/>
                    <a:pt x="925806" y="216887"/>
                  </a:cubicBezTo>
                  <a:cubicBezTo>
                    <a:pt x="910101" y="224451"/>
                    <a:pt x="899944" y="228918"/>
                    <a:pt x="890795" y="233888"/>
                  </a:cubicBezTo>
                  <a:cubicBezTo>
                    <a:pt x="881647" y="238859"/>
                    <a:pt x="875452" y="242749"/>
                    <a:pt x="867240" y="247647"/>
                  </a:cubicBezTo>
                  <a:cubicBezTo>
                    <a:pt x="834174" y="264360"/>
                    <a:pt x="802766" y="284026"/>
                    <a:pt x="771070" y="302684"/>
                  </a:cubicBezTo>
                  <a:lnTo>
                    <a:pt x="724534" y="333155"/>
                  </a:lnTo>
                  <a:lnTo>
                    <a:pt x="713152" y="340359"/>
                  </a:lnTo>
                  <a:lnTo>
                    <a:pt x="701986" y="348571"/>
                  </a:lnTo>
                  <a:lnTo>
                    <a:pt x="679438" y="364636"/>
                  </a:lnTo>
                  <a:cubicBezTo>
                    <a:pt x="618595" y="408492"/>
                    <a:pt x="560966" y="456642"/>
                    <a:pt x="506981" y="508711"/>
                  </a:cubicBezTo>
                  <a:cubicBezTo>
                    <a:pt x="493222" y="521461"/>
                    <a:pt x="477805" y="538174"/>
                    <a:pt x="460516" y="555246"/>
                  </a:cubicBezTo>
                  <a:cubicBezTo>
                    <a:pt x="451656" y="563747"/>
                    <a:pt x="443515" y="573256"/>
                    <a:pt x="435304" y="582405"/>
                  </a:cubicBezTo>
                  <a:cubicBezTo>
                    <a:pt x="427091" y="591553"/>
                    <a:pt x="418591" y="600702"/>
                    <a:pt x="410739" y="609563"/>
                  </a:cubicBezTo>
                  <a:cubicBezTo>
                    <a:pt x="379690" y="645293"/>
                    <a:pt x="353829" y="676342"/>
                    <a:pt x="347634" y="681960"/>
                  </a:cubicBezTo>
                  <a:cubicBezTo>
                    <a:pt x="346625" y="682608"/>
                    <a:pt x="338125" y="693054"/>
                    <a:pt x="323718" y="711423"/>
                  </a:cubicBezTo>
                  <a:cubicBezTo>
                    <a:pt x="315217" y="721869"/>
                    <a:pt x="307653" y="731954"/>
                    <a:pt x="300810" y="741175"/>
                  </a:cubicBezTo>
                  <a:cubicBezTo>
                    <a:pt x="293966" y="750396"/>
                    <a:pt x="288059" y="757888"/>
                    <a:pt x="283161" y="763795"/>
                  </a:cubicBezTo>
                  <a:lnTo>
                    <a:pt x="283376" y="764083"/>
                  </a:lnTo>
                  <a:cubicBezTo>
                    <a:pt x="273219" y="776185"/>
                    <a:pt x="268032" y="781084"/>
                    <a:pt x="268969" y="775249"/>
                  </a:cubicBezTo>
                  <a:cubicBezTo>
                    <a:pt x="271663" y="765329"/>
                    <a:pt x="274956" y="755589"/>
                    <a:pt x="278838" y="746074"/>
                  </a:cubicBezTo>
                  <a:cubicBezTo>
                    <a:pt x="281792" y="739230"/>
                    <a:pt x="286618" y="728136"/>
                    <a:pt x="294182" y="714665"/>
                  </a:cubicBezTo>
                  <a:cubicBezTo>
                    <a:pt x="301746" y="701194"/>
                    <a:pt x="312480" y="685202"/>
                    <a:pt x="324294" y="666184"/>
                  </a:cubicBezTo>
                  <a:cubicBezTo>
                    <a:pt x="336108" y="647166"/>
                    <a:pt x="351452" y="627572"/>
                    <a:pt x="367517" y="605601"/>
                  </a:cubicBezTo>
                  <a:cubicBezTo>
                    <a:pt x="375656" y="594506"/>
                    <a:pt x="384805" y="583269"/>
                    <a:pt x="394026" y="572175"/>
                  </a:cubicBezTo>
                  <a:cubicBezTo>
                    <a:pt x="403246" y="561082"/>
                    <a:pt x="412683" y="549267"/>
                    <a:pt x="422841" y="537814"/>
                  </a:cubicBezTo>
                  <a:cubicBezTo>
                    <a:pt x="432998" y="526360"/>
                    <a:pt x="443804" y="514905"/>
                    <a:pt x="454610" y="503091"/>
                  </a:cubicBezTo>
                  <a:cubicBezTo>
                    <a:pt x="459868" y="497545"/>
                    <a:pt x="464839" y="491277"/>
                    <a:pt x="470673" y="485730"/>
                  </a:cubicBezTo>
                  <a:cubicBezTo>
                    <a:pt x="476508" y="480184"/>
                    <a:pt x="482416" y="474637"/>
                    <a:pt x="487962" y="468730"/>
                  </a:cubicBezTo>
                  <a:cubicBezTo>
                    <a:pt x="499777" y="457564"/>
                    <a:pt x="511231" y="445534"/>
                    <a:pt x="523333" y="435016"/>
                  </a:cubicBezTo>
                  <a:cubicBezTo>
                    <a:pt x="535435" y="424499"/>
                    <a:pt x="547537" y="413405"/>
                    <a:pt x="560000" y="402888"/>
                  </a:cubicBezTo>
                  <a:cubicBezTo>
                    <a:pt x="566195" y="397340"/>
                    <a:pt x="572102" y="391866"/>
                    <a:pt x="578298" y="386895"/>
                  </a:cubicBezTo>
                  <a:cubicBezTo>
                    <a:pt x="584493" y="381925"/>
                    <a:pt x="590760" y="377026"/>
                    <a:pt x="597244" y="372128"/>
                  </a:cubicBezTo>
                  <a:cubicBezTo>
                    <a:pt x="609706" y="362331"/>
                    <a:pt x="621880" y="352174"/>
                    <a:pt x="634271" y="343313"/>
                  </a:cubicBezTo>
                  <a:cubicBezTo>
                    <a:pt x="646661" y="334452"/>
                    <a:pt x="659124" y="325664"/>
                    <a:pt x="671225" y="317451"/>
                  </a:cubicBezTo>
                  <a:cubicBezTo>
                    <a:pt x="677133" y="313201"/>
                    <a:pt x="682968" y="308879"/>
                    <a:pt x="688875" y="304989"/>
                  </a:cubicBezTo>
                  <a:cubicBezTo>
                    <a:pt x="694782" y="301099"/>
                    <a:pt x="700689" y="297497"/>
                    <a:pt x="706596" y="293895"/>
                  </a:cubicBezTo>
                  <a:cubicBezTo>
                    <a:pt x="728135" y="280424"/>
                    <a:pt x="750755" y="265729"/>
                    <a:pt x="775320" y="252618"/>
                  </a:cubicBezTo>
                  <a:cubicBezTo>
                    <a:pt x="787134" y="246062"/>
                    <a:pt x="798948" y="238931"/>
                    <a:pt x="811339" y="232664"/>
                  </a:cubicBezTo>
                  <a:cubicBezTo>
                    <a:pt x="823729" y="226396"/>
                    <a:pt x="835832" y="220201"/>
                    <a:pt x="848294" y="214294"/>
                  </a:cubicBezTo>
                  <a:cubicBezTo>
                    <a:pt x="860756" y="208387"/>
                    <a:pt x="872570" y="202192"/>
                    <a:pt x="884312" y="197293"/>
                  </a:cubicBezTo>
                  <a:lnTo>
                    <a:pt x="918386" y="182886"/>
                  </a:lnTo>
                  <a:cubicBezTo>
                    <a:pt x="929119" y="178564"/>
                    <a:pt x="938701" y="174386"/>
                    <a:pt x="948498" y="171072"/>
                  </a:cubicBezTo>
                  <a:cubicBezTo>
                    <a:pt x="958295" y="167758"/>
                    <a:pt x="967156" y="164516"/>
                    <a:pt x="975368" y="161851"/>
                  </a:cubicBezTo>
                  <a:cubicBezTo>
                    <a:pt x="1007533" y="151052"/>
                    <a:pt x="1040296" y="142098"/>
                    <a:pt x="1073483" y="135053"/>
                  </a:cubicBezTo>
                  <a:cubicBezTo>
                    <a:pt x="1087062" y="132243"/>
                    <a:pt x="1098606" y="130514"/>
                    <a:pt x="1106837" y="129776"/>
                  </a:cubicBezTo>
                  <a:close/>
                  <a:moveTo>
                    <a:pt x="1591719" y="111858"/>
                  </a:moveTo>
                  <a:cubicBezTo>
                    <a:pt x="1610377" y="112866"/>
                    <a:pt x="1631340" y="113803"/>
                    <a:pt x="1652230" y="115099"/>
                  </a:cubicBezTo>
                  <a:cubicBezTo>
                    <a:pt x="1662755" y="115560"/>
                    <a:pt x="1673244" y="116662"/>
                    <a:pt x="1683638" y="118413"/>
                  </a:cubicBezTo>
                  <a:cubicBezTo>
                    <a:pt x="1694156" y="119709"/>
                    <a:pt x="1704313" y="121007"/>
                    <a:pt x="1713750" y="122303"/>
                  </a:cubicBezTo>
                  <a:cubicBezTo>
                    <a:pt x="1731104" y="124529"/>
                    <a:pt x="1748285" y="127922"/>
                    <a:pt x="1765185" y="132460"/>
                  </a:cubicBezTo>
                  <a:cubicBezTo>
                    <a:pt x="1795945" y="140024"/>
                    <a:pt x="1792631" y="143337"/>
                    <a:pt x="1768787" y="141032"/>
                  </a:cubicBezTo>
                  <a:cubicBezTo>
                    <a:pt x="1744942" y="138727"/>
                    <a:pt x="1701720" y="134766"/>
                    <a:pt x="1651294" y="130515"/>
                  </a:cubicBezTo>
                  <a:cubicBezTo>
                    <a:pt x="1632637" y="129506"/>
                    <a:pt x="1615564" y="128642"/>
                    <a:pt x="1600868" y="127273"/>
                  </a:cubicBezTo>
                  <a:cubicBezTo>
                    <a:pt x="1586172" y="125905"/>
                    <a:pt x="1573062" y="125905"/>
                    <a:pt x="1561608" y="125256"/>
                  </a:cubicBezTo>
                  <a:cubicBezTo>
                    <a:pt x="1539348" y="123960"/>
                    <a:pt x="1524005" y="121726"/>
                    <a:pt x="1515504" y="120718"/>
                  </a:cubicBezTo>
                  <a:cubicBezTo>
                    <a:pt x="1507004" y="119709"/>
                    <a:pt x="1505347" y="118052"/>
                    <a:pt x="1509885" y="116468"/>
                  </a:cubicBezTo>
                  <a:cubicBezTo>
                    <a:pt x="1521007" y="113637"/>
                    <a:pt x="1532483" y="112420"/>
                    <a:pt x="1543959" y="112866"/>
                  </a:cubicBezTo>
                  <a:cubicBezTo>
                    <a:pt x="1556349" y="112218"/>
                    <a:pt x="1573062" y="112218"/>
                    <a:pt x="1591719" y="111858"/>
                  </a:cubicBezTo>
                  <a:close/>
                  <a:moveTo>
                    <a:pt x="917809" y="110290"/>
                  </a:moveTo>
                  <a:cubicBezTo>
                    <a:pt x="920349" y="109714"/>
                    <a:pt x="921411" y="109876"/>
                    <a:pt x="920907" y="110848"/>
                  </a:cubicBezTo>
                  <a:cubicBezTo>
                    <a:pt x="913394" y="116373"/>
                    <a:pt x="905390" y="121200"/>
                    <a:pt x="896990" y="125256"/>
                  </a:cubicBezTo>
                  <a:cubicBezTo>
                    <a:pt x="876100" y="136709"/>
                    <a:pt x="849878" y="148523"/>
                    <a:pt x="825674" y="161275"/>
                  </a:cubicBezTo>
                  <a:cubicBezTo>
                    <a:pt x="813572" y="167541"/>
                    <a:pt x="801180" y="173377"/>
                    <a:pt x="790375" y="178635"/>
                  </a:cubicBezTo>
                  <a:cubicBezTo>
                    <a:pt x="779569" y="183894"/>
                    <a:pt x="769700" y="189441"/>
                    <a:pt x="761560" y="193403"/>
                  </a:cubicBezTo>
                  <a:lnTo>
                    <a:pt x="761560" y="192755"/>
                  </a:lnTo>
                  <a:cubicBezTo>
                    <a:pt x="728856" y="209467"/>
                    <a:pt x="721940" y="209107"/>
                    <a:pt x="787422" y="170135"/>
                  </a:cubicBezTo>
                  <a:lnTo>
                    <a:pt x="825674" y="149820"/>
                  </a:lnTo>
                  <a:cubicBezTo>
                    <a:pt x="837776" y="143625"/>
                    <a:pt x="848581" y="137718"/>
                    <a:pt x="858738" y="133468"/>
                  </a:cubicBezTo>
                  <a:cubicBezTo>
                    <a:pt x="879341" y="124607"/>
                    <a:pt x="895046" y="118124"/>
                    <a:pt x="905851" y="114162"/>
                  </a:cubicBezTo>
                  <a:cubicBezTo>
                    <a:pt x="911254" y="112181"/>
                    <a:pt x="915270" y="110866"/>
                    <a:pt x="917809" y="110290"/>
                  </a:cubicBezTo>
                  <a:close/>
                  <a:moveTo>
                    <a:pt x="1519394" y="37515"/>
                  </a:moveTo>
                  <a:cubicBezTo>
                    <a:pt x="1581275" y="40828"/>
                    <a:pt x="1588478" y="44070"/>
                    <a:pt x="1571406" y="46663"/>
                  </a:cubicBezTo>
                  <a:cubicBezTo>
                    <a:pt x="1562905" y="48032"/>
                    <a:pt x="1548209" y="49329"/>
                    <a:pt x="1531497" y="50265"/>
                  </a:cubicBezTo>
                  <a:cubicBezTo>
                    <a:pt x="1527246" y="50913"/>
                    <a:pt x="1523068" y="50553"/>
                    <a:pt x="1518457" y="50913"/>
                  </a:cubicBezTo>
                  <a:cubicBezTo>
                    <a:pt x="1513847" y="51273"/>
                    <a:pt x="1509237" y="51922"/>
                    <a:pt x="1504699" y="52282"/>
                  </a:cubicBezTo>
                  <a:cubicBezTo>
                    <a:pt x="1495550" y="52931"/>
                    <a:pt x="1486329" y="53867"/>
                    <a:pt x="1477180" y="54588"/>
                  </a:cubicBezTo>
                  <a:cubicBezTo>
                    <a:pt x="1446781" y="55884"/>
                    <a:pt x="1410114" y="60422"/>
                    <a:pt x="1370493" y="64025"/>
                  </a:cubicBezTo>
                  <a:cubicBezTo>
                    <a:pt x="1350899" y="66690"/>
                    <a:pt x="1330584" y="69283"/>
                    <a:pt x="1310341" y="72237"/>
                  </a:cubicBezTo>
                  <a:lnTo>
                    <a:pt x="1294926" y="74182"/>
                  </a:lnTo>
                  <a:lnTo>
                    <a:pt x="1279582" y="76847"/>
                  </a:lnTo>
                  <a:cubicBezTo>
                    <a:pt x="1269424" y="78432"/>
                    <a:pt x="1259267" y="80017"/>
                    <a:pt x="1249110" y="82034"/>
                  </a:cubicBezTo>
                  <a:cubicBezTo>
                    <a:pt x="1238953" y="84051"/>
                    <a:pt x="1228507" y="85348"/>
                    <a:pt x="1218998" y="87292"/>
                  </a:cubicBezTo>
                  <a:cubicBezTo>
                    <a:pt x="1209489" y="89237"/>
                    <a:pt x="1199692" y="91543"/>
                    <a:pt x="1190183" y="93488"/>
                  </a:cubicBezTo>
                  <a:lnTo>
                    <a:pt x="1162737" y="99394"/>
                  </a:lnTo>
                  <a:cubicBezTo>
                    <a:pt x="1158127" y="100044"/>
                    <a:pt x="1153588" y="101123"/>
                    <a:pt x="1149338" y="102061"/>
                  </a:cubicBezTo>
                  <a:cubicBezTo>
                    <a:pt x="1145087" y="102997"/>
                    <a:pt x="1140838" y="104293"/>
                    <a:pt x="1136515" y="105302"/>
                  </a:cubicBezTo>
                  <a:cubicBezTo>
                    <a:pt x="1103523" y="113514"/>
                    <a:pt x="1074995" y="119710"/>
                    <a:pt x="1056410" y="124608"/>
                  </a:cubicBezTo>
                  <a:lnTo>
                    <a:pt x="1057058" y="124608"/>
                  </a:lnTo>
                  <a:cubicBezTo>
                    <a:pt x="1023273" y="132460"/>
                    <a:pt x="1043588" y="122015"/>
                    <a:pt x="1073699" y="108615"/>
                  </a:cubicBezTo>
                  <a:cubicBezTo>
                    <a:pt x="1083568" y="104293"/>
                    <a:pt x="1095310" y="100044"/>
                    <a:pt x="1109718" y="95145"/>
                  </a:cubicBezTo>
                  <a:cubicBezTo>
                    <a:pt x="1116272" y="92840"/>
                    <a:pt x="1123476" y="90606"/>
                    <a:pt x="1131329" y="87941"/>
                  </a:cubicBezTo>
                  <a:cubicBezTo>
                    <a:pt x="1139260" y="85103"/>
                    <a:pt x="1147343" y="82704"/>
                    <a:pt x="1155533" y="80737"/>
                  </a:cubicBezTo>
                  <a:cubicBezTo>
                    <a:pt x="1172534" y="76199"/>
                    <a:pt x="1190904" y="71228"/>
                    <a:pt x="1210210" y="66978"/>
                  </a:cubicBezTo>
                  <a:cubicBezTo>
                    <a:pt x="1229516" y="62728"/>
                    <a:pt x="1249758" y="59486"/>
                    <a:pt x="1270721" y="55524"/>
                  </a:cubicBezTo>
                  <a:cubicBezTo>
                    <a:pt x="1352879" y="41887"/>
                    <a:pt x="1436126" y="35865"/>
                    <a:pt x="1519394" y="37515"/>
                  </a:cubicBezTo>
                  <a:close/>
                  <a:moveTo>
                    <a:pt x="1487914" y="416"/>
                  </a:moveTo>
                  <a:cubicBezTo>
                    <a:pt x="1503907" y="416"/>
                    <a:pt x="1520258" y="-521"/>
                    <a:pt x="1536323" y="416"/>
                  </a:cubicBezTo>
                  <a:cubicBezTo>
                    <a:pt x="1568019" y="1785"/>
                    <a:pt x="1598491" y="2433"/>
                    <a:pt x="1624352" y="5674"/>
                  </a:cubicBezTo>
                  <a:lnTo>
                    <a:pt x="1668079" y="10357"/>
                  </a:lnTo>
                  <a:cubicBezTo>
                    <a:pt x="1682775" y="12662"/>
                    <a:pt x="1697182" y="15255"/>
                    <a:pt x="1711950" y="17561"/>
                  </a:cubicBezTo>
                  <a:cubicBezTo>
                    <a:pt x="1747248" y="22459"/>
                    <a:pt x="1797675" y="32256"/>
                    <a:pt x="1838880" y="42125"/>
                  </a:cubicBezTo>
                  <a:cubicBezTo>
                    <a:pt x="1859482" y="47312"/>
                    <a:pt x="1877420" y="52282"/>
                    <a:pt x="1890890" y="55884"/>
                  </a:cubicBezTo>
                  <a:cubicBezTo>
                    <a:pt x="1904362" y="59486"/>
                    <a:pt x="1912285" y="62728"/>
                    <a:pt x="1911565" y="64385"/>
                  </a:cubicBezTo>
                  <a:cubicBezTo>
                    <a:pt x="1910845" y="66041"/>
                    <a:pt x="1898743" y="63376"/>
                    <a:pt x="1871945" y="58117"/>
                  </a:cubicBezTo>
                  <a:cubicBezTo>
                    <a:pt x="1861139" y="55884"/>
                    <a:pt x="1842842" y="51922"/>
                    <a:pt x="1822167" y="47312"/>
                  </a:cubicBezTo>
                  <a:lnTo>
                    <a:pt x="1756757" y="36218"/>
                  </a:lnTo>
                  <a:cubicBezTo>
                    <a:pt x="1688466" y="26378"/>
                    <a:pt x="1619584" y="21227"/>
                    <a:pt x="1550586" y="20802"/>
                  </a:cubicBezTo>
                  <a:cubicBezTo>
                    <a:pt x="1516153" y="19505"/>
                    <a:pt x="1482079" y="21810"/>
                    <a:pt x="1449734" y="21810"/>
                  </a:cubicBezTo>
                  <a:cubicBezTo>
                    <a:pt x="1417317" y="23468"/>
                    <a:pt x="1386557" y="24764"/>
                    <a:pt x="1358390" y="26061"/>
                  </a:cubicBezTo>
                  <a:lnTo>
                    <a:pt x="1358535" y="25989"/>
                  </a:lnTo>
                  <a:cubicBezTo>
                    <a:pt x="1283616" y="31248"/>
                    <a:pt x="1245364" y="34850"/>
                    <a:pt x="1295069" y="21379"/>
                  </a:cubicBezTo>
                  <a:cubicBezTo>
                    <a:pt x="1307820" y="18137"/>
                    <a:pt x="1328423" y="14895"/>
                    <a:pt x="1353348" y="10933"/>
                  </a:cubicBezTo>
                  <a:cubicBezTo>
                    <a:pt x="1378273" y="6971"/>
                    <a:pt x="1408024" y="4738"/>
                    <a:pt x="1439793" y="2073"/>
                  </a:cubicBezTo>
                  <a:cubicBezTo>
                    <a:pt x="1455497" y="1425"/>
                    <a:pt x="1471922" y="416"/>
                    <a:pt x="1487914" y="416"/>
                  </a:cubicBezTo>
                  <a:close/>
                </a:path>
              </a:pathLst>
            </a:custGeom>
            <a:blipFill dpi="0" rotWithShape="0">
              <a:blip r:embed="rId10" cstate="email">
                <a:extLst>
                  <a:ext uri="{28A0092B-C50C-407E-A947-70E740481C1C}">
                    <a14:useLocalDpi xmlns:a14="http://schemas.microsoft.com/office/drawing/2010/main"/>
                  </a:ext>
                </a:extLst>
              </a:blip>
              <a:srcRect/>
              <a:stretch>
                <a:fillRect/>
              </a:stretch>
            </a:blipFill>
            <a:ln w="9525" cap="flat">
              <a:noFill/>
              <a:prstDash val="solid"/>
              <a:miter/>
            </a:ln>
            <a:effectLst/>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33" name="小芋泥2"/>
            <p:cNvSpPr/>
            <p:nvPr/>
          </p:nvSpPr>
          <p:spPr>
            <a:xfrm>
              <a:off x="6714006" y="1190406"/>
              <a:ext cx="4863661" cy="5011825"/>
            </a:xfrm>
            <a:custGeom>
              <a:avLst/>
              <a:gdLst>
                <a:gd name="connsiteX0" fmla="*/ 1909477 w 3060669"/>
                <a:gd name="connsiteY0" fmla="*/ 3043849 h 3153904"/>
                <a:gd name="connsiteX1" fmla="*/ 1909405 w 3060669"/>
                <a:gd name="connsiteY1" fmla="*/ 3044138 h 3153904"/>
                <a:gd name="connsiteX2" fmla="*/ 1915600 w 3060669"/>
                <a:gd name="connsiteY2" fmla="*/ 3044138 h 3153904"/>
                <a:gd name="connsiteX3" fmla="*/ 1893989 w 3060669"/>
                <a:gd name="connsiteY3" fmla="*/ 3051989 h 3153904"/>
                <a:gd name="connsiteX4" fmla="*/ 1722180 w 3060669"/>
                <a:gd name="connsiteY4" fmla="*/ 3085703 h 3153904"/>
                <a:gd name="connsiteX5" fmla="*/ 1682919 w 3060669"/>
                <a:gd name="connsiteY5" fmla="*/ 3089665 h 3153904"/>
                <a:gd name="connsiteX6" fmla="*/ 1654824 w 3060669"/>
                <a:gd name="connsiteY6" fmla="*/ 3090313 h 3153904"/>
                <a:gd name="connsiteX7" fmla="*/ 1653527 w 3060669"/>
                <a:gd name="connsiteY7" fmla="*/ 3086352 h 3153904"/>
                <a:gd name="connsiteX8" fmla="*/ 1736947 w 3060669"/>
                <a:gd name="connsiteY8" fmla="*/ 3073600 h 3153904"/>
                <a:gd name="connsiteX9" fmla="*/ 1789319 w 3060669"/>
                <a:gd name="connsiteY9" fmla="*/ 3065101 h 3153904"/>
                <a:gd name="connsiteX10" fmla="*/ 1839745 w 3060669"/>
                <a:gd name="connsiteY10" fmla="*/ 3056600 h 3153904"/>
                <a:gd name="connsiteX11" fmla="*/ 1909477 w 3060669"/>
                <a:gd name="connsiteY11" fmla="*/ 3043849 h 3153904"/>
                <a:gd name="connsiteX12" fmla="*/ 1006926 w 3060669"/>
                <a:gd name="connsiteY12" fmla="*/ 2978531 h 3153904"/>
                <a:gd name="connsiteX13" fmla="*/ 1059291 w 3060669"/>
                <a:gd name="connsiteY13" fmla="*/ 2994359 h 3153904"/>
                <a:gd name="connsiteX14" fmla="*/ 1076365 w 3060669"/>
                <a:gd name="connsiteY14" fmla="*/ 3001563 h 3153904"/>
                <a:gd name="connsiteX15" fmla="*/ 1076365 w 3060669"/>
                <a:gd name="connsiteY15" fmla="*/ 3001851 h 3153904"/>
                <a:gd name="connsiteX16" fmla="*/ 1043948 w 3060669"/>
                <a:gd name="connsiteY16" fmla="*/ 2992342 h 3153904"/>
                <a:gd name="connsiteX17" fmla="*/ 1006926 w 3060669"/>
                <a:gd name="connsiteY17" fmla="*/ 2978531 h 3153904"/>
                <a:gd name="connsiteX18" fmla="*/ 761147 w 3060669"/>
                <a:gd name="connsiteY18" fmla="*/ 2955504 h 3153904"/>
                <a:gd name="connsiteX19" fmla="*/ 775319 w 3060669"/>
                <a:gd name="connsiteY19" fmla="*/ 2960502 h 3153904"/>
                <a:gd name="connsiteX20" fmla="*/ 934306 w 3060669"/>
                <a:gd name="connsiteY20" fmla="*/ 3019789 h 3153904"/>
                <a:gd name="connsiteX21" fmla="*/ 978824 w 3060669"/>
                <a:gd name="connsiteY21" fmla="*/ 3035781 h 3153904"/>
                <a:gd name="connsiteX22" fmla="*/ 1021399 w 3060669"/>
                <a:gd name="connsiteY22" fmla="*/ 3049540 h 3153904"/>
                <a:gd name="connsiteX23" fmla="*/ 1062892 w 3060669"/>
                <a:gd name="connsiteY23" fmla="*/ 3061714 h 3153904"/>
                <a:gd name="connsiteX24" fmla="*/ 1103810 w 3060669"/>
                <a:gd name="connsiteY24" fmla="*/ 3072808 h 3153904"/>
                <a:gd name="connsiteX25" fmla="*/ 1124412 w 3060669"/>
                <a:gd name="connsiteY25" fmla="*/ 3078067 h 3153904"/>
                <a:gd name="connsiteX26" fmla="*/ 1145087 w 3060669"/>
                <a:gd name="connsiteY26" fmla="*/ 3082606 h 3153904"/>
                <a:gd name="connsiteX27" fmla="*/ 1186941 w 3060669"/>
                <a:gd name="connsiteY27" fmla="*/ 3092474 h 3153904"/>
                <a:gd name="connsiteX28" fmla="*/ 1230812 w 3060669"/>
                <a:gd name="connsiteY28" fmla="*/ 3101335 h 3153904"/>
                <a:gd name="connsiteX29" fmla="*/ 1276627 w 3060669"/>
                <a:gd name="connsiteY29" fmla="*/ 3110484 h 3153904"/>
                <a:gd name="connsiteX30" fmla="*/ 1338435 w 3060669"/>
                <a:gd name="connsiteY30" fmla="*/ 3120425 h 3153904"/>
                <a:gd name="connsiteX31" fmla="*/ 1357093 w 3060669"/>
                <a:gd name="connsiteY31" fmla="*/ 3124027 h 3153904"/>
                <a:gd name="connsiteX32" fmla="*/ 1378704 w 3060669"/>
                <a:gd name="connsiteY32" fmla="*/ 3126981 h 3153904"/>
                <a:gd name="connsiteX33" fmla="*/ 1438567 w 3060669"/>
                <a:gd name="connsiteY33" fmla="*/ 3133536 h 3153904"/>
                <a:gd name="connsiteX34" fmla="*/ 1499799 w 3060669"/>
                <a:gd name="connsiteY34" fmla="*/ 3139443 h 3153904"/>
                <a:gd name="connsiteX35" fmla="*/ 1520041 w 3060669"/>
                <a:gd name="connsiteY35" fmla="*/ 3144990 h 3153904"/>
                <a:gd name="connsiteX36" fmla="*/ 1519177 w 3060669"/>
                <a:gd name="connsiteY36" fmla="*/ 3144558 h 3153904"/>
                <a:gd name="connsiteX37" fmla="*/ 1509019 w 3060669"/>
                <a:gd name="connsiteY37" fmla="*/ 3151761 h 3153904"/>
                <a:gd name="connsiteX38" fmla="*/ 1314014 w 3060669"/>
                <a:gd name="connsiteY38" fmla="*/ 3148159 h 3153904"/>
                <a:gd name="connsiteX39" fmla="*/ 1286208 w 3060669"/>
                <a:gd name="connsiteY39" fmla="*/ 3144558 h 3153904"/>
                <a:gd name="connsiteX40" fmla="*/ 1257393 w 3060669"/>
                <a:gd name="connsiteY40" fmla="*/ 3140307 h 3153904"/>
                <a:gd name="connsiteX41" fmla="*/ 1198179 w 3060669"/>
                <a:gd name="connsiteY41" fmla="*/ 3129862 h 3153904"/>
                <a:gd name="connsiteX42" fmla="*/ 1137955 w 3060669"/>
                <a:gd name="connsiteY42" fmla="*/ 3116391 h 3153904"/>
                <a:gd name="connsiteX43" fmla="*/ 1107844 w 3060669"/>
                <a:gd name="connsiteY43" fmla="*/ 3109187 h 3153904"/>
                <a:gd name="connsiteX44" fmla="*/ 1078092 w 3060669"/>
                <a:gd name="connsiteY44" fmla="*/ 3100615 h 3153904"/>
                <a:gd name="connsiteX45" fmla="*/ 1048629 w 3060669"/>
                <a:gd name="connsiteY45" fmla="*/ 3092114 h 3153904"/>
                <a:gd name="connsiteX46" fmla="*/ 1034222 w 3060669"/>
                <a:gd name="connsiteY46" fmla="*/ 3087864 h 3153904"/>
                <a:gd name="connsiteX47" fmla="*/ 1019814 w 3060669"/>
                <a:gd name="connsiteY47" fmla="*/ 3082966 h 3153904"/>
                <a:gd name="connsiteX48" fmla="*/ 964200 w 3060669"/>
                <a:gd name="connsiteY48" fmla="*/ 3063948 h 3153904"/>
                <a:gd name="connsiteX49" fmla="*/ 913774 w 3060669"/>
                <a:gd name="connsiteY49" fmla="*/ 3043345 h 3153904"/>
                <a:gd name="connsiteX50" fmla="*/ 890219 w 3060669"/>
                <a:gd name="connsiteY50" fmla="*/ 3033188 h 3153904"/>
                <a:gd name="connsiteX51" fmla="*/ 868608 w 3060669"/>
                <a:gd name="connsiteY51" fmla="*/ 3023030 h 3153904"/>
                <a:gd name="connsiteX52" fmla="*/ 818181 w 3060669"/>
                <a:gd name="connsiteY52" fmla="*/ 2996161 h 3153904"/>
                <a:gd name="connsiteX53" fmla="*/ 776616 w 3060669"/>
                <a:gd name="connsiteY53" fmla="*/ 2970659 h 3153904"/>
                <a:gd name="connsiteX54" fmla="*/ 761147 w 3060669"/>
                <a:gd name="connsiteY54" fmla="*/ 2955504 h 3153904"/>
                <a:gd name="connsiteX55" fmla="*/ 2329337 w 3060669"/>
                <a:gd name="connsiteY55" fmla="*/ 2816372 h 3153904"/>
                <a:gd name="connsiteX56" fmla="*/ 2303377 w 3060669"/>
                <a:gd name="connsiteY56" fmla="*/ 2834580 h 3153904"/>
                <a:gd name="connsiteX57" fmla="*/ 2252014 w 3060669"/>
                <a:gd name="connsiteY57" fmla="*/ 2863034 h 3153904"/>
                <a:gd name="connsiteX58" fmla="*/ 2241208 w 3060669"/>
                <a:gd name="connsiteY58" fmla="*/ 2866348 h 3153904"/>
                <a:gd name="connsiteX59" fmla="*/ 2313246 w 3060669"/>
                <a:gd name="connsiteY59" fmla="*/ 2824422 h 3153904"/>
                <a:gd name="connsiteX60" fmla="*/ 2313534 w 3060669"/>
                <a:gd name="connsiteY60" fmla="*/ 2824422 h 3153904"/>
                <a:gd name="connsiteX61" fmla="*/ 2329337 w 3060669"/>
                <a:gd name="connsiteY61" fmla="*/ 2816372 h 3153904"/>
                <a:gd name="connsiteX62" fmla="*/ 628084 w 3060669"/>
                <a:gd name="connsiteY62" fmla="*/ 2744345 h 3153904"/>
                <a:gd name="connsiteX63" fmla="*/ 672522 w 3060669"/>
                <a:gd name="connsiteY63" fmla="*/ 2771980 h 3153904"/>
                <a:gd name="connsiteX64" fmla="*/ 709189 w 3060669"/>
                <a:gd name="connsiteY64" fmla="*/ 2795248 h 3153904"/>
                <a:gd name="connsiteX65" fmla="*/ 743551 w 3060669"/>
                <a:gd name="connsiteY65" fmla="*/ 2816859 h 3153904"/>
                <a:gd name="connsiteX66" fmla="*/ 798515 w 3060669"/>
                <a:gd name="connsiteY66" fmla="*/ 2850644 h 3153904"/>
                <a:gd name="connsiteX67" fmla="*/ 818829 w 3060669"/>
                <a:gd name="connsiteY67" fmla="*/ 2865051 h 3153904"/>
                <a:gd name="connsiteX68" fmla="*/ 818829 w 3060669"/>
                <a:gd name="connsiteY68" fmla="*/ 2865628 h 3153904"/>
                <a:gd name="connsiteX69" fmla="*/ 785765 w 3060669"/>
                <a:gd name="connsiteY69" fmla="*/ 2851869 h 3153904"/>
                <a:gd name="connsiteX70" fmla="*/ 746144 w 3060669"/>
                <a:gd name="connsiteY70" fmla="*/ 2830258 h 3153904"/>
                <a:gd name="connsiteX71" fmla="*/ 707893 w 3060669"/>
                <a:gd name="connsiteY71" fmla="*/ 2806702 h 3153904"/>
                <a:gd name="connsiteX72" fmla="*/ 673818 w 3060669"/>
                <a:gd name="connsiteY72" fmla="*/ 2783433 h 3153904"/>
                <a:gd name="connsiteX73" fmla="*/ 647669 w 3060669"/>
                <a:gd name="connsiteY73" fmla="*/ 2763119 h 3153904"/>
                <a:gd name="connsiteX74" fmla="*/ 628084 w 3060669"/>
                <a:gd name="connsiteY74" fmla="*/ 2744345 h 3153904"/>
                <a:gd name="connsiteX75" fmla="*/ 2256769 w 3060669"/>
                <a:gd name="connsiteY75" fmla="*/ 2686769 h 3153904"/>
                <a:gd name="connsiteX76" fmla="*/ 2233717 w 3060669"/>
                <a:gd name="connsiteY76" fmla="*/ 2706210 h 3153904"/>
                <a:gd name="connsiteX77" fmla="*/ 2184012 w 3060669"/>
                <a:gd name="connsiteY77" fmla="*/ 2736322 h 3153904"/>
                <a:gd name="connsiteX78" fmla="*/ 2156493 w 3060669"/>
                <a:gd name="connsiteY78" fmla="*/ 2750729 h 3153904"/>
                <a:gd name="connsiteX79" fmla="*/ 2129983 w 3060669"/>
                <a:gd name="connsiteY79" fmla="*/ 2763551 h 3153904"/>
                <a:gd name="connsiteX80" fmla="*/ 2092379 w 3060669"/>
                <a:gd name="connsiteY80" fmla="*/ 2778607 h 3153904"/>
                <a:gd name="connsiteX81" fmla="*/ 2092379 w 3060669"/>
                <a:gd name="connsiteY81" fmla="*/ 2775005 h 3153904"/>
                <a:gd name="connsiteX82" fmla="*/ 2115936 w 3060669"/>
                <a:gd name="connsiteY82" fmla="*/ 2761894 h 3153904"/>
                <a:gd name="connsiteX83" fmla="*/ 2147344 w 3060669"/>
                <a:gd name="connsiteY83" fmla="*/ 2744822 h 3153904"/>
                <a:gd name="connsiteX84" fmla="*/ 2223632 w 3060669"/>
                <a:gd name="connsiteY84" fmla="*/ 2702968 h 3153904"/>
                <a:gd name="connsiteX85" fmla="*/ 2223632 w 3060669"/>
                <a:gd name="connsiteY85" fmla="*/ 2703256 h 3153904"/>
                <a:gd name="connsiteX86" fmla="*/ 2256769 w 3060669"/>
                <a:gd name="connsiteY86" fmla="*/ 2686769 h 3153904"/>
                <a:gd name="connsiteX87" fmla="*/ 116340 w 3060669"/>
                <a:gd name="connsiteY87" fmla="*/ 2203551 h 3153904"/>
                <a:gd name="connsiteX88" fmla="*/ 120212 w 3060669"/>
                <a:gd name="connsiteY88" fmla="*/ 2206847 h 3153904"/>
                <a:gd name="connsiteX89" fmla="*/ 140815 w 3060669"/>
                <a:gd name="connsiteY89" fmla="*/ 2237895 h 3153904"/>
                <a:gd name="connsiteX90" fmla="*/ 174817 w 3060669"/>
                <a:gd name="connsiteY90" fmla="*/ 2293940 h 3153904"/>
                <a:gd name="connsiteX91" fmla="*/ 196428 w 3060669"/>
                <a:gd name="connsiteY91" fmla="*/ 2328662 h 3153904"/>
                <a:gd name="connsiteX92" fmla="*/ 220632 w 3060669"/>
                <a:gd name="connsiteY92" fmla="*/ 2365978 h 3153904"/>
                <a:gd name="connsiteX93" fmla="*/ 245196 w 3060669"/>
                <a:gd name="connsiteY93" fmla="*/ 2402644 h 3153904"/>
                <a:gd name="connsiteX94" fmla="*/ 269690 w 3060669"/>
                <a:gd name="connsiteY94" fmla="*/ 2437366 h 3153904"/>
                <a:gd name="connsiteX95" fmla="*/ 317811 w 3060669"/>
                <a:gd name="connsiteY95" fmla="*/ 2501552 h 3153904"/>
                <a:gd name="connsiteX96" fmla="*/ 328976 w 3060669"/>
                <a:gd name="connsiteY96" fmla="*/ 2515959 h 3153904"/>
                <a:gd name="connsiteX97" fmla="*/ 340070 w 3060669"/>
                <a:gd name="connsiteY97" fmla="*/ 2529718 h 3153904"/>
                <a:gd name="connsiteX98" fmla="*/ 361033 w 3060669"/>
                <a:gd name="connsiteY98" fmla="*/ 2555291 h 3153904"/>
                <a:gd name="connsiteX99" fmla="*/ 361393 w 3060669"/>
                <a:gd name="connsiteY99" fmla="*/ 2555579 h 3153904"/>
                <a:gd name="connsiteX100" fmla="*/ 396403 w 3060669"/>
                <a:gd name="connsiteY100" fmla="*/ 2597433 h 3153904"/>
                <a:gd name="connsiteX101" fmla="*/ 424570 w 3060669"/>
                <a:gd name="connsiteY101" fmla="*/ 2636117 h 3153904"/>
                <a:gd name="connsiteX102" fmla="*/ 376089 w 3060669"/>
                <a:gd name="connsiteY102" fmla="*/ 2595848 h 3153904"/>
                <a:gd name="connsiteX103" fmla="*/ 338485 w 3060669"/>
                <a:gd name="connsiteY103" fmla="*/ 2556876 h 3153904"/>
                <a:gd name="connsiteX104" fmla="*/ 317523 w 3060669"/>
                <a:gd name="connsiteY104" fmla="*/ 2533608 h 3153904"/>
                <a:gd name="connsiteX105" fmla="*/ 296272 w 3060669"/>
                <a:gd name="connsiteY105" fmla="*/ 2508107 h 3153904"/>
                <a:gd name="connsiteX106" fmla="*/ 253049 w 3060669"/>
                <a:gd name="connsiteY106" fmla="*/ 2452062 h 3153904"/>
                <a:gd name="connsiteX107" fmla="*/ 212132 w 3060669"/>
                <a:gd name="connsiteY107" fmla="*/ 2392847 h 3153904"/>
                <a:gd name="connsiteX108" fmla="*/ 193834 w 3060669"/>
                <a:gd name="connsiteY108" fmla="*/ 2363312 h 3153904"/>
                <a:gd name="connsiteX109" fmla="*/ 176473 w 3060669"/>
                <a:gd name="connsiteY109" fmla="*/ 2334498 h 3153904"/>
                <a:gd name="connsiteX110" fmla="*/ 147658 w 3060669"/>
                <a:gd name="connsiteY110" fmla="*/ 2281477 h 3153904"/>
                <a:gd name="connsiteX111" fmla="*/ 116898 w 3060669"/>
                <a:gd name="connsiteY111" fmla="*/ 2210089 h 3153904"/>
                <a:gd name="connsiteX112" fmla="*/ 116340 w 3060669"/>
                <a:gd name="connsiteY112" fmla="*/ 2203551 h 3153904"/>
                <a:gd name="connsiteX113" fmla="*/ 2842720 w 3060669"/>
                <a:gd name="connsiteY113" fmla="*/ 2012058 h 3153904"/>
                <a:gd name="connsiteX114" fmla="*/ 2845746 w 3060669"/>
                <a:gd name="connsiteY114" fmla="*/ 2012058 h 3153904"/>
                <a:gd name="connsiteX115" fmla="*/ 2830042 w 3060669"/>
                <a:gd name="connsiteY115" fmla="*/ 2069039 h 3153904"/>
                <a:gd name="connsiteX116" fmla="*/ 2700374 w 3060669"/>
                <a:gd name="connsiteY116" fmla="*/ 2319513 h 3153904"/>
                <a:gd name="connsiteX117" fmla="*/ 2652902 w 3060669"/>
                <a:gd name="connsiteY117" fmla="*/ 2379448 h 3153904"/>
                <a:gd name="connsiteX118" fmla="*/ 2642096 w 3060669"/>
                <a:gd name="connsiteY118" fmla="*/ 2384994 h 3153904"/>
                <a:gd name="connsiteX119" fmla="*/ 2662411 w 3060669"/>
                <a:gd name="connsiteY119" fmla="*/ 2348327 h 3153904"/>
                <a:gd name="connsiteX120" fmla="*/ 2682077 w 3060669"/>
                <a:gd name="connsiteY120" fmla="*/ 2317207 h 3153904"/>
                <a:gd name="connsiteX121" fmla="*/ 2704913 w 3060669"/>
                <a:gd name="connsiteY121" fmla="*/ 2278235 h 3153904"/>
                <a:gd name="connsiteX122" fmla="*/ 2779544 w 3060669"/>
                <a:gd name="connsiteY122" fmla="*/ 2143958 h 3153904"/>
                <a:gd name="connsiteX123" fmla="*/ 2812608 w 3060669"/>
                <a:gd name="connsiteY123" fmla="*/ 2073290 h 3153904"/>
                <a:gd name="connsiteX124" fmla="*/ 2833212 w 3060669"/>
                <a:gd name="connsiteY124" fmla="*/ 2028699 h 3153904"/>
                <a:gd name="connsiteX125" fmla="*/ 2842720 w 3060669"/>
                <a:gd name="connsiteY125" fmla="*/ 2012058 h 3153904"/>
                <a:gd name="connsiteX126" fmla="*/ 224882 w 3060669"/>
                <a:gd name="connsiteY126" fmla="*/ 1597195 h 3153904"/>
                <a:gd name="connsiteX127" fmla="*/ 233382 w 3060669"/>
                <a:gd name="connsiteY127" fmla="*/ 1630620 h 3153904"/>
                <a:gd name="connsiteX128" fmla="*/ 251031 w 3060669"/>
                <a:gd name="connsiteY128" fmla="*/ 1747465 h 3153904"/>
                <a:gd name="connsiteX129" fmla="*/ 265438 w 3060669"/>
                <a:gd name="connsiteY129" fmla="*/ 1819502 h 3153904"/>
                <a:gd name="connsiteX130" fmla="*/ 265078 w 3060669"/>
                <a:gd name="connsiteY130" fmla="*/ 1819214 h 3153904"/>
                <a:gd name="connsiteX131" fmla="*/ 271634 w 3060669"/>
                <a:gd name="connsiteY131" fmla="*/ 1850334 h 3153904"/>
                <a:gd name="connsiteX132" fmla="*/ 277180 w 3060669"/>
                <a:gd name="connsiteY132" fmla="*/ 1875835 h 3153904"/>
                <a:gd name="connsiteX133" fmla="*/ 286689 w 3060669"/>
                <a:gd name="connsiteY133" fmla="*/ 1929575 h 3153904"/>
                <a:gd name="connsiteX134" fmla="*/ 283736 w 3060669"/>
                <a:gd name="connsiteY134" fmla="*/ 1931160 h 3153904"/>
                <a:gd name="connsiteX135" fmla="*/ 272642 w 3060669"/>
                <a:gd name="connsiteY135" fmla="*/ 1905947 h 3153904"/>
                <a:gd name="connsiteX136" fmla="*/ 256290 w 3060669"/>
                <a:gd name="connsiteY136" fmla="*/ 1854584 h 3153904"/>
                <a:gd name="connsiteX137" fmla="*/ 248077 w 3060669"/>
                <a:gd name="connsiteY137" fmla="*/ 1822167 h 3153904"/>
                <a:gd name="connsiteX138" fmla="*/ 240226 w 3060669"/>
                <a:gd name="connsiteY138" fmla="*/ 1787446 h 3153904"/>
                <a:gd name="connsiteX139" fmla="*/ 223225 w 3060669"/>
                <a:gd name="connsiteY139" fmla="*/ 1654824 h 3153904"/>
                <a:gd name="connsiteX140" fmla="*/ 224882 w 3060669"/>
                <a:gd name="connsiteY140" fmla="*/ 1597195 h 3153904"/>
                <a:gd name="connsiteX141" fmla="*/ 3054460 w 3060669"/>
                <a:gd name="connsiteY141" fmla="*/ 1534712 h 3153904"/>
                <a:gd name="connsiteX142" fmla="*/ 3060345 w 3060669"/>
                <a:gd name="connsiteY142" fmla="*/ 1578465 h 3153904"/>
                <a:gd name="connsiteX143" fmla="*/ 3060345 w 3060669"/>
                <a:gd name="connsiteY143" fmla="*/ 1600076 h 3153904"/>
                <a:gd name="connsiteX144" fmla="*/ 3060345 w 3060669"/>
                <a:gd name="connsiteY144" fmla="*/ 1600724 h 3153904"/>
                <a:gd name="connsiteX145" fmla="*/ 3060345 w 3060669"/>
                <a:gd name="connsiteY145" fmla="*/ 1627594 h 3153904"/>
                <a:gd name="connsiteX146" fmla="*/ 3056743 w 3060669"/>
                <a:gd name="connsiteY146" fmla="*/ 1692428 h 3153904"/>
                <a:gd name="connsiteX147" fmla="*/ 3048603 w 3060669"/>
                <a:gd name="connsiteY147" fmla="*/ 1762808 h 3153904"/>
                <a:gd name="connsiteX148" fmla="*/ 3037149 w 3060669"/>
                <a:gd name="connsiteY148" fmla="*/ 1829299 h 3153904"/>
                <a:gd name="connsiteX149" fmla="*/ 3033187 w 3060669"/>
                <a:gd name="connsiteY149" fmla="*/ 1848245 h 3153904"/>
                <a:gd name="connsiteX150" fmla="*/ 3028289 w 3060669"/>
                <a:gd name="connsiteY150" fmla="*/ 1866614 h 3153904"/>
                <a:gd name="connsiteX151" fmla="*/ 3019140 w 3060669"/>
                <a:gd name="connsiteY151" fmla="*/ 1900616 h 3153904"/>
                <a:gd name="connsiteX152" fmla="*/ 3001778 w 3060669"/>
                <a:gd name="connsiteY152" fmla="*/ 1955364 h 3153904"/>
                <a:gd name="connsiteX153" fmla="*/ 2985426 w 3060669"/>
                <a:gd name="connsiteY153" fmla="*/ 1984179 h 3153904"/>
                <a:gd name="connsiteX154" fmla="*/ 2983769 w 3060669"/>
                <a:gd name="connsiteY154" fmla="*/ 1981874 h 3153904"/>
                <a:gd name="connsiteX155" fmla="*/ 2972315 w 3060669"/>
                <a:gd name="connsiteY155" fmla="*/ 2013931 h 3153904"/>
                <a:gd name="connsiteX156" fmla="*/ 2874128 w 3060669"/>
                <a:gd name="connsiteY156" fmla="*/ 2225792 h 3153904"/>
                <a:gd name="connsiteX157" fmla="*/ 2853526 w 3060669"/>
                <a:gd name="connsiteY157" fmla="*/ 2259506 h 3153904"/>
                <a:gd name="connsiteX158" fmla="*/ 2739995 w 3060669"/>
                <a:gd name="connsiteY158" fmla="*/ 2420941 h 3153904"/>
                <a:gd name="connsiteX159" fmla="*/ 2701022 w 3060669"/>
                <a:gd name="connsiteY159" fmla="*/ 2463516 h 3153904"/>
                <a:gd name="connsiteX160" fmla="*/ 2697133 w 3060669"/>
                <a:gd name="connsiteY160" fmla="*/ 2457320 h 3153904"/>
                <a:gd name="connsiteX161" fmla="*/ 2715790 w 3060669"/>
                <a:gd name="connsiteY161" fmla="*/ 2425552 h 3153904"/>
                <a:gd name="connsiteX162" fmla="*/ 2744605 w 3060669"/>
                <a:gd name="connsiteY162" fmla="*/ 2376783 h 3153904"/>
                <a:gd name="connsiteX163" fmla="*/ 2762903 w 3060669"/>
                <a:gd name="connsiteY163" fmla="*/ 2345662 h 3153904"/>
                <a:gd name="connsiteX164" fmla="*/ 2783505 w 3060669"/>
                <a:gd name="connsiteY164" fmla="*/ 2309644 h 3153904"/>
                <a:gd name="connsiteX165" fmla="*/ 2805765 w 3060669"/>
                <a:gd name="connsiteY165" fmla="*/ 2268727 h 3153904"/>
                <a:gd name="connsiteX166" fmla="*/ 2829681 w 3060669"/>
                <a:gd name="connsiteY166" fmla="*/ 2222550 h 3153904"/>
                <a:gd name="connsiteX167" fmla="*/ 2914110 w 3060669"/>
                <a:gd name="connsiteY167" fmla="*/ 2026753 h 3153904"/>
                <a:gd name="connsiteX168" fmla="*/ 2930463 w 3060669"/>
                <a:gd name="connsiteY168" fmla="*/ 1980289 h 3153904"/>
                <a:gd name="connsiteX169" fmla="*/ 2944148 w 3060669"/>
                <a:gd name="connsiteY169" fmla="*/ 1935698 h 3153904"/>
                <a:gd name="connsiteX170" fmla="*/ 2967057 w 3060669"/>
                <a:gd name="connsiteY170" fmla="*/ 1853215 h 3153904"/>
                <a:gd name="connsiteX171" fmla="*/ 2972027 w 3060669"/>
                <a:gd name="connsiteY171" fmla="*/ 1834557 h 3153904"/>
                <a:gd name="connsiteX172" fmla="*/ 2975918 w 3060669"/>
                <a:gd name="connsiteY172" fmla="*/ 1816549 h 3153904"/>
                <a:gd name="connsiteX173" fmla="*/ 2983769 w 3060669"/>
                <a:gd name="connsiteY173" fmla="*/ 1783483 h 3153904"/>
                <a:gd name="connsiteX174" fmla="*/ 2995584 w 3060669"/>
                <a:gd name="connsiteY174" fmla="*/ 1729743 h 3153904"/>
                <a:gd name="connsiteX175" fmla="*/ 3010639 w 3060669"/>
                <a:gd name="connsiteY175" fmla="*/ 1683567 h 3153904"/>
                <a:gd name="connsiteX176" fmla="*/ 3022093 w 3060669"/>
                <a:gd name="connsiteY176" fmla="*/ 1694372 h 3153904"/>
                <a:gd name="connsiteX177" fmla="*/ 3031530 w 3060669"/>
                <a:gd name="connsiteY177" fmla="*/ 1665558 h 3153904"/>
                <a:gd name="connsiteX178" fmla="*/ 3033187 w 3060669"/>
                <a:gd name="connsiteY178" fmla="*/ 1696030 h 3153904"/>
                <a:gd name="connsiteX179" fmla="*/ 3039383 w 3060669"/>
                <a:gd name="connsiteY179" fmla="*/ 1659363 h 3153904"/>
                <a:gd name="connsiteX180" fmla="*/ 3043993 w 3060669"/>
                <a:gd name="connsiteY180" fmla="*/ 1611530 h 3153904"/>
                <a:gd name="connsiteX181" fmla="*/ 3046587 w 3060669"/>
                <a:gd name="connsiteY181" fmla="*/ 1575511 h 3153904"/>
                <a:gd name="connsiteX182" fmla="*/ 3051845 w 3060669"/>
                <a:gd name="connsiteY182" fmla="*/ 1537908 h 3153904"/>
                <a:gd name="connsiteX183" fmla="*/ 3054460 w 3060669"/>
                <a:gd name="connsiteY183" fmla="*/ 1534712 h 3153904"/>
                <a:gd name="connsiteX184" fmla="*/ 2916017 w 3060669"/>
                <a:gd name="connsiteY184" fmla="*/ 1362146 h 3153904"/>
                <a:gd name="connsiteX185" fmla="*/ 2921599 w 3060669"/>
                <a:gd name="connsiteY185" fmla="*/ 1379425 h 3153904"/>
                <a:gd name="connsiteX186" fmla="*/ 2924482 w 3060669"/>
                <a:gd name="connsiteY186" fmla="*/ 1507796 h 3153904"/>
                <a:gd name="connsiteX187" fmla="*/ 2922536 w 3060669"/>
                <a:gd name="connsiteY187" fmla="*/ 1476964 h 3153904"/>
                <a:gd name="connsiteX188" fmla="*/ 2921888 w 3060669"/>
                <a:gd name="connsiteY188" fmla="*/ 1460900 h 3153904"/>
                <a:gd name="connsiteX189" fmla="*/ 2920591 w 3060669"/>
                <a:gd name="connsiteY189" fmla="*/ 1445556 h 3153904"/>
                <a:gd name="connsiteX190" fmla="*/ 2917350 w 3060669"/>
                <a:gd name="connsiteY190" fmla="*/ 1390520 h 3153904"/>
                <a:gd name="connsiteX191" fmla="*/ 2916017 w 3060669"/>
                <a:gd name="connsiteY191" fmla="*/ 1362146 h 3153904"/>
                <a:gd name="connsiteX192" fmla="*/ 29157 w 3060669"/>
                <a:gd name="connsiteY192" fmla="*/ 1283761 h 3153904"/>
                <a:gd name="connsiteX193" fmla="*/ 28220 w 3060669"/>
                <a:gd name="connsiteY193" fmla="*/ 1337788 h 3153904"/>
                <a:gd name="connsiteX194" fmla="*/ 25266 w 3060669"/>
                <a:gd name="connsiteY194" fmla="*/ 1373159 h 3153904"/>
                <a:gd name="connsiteX195" fmla="*/ 22961 w 3060669"/>
                <a:gd name="connsiteY195" fmla="*/ 1414796 h 3153904"/>
                <a:gd name="connsiteX196" fmla="*/ 20368 w 3060669"/>
                <a:gd name="connsiteY196" fmla="*/ 1459963 h 3153904"/>
                <a:gd name="connsiteX197" fmla="*/ 19360 w 3060669"/>
                <a:gd name="connsiteY197" fmla="*/ 1507436 h 3153904"/>
                <a:gd name="connsiteX198" fmla="*/ 18711 w 3060669"/>
                <a:gd name="connsiteY198" fmla="*/ 1531353 h 3153904"/>
                <a:gd name="connsiteX199" fmla="*/ 18711 w 3060669"/>
                <a:gd name="connsiteY199" fmla="*/ 1555269 h 3153904"/>
                <a:gd name="connsiteX200" fmla="*/ 19360 w 3060669"/>
                <a:gd name="connsiteY200" fmla="*/ 1601085 h 3153904"/>
                <a:gd name="connsiteX201" fmla="*/ 19360 w 3060669"/>
                <a:gd name="connsiteY201" fmla="*/ 1611890 h 3153904"/>
                <a:gd name="connsiteX202" fmla="*/ 19360 w 3060669"/>
                <a:gd name="connsiteY202" fmla="*/ 1622696 h 3153904"/>
                <a:gd name="connsiteX203" fmla="*/ 20368 w 3060669"/>
                <a:gd name="connsiteY203" fmla="*/ 1643299 h 3153904"/>
                <a:gd name="connsiteX204" fmla="*/ 21376 w 3060669"/>
                <a:gd name="connsiteY204" fmla="*/ 1679966 h 3153904"/>
                <a:gd name="connsiteX205" fmla="*/ 18423 w 3060669"/>
                <a:gd name="connsiteY205" fmla="*/ 1701577 h 3153904"/>
                <a:gd name="connsiteX206" fmla="*/ 13524 w 3060669"/>
                <a:gd name="connsiteY206" fmla="*/ 1687889 h 3153904"/>
                <a:gd name="connsiteX207" fmla="*/ 9563 w 3060669"/>
                <a:gd name="connsiteY207" fmla="*/ 1662965 h 3153904"/>
                <a:gd name="connsiteX208" fmla="*/ 54 w 3060669"/>
                <a:gd name="connsiteY208" fmla="*/ 1516945 h 3153904"/>
                <a:gd name="connsiteX209" fmla="*/ 1062 w 3060669"/>
                <a:gd name="connsiteY209" fmla="*/ 1474659 h 3153904"/>
                <a:gd name="connsiteX210" fmla="*/ 1710 w 3060669"/>
                <a:gd name="connsiteY210" fmla="*/ 1453408 h 3153904"/>
                <a:gd name="connsiteX211" fmla="*/ 3655 w 3060669"/>
                <a:gd name="connsiteY211" fmla="*/ 1431797 h 3153904"/>
                <a:gd name="connsiteX212" fmla="*/ 7617 w 3060669"/>
                <a:gd name="connsiteY212" fmla="*/ 1389583 h 3153904"/>
                <a:gd name="connsiteX213" fmla="*/ 13524 w 3060669"/>
                <a:gd name="connsiteY213" fmla="*/ 1348594 h 3153904"/>
                <a:gd name="connsiteX214" fmla="*/ 22961 w 3060669"/>
                <a:gd name="connsiteY214" fmla="*/ 1298168 h 3153904"/>
                <a:gd name="connsiteX215" fmla="*/ 23249 w 3060669"/>
                <a:gd name="connsiteY215" fmla="*/ 1298168 h 3153904"/>
                <a:gd name="connsiteX216" fmla="*/ 29157 w 3060669"/>
                <a:gd name="connsiteY216" fmla="*/ 1283761 h 3153904"/>
                <a:gd name="connsiteX217" fmla="*/ 91506 w 3060669"/>
                <a:gd name="connsiteY217" fmla="*/ 1002951 h 3153904"/>
                <a:gd name="connsiteX218" fmla="*/ 92334 w 3060669"/>
                <a:gd name="connsiteY218" fmla="*/ 1004184 h 3153904"/>
                <a:gd name="connsiteX219" fmla="*/ 80880 w 3060669"/>
                <a:gd name="connsiteY219" fmla="*/ 1044741 h 3153904"/>
                <a:gd name="connsiteX220" fmla="*/ 69786 w 3060669"/>
                <a:gd name="connsiteY220" fmla="*/ 1079464 h 3153904"/>
                <a:gd name="connsiteX221" fmla="*/ 60925 w 3060669"/>
                <a:gd name="connsiteY221" fmla="*/ 1109935 h 3153904"/>
                <a:gd name="connsiteX222" fmla="*/ 47238 w 3060669"/>
                <a:gd name="connsiteY222" fmla="*/ 1151861 h 3153904"/>
                <a:gd name="connsiteX223" fmla="*/ 51489 w 3060669"/>
                <a:gd name="connsiteY223" fmla="*/ 1118724 h 3153904"/>
                <a:gd name="connsiteX224" fmla="*/ 60637 w 3060669"/>
                <a:gd name="connsiteY224" fmla="*/ 1084722 h 3153904"/>
                <a:gd name="connsiteX225" fmla="*/ 70795 w 3060669"/>
                <a:gd name="connsiteY225" fmla="*/ 1054610 h 3153904"/>
                <a:gd name="connsiteX226" fmla="*/ 86787 w 3060669"/>
                <a:gd name="connsiteY226" fmla="*/ 1012036 h 3153904"/>
                <a:gd name="connsiteX227" fmla="*/ 91506 w 3060669"/>
                <a:gd name="connsiteY227" fmla="*/ 1002951 h 3153904"/>
                <a:gd name="connsiteX228" fmla="*/ 2748306 w 3060669"/>
                <a:gd name="connsiteY228" fmla="*/ 977620 h 3153904"/>
                <a:gd name="connsiteX229" fmla="*/ 2768449 w 3060669"/>
                <a:gd name="connsiteY229" fmla="*/ 1011676 h 3153904"/>
                <a:gd name="connsiteX230" fmla="*/ 2838109 w 3060669"/>
                <a:gd name="connsiteY230" fmla="*/ 1216982 h 3153904"/>
                <a:gd name="connsiteX231" fmla="*/ 2838470 w 3060669"/>
                <a:gd name="connsiteY231" fmla="*/ 1217270 h 3153904"/>
                <a:gd name="connsiteX232" fmla="*/ 2847619 w 3060669"/>
                <a:gd name="connsiteY232" fmla="*/ 1265751 h 3153904"/>
                <a:gd name="connsiteX233" fmla="*/ 2850284 w 3060669"/>
                <a:gd name="connsiteY233" fmla="*/ 1295503 h 3153904"/>
                <a:gd name="connsiteX234" fmla="*/ 2845673 w 3060669"/>
                <a:gd name="connsiteY234" fmla="*/ 1302058 h 3153904"/>
                <a:gd name="connsiteX235" fmla="*/ 2839118 w 3060669"/>
                <a:gd name="connsiteY235" fmla="*/ 1281816 h 3153904"/>
                <a:gd name="connsiteX236" fmla="*/ 2835227 w 3060669"/>
                <a:gd name="connsiteY236" fmla="*/ 1266400 h 3153904"/>
                <a:gd name="connsiteX237" fmla="*/ 2829680 w 3060669"/>
                <a:gd name="connsiteY237" fmla="*/ 1247742 h 3153904"/>
                <a:gd name="connsiteX238" fmla="*/ 2817579 w 3060669"/>
                <a:gd name="connsiteY238" fmla="*/ 1201206 h 3153904"/>
                <a:gd name="connsiteX239" fmla="*/ 2800865 w 3060669"/>
                <a:gd name="connsiteY239" fmla="*/ 1143576 h 3153904"/>
                <a:gd name="connsiteX240" fmla="*/ 2786458 w 3060669"/>
                <a:gd name="connsiteY240" fmla="*/ 1099417 h 3153904"/>
                <a:gd name="connsiteX241" fmla="*/ 2773347 w 3060669"/>
                <a:gd name="connsiteY241" fmla="*/ 1059148 h 3153904"/>
                <a:gd name="connsiteX242" fmla="*/ 2761533 w 3060669"/>
                <a:gd name="connsiteY242" fmla="*/ 1025075 h 3153904"/>
                <a:gd name="connsiteX243" fmla="*/ 2756995 w 3060669"/>
                <a:gd name="connsiteY243" fmla="*/ 1010667 h 3153904"/>
                <a:gd name="connsiteX244" fmla="*/ 2752745 w 3060669"/>
                <a:gd name="connsiteY244" fmla="*/ 998565 h 3153904"/>
                <a:gd name="connsiteX245" fmla="*/ 2748306 w 3060669"/>
                <a:gd name="connsiteY245" fmla="*/ 977620 h 3153904"/>
                <a:gd name="connsiteX246" fmla="*/ 193762 w 3060669"/>
                <a:gd name="connsiteY246" fmla="*/ 961249 h 3153904"/>
                <a:gd name="connsiteX247" fmla="*/ 167901 w 3060669"/>
                <a:gd name="connsiteY247" fmla="*/ 1041787 h 3153904"/>
                <a:gd name="connsiteX248" fmla="*/ 148955 w 3060669"/>
                <a:gd name="connsiteY248" fmla="*/ 1101434 h 3153904"/>
                <a:gd name="connsiteX249" fmla="*/ 131594 w 3060669"/>
                <a:gd name="connsiteY249" fmla="*/ 1161657 h 3153904"/>
                <a:gd name="connsiteX250" fmla="*/ 127344 w 3060669"/>
                <a:gd name="connsiteY250" fmla="*/ 1176713 h 3153904"/>
                <a:gd name="connsiteX251" fmla="*/ 123741 w 3060669"/>
                <a:gd name="connsiteY251" fmla="*/ 1191121 h 3153904"/>
                <a:gd name="connsiteX252" fmla="*/ 116898 w 3060669"/>
                <a:gd name="connsiteY252" fmla="*/ 1219575 h 3153904"/>
                <a:gd name="connsiteX253" fmla="*/ 109695 w 3060669"/>
                <a:gd name="connsiteY253" fmla="*/ 1246157 h 3153904"/>
                <a:gd name="connsiteX254" fmla="*/ 104508 w 3060669"/>
                <a:gd name="connsiteY254" fmla="*/ 1271010 h 3153904"/>
                <a:gd name="connsiteX255" fmla="*/ 94999 w 3060669"/>
                <a:gd name="connsiteY255" fmla="*/ 1311279 h 3153904"/>
                <a:gd name="connsiteX256" fmla="*/ 89092 w 3060669"/>
                <a:gd name="connsiteY256" fmla="*/ 1337140 h 3153904"/>
                <a:gd name="connsiteX257" fmla="*/ 84193 w 3060669"/>
                <a:gd name="connsiteY257" fmla="*/ 1327992 h 3153904"/>
                <a:gd name="connsiteX258" fmla="*/ 91397 w 3060669"/>
                <a:gd name="connsiteY258" fmla="*/ 1260565 h 3153904"/>
                <a:gd name="connsiteX259" fmla="*/ 94999 w 3060669"/>
                <a:gd name="connsiteY259" fmla="*/ 1238305 h 3153904"/>
                <a:gd name="connsiteX260" fmla="*/ 99897 w 3060669"/>
                <a:gd name="connsiteY260" fmla="*/ 1214676 h 3153904"/>
                <a:gd name="connsiteX261" fmla="*/ 110991 w 3060669"/>
                <a:gd name="connsiteY261" fmla="*/ 1164899 h 3153904"/>
                <a:gd name="connsiteX262" fmla="*/ 125398 w 3060669"/>
                <a:gd name="connsiteY262" fmla="*/ 1114473 h 3153904"/>
                <a:gd name="connsiteX263" fmla="*/ 129001 w 3060669"/>
                <a:gd name="connsiteY263" fmla="*/ 1102082 h 3153904"/>
                <a:gd name="connsiteX264" fmla="*/ 133251 w 3060669"/>
                <a:gd name="connsiteY264" fmla="*/ 1089908 h 3153904"/>
                <a:gd name="connsiteX265" fmla="*/ 141751 w 3060669"/>
                <a:gd name="connsiteY265" fmla="*/ 1066352 h 3153904"/>
                <a:gd name="connsiteX266" fmla="*/ 174456 w 3060669"/>
                <a:gd name="connsiteY266" fmla="*/ 987471 h 3153904"/>
                <a:gd name="connsiteX267" fmla="*/ 193762 w 3060669"/>
                <a:gd name="connsiteY267" fmla="*/ 961249 h 3153904"/>
                <a:gd name="connsiteX268" fmla="*/ 2718614 w 3060669"/>
                <a:gd name="connsiteY268" fmla="*/ 838225 h 3153904"/>
                <a:gd name="connsiteX269" fmla="*/ 2731004 w 3060669"/>
                <a:gd name="connsiteY269" fmla="*/ 852632 h 3153904"/>
                <a:gd name="connsiteX270" fmla="*/ 2736624 w 3060669"/>
                <a:gd name="connsiteY270" fmla="*/ 849391 h 3153904"/>
                <a:gd name="connsiteX271" fmla="*/ 2809886 w 3060669"/>
                <a:gd name="connsiteY271" fmla="*/ 972502 h 3153904"/>
                <a:gd name="connsiteX272" fmla="*/ 2845256 w 3060669"/>
                <a:gd name="connsiteY272" fmla="*/ 1073355 h 3153904"/>
                <a:gd name="connsiteX273" fmla="*/ 2830848 w 3060669"/>
                <a:gd name="connsiteY273" fmla="*/ 1051744 h 3153904"/>
                <a:gd name="connsiteX274" fmla="*/ 2819035 w 3060669"/>
                <a:gd name="connsiteY274" fmla="*/ 1043243 h 3153904"/>
                <a:gd name="connsiteX275" fmla="*/ 2806284 w 3060669"/>
                <a:gd name="connsiteY275" fmla="*/ 1028187 h 3153904"/>
                <a:gd name="connsiteX276" fmla="*/ 2753913 w 3060669"/>
                <a:gd name="connsiteY276" fmla="*/ 914872 h 3153904"/>
                <a:gd name="connsiteX277" fmla="*/ 2753913 w 3060669"/>
                <a:gd name="connsiteY277" fmla="*/ 915449 h 3153904"/>
                <a:gd name="connsiteX278" fmla="*/ 2718614 w 3060669"/>
                <a:gd name="connsiteY278" fmla="*/ 838225 h 3153904"/>
                <a:gd name="connsiteX279" fmla="*/ 2500849 w 3060669"/>
                <a:gd name="connsiteY279" fmla="*/ 457987 h 3153904"/>
                <a:gd name="connsiteX280" fmla="*/ 2532816 w 3060669"/>
                <a:gd name="connsiteY280" fmla="*/ 482921 h 3153904"/>
                <a:gd name="connsiteX281" fmla="*/ 2556083 w 3060669"/>
                <a:gd name="connsiteY281" fmla="*/ 503163 h 3153904"/>
                <a:gd name="connsiteX282" fmla="*/ 2580288 w 3060669"/>
                <a:gd name="connsiteY282" fmla="*/ 527080 h 3153904"/>
                <a:gd name="connsiteX283" fmla="*/ 2605141 w 3060669"/>
                <a:gd name="connsiteY283" fmla="*/ 552941 h 3153904"/>
                <a:gd name="connsiteX284" fmla="*/ 2629994 w 3060669"/>
                <a:gd name="connsiteY284" fmla="*/ 581756 h 3153904"/>
                <a:gd name="connsiteX285" fmla="*/ 2677755 w 3060669"/>
                <a:gd name="connsiteY285" fmla="*/ 641331 h 3153904"/>
                <a:gd name="connsiteX286" fmla="*/ 2719968 w 3060669"/>
                <a:gd name="connsiteY286" fmla="*/ 701914 h 3153904"/>
                <a:gd name="connsiteX287" fmla="*/ 2720040 w 3060669"/>
                <a:gd name="connsiteY287" fmla="*/ 701626 h 3153904"/>
                <a:gd name="connsiteX288" fmla="*/ 2728614 w 3060669"/>
                <a:gd name="connsiteY288" fmla="*/ 717691 h 3153904"/>
                <a:gd name="connsiteX289" fmla="*/ 2730198 w 3060669"/>
                <a:gd name="connsiteY289" fmla="*/ 725831 h 3153904"/>
                <a:gd name="connsiteX290" fmla="*/ 2715791 w 3060669"/>
                <a:gd name="connsiteY290" fmla="*/ 714089 h 3153904"/>
                <a:gd name="connsiteX291" fmla="*/ 2673865 w 3060669"/>
                <a:gd name="connsiteY291" fmla="*/ 662366 h 3153904"/>
                <a:gd name="connsiteX292" fmla="*/ 2640872 w 3060669"/>
                <a:gd name="connsiteY292" fmla="*/ 621376 h 3153904"/>
                <a:gd name="connsiteX293" fmla="*/ 2597649 w 3060669"/>
                <a:gd name="connsiteY293" fmla="*/ 570302 h 3153904"/>
                <a:gd name="connsiteX294" fmla="*/ 2571140 w 3060669"/>
                <a:gd name="connsiteY294" fmla="*/ 540191 h 3153904"/>
                <a:gd name="connsiteX295" fmla="*/ 2546863 w 3060669"/>
                <a:gd name="connsiteY295" fmla="*/ 512672 h 3153904"/>
                <a:gd name="connsiteX296" fmla="*/ 2509619 w 3060669"/>
                <a:gd name="connsiteY296" fmla="*/ 472115 h 3153904"/>
                <a:gd name="connsiteX297" fmla="*/ 2500849 w 3060669"/>
                <a:gd name="connsiteY297" fmla="*/ 457987 h 3153904"/>
                <a:gd name="connsiteX298" fmla="*/ 1564562 w 3060669"/>
                <a:gd name="connsiteY298" fmla="*/ 269332 h 3153904"/>
                <a:gd name="connsiteX299" fmla="*/ 2851870 w 3060669"/>
                <a:gd name="connsiteY299" fmla="*/ 1557215 h 3153904"/>
                <a:gd name="connsiteX300" fmla="*/ 1564562 w 3060669"/>
                <a:gd name="connsiteY300" fmla="*/ 2845387 h 3153904"/>
                <a:gd name="connsiteX301" fmla="*/ 277254 w 3060669"/>
                <a:gd name="connsiteY301" fmla="*/ 1557215 h 3153904"/>
                <a:gd name="connsiteX302" fmla="*/ 1564562 w 3060669"/>
                <a:gd name="connsiteY302" fmla="*/ 269332 h 3153904"/>
                <a:gd name="connsiteX303" fmla="*/ 2306566 w 3060669"/>
                <a:gd name="connsiteY303" fmla="*/ 232992 h 3153904"/>
                <a:gd name="connsiteX304" fmla="*/ 2310872 w 3060669"/>
                <a:gd name="connsiteY304" fmla="*/ 233373 h 3153904"/>
                <a:gd name="connsiteX305" fmla="*/ 2342709 w 3060669"/>
                <a:gd name="connsiteY305" fmla="*/ 250601 h 3153904"/>
                <a:gd name="connsiteX306" fmla="*/ 2383914 w 3060669"/>
                <a:gd name="connsiteY306" fmla="*/ 274157 h 3153904"/>
                <a:gd name="connsiteX307" fmla="*/ 2439600 w 3060669"/>
                <a:gd name="connsiteY307" fmla="*/ 308591 h 3153904"/>
                <a:gd name="connsiteX308" fmla="*/ 2477491 w 3060669"/>
                <a:gd name="connsiteY308" fmla="*/ 336109 h 3153904"/>
                <a:gd name="connsiteX309" fmla="*/ 2498166 w 3060669"/>
                <a:gd name="connsiteY309" fmla="*/ 351814 h 3153904"/>
                <a:gd name="connsiteX310" fmla="*/ 2519777 w 3060669"/>
                <a:gd name="connsiteY310" fmla="*/ 369175 h 3153904"/>
                <a:gd name="connsiteX311" fmla="*/ 2541388 w 3060669"/>
                <a:gd name="connsiteY311" fmla="*/ 387472 h 3153904"/>
                <a:gd name="connsiteX312" fmla="*/ 2552554 w 3060669"/>
                <a:gd name="connsiteY312" fmla="*/ 396621 h 3153904"/>
                <a:gd name="connsiteX313" fmla="*/ 2563360 w 3060669"/>
                <a:gd name="connsiteY313" fmla="*/ 406778 h 3153904"/>
                <a:gd name="connsiteX314" fmla="*/ 2607158 w 3060669"/>
                <a:gd name="connsiteY314" fmla="*/ 447768 h 3153904"/>
                <a:gd name="connsiteX315" fmla="*/ 2648724 w 3060669"/>
                <a:gd name="connsiteY315" fmla="*/ 490990 h 3153904"/>
                <a:gd name="connsiteX316" fmla="*/ 2668030 w 3060669"/>
                <a:gd name="connsiteY316" fmla="*/ 512961 h 3153904"/>
                <a:gd name="connsiteX317" fmla="*/ 2686688 w 3060669"/>
                <a:gd name="connsiteY317" fmla="*/ 534572 h 3153904"/>
                <a:gd name="connsiteX318" fmla="*/ 2727244 w 3060669"/>
                <a:gd name="connsiteY318" fmla="*/ 586295 h 3153904"/>
                <a:gd name="connsiteX319" fmla="*/ 2747919 w 3060669"/>
                <a:gd name="connsiteY319" fmla="*/ 615759 h 3153904"/>
                <a:gd name="connsiteX320" fmla="*/ 2779976 w 3060669"/>
                <a:gd name="connsiteY320" fmla="*/ 665536 h 3153904"/>
                <a:gd name="connsiteX321" fmla="*/ 2802236 w 3060669"/>
                <a:gd name="connsiteY321" fmla="*/ 699898 h 3153904"/>
                <a:gd name="connsiteX322" fmla="*/ 2827737 w 3060669"/>
                <a:gd name="connsiteY322" fmla="*/ 739518 h 3153904"/>
                <a:gd name="connsiteX323" fmla="*/ 2852301 w 3060669"/>
                <a:gd name="connsiteY323" fmla="*/ 776185 h 3153904"/>
                <a:gd name="connsiteX324" fmla="*/ 2871247 w 3060669"/>
                <a:gd name="connsiteY324" fmla="*/ 806297 h 3153904"/>
                <a:gd name="connsiteX325" fmla="*/ 2889545 w 3060669"/>
                <a:gd name="connsiteY325" fmla="*/ 841019 h 3153904"/>
                <a:gd name="connsiteX326" fmla="*/ 2887960 w 3060669"/>
                <a:gd name="connsiteY326" fmla="*/ 845629 h 3153904"/>
                <a:gd name="connsiteX327" fmla="*/ 2893507 w 3060669"/>
                <a:gd name="connsiteY327" fmla="*/ 863639 h 3153904"/>
                <a:gd name="connsiteX328" fmla="*/ 2904313 w 3060669"/>
                <a:gd name="connsiteY328" fmla="*/ 900306 h 3153904"/>
                <a:gd name="connsiteX329" fmla="*/ 2892499 w 3060669"/>
                <a:gd name="connsiteY329" fmla="*/ 881288 h 3153904"/>
                <a:gd name="connsiteX330" fmla="*/ 2872904 w 3060669"/>
                <a:gd name="connsiteY330" fmla="*/ 847574 h 3153904"/>
                <a:gd name="connsiteX331" fmla="*/ 2740067 w 3060669"/>
                <a:gd name="connsiteY331" fmla="*/ 630526 h 3153904"/>
                <a:gd name="connsiteX332" fmla="*/ 2700447 w 3060669"/>
                <a:gd name="connsiteY332" fmla="*/ 577147 h 3153904"/>
                <a:gd name="connsiteX333" fmla="*/ 2676891 w 3060669"/>
                <a:gd name="connsiteY333" fmla="*/ 548332 h 3153904"/>
                <a:gd name="connsiteX334" fmla="*/ 2652038 w 3060669"/>
                <a:gd name="connsiteY334" fmla="*/ 520165 h 3153904"/>
                <a:gd name="connsiteX335" fmla="*/ 2601612 w 3060669"/>
                <a:gd name="connsiteY335" fmla="*/ 467434 h 3153904"/>
                <a:gd name="connsiteX336" fmla="*/ 2555075 w 3060669"/>
                <a:gd name="connsiteY336" fmla="*/ 425580 h 3153904"/>
                <a:gd name="connsiteX337" fmla="*/ 2496869 w 3060669"/>
                <a:gd name="connsiteY337" fmla="*/ 377387 h 3153904"/>
                <a:gd name="connsiteX338" fmla="*/ 2424832 w 3060669"/>
                <a:gd name="connsiteY338" fmla="*/ 320766 h 3153904"/>
                <a:gd name="connsiteX339" fmla="*/ 2382329 w 3060669"/>
                <a:gd name="connsiteY339" fmla="*/ 289645 h 3153904"/>
                <a:gd name="connsiteX340" fmla="*/ 2365617 w 3060669"/>
                <a:gd name="connsiteY340" fmla="*/ 277543 h 3153904"/>
                <a:gd name="connsiteX341" fmla="*/ 2354523 w 3060669"/>
                <a:gd name="connsiteY341" fmla="*/ 269691 h 3153904"/>
                <a:gd name="connsiteX342" fmla="*/ 2354523 w 3060669"/>
                <a:gd name="connsiteY342" fmla="*/ 270268 h 3153904"/>
                <a:gd name="connsiteX343" fmla="*/ 2306566 w 3060669"/>
                <a:gd name="connsiteY343" fmla="*/ 232992 h 3153904"/>
                <a:gd name="connsiteX344" fmla="*/ 1593953 w 3060669"/>
                <a:gd name="connsiteY344" fmla="*/ 152126 h 3153904"/>
                <a:gd name="connsiteX345" fmla="*/ 1647908 w 3060669"/>
                <a:gd name="connsiteY345" fmla="*/ 155728 h 3153904"/>
                <a:gd name="connsiteX346" fmla="*/ 1661668 w 3060669"/>
                <a:gd name="connsiteY346" fmla="*/ 156737 h 3153904"/>
                <a:gd name="connsiteX347" fmla="*/ 1675066 w 3060669"/>
                <a:gd name="connsiteY347" fmla="*/ 158321 h 3153904"/>
                <a:gd name="connsiteX348" fmla="*/ 1702224 w 3060669"/>
                <a:gd name="connsiteY348" fmla="*/ 161275 h 3153904"/>
                <a:gd name="connsiteX349" fmla="*/ 1729383 w 3060669"/>
                <a:gd name="connsiteY349" fmla="*/ 164589 h 3153904"/>
                <a:gd name="connsiteX350" fmla="*/ 1756252 w 3060669"/>
                <a:gd name="connsiteY350" fmla="*/ 169127 h 3153904"/>
                <a:gd name="connsiteX351" fmla="*/ 1783410 w 3060669"/>
                <a:gd name="connsiteY351" fmla="*/ 174098 h 3153904"/>
                <a:gd name="connsiteX352" fmla="*/ 1797170 w 3060669"/>
                <a:gd name="connsiteY352" fmla="*/ 176331 h 3153904"/>
                <a:gd name="connsiteX353" fmla="*/ 1810857 w 3060669"/>
                <a:gd name="connsiteY353" fmla="*/ 179284 h 3153904"/>
                <a:gd name="connsiteX354" fmla="*/ 1865894 w 3060669"/>
                <a:gd name="connsiteY354" fmla="*/ 192107 h 3153904"/>
                <a:gd name="connsiteX355" fmla="*/ 1921146 w 3060669"/>
                <a:gd name="connsiteY355" fmla="*/ 207811 h 3153904"/>
                <a:gd name="connsiteX356" fmla="*/ 2121410 w 3060669"/>
                <a:gd name="connsiteY356" fmla="*/ 287700 h 3153904"/>
                <a:gd name="connsiteX357" fmla="*/ 2302151 w 3060669"/>
                <a:gd name="connsiteY357" fmla="*/ 396404 h 3153904"/>
                <a:gd name="connsiteX358" fmla="*/ 2327004 w 3060669"/>
                <a:gd name="connsiteY358" fmla="*/ 404256 h 3153904"/>
                <a:gd name="connsiteX359" fmla="*/ 2351857 w 3060669"/>
                <a:gd name="connsiteY359" fmla="*/ 417656 h 3153904"/>
                <a:gd name="connsiteX360" fmla="*/ 2394071 w 3060669"/>
                <a:gd name="connsiteY360" fmla="*/ 446830 h 3153904"/>
                <a:gd name="connsiteX361" fmla="*/ 2407542 w 3060669"/>
                <a:gd name="connsiteY361" fmla="*/ 456988 h 3153904"/>
                <a:gd name="connsiteX362" fmla="*/ 2420940 w 3060669"/>
                <a:gd name="connsiteY362" fmla="*/ 468082 h 3153904"/>
                <a:gd name="connsiteX363" fmla="*/ 2449755 w 3060669"/>
                <a:gd name="connsiteY363" fmla="*/ 491998 h 3153904"/>
                <a:gd name="connsiteX364" fmla="*/ 2478570 w 3060669"/>
                <a:gd name="connsiteY364" fmla="*/ 518868 h 3153904"/>
                <a:gd name="connsiteX365" fmla="*/ 2508034 w 3060669"/>
                <a:gd name="connsiteY365" fmla="*/ 547035 h 3153904"/>
                <a:gd name="connsiteX366" fmla="*/ 2535841 w 3060669"/>
                <a:gd name="connsiteY366" fmla="*/ 576786 h 3153904"/>
                <a:gd name="connsiteX367" fmla="*/ 2561702 w 3060669"/>
                <a:gd name="connsiteY367" fmla="*/ 605961 h 3153904"/>
                <a:gd name="connsiteX368" fmla="*/ 2604924 w 3060669"/>
                <a:gd name="connsiteY368" fmla="*/ 659629 h 3153904"/>
                <a:gd name="connsiteX369" fmla="*/ 2582305 w 3060669"/>
                <a:gd name="connsiteY369" fmla="*/ 654731 h 3153904"/>
                <a:gd name="connsiteX370" fmla="*/ 2531879 w 3060669"/>
                <a:gd name="connsiteY370" fmla="*/ 610499 h 3153904"/>
                <a:gd name="connsiteX371" fmla="*/ 2544990 w 3060669"/>
                <a:gd name="connsiteY371" fmla="*/ 632111 h 3153904"/>
                <a:gd name="connsiteX372" fmla="*/ 2560334 w 3060669"/>
                <a:gd name="connsiteY372" fmla="*/ 653074 h 3153904"/>
                <a:gd name="connsiteX373" fmla="*/ 2570202 w 3060669"/>
                <a:gd name="connsiteY373" fmla="*/ 666185 h 3153904"/>
                <a:gd name="connsiteX374" fmla="*/ 2580648 w 3060669"/>
                <a:gd name="connsiteY374" fmla="*/ 681240 h 3153904"/>
                <a:gd name="connsiteX375" fmla="*/ 2605500 w 3060669"/>
                <a:gd name="connsiteY375" fmla="*/ 718195 h 3153904"/>
                <a:gd name="connsiteX376" fmla="*/ 2600602 w 3060669"/>
                <a:gd name="connsiteY376" fmla="*/ 718195 h 3153904"/>
                <a:gd name="connsiteX377" fmla="*/ 2574741 w 3060669"/>
                <a:gd name="connsiteY377" fmla="*/ 691397 h 3153904"/>
                <a:gd name="connsiteX378" fmla="*/ 2548879 w 3060669"/>
                <a:gd name="connsiteY378" fmla="*/ 665176 h 3153904"/>
                <a:gd name="connsiteX379" fmla="*/ 2523018 w 3060669"/>
                <a:gd name="connsiteY379" fmla="*/ 647815 h 3153904"/>
                <a:gd name="connsiteX380" fmla="*/ 2522082 w 3060669"/>
                <a:gd name="connsiteY380" fmla="*/ 656676 h 3153904"/>
                <a:gd name="connsiteX381" fmla="*/ 2503064 w 3060669"/>
                <a:gd name="connsiteY381" fmla="*/ 638306 h 3153904"/>
                <a:gd name="connsiteX382" fmla="*/ 2456959 w 3060669"/>
                <a:gd name="connsiteY382" fmla="*/ 592130 h 3153904"/>
                <a:gd name="connsiteX383" fmla="*/ 2417700 w 3060669"/>
                <a:gd name="connsiteY383" fmla="*/ 556112 h 3153904"/>
                <a:gd name="connsiteX384" fmla="*/ 2381033 w 3060669"/>
                <a:gd name="connsiteY384" fmla="*/ 526000 h 3153904"/>
                <a:gd name="connsiteX385" fmla="*/ 2362735 w 3060669"/>
                <a:gd name="connsiteY385" fmla="*/ 511592 h 3153904"/>
                <a:gd name="connsiteX386" fmla="*/ 2343428 w 3060669"/>
                <a:gd name="connsiteY386" fmla="*/ 497185 h 3153904"/>
                <a:gd name="connsiteX387" fmla="*/ 2323114 w 3060669"/>
                <a:gd name="connsiteY387" fmla="*/ 482129 h 3153904"/>
                <a:gd name="connsiteX388" fmla="*/ 2301503 w 3060669"/>
                <a:gd name="connsiteY388" fmla="*/ 466065 h 3153904"/>
                <a:gd name="connsiteX389" fmla="*/ 2265484 w 3060669"/>
                <a:gd name="connsiteY389" fmla="*/ 442508 h 3153904"/>
                <a:gd name="connsiteX390" fmla="*/ 2247187 w 3060669"/>
                <a:gd name="connsiteY390" fmla="*/ 431343 h 3153904"/>
                <a:gd name="connsiteX391" fmla="*/ 2228169 w 3060669"/>
                <a:gd name="connsiteY391" fmla="*/ 420177 h 3153904"/>
                <a:gd name="connsiteX392" fmla="*/ 2147343 w 3060669"/>
                <a:gd name="connsiteY392" fmla="*/ 375009 h 3153904"/>
                <a:gd name="connsiteX393" fmla="*/ 1856456 w 3060669"/>
                <a:gd name="connsiteY393" fmla="*/ 261695 h 3153904"/>
                <a:gd name="connsiteX394" fmla="*/ 1828938 w 3060669"/>
                <a:gd name="connsiteY394" fmla="*/ 260110 h 3153904"/>
                <a:gd name="connsiteX395" fmla="*/ 1794576 w 3060669"/>
                <a:gd name="connsiteY395" fmla="*/ 256508 h 3153904"/>
                <a:gd name="connsiteX396" fmla="*/ 1733777 w 3060669"/>
                <a:gd name="connsiteY396" fmla="*/ 249953 h 3153904"/>
                <a:gd name="connsiteX397" fmla="*/ 1713462 w 3060669"/>
                <a:gd name="connsiteY397" fmla="*/ 247647 h 3153904"/>
                <a:gd name="connsiteX398" fmla="*/ 1691851 w 3060669"/>
                <a:gd name="connsiteY398" fmla="*/ 245990 h 3153904"/>
                <a:gd name="connsiteX399" fmla="*/ 1648628 w 3060669"/>
                <a:gd name="connsiteY399" fmla="*/ 241740 h 3153904"/>
                <a:gd name="connsiteX400" fmla="*/ 1627738 w 3060669"/>
                <a:gd name="connsiteY400" fmla="*/ 240444 h 3153904"/>
                <a:gd name="connsiteX401" fmla="*/ 1589414 w 3060669"/>
                <a:gd name="connsiteY401" fmla="*/ 239436 h 3153904"/>
                <a:gd name="connsiteX402" fmla="*/ 1552459 w 3060669"/>
                <a:gd name="connsiteY402" fmla="*/ 240084 h 3153904"/>
                <a:gd name="connsiteX403" fmla="*/ 1512550 w 3060669"/>
                <a:gd name="connsiteY403" fmla="*/ 240444 h 3153904"/>
                <a:gd name="connsiteX404" fmla="*/ 1465438 w 3060669"/>
                <a:gd name="connsiteY404" fmla="*/ 242749 h 3153904"/>
                <a:gd name="connsiteX405" fmla="*/ 1432013 w 3060669"/>
                <a:gd name="connsiteY405" fmla="*/ 245342 h 3153904"/>
                <a:gd name="connsiteX406" fmla="*/ 1397002 w 3060669"/>
                <a:gd name="connsiteY406" fmla="*/ 248656 h 3153904"/>
                <a:gd name="connsiteX407" fmla="*/ 1360983 w 3060669"/>
                <a:gd name="connsiteY407" fmla="*/ 253194 h 3153904"/>
                <a:gd name="connsiteX408" fmla="*/ 1325974 w 3060669"/>
                <a:gd name="connsiteY408" fmla="*/ 258453 h 3153904"/>
                <a:gd name="connsiteX409" fmla="*/ 1262436 w 3060669"/>
                <a:gd name="connsiteY409" fmla="*/ 271564 h 3153904"/>
                <a:gd name="connsiteX410" fmla="*/ 1216332 w 3060669"/>
                <a:gd name="connsiteY410" fmla="*/ 284675 h 3153904"/>
                <a:gd name="connsiteX411" fmla="*/ 1199332 w 3060669"/>
                <a:gd name="connsiteY411" fmla="*/ 289213 h 3153904"/>
                <a:gd name="connsiteX412" fmla="*/ 1181971 w 3060669"/>
                <a:gd name="connsiteY412" fmla="*/ 294472 h 3153904"/>
                <a:gd name="connsiteX413" fmla="*/ 1147249 w 3060669"/>
                <a:gd name="connsiteY413" fmla="*/ 305277 h 3153904"/>
                <a:gd name="connsiteX414" fmla="*/ 1112599 w 3060669"/>
                <a:gd name="connsiteY414" fmla="*/ 317380 h 3153904"/>
                <a:gd name="connsiteX415" fmla="*/ 1077588 w 3060669"/>
                <a:gd name="connsiteY415" fmla="*/ 329842 h 3153904"/>
                <a:gd name="connsiteX416" fmla="*/ 1043227 w 3060669"/>
                <a:gd name="connsiteY416" fmla="*/ 344249 h 3153904"/>
                <a:gd name="connsiteX417" fmla="*/ 1008505 w 3060669"/>
                <a:gd name="connsiteY417" fmla="*/ 358657 h 3153904"/>
                <a:gd name="connsiteX418" fmla="*/ 941149 w 3060669"/>
                <a:gd name="connsiteY418" fmla="*/ 390786 h 3153904"/>
                <a:gd name="connsiteX419" fmla="*/ 708829 w 3060669"/>
                <a:gd name="connsiteY419" fmla="*/ 533563 h 3153904"/>
                <a:gd name="connsiteX420" fmla="*/ 633838 w 3060669"/>
                <a:gd name="connsiteY420" fmla="*/ 585935 h 3153904"/>
                <a:gd name="connsiteX421" fmla="*/ 675404 w 3060669"/>
                <a:gd name="connsiteY421" fmla="*/ 535509 h 3153904"/>
                <a:gd name="connsiteX422" fmla="*/ 686210 w 3060669"/>
                <a:gd name="connsiteY422" fmla="*/ 523118 h 3153904"/>
                <a:gd name="connsiteX423" fmla="*/ 672450 w 3060669"/>
                <a:gd name="connsiteY423" fmla="*/ 533923 h 3153904"/>
                <a:gd name="connsiteX424" fmla="*/ 655162 w 3060669"/>
                <a:gd name="connsiteY424" fmla="*/ 549268 h 3153904"/>
                <a:gd name="connsiteX425" fmla="*/ 625050 w 3060669"/>
                <a:gd name="connsiteY425" fmla="*/ 578083 h 3153904"/>
                <a:gd name="connsiteX426" fmla="*/ 439481 w 3060669"/>
                <a:gd name="connsiteY426" fmla="*/ 799165 h 3153904"/>
                <a:gd name="connsiteX427" fmla="*/ 299729 w 3060669"/>
                <a:gd name="connsiteY427" fmla="*/ 1056483 h 3153904"/>
                <a:gd name="connsiteX428" fmla="*/ 219912 w 3060669"/>
                <a:gd name="connsiteY428" fmla="*/ 1299825 h 3153904"/>
                <a:gd name="connsiteX429" fmla="*/ 210114 w 3060669"/>
                <a:gd name="connsiteY429" fmla="*/ 1334835 h 3153904"/>
                <a:gd name="connsiteX430" fmla="*/ 203560 w 3060669"/>
                <a:gd name="connsiteY430" fmla="*/ 1357743 h 3153904"/>
                <a:gd name="connsiteX431" fmla="*/ 200606 w 3060669"/>
                <a:gd name="connsiteY431" fmla="*/ 1391457 h 3153904"/>
                <a:gd name="connsiteX432" fmla="*/ 198661 w 3060669"/>
                <a:gd name="connsiteY432" fmla="*/ 1426178 h 3153904"/>
                <a:gd name="connsiteX433" fmla="*/ 197003 w 3060669"/>
                <a:gd name="connsiteY433" fmla="*/ 1462197 h 3153904"/>
                <a:gd name="connsiteX434" fmla="*/ 197003 w 3060669"/>
                <a:gd name="connsiteY434" fmla="*/ 1498864 h 3153904"/>
                <a:gd name="connsiteX435" fmla="*/ 197003 w 3060669"/>
                <a:gd name="connsiteY435" fmla="*/ 1528615 h 3153904"/>
                <a:gd name="connsiteX436" fmla="*/ 198012 w 3060669"/>
                <a:gd name="connsiteY436" fmla="*/ 1558439 h 3153904"/>
                <a:gd name="connsiteX437" fmla="*/ 199597 w 3060669"/>
                <a:gd name="connsiteY437" fmla="*/ 1587903 h 3153904"/>
                <a:gd name="connsiteX438" fmla="*/ 200317 w 3060669"/>
                <a:gd name="connsiteY438" fmla="*/ 1602670 h 3153904"/>
                <a:gd name="connsiteX439" fmla="*/ 201614 w 3060669"/>
                <a:gd name="connsiteY439" fmla="*/ 1617077 h 3153904"/>
                <a:gd name="connsiteX440" fmla="*/ 244837 w 3060669"/>
                <a:gd name="connsiteY440" fmla="*/ 1864670 h 3153904"/>
                <a:gd name="connsiteX441" fmla="*/ 339062 w 3060669"/>
                <a:gd name="connsiteY441" fmla="*/ 2113847 h 3153904"/>
                <a:gd name="connsiteX442" fmla="*/ 361321 w 3060669"/>
                <a:gd name="connsiteY442" fmla="*/ 2157069 h 3153904"/>
                <a:gd name="connsiteX443" fmla="*/ 385237 w 3060669"/>
                <a:gd name="connsiteY443" fmla="*/ 2199355 h 3153904"/>
                <a:gd name="connsiteX444" fmla="*/ 410090 w 3060669"/>
                <a:gd name="connsiteY444" fmla="*/ 2239912 h 3153904"/>
                <a:gd name="connsiteX445" fmla="*/ 435952 w 3060669"/>
                <a:gd name="connsiteY445" fmla="*/ 2279893 h 3153904"/>
                <a:gd name="connsiteX446" fmla="*/ 462750 w 3060669"/>
                <a:gd name="connsiteY446" fmla="*/ 2318217 h 3153904"/>
                <a:gd name="connsiteX447" fmla="*/ 491565 w 3060669"/>
                <a:gd name="connsiteY447" fmla="*/ 2355172 h 3153904"/>
                <a:gd name="connsiteX448" fmla="*/ 505972 w 3060669"/>
                <a:gd name="connsiteY448" fmla="*/ 2373541 h 3153904"/>
                <a:gd name="connsiteX449" fmla="*/ 520379 w 3060669"/>
                <a:gd name="connsiteY449" fmla="*/ 2391190 h 3153904"/>
                <a:gd name="connsiteX450" fmla="*/ 549843 w 3060669"/>
                <a:gd name="connsiteY450" fmla="*/ 2425912 h 3153904"/>
                <a:gd name="connsiteX451" fmla="*/ 690244 w 3060669"/>
                <a:gd name="connsiteY451" fmla="*/ 2563144 h 3153904"/>
                <a:gd name="connsiteX452" fmla="*/ 727487 w 3060669"/>
                <a:gd name="connsiteY452" fmla="*/ 2593903 h 3153904"/>
                <a:gd name="connsiteX453" fmla="*/ 765451 w 3060669"/>
                <a:gd name="connsiteY453" fmla="*/ 2622718 h 3153904"/>
                <a:gd name="connsiteX454" fmla="*/ 802766 w 3060669"/>
                <a:gd name="connsiteY454" fmla="*/ 2649517 h 3153904"/>
                <a:gd name="connsiteX455" fmla="*/ 839433 w 3060669"/>
                <a:gd name="connsiteY455" fmla="*/ 2674081 h 3153904"/>
                <a:gd name="connsiteX456" fmla="*/ 884240 w 3060669"/>
                <a:gd name="connsiteY456" fmla="*/ 2702896 h 3153904"/>
                <a:gd name="connsiteX457" fmla="*/ 926454 w 3060669"/>
                <a:gd name="connsiteY457" fmla="*/ 2727172 h 3153904"/>
                <a:gd name="connsiteX458" fmla="*/ 973278 w 3060669"/>
                <a:gd name="connsiteY458" fmla="*/ 2751665 h 3153904"/>
                <a:gd name="connsiteX459" fmla="*/ 1001084 w 3060669"/>
                <a:gd name="connsiteY459" fmla="*/ 2764776 h 3153904"/>
                <a:gd name="connsiteX460" fmla="*/ 1033501 w 3060669"/>
                <a:gd name="connsiteY460" fmla="*/ 2778247 h 3153904"/>
                <a:gd name="connsiteX461" fmla="*/ 1102873 w 3060669"/>
                <a:gd name="connsiteY461" fmla="*/ 2804396 h 3153904"/>
                <a:gd name="connsiteX462" fmla="*/ 1156829 w 3060669"/>
                <a:gd name="connsiteY462" fmla="*/ 2823054 h 3153904"/>
                <a:gd name="connsiteX463" fmla="*/ 1184997 w 3060669"/>
                <a:gd name="connsiteY463" fmla="*/ 2838830 h 3153904"/>
                <a:gd name="connsiteX464" fmla="*/ 1193497 w 3060669"/>
                <a:gd name="connsiteY464" fmla="*/ 2849924 h 3153904"/>
                <a:gd name="connsiteX465" fmla="*/ 1222960 w 3060669"/>
                <a:gd name="connsiteY465" fmla="*/ 2861738 h 3153904"/>
                <a:gd name="connsiteX466" fmla="*/ 1242266 w 3060669"/>
                <a:gd name="connsiteY466" fmla="*/ 2868294 h 3153904"/>
                <a:gd name="connsiteX467" fmla="*/ 1263877 w 3060669"/>
                <a:gd name="connsiteY467" fmla="*/ 2873840 h 3153904"/>
                <a:gd name="connsiteX468" fmla="*/ 1301481 w 3060669"/>
                <a:gd name="connsiteY468" fmla="*/ 2883349 h 3153904"/>
                <a:gd name="connsiteX469" fmla="*/ 1336491 w 3060669"/>
                <a:gd name="connsiteY469" fmla="*/ 2890553 h 3153904"/>
                <a:gd name="connsiteX470" fmla="*/ 1378705 w 3060669"/>
                <a:gd name="connsiteY470" fmla="*/ 2899702 h 3153904"/>
                <a:gd name="connsiteX471" fmla="*/ 1441233 w 3060669"/>
                <a:gd name="connsiteY471" fmla="*/ 2917424 h 3153904"/>
                <a:gd name="connsiteX472" fmla="*/ 1467383 w 3060669"/>
                <a:gd name="connsiteY472" fmla="*/ 2931831 h 3153904"/>
                <a:gd name="connsiteX473" fmla="*/ 1628386 w 3060669"/>
                <a:gd name="connsiteY473" fmla="*/ 2934424 h 3153904"/>
                <a:gd name="connsiteX474" fmla="*/ 1678812 w 3060669"/>
                <a:gd name="connsiteY474" fmla="*/ 2929238 h 3153904"/>
                <a:gd name="connsiteX475" fmla="*/ 1706619 w 3060669"/>
                <a:gd name="connsiteY475" fmla="*/ 2924987 h 3153904"/>
                <a:gd name="connsiteX476" fmla="*/ 1733417 w 3060669"/>
                <a:gd name="connsiteY476" fmla="*/ 2917784 h 3153904"/>
                <a:gd name="connsiteX477" fmla="*/ 1791047 w 3060669"/>
                <a:gd name="connsiteY477" fmla="*/ 2901071 h 3153904"/>
                <a:gd name="connsiteX478" fmla="*/ 1843417 w 3060669"/>
                <a:gd name="connsiteY478" fmla="*/ 2887960 h 3153904"/>
                <a:gd name="connsiteX479" fmla="*/ 1914735 w 3060669"/>
                <a:gd name="connsiteY479" fmla="*/ 2869303 h 3153904"/>
                <a:gd name="connsiteX480" fmla="*/ 2049229 w 3060669"/>
                <a:gd name="connsiteY480" fmla="*/ 2823414 h 3153904"/>
                <a:gd name="connsiteX481" fmla="*/ 2209872 w 3060669"/>
                <a:gd name="connsiteY481" fmla="*/ 2746839 h 3153904"/>
                <a:gd name="connsiteX482" fmla="*/ 2421301 w 3060669"/>
                <a:gd name="connsiteY482" fmla="*/ 2615514 h 3153904"/>
                <a:gd name="connsiteX483" fmla="*/ 2541388 w 3060669"/>
                <a:gd name="connsiteY483" fmla="*/ 2513654 h 3153904"/>
                <a:gd name="connsiteX484" fmla="*/ 2578343 w 3060669"/>
                <a:gd name="connsiteY484" fmla="*/ 2480588 h 3153904"/>
                <a:gd name="connsiteX485" fmla="*/ 2572796 w 3060669"/>
                <a:gd name="connsiteY485" fmla="*/ 2495357 h 3153904"/>
                <a:gd name="connsiteX486" fmla="*/ 2583602 w 3060669"/>
                <a:gd name="connsiteY486" fmla="*/ 2494348 h 3153904"/>
                <a:gd name="connsiteX487" fmla="*/ 2588140 w 3060669"/>
                <a:gd name="connsiteY487" fmla="*/ 2511421 h 3153904"/>
                <a:gd name="connsiteX488" fmla="*/ 2537713 w 3060669"/>
                <a:gd name="connsiteY488" fmla="*/ 2569051 h 3153904"/>
                <a:gd name="connsiteX489" fmla="*/ 2508250 w 3060669"/>
                <a:gd name="connsiteY489" fmla="*/ 2603052 h 3153904"/>
                <a:gd name="connsiteX490" fmla="*/ 2617892 w 3060669"/>
                <a:gd name="connsiteY490" fmla="*/ 2486208 h 3153904"/>
                <a:gd name="connsiteX491" fmla="*/ 2645698 w 3060669"/>
                <a:gd name="connsiteY491" fmla="*/ 2452782 h 3153904"/>
                <a:gd name="connsiteX492" fmla="*/ 2671198 w 3060669"/>
                <a:gd name="connsiteY492" fmla="*/ 2420366 h 3153904"/>
                <a:gd name="connsiteX493" fmla="*/ 2683301 w 3060669"/>
                <a:gd name="connsiteY493" fmla="*/ 2405598 h 3153904"/>
                <a:gd name="connsiteX494" fmla="*/ 2694107 w 3060669"/>
                <a:gd name="connsiteY494" fmla="*/ 2391190 h 3153904"/>
                <a:gd name="connsiteX495" fmla="*/ 2713125 w 3060669"/>
                <a:gd name="connsiteY495" fmla="*/ 2366338 h 3153904"/>
                <a:gd name="connsiteX496" fmla="*/ 2770754 w 3060669"/>
                <a:gd name="connsiteY496" fmla="*/ 2310004 h 3153904"/>
                <a:gd name="connsiteX497" fmla="*/ 2722633 w 3060669"/>
                <a:gd name="connsiteY497" fmla="*/ 2393856 h 3153904"/>
                <a:gd name="connsiteX498" fmla="*/ 2722561 w 3060669"/>
                <a:gd name="connsiteY498" fmla="*/ 2393856 h 3153904"/>
                <a:gd name="connsiteX499" fmla="*/ 2703904 w 3060669"/>
                <a:gd name="connsiteY499" fmla="*/ 2421374 h 3153904"/>
                <a:gd name="connsiteX500" fmla="*/ 2680347 w 3060669"/>
                <a:gd name="connsiteY500" fmla="*/ 2452134 h 3153904"/>
                <a:gd name="connsiteX501" fmla="*/ 2618467 w 3060669"/>
                <a:gd name="connsiteY501" fmla="*/ 2526116 h 3153904"/>
                <a:gd name="connsiteX502" fmla="*/ 2433692 w 3060669"/>
                <a:gd name="connsiteY502" fmla="*/ 2692955 h 3153904"/>
                <a:gd name="connsiteX503" fmla="*/ 2401635 w 3060669"/>
                <a:gd name="connsiteY503" fmla="*/ 2715215 h 3153904"/>
                <a:gd name="connsiteX504" fmla="*/ 2380024 w 3060669"/>
                <a:gd name="connsiteY504" fmla="*/ 2727677 h 3153904"/>
                <a:gd name="connsiteX505" fmla="*/ 2378727 w 3060669"/>
                <a:gd name="connsiteY505" fmla="*/ 2720473 h 3153904"/>
                <a:gd name="connsiteX506" fmla="*/ 2370875 w 3060669"/>
                <a:gd name="connsiteY506" fmla="*/ 2722130 h 3153904"/>
                <a:gd name="connsiteX507" fmla="*/ 2166361 w 3060669"/>
                <a:gd name="connsiteY507" fmla="*/ 2851149 h 3153904"/>
                <a:gd name="connsiteX508" fmla="*/ 1934977 w 3060669"/>
                <a:gd name="connsiteY508" fmla="*/ 2940259 h 3153904"/>
                <a:gd name="connsiteX509" fmla="*/ 1886208 w 3060669"/>
                <a:gd name="connsiteY509" fmla="*/ 2952362 h 3153904"/>
                <a:gd name="connsiteX510" fmla="*/ 1837799 w 3060669"/>
                <a:gd name="connsiteY510" fmla="*/ 2961870 h 3153904"/>
                <a:gd name="connsiteX511" fmla="*/ 1813882 w 3060669"/>
                <a:gd name="connsiteY511" fmla="*/ 2966408 h 3153904"/>
                <a:gd name="connsiteX512" fmla="*/ 1790326 w 3060669"/>
                <a:gd name="connsiteY512" fmla="*/ 2969722 h 3153904"/>
                <a:gd name="connsiteX513" fmla="*/ 1744510 w 3060669"/>
                <a:gd name="connsiteY513" fmla="*/ 2975918 h 3153904"/>
                <a:gd name="connsiteX514" fmla="*/ 1699703 w 3060669"/>
                <a:gd name="connsiteY514" fmla="*/ 2980168 h 3153904"/>
                <a:gd name="connsiteX515" fmla="*/ 1656481 w 3060669"/>
                <a:gd name="connsiteY515" fmla="*/ 2982761 h 3153904"/>
                <a:gd name="connsiteX516" fmla="*/ 1614987 w 3060669"/>
                <a:gd name="connsiteY516" fmla="*/ 2984130 h 3153904"/>
                <a:gd name="connsiteX517" fmla="*/ 1594673 w 3060669"/>
                <a:gd name="connsiteY517" fmla="*/ 2984130 h 3153904"/>
                <a:gd name="connsiteX518" fmla="*/ 1575007 w 3060669"/>
                <a:gd name="connsiteY518" fmla="*/ 2983482 h 3153904"/>
                <a:gd name="connsiteX519" fmla="*/ 1349602 w 3060669"/>
                <a:gd name="connsiteY519" fmla="*/ 2968426 h 3153904"/>
                <a:gd name="connsiteX520" fmla="*/ 1296870 w 3060669"/>
                <a:gd name="connsiteY520" fmla="*/ 2962230 h 3153904"/>
                <a:gd name="connsiteX521" fmla="*/ 1223608 w 3060669"/>
                <a:gd name="connsiteY521" fmla="*/ 2952362 h 3153904"/>
                <a:gd name="connsiteX522" fmla="*/ 1184636 w 3060669"/>
                <a:gd name="connsiteY522" fmla="*/ 2944510 h 3153904"/>
                <a:gd name="connsiteX523" fmla="*/ 1136876 w 3060669"/>
                <a:gd name="connsiteY523" fmla="*/ 2933056 h 3153904"/>
                <a:gd name="connsiteX524" fmla="*/ 1063901 w 3060669"/>
                <a:gd name="connsiteY524" fmla="*/ 2912741 h 3153904"/>
                <a:gd name="connsiteX525" fmla="*/ 1023344 w 3060669"/>
                <a:gd name="connsiteY525" fmla="*/ 2899990 h 3153904"/>
                <a:gd name="connsiteX526" fmla="*/ 982067 w 3060669"/>
                <a:gd name="connsiteY526" fmla="*/ 2884935 h 3153904"/>
                <a:gd name="connsiteX527" fmla="*/ 901601 w 3060669"/>
                <a:gd name="connsiteY527" fmla="*/ 2851221 h 3153904"/>
                <a:gd name="connsiteX528" fmla="*/ 864285 w 3060669"/>
                <a:gd name="connsiteY528" fmla="*/ 2833211 h 3153904"/>
                <a:gd name="connsiteX529" fmla="*/ 830572 w 3060669"/>
                <a:gd name="connsiteY529" fmla="*/ 2815202 h 3153904"/>
                <a:gd name="connsiteX530" fmla="*/ 764802 w 3060669"/>
                <a:gd name="connsiteY530" fmla="*/ 2780480 h 3153904"/>
                <a:gd name="connsiteX531" fmla="*/ 812275 w 3060669"/>
                <a:gd name="connsiteY531" fmla="*/ 2818156 h 3153904"/>
                <a:gd name="connsiteX532" fmla="*/ 824377 w 3060669"/>
                <a:gd name="connsiteY532" fmla="*/ 2835157 h 3153904"/>
                <a:gd name="connsiteX533" fmla="*/ 782812 w 3060669"/>
                <a:gd name="connsiteY533" fmla="*/ 2823991 h 3153904"/>
                <a:gd name="connsiteX534" fmla="*/ 744848 w 3060669"/>
                <a:gd name="connsiteY534" fmla="*/ 2807639 h 3153904"/>
                <a:gd name="connsiteX535" fmla="*/ 692188 w 3060669"/>
                <a:gd name="connsiteY535" fmla="*/ 2778824 h 3153904"/>
                <a:gd name="connsiteX536" fmla="*/ 645724 w 3060669"/>
                <a:gd name="connsiteY536" fmla="*/ 2750945 h 3153904"/>
                <a:gd name="connsiteX537" fmla="*/ 619863 w 3060669"/>
                <a:gd name="connsiteY537" fmla="*/ 2734593 h 3153904"/>
                <a:gd name="connsiteX538" fmla="*/ 592057 w 3060669"/>
                <a:gd name="connsiteY538" fmla="*/ 2714638 h 3153904"/>
                <a:gd name="connsiteX539" fmla="*/ 511879 w 3060669"/>
                <a:gd name="connsiteY539" fmla="*/ 2650741 h 3153904"/>
                <a:gd name="connsiteX540" fmla="*/ 418951 w 3060669"/>
                <a:gd name="connsiteY540" fmla="*/ 2562999 h 3153904"/>
                <a:gd name="connsiteX541" fmla="*/ 319467 w 3060669"/>
                <a:gd name="connsiteY541" fmla="*/ 2447091 h 3153904"/>
                <a:gd name="connsiteX542" fmla="*/ 295911 w 3060669"/>
                <a:gd name="connsiteY542" fmla="*/ 2415035 h 3153904"/>
                <a:gd name="connsiteX543" fmla="*/ 273652 w 3060669"/>
                <a:gd name="connsiteY543" fmla="*/ 2382906 h 3153904"/>
                <a:gd name="connsiteX544" fmla="*/ 232662 w 3060669"/>
                <a:gd name="connsiteY544" fmla="*/ 2318505 h 3153904"/>
                <a:gd name="connsiteX545" fmla="*/ 198300 w 3060669"/>
                <a:gd name="connsiteY545" fmla="*/ 2256625 h 3153904"/>
                <a:gd name="connsiteX546" fmla="*/ 171142 w 3060669"/>
                <a:gd name="connsiteY546" fmla="*/ 2200652 h 3153904"/>
                <a:gd name="connsiteX547" fmla="*/ 153781 w 3060669"/>
                <a:gd name="connsiteY547" fmla="*/ 2160671 h 3153904"/>
                <a:gd name="connsiteX548" fmla="*/ 137141 w 3060669"/>
                <a:gd name="connsiteY548" fmla="*/ 2119754 h 3153904"/>
                <a:gd name="connsiteX549" fmla="*/ 122733 w 3060669"/>
                <a:gd name="connsiteY549" fmla="*/ 2078836 h 3153904"/>
                <a:gd name="connsiteX550" fmla="*/ 109334 w 3060669"/>
                <a:gd name="connsiteY550" fmla="*/ 2039215 h 3153904"/>
                <a:gd name="connsiteX551" fmla="*/ 98529 w 3060669"/>
                <a:gd name="connsiteY551" fmla="*/ 2001252 h 3153904"/>
                <a:gd name="connsiteX552" fmla="*/ 89668 w 3060669"/>
                <a:gd name="connsiteY552" fmla="*/ 1966170 h 3153904"/>
                <a:gd name="connsiteX553" fmla="*/ 77566 w 3060669"/>
                <a:gd name="connsiteY553" fmla="*/ 1908901 h 3153904"/>
                <a:gd name="connsiteX554" fmla="*/ 70723 w 3060669"/>
                <a:gd name="connsiteY554" fmla="*/ 1857826 h 3153904"/>
                <a:gd name="connsiteX555" fmla="*/ 67769 w 3060669"/>
                <a:gd name="connsiteY555" fmla="*/ 1834198 h 3153904"/>
                <a:gd name="connsiteX556" fmla="*/ 66472 w 3060669"/>
                <a:gd name="connsiteY556" fmla="*/ 1812586 h 3153904"/>
                <a:gd name="connsiteX557" fmla="*/ 67121 w 3060669"/>
                <a:gd name="connsiteY557" fmla="*/ 1756254 h 3153904"/>
                <a:gd name="connsiteX558" fmla="*/ 69714 w 3060669"/>
                <a:gd name="connsiteY558" fmla="*/ 1732049 h 3153904"/>
                <a:gd name="connsiteX559" fmla="*/ 68057 w 3060669"/>
                <a:gd name="connsiteY559" fmla="*/ 1702585 h 3153904"/>
                <a:gd name="connsiteX560" fmla="*/ 66112 w 3060669"/>
                <a:gd name="connsiteY560" fmla="*/ 1679606 h 3153904"/>
                <a:gd name="connsiteX561" fmla="*/ 64815 w 3060669"/>
                <a:gd name="connsiteY561" fmla="*/ 1649494 h 3153904"/>
                <a:gd name="connsiteX562" fmla="*/ 63519 w 3060669"/>
                <a:gd name="connsiteY562" fmla="*/ 1608937 h 3153904"/>
                <a:gd name="connsiteX563" fmla="*/ 64455 w 3060669"/>
                <a:gd name="connsiteY563" fmla="*/ 1577168 h 3153904"/>
                <a:gd name="connsiteX564" fmla="*/ 68417 w 3060669"/>
                <a:gd name="connsiteY564" fmla="*/ 1549291 h 3153904"/>
                <a:gd name="connsiteX565" fmla="*/ 79871 w 3060669"/>
                <a:gd name="connsiteY565" fmla="*/ 1545400 h 3153904"/>
                <a:gd name="connsiteX566" fmla="*/ 80807 w 3060669"/>
                <a:gd name="connsiteY566" fmla="*/ 1510967 h 3153904"/>
                <a:gd name="connsiteX567" fmla="*/ 82464 w 3060669"/>
                <a:gd name="connsiteY567" fmla="*/ 1481503 h 3153904"/>
                <a:gd name="connsiteX568" fmla="*/ 84409 w 3060669"/>
                <a:gd name="connsiteY568" fmla="*/ 1456650 h 3153904"/>
                <a:gd name="connsiteX569" fmla="*/ 87723 w 3060669"/>
                <a:gd name="connsiteY569" fmla="*/ 1436335 h 3153904"/>
                <a:gd name="connsiteX570" fmla="*/ 97232 w 3060669"/>
                <a:gd name="connsiteY570" fmla="*/ 1378705 h 3153904"/>
                <a:gd name="connsiteX571" fmla="*/ 103715 w 3060669"/>
                <a:gd name="connsiteY571" fmla="*/ 1339733 h 3153904"/>
                <a:gd name="connsiteX572" fmla="*/ 107317 w 3060669"/>
                <a:gd name="connsiteY572" fmla="*/ 1316753 h 3153904"/>
                <a:gd name="connsiteX573" fmla="*/ 112576 w 3060669"/>
                <a:gd name="connsiteY573" fmla="*/ 1291541 h 3153904"/>
                <a:gd name="connsiteX574" fmla="*/ 121724 w 3060669"/>
                <a:gd name="connsiteY574" fmla="*/ 1245077 h 3153904"/>
                <a:gd name="connsiteX575" fmla="*/ 131882 w 3060669"/>
                <a:gd name="connsiteY575" fmla="*/ 1205816 h 3153904"/>
                <a:gd name="connsiteX576" fmla="*/ 140742 w 3060669"/>
                <a:gd name="connsiteY576" fmla="*/ 1173039 h 3153904"/>
                <a:gd name="connsiteX577" fmla="*/ 149531 w 3060669"/>
                <a:gd name="connsiteY577" fmla="*/ 1146169 h 3153904"/>
                <a:gd name="connsiteX578" fmla="*/ 164299 w 3060669"/>
                <a:gd name="connsiteY578" fmla="*/ 1107845 h 3153904"/>
                <a:gd name="connsiteX579" fmla="*/ 176401 w 3060669"/>
                <a:gd name="connsiteY579" fmla="*/ 1086234 h 3153904"/>
                <a:gd name="connsiteX580" fmla="*/ 191817 w 3060669"/>
                <a:gd name="connsiteY580" fmla="*/ 1061381 h 3153904"/>
                <a:gd name="connsiteX581" fmla="*/ 206225 w 3060669"/>
                <a:gd name="connsiteY581" fmla="*/ 1030621 h 3153904"/>
                <a:gd name="connsiteX582" fmla="*/ 223946 w 3060669"/>
                <a:gd name="connsiteY582" fmla="*/ 989344 h 3153904"/>
                <a:gd name="connsiteX583" fmla="*/ 272643 w 3060669"/>
                <a:gd name="connsiteY583" fmla="*/ 884529 h 3153904"/>
                <a:gd name="connsiteX584" fmla="*/ 347202 w 3060669"/>
                <a:gd name="connsiteY584" fmla="*/ 757528 h 3153904"/>
                <a:gd name="connsiteX585" fmla="*/ 353757 w 3060669"/>
                <a:gd name="connsiteY585" fmla="*/ 747731 h 3153904"/>
                <a:gd name="connsiteX586" fmla="*/ 361609 w 3060669"/>
                <a:gd name="connsiteY586" fmla="*/ 736925 h 3153904"/>
                <a:gd name="connsiteX587" fmla="*/ 379330 w 3060669"/>
                <a:gd name="connsiteY587" fmla="*/ 713369 h 3153904"/>
                <a:gd name="connsiteX588" fmla="*/ 394674 w 3060669"/>
                <a:gd name="connsiteY588" fmla="*/ 692694 h 3153904"/>
                <a:gd name="connsiteX589" fmla="*/ 404471 w 3060669"/>
                <a:gd name="connsiteY589" fmla="*/ 682248 h 3153904"/>
                <a:gd name="connsiteX590" fmla="*/ 431629 w 3060669"/>
                <a:gd name="connsiteY590" fmla="*/ 652425 h 3153904"/>
                <a:gd name="connsiteX591" fmla="*/ 449638 w 3060669"/>
                <a:gd name="connsiteY591" fmla="*/ 634128 h 3153904"/>
                <a:gd name="connsiteX592" fmla="*/ 457851 w 3060669"/>
                <a:gd name="connsiteY592" fmla="*/ 628221 h 3153904"/>
                <a:gd name="connsiteX593" fmla="*/ 449351 w 3060669"/>
                <a:gd name="connsiteY593" fmla="*/ 644934 h 3153904"/>
                <a:gd name="connsiteX594" fmla="*/ 424138 w 3060669"/>
                <a:gd name="connsiteY594" fmla="*/ 682248 h 3153904"/>
                <a:gd name="connsiteX595" fmla="*/ 407137 w 3060669"/>
                <a:gd name="connsiteY595" fmla="*/ 705805 h 3153904"/>
                <a:gd name="connsiteX596" fmla="*/ 388767 w 3060669"/>
                <a:gd name="connsiteY596" fmla="*/ 733324 h 3153904"/>
                <a:gd name="connsiteX597" fmla="*/ 368813 w 3060669"/>
                <a:gd name="connsiteY597" fmla="*/ 762787 h 3153904"/>
                <a:gd name="connsiteX598" fmla="*/ 348571 w 3060669"/>
                <a:gd name="connsiteY598" fmla="*/ 795203 h 3153904"/>
                <a:gd name="connsiteX599" fmla="*/ 306356 w 3060669"/>
                <a:gd name="connsiteY599" fmla="*/ 865295 h 3153904"/>
                <a:gd name="connsiteX600" fmla="*/ 299153 w 3060669"/>
                <a:gd name="connsiteY600" fmla="*/ 881936 h 3153904"/>
                <a:gd name="connsiteX601" fmla="*/ 317162 w 3060669"/>
                <a:gd name="connsiteY601" fmla="*/ 849520 h 3153904"/>
                <a:gd name="connsiteX602" fmla="*/ 338125 w 3060669"/>
                <a:gd name="connsiteY602" fmla="*/ 814221 h 3153904"/>
                <a:gd name="connsiteX603" fmla="*/ 361681 w 3060669"/>
                <a:gd name="connsiteY603" fmla="*/ 778202 h 3153904"/>
                <a:gd name="connsiteX604" fmla="*/ 373783 w 3060669"/>
                <a:gd name="connsiteY604" fmla="*/ 760193 h 3153904"/>
                <a:gd name="connsiteX605" fmla="*/ 386246 w 3060669"/>
                <a:gd name="connsiteY605" fmla="*/ 743481 h 3153904"/>
                <a:gd name="connsiteX606" fmla="*/ 410450 w 3060669"/>
                <a:gd name="connsiteY606" fmla="*/ 711063 h 3153904"/>
                <a:gd name="connsiteX607" fmla="*/ 433646 w 3060669"/>
                <a:gd name="connsiteY607" fmla="*/ 683546 h 3153904"/>
                <a:gd name="connsiteX608" fmla="*/ 452953 w 3060669"/>
                <a:gd name="connsiteY608" fmla="*/ 660998 h 3153904"/>
                <a:gd name="connsiteX609" fmla="*/ 467360 w 3060669"/>
                <a:gd name="connsiteY609" fmla="*/ 646230 h 3153904"/>
                <a:gd name="connsiteX610" fmla="*/ 491925 w 3060669"/>
                <a:gd name="connsiteY610" fmla="*/ 637442 h 3153904"/>
                <a:gd name="connsiteX611" fmla="*/ 638016 w 3060669"/>
                <a:gd name="connsiteY611" fmla="*/ 500499 h 3153904"/>
                <a:gd name="connsiteX612" fmla="*/ 655017 w 3060669"/>
                <a:gd name="connsiteY612" fmla="*/ 487100 h 3153904"/>
                <a:gd name="connsiteX613" fmla="*/ 673963 w 3060669"/>
                <a:gd name="connsiteY613" fmla="*/ 472692 h 3153904"/>
                <a:gd name="connsiteX614" fmla="*/ 713583 w 3060669"/>
                <a:gd name="connsiteY614" fmla="*/ 444886 h 3153904"/>
                <a:gd name="connsiteX615" fmla="*/ 771861 w 3060669"/>
                <a:gd name="connsiteY615" fmla="*/ 409804 h 3153904"/>
                <a:gd name="connsiteX616" fmla="*/ 820558 w 3060669"/>
                <a:gd name="connsiteY616" fmla="*/ 386247 h 3153904"/>
                <a:gd name="connsiteX617" fmla="*/ 858522 w 3060669"/>
                <a:gd name="connsiteY617" fmla="*/ 367229 h 3153904"/>
                <a:gd name="connsiteX618" fmla="*/ 878477 w 3060669"/>
                <a:gd name="connsiteY618" fmla="*/ 356136 h 3153904"/>
                <a:gd name="connsiteX619" fmla="*/ 898503 w 3060669"/>
                <a:gd name="connsiteY619" fmla="*/ 344682 h 3153904"/>
                <a:gd name="connsiteX620" fmla="*/ 965570 w 3060669"/>
                <a:gd name="connsiteY620" fmla="*/ 309600 h 3153904"/>
                <a:gd name="connsiteX621" fmla="*/ 1119371 w 3060669"/>
                <a:gd name="connsiteY621" fmla="*/ 245487 h 3153904"/>
                <a:gd name="connsiteX622" fmla="*/ 1126574 w 3060669"/>
                <a:gd name="connsiteY622" fmla="*/ 237922 h 3153904"/>
                <a:gd name="connsiteX623" fmla="*/ 1143935 w 3060669"/>
                <a:gd name="connsiteY623" fmla="*/ 227765 h 3153904"/>
                <a:gd name="connsiteX624" fmla="*/ 1163529 w 3060669"/>
                <a:gd name="connsiteY624" fmla="*/ 218904 h 3153904"/>
                <a:gd name="connsiteX625" fmla="*/ 1176640 w 3060669"/>
                <a:gd name="connsiteY625" fmla="*/ 213718 h 3153904"/>
                <a:gd name="connsiteX626" fmla="*/ 1192344 w 3060669"/>
                <a:gd name="connsiteY626" fmla="*/ 208099 h 3153904"/>
                <a:gd name="connsiteX627" fmla="*/ 1239817 w 3060669"/>
                <a:gd name="connsiteY627" fmla="*/ 191099 h 3153904"/>
                <a:gd name="connsiteX628" fmla="*/ 1254873 w 3060669"/>
                <a:gd name="connsiteY628" fmla="*/ 183895 h 3153904"/>
                <a:gd name="connsiteX629" fmla="*/ 1398947 w 3060669"/>
                <a:gd name="connsiteY629" fmla="*/ 156376 h 3153904"/>
                <a:gd name="connsiteX630" fmla="*/ 1440801 w 3060669"/>
                <a:gd name="connsiteY630" fmla="*/ 153783 h 3153904"/>
                <a:gd name="connsiteX631" fmla="*/ 1484023 w 3060669"/>
                <a:gd name="connsiteY631" fmla="*/ 152486 h 3153904"/>
                <a:gd name="connsiteX632" fmla="*/ 1593953 w 3060669"/>
                <a:gd name="connsiteY632" fmla="*/ 152126 h 3153904"/>
                <a:gd name="connsiteX633" fmla="*/ 1106837 w 3060669"/>
                <a:gd name="connsiteY633" fmla="*/ 129776 h 3153904"/>
                <a:gd name="connsiteX634" fmla="*/ 1120307 w 3060669"/>
                <a:gd name="connsiteY634" fmla="*/ 130443 h 3153904"/>
                <a:gd name="connsiteX635" fmla="*/ 925806 w 3060669"/>
                <a:gd name="connsiteY635" fmla="*/ 216887 h 3153904"/>
                <a:gd name="connsiteX636" fmla="*/ 890795 w 3060669"/>
                <a:gd name="connsiteY636" fmla="*/ 233888 h 3153904"/>
                <a:gd name="connsiteX637" fmla="*/ 867240 w 3060669"/>
                <a:gd name="connsiteY637" fmla="*/ 247647 h 3153904"/>
                <a:gd name="connsiteX638" fmla="*/ 771070 w 3060669"/>
                <a:gd name="connsiteY638" fmla="*/ 302684 h 3153904"/>
                <a:gd name="connsiteX639" fmla="*/ 724534 w 3060669"/>
                <a:gd name="connsiteY639" fmla="*/ 333155 h 3153904"/>
                <a:gd name="connsiteX640" fmla="*/ 713152 w 3060669"/>
                <a:gd name="connsiteY640" fmla="*/ 340359 h 3153904"/>
                <a:gd name="connsiteX641" fmla="*/ 701986 w 3060669"/>
                <a:gd name="connsiteY641" fmla="*/ 348571 h 3153904"/>
                <a:gd name="connsiteX642" fmla="*/ 679438 w 3060669"/>
                <a:gd name="connsiteY642" fmla="*/ 364636 h 3153904"/>
                <a:gd name="connsiteX643" fmla="*/ 506981 w 3060669"/>
                <a:gd name="connsiteY643" fmla="*/ 508711 h 3153904"/>
                <a:gd name="connsiteX644" fmla="*/ 460516 w 3060669"/>
                <a:gd name="connsiteY644" fmla="*/ 555246 h 3153904"/>
                <a:gd name="connsiteX645" fmla="*/ 435304 w 3060669"/>
                <a:gd name="connsiteY645" fmla="*/ 582405 h 3153904"/>
                <a:gd name="connsiteX646" fmla="*/ 410739 w 3060669"/>
                <a:gd name="connsiteY646" fmla="*/ 609563 h 3153904"/>
                <a:gd name="connsiteX647" fmla="*/ 347634 w 3060669"/>
                <a:gd name="connsiteY647" fmla="*/ 681960 h 3153904"/>
                <a:gd name="connsiteX648" fmla="*/ 323718 w 3060669"/>
                <a:gd name="connsiteY648" fmla="*/ 711423 h 3153904"/>
                <a:gd name="connsiteX649" fmla="*/ 300810 w 3060669"/>
                <a:gd name="connsiteY649" fmla="*/ 741175 h 3153904"/>
                <a:gd name="connsiteX650" fmla="*/ 283161 w 3060669"/>
                <a:gd name="connsiteY650" fmla="*/ 763795 h 3153904"/>
                <a:gd name="connsiteX651" fmla="*/ 283376 w 3060669"/>
                <a:gd name="connsiteY651" fmla="*/ 764083 h 3153904"/>
                <a:gd name="connsiteX652" fmla="*/ 268969 w 3060669"/>
                <a:gd name="connsiteY652" fmla="*/ 775249 h 3153904"/>
                <a:gd name="connsiteX653" fmla="*/ 278838 w 3060669"/>
                <a:gd name="connsiteY653" fmla="*/ 746074 h 3153904"/>
                <a:gd name="connsiteX654" fmla="*/ 294182 w 3060669"/>
                <a:gd name="connsiteY654" fmla="*/ 714665 h 3153904"/>
                <a:gd name="connsiteX655" fmla="*/ 324294 w 3060669"/>
                <a:gd name="connsiteY655" fmla="*/ 666184 h 3153904"/>
                <a:gd name="connsiteX656" fmla="*/ 367517 w 3060669"/>
                <a:gd name="connsiteY656" fmla="*/ 605601 h 3153904"/>
                <a:gd name="connsiteX657" fmla="*/ 394026 w 3060669"/>
                <a:gd name="connsiteY657" fmla="*/ 572175 h 3153904"/>
                <a:gd name="connsiteX658" fmla="*/ 422841 w 3060669"/>
                <a:gd name="connsiteY658" fmla="*/ 537814 h 3153904"/>
                <a:gd name="connsiteX659" fmla="*/ 454610 w 3060669"/>
                <a:gd name="connsiteY659" fmla="*/ 503091 h 3153904"/>
                <a:gd name="connsiteX660" fmla="*/ 470673 w 3060669"/>
                <a:gd name="connsiteY660" fmla="*/ 485730 h 3153904"/>
                <a:gd name="connsiteX661" fmla="*/ 487962 w 3060669"/>
                <a:gd name="connsiteY661" fmla="*/ 468730 h 3153904"/>
                <a:gd name="connsiteX662" fmla="*/ 523333 w 3060669"/>
                <a:gd name="connsiteY662" fmla="*/ 435016 h 3153904"/>
                <a:gd name="connsiteX663" fmla="*/ 560000 w 3060669"/>
                <a:gd name="connsiteY663" fmla="*/ 402888 h 3153904"/>
                <a:gd name="connsiteX664" fmla="*/ 578298 w 3060669"/>
                <a:gd name="connsiteY664" fmla="*/ 386895 h 3153904"/>
                <a:gd name="connsiteX665" fmla="*/ 597244 w 3060669"/>
                <a:gd name="connsiteY665" fmla="*/ 372128 h 3153904"/>
                <a:gd name="connsiteX666" fmla="*/ 634271 w 3060669"/>
                <a:gd name="connsiteY666" fmla="*/ 343313 h 3153904"/>
                <a:gd name="connsiteX667" fmla="*/ 671225 w 3060669"/>
                <a:gd name="connsiteY667" fmla="*/ 317451 h 3153904"/>
                <a:gd name="connsiteX668" fmla="*/ 688875 w 3060669"/>
                <a:gd name="connsiteY668" fmla="*/ 304989 h 3153904"/>
                <a:gd name="connsiteX669" fmla="*/ 706596 w 3060669"/>
                <a:gd name="connsiteY669" fmla="*/ 293895 h 3153904"/>
                <a:gd name="connsiteX670" fmla="*/ 775320 w 3060669"/>
                <a:gd name="connsiteY670" fmla="*/ 252618 h 3153904"/>
                <a:gd name="connsiteX671" fmla="*/ 811339 w 3060669"/>
                <a:gd name="connsiteY671" fmla="*/ 232664 h 3153904"/>
                <a:gd name="connsiteX672" fmla="*/ 848294 w 3060669"/>
                <a:gd name="connsiteY672" fmla="*/ 214294 h 3153904"/>
                <a:gd name="connsiteX673" fmla="*/ 884312 w 3060669"/>
                <a:gd name="connsiteY673" fmla="*/ 197293 h 3153904"/>
                <a:gd name="connsiteX674" fmla="*/ 918386 w 3060669"/>
                <a:gd name="connsiteY674" fmla="*/ 182886 h 3153904"/>
                <a:gd name="connsiteX675" fmla="*/ 948498 w 3060669"/>
                <a:gd name="connsiteY675" fmla="*/ 171072 h 3153904"/>
                <a:gd name="connsiteX676" fmla="*/ 975368 w 3060669"/>
                <a:gd name="connsiteY676" fmla="*/ 161851 h 3153904"/>
                <a:gd name="connsiteX677" fmla="*/ 1073483 w 3060669"/>
                <a:gd name="connsiteY677" fmla="*/ 135053 h 3153904"/>
                <a:gd name="connsiteX678" fmla="*/ 1106837 w 3060669"/>
                <a:gd name="connsiteY678" fmla="*/ 129776 h 3153904"/>
                <a:gd name="connsiteX679" fmla="*/ 1591719 w 3060669"/>
                <a:gd name="connsiteY679" fmla="*/ 111858 h 3153904"/>
                <a:gd name="connsiteX680" fmla="*/ 1652230 w 3060669"/>
                <a:gd name="connsiteY680" fmla="*/ 115099 h 3153904"/>
                <a:gd name="connsiteX681" fmla="*/ 1683638 w 3060669"/>
                <a:gd name="connsiteY681" fmla="*/ 118413 h 3153904"/>
                <a:gd name="connsiteX682" fmla="*/ 1713750 w 3060669"/>
                <a:gd name="connsiteY682" fmla="*/ 122303 h 3153904"/>
                <a:gd name="connsiteX683" fmla="*/ 1765185 w 3060669"/>
                <a:gd name="connsiteY683" fmla="*/ 132460 h 3153904"/>
                <a:gd name="connsiteX684" fmla="*/ 1768787 w 3060669"/>
                <a:gd name="connsiteY684" fmla="*/ 141032 h 3153904"/>
                <a:gd name="connsiteX685" fmla="*/ 1651294 w 3060669"/>
                <a:gd name="connsiteY685" fmla="*/ 130515 h 3153904"/>
                <a:gd name="connsiteX686" fmla="*/ 1600868 w 3060669"/>
                <a:gd name="connsiteY686" fmla="*/ 127273 h 3153904"/>
                <a:gd name="connsiteX687" fmla="*/ 1561608 w 3060669"/>
                <a:gd name="connsiteY687" fmla="*/ 125256 h 3153904"/>
                <a:gd name="connsiteX688" fmla="*/ 1515504 w 3060669"/>
                <a:gd name="connsiteY688" fmla="*/ 120718 h 3153904"/>
                <a:gd name="connsiteX689" fmla="*/ 1509885 w 3060669"/>
                <a:gd name="connsiteY689" fmla="*/ 116468 h 3153904"/>
                <a:gd name="connsiteX690" fmla="*/ 1543959 w 3060669"/>
                <a:gd name="connsiteY690" fmla="*/ 112866 h 3153904"/>
                <a:gd name="connsiteX691" fmla="*/ 1591719 w 3060669"/>
                <a:gd name="connsiteY691" fmla="*/ 111858 h 3153904"/>
                <a:gd name="connsiteX692" fmla="*/ 917809 w 3060669"/>
                <a:gd name="connsiteY692" fmla="*/ 110290 h 3153904"/>
                <a:gd name="connsiteX693" fmla="*/ 920907 w 3060669"/>
                <a:gd name="connsiteY693" fmla="*/ 110848 h 3153904"/>
                <a:gd name="connsiteX694" fmla="*/ 896990 w 3060669"/>
                <a:gd name="connsiteY694" fmla="*/ 125256 h 3153904"/>
                <a:gd name="connsiteX695" fmla="*/ 825674 w 3060669"/>
                <a:gd name="connsiteY695" fmla="*/ 161275 h 3153904"/>
                <a:gd name="connsiteX696" fmla="*/ 790375 w 3060669"/>
                <a:gd name="connsiteY696" fmla="*/ 178635 h 3153904"/>
                <a:gd name="connsiteX697" fmla="*/ 761560 w 3060669"/>
                <a:gd name="connsiteY697" fmla="*/ 193403 h 3153904"/>
                <a:gd name="connsiteX698" fmla="*/ 761560 w 3060669"/>
                <a:gd name="connsiteY698" fmla="*/ 192755 h 3153904"/>
                <a:gd name="connsiteX699" fmla="*/ 787422 w 3060669"/>
                <a:gd name="connsiteY699" fmla="*/ 170135 h 3153904"/>
                <a:gd name="connsiteX700" fmla="*/ 825674 w 3060669"/>
                <a:gd name="connsiteY700" fmla="*/ 149820 h 3153904"/>
                <a:gd name="connsiteX701" fmla="*/ 858738 w 3060669"/>
                <a:gd name="connsiteY701" fmla="*/ 133468 h 3153904"/>
                <a:gd name="connsiteX702" fmla="*/ 905851 w 3060669"/>
                <a:gd name="connsiteY702" fmla="*/ 114162 h 3153904"/>
                <a:gd name="connsiteX703" fmla="*/ 917809 w 3060669"/>
                <a:gd name="connsiteY703" fmla="*/ 110290 h 3153904"/>
                <a:gd name="connsiteX704" fmla="*/ 1519394 w 3060669"/>
                <a:gd name="connsiteY704" fmla="*/ 37515 h 3153904"/>
                <a:gd name="connsiteX705" fmla="*/ 1571406 w 3060669"/>
                <a:gd name="connsiteY705" fmla="*/ 46663 h 3153904"/>
                <a:gd name="connsiteX706" fmla="*/ 1531497 w 3060669"/>
                <a:gd name="connsiteY706" fmla="*/ 50265 h 3153904"/>
                <a:gd name="connsiteX707" fmla="*/ 1518457 w 3060669"/>
                <a:gd name="connsiteY707" fmla="*/ 50913 h 3153904"/>
                <a:gd name="connsiteX708" fmla="*/ 1504699 w 3060669"/>
                <a:gd name="connsiteY708" fmla="*/ 52282 h 3153904"/>
                <a:gd name="connsiteX709" fmla="*/ 1477180 w 3060669"/>
                <a:gd name="connsiteY709" fmla="*/ 54588 h 3153904"/>
                <a:gd name="connsiteX710" fmla="*/ 1370493 w 3060669"/>
                <a:gd name="connsiteY710" fmla="*/ 64025 h 3153904"/>
                <a:gd name="connsiteX711" fmla="*/ 1310341 w 3060669"/>
                <a:gd name="connsiteY711" fmla="*/ 72237 h 3153904"/>
                <a:gd name="connsiteX712" fmla="*/ 1294926 w 3060669"/>
                <a:gd name="connsiteY712" fmla="*/ 74182 h 3153904"/>
                <a:gd name="connsiteX713" fmla="*/ 1279582 w 3060669"/>
                <a:gd name="connsiteY713" fmla="*/ 76847 h 3153904"/>
                <a:gd name="connsiteX714" fmla="*/ 1249110 w 3060669"/>
                <a:gd name="connsiteY714" fmla="*/ 82034 h 3153904"/>
                <a:gd name="connsiteX715" fmla="*/ 1218998 w 3060669"/>
                <a:gd name="connsiteY715" fmla="*/ 87292 h 3153904"/>
                <a:gd name="connsiteX716" fmla="*/ 1190183 w 3060669"/>
                <a:gd name="connsiteY716" fmla="*/ 93488 h 3153904"/>
                <a:gd name="connsiteX717" fmla="*/ 1162737 w 3060669"/>
                <a:gd name="connsiteY717" fmla="*/ 99394 h 3153904"/>
                <a:gd name="connsiteX718" fmla="*/ 1149338 w 3060669"/>
                <a:gd name="connsiteY718" fmla="*/ 102061 h 3153904"/>
                <a:gd name="connsiteX719" fmla="*/ 1136515 w 3060669"/>
                <a:gd name="connsiteY719" fmla="*/ 105302 h 3153904"/>
                <a:gd name="connsiteX720" fmla="*/ 1056410 w 3060669"/>
                <a:gd name="connsiteY720" fmla="*/ 124608 h 3153904"/>
                <a:gd name="connsiteX721" fmla="*/ 1057058 w 3060669"/>
                <a:gd name="connsiteY721" fmla="*/ 124608 h 3153904"/>
                <a:gd name="connsiteX722" fmla="*/ 1073699 w 3060669"/>
                <a:gd name="connsiteY722" fmla="*/ 108615 h 3153904"/>
                <a:gd name="connsiteX723" fmla="*/ 1109718 w 3060669"/>
                <a:gd name="connsiteY723" fmla="*/ 95145 h 3153904"/>
                <a:gd name="connsiteX724" fmla="*/ 1131329 w 3060669"/>
                <a:gd name="connsiteY724" fmla="*/ 87941 h 3153904"/>
                <a:gd name="connsiteX725" fmla="*/ 1155533 w 3060669"/>
                <a:gd name="connsiteY725" fmla="*/ 80737 h 3153904"/>
                <a:gd name="connsiteX726" fmla="*/ 1210210 w 3060669"/>
                <a:gd name="connsiteY726" fmla="*/ 66978 h 3153904"/>
                <a:gd name="connsiteX727" fmla="*/ 1270721 w 3060669"/>
                <a:gd name="connsiteY727" fmla="*/ 55524 h 3153904"/>
                <a:gd name="connsiteX728" fmla="*/ 1519394 w 3060669"/>
                <a:gd name="connsiteY728" fmla="*/ 37515 h 3153904"/>
                <a:gd name="connsiteX729" fmla="*/ 1487914 w 3060669"/>
                <a:gd name="connsiteY729" fmla="*/ 416 h 3153904"/>
                <a:gd name="connsiteX730" fmla="*/ 1536323 w 3060669"/>
                <a:gd name="connsiteY730" fmla="*/ 416 h 3153904"/>
                <a:gd name="connsiteX731" fmla="*/ 1624352 w 3060669"/>
                <a:gd name="connsiteY731" fmla="*/ 5674 h 3153904"/>
                <a:gd name="connsiteX732" fmla="*/ 1668079 w 3060669"/>
                <a:gd name="connsiteY732" fmla="*/ 10357 h 3153904"/>
                <a:gd name="connsiteX733" fmla="*/ 1711950 w 3060669"/>
                <a:gd name="connsiteY733" fmla="*/ 17561 h 3153904"/>
                <a:gd name="connsiteX734" fmla="*/ 1838880 w 3060669"/>
                <a:gd name="connsiteY734" fmla="*/ 42125 h 3153904"/>
                <a:gd name="connsiteX735" fmla="*/ 1890890 w 3060669"/>
                <a:gd name="connsiteY735" fmla="*/ 55884 h 3153904"/>
                <a:gd name="connsiteX736" fmla="*/ 1911565 w 3060669"/>
                <a:gd name="connsiteY736" fmla="*/ 64385 h 3153904"/>
                <a:gd name="connsiteX737" fmla="*/ 1871945 w 3060669"/>
                <a:gd name="connsiteY737" fmla="*/ 58117 h 3153904"/>
                <a:gd name="connsiteX738" fmla="*/ 1822167 w 3060669"/>
                <a:gd name="connsiteY738" fmla="*/ 47312 h 3153904"/>
                <a:gd name="connsiteX739" fmla="*/ 1756757 w 3060669"/>
                <a:gd name="connsiteY739" fmla="*/ 36218 h 3153904"/>
                <a:gd name="connsiteX740" fmla="*/ 1550586 w 3060669"/>
                <a:gd name="connsiteY740" fmla="*/ 20802 h 3153904"/>
                <a:gd name="connsiteX741" fmla="*/ 1449734 w 3060669"/>
                <a:gd name="connsiteY741" fmla="*/ 21810 h 3153904"/>
                <a:gd name="connsiteX742" fmla="*/ 1358390 w 3060669"/>
                <a:gd name="connsiteY742" fmla="*/ 26061 h 3153904"/>
                <a:gd name="connsiteX743" fmla="*/ 1358535 w 3060669"/>
                <a:gd name="connsiteY743" fmla="*/ 25989 h 3153904"/>
                <a:gd name="connsiteX744" fmla="*/ 1295069 w 3060669"/>
                <a:gd name="connsiteY744" fmla="*/ 21379 h 3153904"/>
                <a:gd name="connsiteX745" fmla="*/ 1353348 w 3060669"/>
                <a:gd name="connsiteY745" fmla="*/ 10933 h 3153904"/>
                <a:gd name="connsiteX746" fmla="*/ 1439793 w 3060669"/>
                <a:gd name="connsiteY746" fmla="*/ 2073 h 3153904"/>
                <a:gd name="connsiteX747" fmla="*/ 1487914 w 3060669"/>
                <a:gd name="connsiteY747" fmla="*/ 416 h 315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Lst>
              <a:rect l="l" t="t" r="r" b="b"/>
              <a:pathLst>
                <a:path w="3060669" h="3153904">
                  <a:moveTo>
                    <a:pt x="1909477" y="3043849"/>
                  </a:moveTo>
                  <a:lnTo>
                    <a:pt x="1909405" y="3044138"/>
                  </a:lnTo>
                  <a:cubicBezTo>
                    <a:pt x="1915600" y="3042841"/>
                    <a:pt x="1917905" y="3042841"/>
                    <a:pt x="1915600" y="3044138"/>
                  </a:cubicBezTo>
                  <a:cubicBezTo>
                    <a:pt x="1908764" y="3047667"/>
                    <a:pt x="1901503" y="3050310"/>
                    <a:pt x="1893989" y="3051989"/>
                  </a:cubicBezTo>
                  <a:cubicBezTo>
                    <a:pt x="1837814" y="3068219"/>
                    <a:pt x="1780321" y="3079500"/>
                    <a:pt x="1722180" y="3085703"/>
                  </a:cubicBezTo>
                  <a:cubicBezTo>
                    <a:pt x="1707844" y="3087360"/>
                    <a:pt x="1694373" y="3089017"/>
                    <a:pt x="1682919" y="3089665"/>
                  </a:cubicBezTo>
                  <a:cubicBezTo>
                    <a:pt x="1671464" y="3090313"/>
                    <a:pt x="1662028" y="3090313"/>
                    <a:pt x="1654824" y="3090313"/>
                  </a:cubicBezTo>
                  <a:cubicBezTo>
                    <a:pt x="1641065" y="3090313"/>
                    <a:pt x="1638472" y="3089017"/>
                    <a:pt x="1653527" y="3086352"/>
                  </a:cubicBezTo>
                  <a:cubicBezTo>
                    <a:pt x="1672113" y="3083469"/>
                    <a:pt x="1702874" y="3078499"/>
                    <a:pt x="1736947" y="3073600"/>
                  </a:cubicBezTo>
                  <a:cubicBezTo>
                    <a:pt x="1753948" y="3071655"/>
                    <a:pt x="1771957" y="3068054"/>
                    <a:pt x="1789319" y="3065101"/>
                  </a:cubicBezTo>
                  <a:cubicBezTo>
                    <a:pt x="1806679" y="3062146"/>
                    <a:pt x="1824040" y="3059553"/>
                    <a:pt x="1839745" y="3056600"/>
                  </a:cubicBezTo>
                  <a:cubicBezTo>
                    <a:pt x="1871153" y="3050044"/>
                    <a:pt x="1897375" y="3045146"/>
                    <a:pt x="1909477" y="3043849"/>
                  </a:cubicBezTo>
                  <a:close/>
                  <a:moveTo>
                    <a:pt x="1006926" y="2978531"/>
                  </a:moveTo>
                  <a:cubicBezTo>
                    <a:pt x="1007498" y="2977199"/>
                    <a:pt x="1036420" y="2984949"/>
                    <a:pt x="1059291" y="2994359"/>
                  </a:cubicBezTo>
                  <a:cubicBezTo>
                    <a:pt x="1065163" y="2996319"/>
                    <a:pt x="1070868" y="2998724"/>
                    <a:pt x="1076365" y="3001563"/>
                  </a:cubicBezTo>
                  <a:lnTo>
                    <a:pt x="1076365" y="3001851"/>
                  </a:lnTo>
                  <a:cubicBezTo>
                    <a:pt x="1065559" y="2999546"/>
                    <a:pt x="1054754" y="2995655"/>
                    <a:pt x="1043948" y="2992342"/>
                  </a:cubicBezTo>
                  <a:cubicBezTo>
                    <a:pt x="1016448" y="2983400"/>
                    <a:pt x="1006584" y="2979331"/>
                    <a:pt x="1006926" y="2978531"/>
                  </a:cubicBezTo>
                  <a:close/>
                  <a:moveTo>
                    <a:pt x="761147" y="2955504"/>
                  </a:moveTo>
                  <a:cubicBezTo>
                    <a:pt x="763973" y="2956184"/>
                    <a:pt x="768602" y="2957800"/>
                    <a:pt x="775319" y="2960502"/>
                  </a:cubicBezTo>
                  <a:cubicBezTo>
                    <a:pt x="811842" y="2974909"/>
                    <a:pt x="839432" y="2983122"/>
                    <a:pt x="934306" y="3019789"/>
                  </a:cubicBezTo>
                  <a:cubicBezTo>
                    <a:pt x="950009" y="3025336"/>
                    <a:pt x="964417" y="3030810"/>
                    <a:pt x="978824" y="3035781"/>
                  </a:cubicBezTo>
                  <a:cubicBezTo>
                    <a:pt x="993232" y="3040752"/>
                    <a:pt x="1007351" y="3044570"/>
                    <a:pt x="1021399" y="3049540"/>
                  </a:cubicBezTo>
                  <a:cubicBezTo>
                    <a:pt x="1035446" y="3054511"/>
                    <a:pt x="1049134" y="3057825"/>
                    <a:pt x="1062892" y="3061714"/>
                  </a:cubicBezTo>
                  <a:cubicBezTo>
                    <a:pt x="1076652" y="3065605"/>
                    <a:pt x="1090411" y="3068918"/>
                    <a:pt x="1103810" y="3072808"/>
                  </a:cubicBezTo>
                  <a:cubicBezTo>
                    <a:pt x="1110725" y="3074466"/>
                    <a:pt x="1117497" y="3076410"/>
                    <a:pt x="1124412" y="3078067"/>
                  </a:cubicBezTo>
                  <a:cubicBezTo>
                    <a:pt x="1131328" y="3079724"/>
                    <a:pt x="1137883" y="3081020"/>
                    <a:pt x="1145087" y="3082606"/>
                  </a:cubicBezTo>
                  <a:cubicBezTo>
                    <a:pt x="1158774" y="3085920"/>
                    <a:pt x="1172894" y="3088873"/>
                    <a:pt x="1186941" y="3092474"/>
                  </a:cubicBezTo>
                  <a:cubicBezTo>
                    <a:pt x="1200988" y="3096077"/>
                    <a:pt x="1216116" y="3098454"/>
                    <a:pt x="1230812" y="3101335"/>
                  </a:cubicBezTo>
                  <a:cubicBezTo>
                    <a:pt x="1245507" y="3104217"/>
                    <a:pt x="1260923" y="3107170"/>
                    <a:pt x="1276627" y="3110484"/>
                  </a:cubicBezTo>
                  <a:lnTo>
                    <a:pt x="1338435" y="3120425"/>
                  </a:lnTo>
                  <a:cubicBezTo>
                    <a:pt x="1344342" y="3121721"/>
                    <a:pt x="1350537" y="3123018"/>
                    <a:pt x="1357093" y="3124027"/>
                  </a:cubicBezTo>
                  <a:cubicBezTo>
                    <a:pt x="1363648" y="3125035"/>
                    <a:pt x="1370492" y="3125972"/>
                    <a:pt x="1378704" y="3126981"/>
                  </a:cubicBezTo>
                  <a:cubicBezTo>
                    <a:pt x="1394408" y="3128925"/>
                    <a:pt x="1413354" y="3131231"/>
                    <a:pt x="1438567" y="3133536"/>
                  </a:cubicBezTo>
                  <a:cubicBezTo>
                    <a:pt x="1488632" y="3135841"/>
                    <a:pt x="1499799" y="3137498"/>
                    <a:pt x="1499799" y="3139443"/>
                  </a:cubicBezTo>
                  <a:cubicBezTo>
                    <a:pt x="1499799" y="3141388"/>
                    <a:pt x="1503040" y="3142684"/>
                    <a:pt x="1520041" y="3144990"/>
                  </a:cubicBezTo>
                  <a:lnTo>
                    <a:pt x="1519177" y="3144558"/>
                  </a:lnTo>
                  <a:cubicBezTo>
                    <a:pt x="1541796" y="3146215"/>
                    <a:pt x="1551593" y="3149456"/>
                    <a:pt x="1509019" y="3151761"/>
                  </a:cubicBezTo>
                  <a:cubicBezTo>
                    <a:pt x="1445555" y="3153418"/>
                    <a:pt x="1403701" y="3157020"/>
                    <a:pt x="1314014" y="3148159"/>
                  </a:cubicBezTo>
                  <a:cubicBezTo>
                    <a:pt x="1304866" y="3147151"/>
                    <a:pt x="1295717" y="3145566"/>
                    <a:pt x="1286208" y="3144558"/>
                  </a:cubicBezTo>
                  <a:cubicBezTo>
                    <a:pt x="1276699" y="3143550"/>
                    <a:pt x="1267262" y="3142252"/>
                    <a:pt x="1257393" y="3140307"/>
                  </a:cubicBezTo>
                  <a:cubicBezTo>
                    <a:pt x="1238087" y="3137066"/>
                    <a:pt x="1218133" y="3133824"/>
                    <a:pt x="1198179" y="3129862"/>
                  </a:cubicBezTo>
                  <a:cubicBezTo>
                    <a:pt x="1178224" y="3125900"/>
                    <a:pt x="1158270" y="3120641"/>
                    <a:pt x="1137955" y="3116391"/>
                  </a:cubicBezTo>
                  <a:cubicBezTo>
                    <a:pt x="1127798" y="3114086"/>
                    <a:pt x="1117929" y="3111852"/>
                    <a:pt x="1107844" y="3109187"/>
                  </a:cubicBezTo>
                  <a:cubicBezTo>
                    <a:pt x="1097758" y="3106522"/>
                    <a:pt x="1087890" y="3103208"/>
                    <a:pt x="1078092" y="3100615"/>
                  </a:cubicBezTo>
                  <a:cubicBezTo>
                    <a:pt x="1068295" y="3098021"/>
                    <a:pt x="1058426" y="3095068"/>
                    <a:pt x="1048629" y="3092114"/>
                  </a:cubicBezTo>
                  <a:cubicBezTo>
                    <a:pt x="1044019" y="3090817"/>
                    <a:pt x="1039120" y="3089521"/>
                    <a:pt x="1034222" y="3087864"/>
                  </a:cubicBezTo>
                  <a:lnTo>
                    <a:pt x="1019814" y="3082966"/>
                  </a:lnTo>
                  <a:cubicBezTo>
                    <a:pt x="1000868" y="3076410"/>
                    <a:pt x="981562" y="3070791"/>
                    <a:pt x="964200" y="3063948"/>
                  </a:cubicBezTo>
                  <a:cubicBezTo>
                    <a:pt x="946840" y="3057105"/>
                    <a:pt x="930127" y="3049901"/>
                    <a:pt x="913774" y="3043345"/>
                  </a:cubicBezTo>
                  <a:cubicBezTo>
                    <a:pt x="905634" y="3039743"/>
                    <a:pt x="897422" y="3036141"/>
                    <a:pt x="890219" y="3033188"/>
                  </a:cubicBezTo>
                  <a:cubicBezTo>
                    <a:pt x="883015" y="3030234"/>
                    <a:pt x="875811" y="3026345"/>
                    <a:pt x="868608" y="3023030"/>
                  </a:cubicBezTo>
                  <a:cubicBezTo>
                    <a:pt x="852183" y="3014170"/>
                    <a:pt x="834246" y="3005598"/>
                    <a:pt x="818181" y="2996161"/>
                  </a:cubicBezTo>
                  <a:cubicBezTo>
                    <a:pt x="802117" y="2986724"/>
                    <a:pt x="787421" y="2977502"/>
                    <a:pt x="776616" y="2970659"/>
                  </a:cubicBezTo>
                  <a:cubicBezTo>
                    <a:pt x="760408" y="2959854"/>
                    <a:pt x="752668" y="2953464"/>
                    <a:pt x="761147" y="2955504"/>
                  </a:cubicBezTo>
                  <a:close/>
                  <a:moveTo>
                    <a:pt x="2329337" y="2816372"/>
                  </a:moveTo>
                  <a:cubicBezTo>
                    <a:pt x="2328842" y="2817399"/>
                    <a:pt x="2321386" y="2822802"/>
                    <a:pt x="2303377" y="2834580"/>
                  </a:cubicBezTo>
                  <a:cubicBezTo>
                    <a:pt x="2288033" y="2843440"/>
                    <a:pt x="2266710" y="2855182"/>
                    <a:pt x="2252014" y="2863034"/>
                  </a:cubicBezTo>
                  <a:cubicBezTo>
                    <a:pt x="2237318" y="2870886"/>
                    <a:pt x="2228817" y="2873552"/>
                    <a:pt x="2241208" y="2866348"/>
                  </a:cubicBezTo>
                  <a:cubicBezTo>
                    <a:pt x="2259578" y="2853886"/>
                    <a:pt x="2293939" y="2835876"/>
                    <a:pt x="2313246" y="2824422"/>
                  </a:cubicBezTo>
                  <a:lnTo>
                    <a:pt x="2313534" y="2824422"/>
                  </a:lnTo>
                  <a:cubicBezTo>
                    <a:pt x="2323368" y="2818695"/>
                    <a:pt x="2329833" y="2815346"/>
                    <a:pt x="2329337" y="2816372"/>
                  </a:cubicBezTo>
                  <a:close/>
                  <a:moveTo>
                    <a:pt x="628084" y="2744345"/>
                  </a:moveTo>
                  <a:cubicBezTo>
                    <a:pt x="630902" y="2744714"/>
                    <a:pt x="644391" y="2752818"/>
                    <a:pt x="672522" y="2771980"/>
                  </a:cubicBezTo>
                  <a:cubicBezTo>
                    <a:pt x="684624" y="2780480"/>
                    <a:pt x="697375" y="2788044"/>
                    <a:pt x="709189" y="2795248"/>
                  </a:cubicBezTo>
                  <a:cubicBezTo>
                    <a:pt x="721003" y="2802451"/>
                    <a:pt x="732457" y="2809655"/>
                    <a:pt x="743551" y="2816859"/>
                  </a:cubicBezTo>
                  <a:cubicBezTo>
                    <a:pt x="765810" y="2829970"/>
                    <a:pt x="785404" y="2841856"/>
                    <a:pt x="798515" y="2850644"/>
                  </a:cubicBezTo>
                  <a:cubicBezTo>
                    <a:pt x="811626" y="2859433"/>
                    <a:pt x="820127" y="2864043"/>
                    <a:pt x="818829" y="2865051"/>
                  </a:cubicBezTo>
                  <a:lnTo>
                    <a:pt x="818829" y="2865628"/>
                  </a:lnTo>
                  <a:cubicBezTo>
                    <a:pt x="817821" y="2866277"/>
                    <a:pt x="807015" y="2862962"/>
                    <a:pt x="785765" y="2851869"/>
                  </a:cubicBezTo>
                  <a:cubicBezTo>
                    <a:pt x="772654" y="2845025"/>
                    <a:pt x="759543" y="2837462"/>
                    <a:pt x="746144" y="2830258"/>
                  </a:cubicBezTo>
                  <a:cubicBezTo>
                    <a:pt x="732745" y="2823054"/>
                    <a:pt x="719995" y="2814914"/>
                    <a:pt x="707893" y="2806702"/>
                  </a:cubicBezTo>
                  <a:cubicBezTo>
                    <a:pt x="695790" y="2798490"/>
                    <a:pt x="683904" y="2790925"/>
                    <a:pt x="673818" y="2783433"/>
                  </a:cubicBezTo>
                  <a:cubicBezTo>
                    <a:pt x="663733" y="2775942"/>
                    <a:pt x="654872" y="2769026"/>
                    <a:pt x="647669" y="2763119"/>
                  </a:cubicBezTo>
                  <a:cubicBezTo>
                    <a:pt x="633117" y="2751341"/>
                    <a:pt x="625265" y="2743975"/>
                    <a:pt x="628084" y="2744345"/>
                  </a:cubicBezTo>
                  <a:close/>
                  <a:moveTo>
                    <a:pt x="2256769" y="2686769"/>
                  </a:moveTo>
                  <a:cubicBezTo>
                    <a:pt x="2259507" y="2686525"/>
                    <a:pt x="2252879" y="2692270"/>
                    <a:pt x="2233717" y="2706210"/>
                  </a:cubicBezTo>
                  <a:cubicBezTo>
                    <a:pt x="2220030" y="2715359"/>
                    <a:pt x="2202309" y="2725804"/>
                    <a:pt x="2184012" y="2736322"/>
                  </a:cubicBezTo>
                  <a:cubicBezTo>
                    <a:pt x="2175151" y="2741580"/>
                    <a:pt x="2165930" y="2746479"/>
                    <a:pt x="2156493" y="2750729"/>
                  </a:cubicBezTo>
                  <a:cubicBezTo>
                    <a:pt x="2147056" y="2754979"/>
                    <a:pt x="2138196" y="2759229"/>
                    <a:pt x="2129983" y="2763551"/>
                  </a:cubicBezTo>
                  <a:cubicBezTo>
                    <a:pt x="2117823" y="2769458"/>
                    <a:pt x="2105253" y="2774487"/>
                    <a:pt x="2092379" y="2778607"/>
                  </a:cubicBezTo>
                  <a:cubicBezTo>
                    <a:pt x="2085175" y="2780840"/>
                    <a:pt x="2083879" y="2780192"/>
                    <a:pt x="2092379" y="2775005"/>
                  </a:cubicBezTo>
                  <a:cubicBezTo>
                    <a:pt x="2098575" y="2771403"/>
                    <a:pt x="2106787" y="2767154"/>
                    <a:pt x="2115936" y="2761894"/>
                  </a:cubicBezTo>
                  <a:cubicBezTo>
                    <a:pt x="2125085" y="2756636"/>
                    <a:pt x="2135891" y="2751089"/>
                    <a:pt x="2147344" y="2744822"/>
                  </a:cubicBezTo>
                  <a:cubicBezTo>
                    <a:pt x="2170900" y="2733079"/>
                    <a:pt x="2196474" y="2717376"/>
                    <a:pt x="2223632" y="2702968"/>
                  </a:cubicBezTo>
                  <a:lnTo>
                    <a:pt x="2223632" y="2703256"/>
                  </a:lnTo>
                  <a:cubicBezTo>
                    <a:pt x="2241929" y="2693243"/>
                    <a:pt x="2254032" y="2687012"/>
                    <a:pt x="2256769" y="2686769"/>
                  </a:cubicBezTo>
                  <a:close/>
                  <a:moveTo>
                    <a:pt x="116340" y="2203551"/>
                  </a:moveTo>
                  <a:cubicBezTo>
                    <a:pt x="116917" y="2203065"/>
                    <a:pt x="118231" y="2204217"/>
                    <a:pt x="120212" y="2206847"/>
                  </a:cubicBezTo>
                  <a:cubicBezTo>
                    <a:pt x="127675" y="2216788"/>
                    <a:pt x="134555" y="2227154"/>
                    <a:pt x="140815" y="2237895"/>
                  </a:cubicBezTo>
                  <a:cubicBezTo>
                    <a:pt x="149964" y="2253022"/>
                    <a:pt x="161058" y="2272329"/>
                    <a:pt x="174817" y="2293940"/>
                  </a:cubicBezTo>
                  <a:lnTo>
                    <a:pt x="196428" y="2328662"/>
                  </a:lnTo>
                  <a:cubicBezTo>
                    <a:pt x="203632" y="2341052"/>
                    <a:pt x="212420" y="2353875"/>
                    <a:pt x="220632" y="2365978"/>
                  </a:cubicBezTo>
                  <a:cubicBezTo>
                    <a:pt x="228845" y="2378080"/>
                    <a:pt x="237056" y="2390830"/>
                    <a:pt x="245196" y="2402644"/>
                  </a:cubicBezTo>
                  <a:cubicBezTo>
                    <a:pt x="253337" y="2414459"/>
                    <a:pt x="261837" y="2425912"/>
                    <a:pt x="269690" y="2437366"/>
                  </a:cubicBezTo>
                  <a:cubicBezTo>
                    <a:pt x="285754" y="2460562"/>
                    <a:pt x="302755" y="2481237"/>
                    <a:pt x="317811" y="2501552"/>
                  </a:cubicBezTo>
                  <a:cubicBezTo>
                    <a:pt x="321772" y="2506162"/>
                    <a:pt x="325086" y="2511349"/>
                    <a:pt x="328976" y="2515959"/>
                  </a:cubicBezTo>
                  <a:cubicBezTo>
                    <a:pt x="332866" y="2520569"/>
                    <a:pt x="336468" y="2525108"/>
                    <a:pt x="340070" y="2529718"/>
                  </a:cubicBezTo>
                  <a:cubicBezTo>
                    <a:pt x="347634" y="2538578"/>
                    <a:pt x="354478" y="2547079"/>
                    <a:pt x="361033" y="2555291"/>
                  </a:cubicBezTo>
                  <a:lnTo>
                    <a:pt x="361393" y="2555579"/>
                  </a:lnTo>
                  <a:cubicBezTo>
                    <a:pt x="374792" y="2571932"/>
                    <a:pt x="386606" y="2585691"/>
                    <a:pt x="396403" y="2597433"/>
                  </a:cubicBezTo>
                  <a:cubicBezTo>
                    <a:pt x="415997" y="2620702"/>
                    <a:pt x="426875" y="2634460"/>
                    <a:pt x="424570" y="2636117"/>
                  </a:cubicBezTo>
                  <a:cubicBezTo>
                    <a:pt x="422265" y="2637774"/>
                    <a:pt x="407497" y="2625600"/>
                    <a:pt x="376089" y="2595848"/>
                  </a:cubicBezTo>
                  <a:cubicBezTo>
                    <a:pt x="364347" y="2585043"/>
                    <a:pt x="352244" y="2571284"/>
                    <a:pt x="338485" y="2556876"/>
                  </a:cubicBezTo>
                  <a:cubicBezTo>
                    <a:pt x="331930" y="2549312"/>
                    <a:pt x="324726" y="2541461"/>
                    <a:pt x="317523" y="2533608"/>
                  </a:cubicBezTo>
                  <a:cubicBezTo>
                    <a:pt x="310319" y="2525756"/>
                    <a:pt x="303475" y="2516607"/>
                    <a:pt x="296272" y="2508107"/>
                  </a:cubicBezTo>
                  <a:cubicBezTo>
                    <a:pt x="281864" y="2490097"/>
                    <a:pt x="266808" y="2471656"/>
                    <a:pt x="253049" y="2452062"/>
                  </a:cubicBezTo>
                  <a:cubicBezTo>
                    <a:pt x="239290" y="2432468"/>
                    <a:pt x="224594" y="2413090"/>
                    <a:pt x="212132" y="2392847"/>
                  </a:cubicBezTo>
                  <a:cubicBezTo>
                    <a:pt x="205936" y="2382978"/>
                    <a:pt x="200030" y="2373109"/>
                    <a:pt x="193834" y="2363312"/>
                  </a:cubicBezTo>
                  <a:cubicBezTo>
                    <a:pt x="187639" y="2353515"/>
                    <a:pt x="181732" y="2344006"/>
                    <a:pt x="176473" y="2334498"/>
                  </a:cubicBezTo>
                  <a:cubicBezTo>
                    <a:pt x="165668" y="2315552"/>
                    <a:pt x="156159" y="2297542"/>
                    <a:pt x="147658" y="2281477"/>
                  </a:cubicBezTo>
                  <a:cubicBezTo>
                    <a:pt x="136089" y="2258274"/>
                    <a:pt x="125817" y="2234437"/>
                    <a:pt x="116898" y="2210089"/>
                  </a:cubicBezTo>
                  <a:cubicBezTo>
                    <a:pt x="115926" y="2206163"/>
                    <a:pt x="115764" y="2204037"/>
                    <a:pt x="116340" y="2203551"/>
                  </a:cubicBezTo>
                  <a:close/>
                  <a:moveTo>
                    <a:pt x="2842720" y="2012058"/>
                  </a:moveTo>
                  <a:lnTo>
                    <a:pt x="2845746" y="2012058"/>
                  </a:lnTo>
                  <a:cubicBezTo>
                    <a:pt x="2846106" y="2018613"/>
                    <a:pt x="2840848" y="2036262"/>
                    <a:pt x="2830042" y="2069039"/>
                  </a:cubicBezTo>
                  <a:cubicBezTo>
                    <a:pt x="2798417" y="2158049"/>
                    <a:pt x="2754836" y="2242324"/>
                    <a:pt x="2700374" y="2319513"/>
                  </a:cubicBezTo>
                  <a:cubicBezTo>
                    <a:pt x="2685751" y="2340396"/>
                    <a:pt x="2669903" y="2360408"/>
                    <a:pt x="2652902" y="2379448"/>
                  </a:cubicBezTo>
                  <a:cubicBezTo>
                    <a:pt x="2643465" y="2389605"/>
                    <a:pt x="2639863" y="2390541"/>
                    <a:pt x="2642096" y="2384994"/>
                  </a:cubicBezTo>
                  <a:cubicBezTo>
                    <a:pt x="2648076" y="2372352"/>
                    <a:pt x="2654848" y="2360105"/>
                    <a:pt x="2662411" y="2348327"/>
                  </a:cubicBezTo>
                  <a:cubicBezTo>
                    <a:pt x="2667669" y="2338819"/>
                    <a:pt x="2675234" y="2329310"/>
                    <a:pt x="2682077" y="2317207"/>
                  </a:cubicBezTo>
                  <a:cubicBezTo>
                    <a:pt x="2688921" y="2305105"/>
                    <a:pt x="2696412" y="2291994"/>
                    <a:pt x="2704913" y="2278235"/>
                  </a:cubicBezTo>
                  <a:cubicBezTo>
                    <a:pt x="2723931" y="2247764"/>
                    <a:pt x="2753682" y="2194384"/>
                    <a:pt x="2779544" y="2143958"/>
                  </a:cubicBezTo>
                  <a:cubicBezTo>
                    <a:pt x="2790997" y="2118097"/>
                    <a:pt x="2803748" y="2093964"/>
                    <a:pt x="2812608" y="2073290"/>
                  </a:cubicBezTo>
                  <a:cubicBezTo>
                    <a:pt x="2821470" y="2052615"/>
                    <a:pt x="2828961" y="2036839"/>
                    <a:pt x="2833212" y="2028699"/>
                  </a:cubicBezTo>
                  <a:cubicBezTo>
                    <a:pt x="2837462" y="2020558"/>
                    <a:pt x="2840775" y="2015011"/>
                    <a:pt x="2842720" y="2012058"/>
                  </a:cubicBezTo>
                  <a:close/>
                  <a:moveTo>
                    <a:pt x="224882" y="1597195"/>
                  </a:moveTo>
                  <a:cubicBezTo>
                    <a:pt x="226827" y="1595538"/>
                    <a:pt x="230140" y="1609369"/>
                    <a:pt x="233382" y="1630620"/>
                  </a:cubicBezTo>
                  <a:cubicBezTo>
                    <a:pt x="236623" y="1651871"/>
                    <a:pt x="242531" y="1699056"/>
                    <a:pt x="251031" y="1747465"/>
                  </a:cubicBezTo>
                  <a:cubicBezTo>
                    <a:pt x="256290" y="1772317"/>
                    <a:pt x="260252" y="1797243"/>
                    <a:pt x="265438" y="1819502"/>
                  </a:cubicBezTo>
                  <a:lnTo>
                    <a:pt x="265078" y="1819214"/>
                  </a:lnTo>
                  <a:cubicBezTo>
                    <a:pt x="267744" y="1830307"/>
                    <a:pt x="269977" y="1840537"/>
                    <a:pt x="271634" y="1850334"/>
                  </a:cubicBezTo>
                  <a:cubicBezTo>
                    <a:pt x="273291" y="1860131"/>
                    <a:pt x="275884" y="1868631"/>
                    <a:pt x="277180" y="1875835"/>
                  </a:cubicBezTo>
                  <a:cubicBezTo>
                    <a:pt x="281279" y="1893571"/>
                    <a:pt x="284457" y="1911508"/>
                    <a:pt x="286689" y="1929575"/>
                  </a:cubicBezTo>
                  <a:cubicBezTo>
                    <a:pt x="287049" y="1933465"/>
                    <a:pt x="286041" y="1934474"/>
                    <a:pt x="283736" y="1931160"/>
                  </a:cubicBezTo>
                  <a:cubicBezTo>
                    <a:pt x="279226" y="1923135"/>
                    <a:pt x="275509" y="1914692"/>
                    <a:pt x="272642" y="1905947"/>
                  </a:cubicBezTo>
                  <a:cubicBezTo>
                    <a:pt x="268031" y="1892548"/>
                    <a:pt x="261837" y="1874899"/>
                    <a:pt x="256290" y="1854584"/>
                  </a:cubicBezTo>
                  <a:cubicBezTo>
                    <a:pt x="253624" y="1843778"/>
                    <a:pt x="250671" y="1833621"/>
                    <a:pt x="248077" y="1822167"/>
                  </a:cubicBezTo>
                  <a:cubicBezTo>
                    <a:pt x="245485" y="1810713"/>
                    <a:pt x="241883" y="1799259"/>
                    <a:pt x="240226" y="1787446"/>
                  </a:cubicBezTo>
                  <a:cubicBezTo>
                    <a:pt x="231452" y="1743690"/>
                    <a:pt x="225768" y="1699379"/>
                    <a:pt x="223225" y="1654824"/>
                  </a:cubicBezTo>
                  <a:cubicBezTo>
                    <a:pt x="221929" y="1616212"/>
                    <a:pt x="222937" y="1598852"/>
                    <a:pt x="224882" y="1597195"/>
                  </a:cubicBezTo>
                  <a:close/>
                  <a:moveTo>
                    <a:pt x="3054460" y="1534712"/>
                  </a:moveTo>
                  <a:cubicBezTo>
                    <a:pt x="3056968" y="1536309"/>
                    <a:pt x="3059102" y="1551937"/>
                    <a:pt x="3060345" y="1578465"/>
                  </a:cubicBezTo>
                  <a:cubicBezTo>
                    <a:pt x="3060345" y="1584732"/>
                    <a:pt x="3060345" y="1591936"/>
                    <a:pt x="3060345" y="1600076"/>
                  </a:cubicBezTo>
                  <a:lnTo>
                    <a:pt x="3060345" y="1600724"/>
                  </a:lnTo>
                  <a:cubicBezTo>
                    <a:pt x="3060778" y="1609678"/>
                    <a:pt x="3060778" y="1618647"/>
                    <a:pt x="3060345" y="1627594"/>
                  </a:cubicBezTo>
                  <a:cubicBezTo>
                    <a:pt x="3059336" y="1647189"/>
                    <a:pt x="3058040" y="1669448"/>
                    <a:pt x="3056743" y="1692428"/>
                  </a:cubicBezTo>
                  <a:cubicBezTo>
                    <a:pt x="3054150" y="1715336"/>
                    <a:pt x="3051917" y="1739540"/>
                    <a:pt x="3048603" y="1762808"/>
                  </a:cubicBezTo>
                  <a:cubicBezTo>
                    <a:pt x="3045290" y="1786077"/>
                    <a:pt x="3040751" y="1808984"/>
                    <a:pt x="3037149" y="1829299"/>
                  </a:cubicBezTo>
                  <a:lnTo>
                    <a:pt x="3033187" y="1848245"/>
                  </a:lnTo>
                  <a:cubicBezTo>
                    <a:pt x="3031530" y="1854512"/>
                    <a:pt x="3029945" y="1860707"/>
                    <a:pt x="3028289" y="1866614"/>
                  </a:cubicBezTo>
                  <a:cubicBezTo>
                    <a:pt x="3024976" y="1878356"/>
                    <a:pt x="3022093" y="1889810"/>
                    <a:pt x="3019140" y="1900616"/>
                  </a:cubicBezTo>
                  <a:cubicBezTo>
                    <a:pt x="3013521" y="1922227"/>
                    <a:pt x="3006678" y="1940956"/>
                    <a:pt x="3001778" y="1955364"/>
                  </a:cubicBezTo>
                  <a:cubicBezTo>
                    <a:pt x="2991333" y="1984827"/>
                    <a:pt x="2985066" y="1997938"/>
                    <a:pt x="2985426" y="1984179"/>
                  </a:cubicBezTo>
                  <a:cubicBezTo>
                    <a:pt x="2985715" y="1980217"/>
                    <a:pt x="2985066" y="1977984"/>
                    <a:pt x="2983769" y="1981874"/>
                  </a:cubicBezTo>
                  <a:cubicBezTo>
                    <a:pt x="2982473" y="1985764"/>
                    <a:pt x="2978871" y="1995273"/>
                    <a:pt x="2972315" y="2013931"/>
                  </a:cubicBezTo>
                  <a:cubicBezTo>
                    <a:pt x="2937954" y="2111181"/>
                    <a:pt x="2899990" y="2187469"/>
                    <a:pt x="2874128" y="2225792"/>
                  </a:cubicBezTo>
                  <a:cubicBezTo>
                    <a:pt x="2866636" y="2236641"/>
                    <a:pt x="2859793" y="2247893"/>
                    <a:pt x="2853526" y="2259506"/>
                  </a:cubicBezTo>
                  <a:cubicBezTo>
                    <a:pt x="2817868" y="2317496"/>
                    <a:pt x="2774357" y="2381032"/>
                    <a:pt x="2739995" y="2420941"/>
                  </a:cubicBezTo>
                  <a:cubicBezTo>
                    <a:pt x="2728109" y="2436105"/>
                    <a:pt x="2715070" y="2450333"/>
                    <a:pt x="2701022" y="2463516"/>
                  </a:cubicBezTo>
                  <a:cubicBezTo>
                    <a:pt x="2692882" y="2470431"/>
                    <a:pt x="2690938" y="2469422"/>
                    <a:pt x="2697133" y="2457320"/>
                  </a:cubicBezTo>
                  <a:cubicBezTo>
                    <a:pt x="2701383" y="2449108"/>
                    <a:pt x="2708587" y="2439311"/>
                    <a:pt x="2715790" y="2425552"/>
                  </a:cubicBezTo>
                  <a:cubicBezTo>
                    <a:pt x="2722994" y="2411792"/>
                    <a:pt x="2733152" y="2395729"/>
                    <a:pt x="2744605" y="2376783"/>
                  </a:cubicBezTo>
                  <a:cubicBezTo>
                    <a:pt x="2750801" y="2367274"/>
                    <a:pt x="2756348" y="2357116"/>
                    <a:pt x="2762903" y="2345662"/>
                  </a:cubicBezTo>
                  <a:cubicBezTo>
                    <a:pt x="2769458" y="2334208"/>
                    <a:pt x="2776302" y="2322394"/>
                    <a:pt x="2783505" y="2309644"/>
                  </a:cubicBezTo>
                  <a:cubicBezTo>
                    <a:pt x="2790709" y="2296893"/>
                    <a:pt x="2797913" y="2283134"/>
                    <a:pt x="2805765" y="2268727"/>
                  </a:cubicBezTo>
                  <a:cubicBezTo>
                    <a:pt x="2813617" y="2254319"/>
                    <a:pt x="2822478" y="2239263"/>
                    <a:pt x="2829681" y="2222550"/>
                  </a:cubicBezTo>
                  <a:cubicBezTo>
                    <a:pt x="2861882" y="2159122"/>
                    <a:pt x="2890121" y="2093726"/>
                    <a:pt x="2914110" y="2026753"/>
                  </a:cubicBezTo>
                  <a:cubicBezTo>
                    <a:pt x="2919657" y="2011049"/>
                    <a:pt x="2925563" y="1995345"/>
                    <a:pt x="2930463" y="1980289"/>
                  </a:cubicBezTo>
                  <a:cubicBezTo>
                    <a:pt x="2935360" y="1965234"/>
                    <a:pt x="2939610" y="1950105"/>
                    <a:pt x="2944148" y="1935698"/>
                  </a:cubicBezTo>
                  <a:cubicBezTo>
                    <a:pt x="2953658" y="1906595"/>
                    <a:pt x="2960213" y="1878716"/>
                    <a:pt x="2967057" y="1853215"/>
                  </a:cubicBezTo>
                  <a:lnTo>
                    <a:pt x="2972027" y="1834557"/>
                  </a:lnTo>
                  <a:cubicBezTo>
                    <a:pt x="2973324" y="1828650"/>
                    <a:pt x="2974620" y="1822455"/>
                    <a:pt x="2975918" y="1816549"/>
                  </a:cubicBezTo>
                  <a:cubicBezTo>
                    <a:pt x="2978871" y="1805094"/>
                    <a:pt x="2981176" y="1793928"/>
                    <a:pt x="2983769" y="1783483"/>
                  </a:cubicBezTo>
                  <a:cubicBezTo>
                    <a:pt x="2989028" y="1762808"/>
                    <a:pt x="2992270" y="1744799"/>
                    <a:pt x="2995584" y="1729743"/>
                  </a:cubicBezTo>
                  <a:cubicBezTo>
                    <a:pt x="3002067" y="1699992"/>
                    <a:pt x="3007326" y="1683567"/>
                    <a:pt x="3010639" y="1683567"/>
                  </a:cubicBezTo>
                  <a:cubicBezTo>
                    <a:pt x="3012873" y="1702945"/>
                    <a:pt x="3013521" y="1725493"/>
                    <a:pt x="3022093" y="1694372"/>
                  </a:cubicBezTo>
                  <a:cubicBezTo>
                    <a:pt x="3026344" y="1676004"/>
                    <a:pt x="3028937" y="1665558"/>
                    <a:pt x="3031530" y="1665558"/>
                  </a:cubicBezTo>
                  <a:cubicBezTo>
                    <a:pt x="3032179" y="1673770"/>
                    <a:pt x="3032539" y="1690195"/>
                    <a:pt x="3033187" y="1696030"/>
                  </a:cubicBezTo>
                  <a:cubicBezTo>
                    <a:pt x="3033836" y="1701865"/>
                    <a:pt x="3036429" y="1696318"/>
                    <a:pt x="3039383" y="1659363"/>
                  </a:cubicBezTo>
                  <a:cubicBezTo>
                    <a:pt x="3041039" y="1641353"/>
                    <a:pt x="3042985" y="1625937"/>
                    <a:pt x="3043993" y="1611530"/>
                  </a:cubicBezTo>
                  <a:cubicBezTo>
                    <a:pt x="3045001" y="1597122"/>
                    <a:pt x="3045650" y="1585380"/>
                    <a:pt x="3046587" y="1575511"/>
                  </a:cubicBezTo>
                  <a:cubicBezTo>
                    <a:pt x="3047235" y="1562847"/>
                    <a:pt x="3049036" y="1550270"/>
                    <a:pt x="3051845" y="1537908"/>
                  </a:cubicBezTo>
                  <a:cubicBezTo>
                    <a:pt x="3052746" y="1535207"/>
                    <a:pt x="3053623" y="1534180"/>
                    <a:pt x="3054460" y="1534712"/>
                  </a:cubicBezTo>
                  <a:close/>
                  <a:moveTo>
                    <a:pt x="2916017" y="1362146"/>
                  </a:moveTo>
                  <a:cubicBezTo>
                    <a:pt x="2916665" y="1359201"/>
                    <a:pt x="2918466" y="1363865"/>
                    <a:pt x="2921599" y="1379425"/>
                  </a:cubicBezTo>
                  <a:cubicBezTo>
                    <a:pt x="2934350" y="1444907"/>
                    <a:pt x="2930748" y="1596185"/>
                    <a:pt x="2924482" y="1507796"/>
                  </a:cubicBezTo>
                  <a:cubicBezTo>
                    <a:pt x="2923545" y="1497927"/>
                    <a:pt x="2923185" y="1487481"/>
                    <a:pt x="2922536" y="1476964"/>
                  </a:cubicBezTo>
                  <a:lnTo>
                    <a:pt x="2921888" y="1460900"/>
                  </a:lnTo>
                  <a:cubicBezTo>
                    <a:pt x="2921240" y="1455713"/>
                    <a:pt x="2920591" y="1450455"/>
                    <a:pt x="2920591" y="1445556"/>
                  </a:cubicBezTo>
                  <a:cubicBezTo>
                    <a:pt x="2918934" y="1424881"/>
                    <a:pt x="2917998" y="1405575"/>
                    <a:pt x="2917350" y="1390520"/>
                  </a:cubicBezTo>
                  <a:cubicBezTo>
                    <a:pt x="2915873" y="1375644"/>
                    <a:pt x="2915369" y="1365090"/>
                    <a:pt x="2916017" y="1362146"/>
                  </a:cubicBezTo>
                  <a:close/>
                  <a:moveTo>
                    <a:pt x="29157" y="1283761"/>
                  </a:moveTo>
                  <a:cubicBezTo>
                    <a:pt x="31462" y="1284769"/>
                    <a:pt x="29805" y="1305372"/>
                    <a:pt x="28220" y="1337788"/>
                  </a:cubicBezTo>
                  <a:cubicBezTo>
                    <a:pt x="27572" y="1348306"/>
                    <a:pt x="26564" y="1360336"/>
                    <a:pt x="25266" y="1373159"/>
                  </a:cubicBezTo>
                  <a:cubicBezTo>
                    <a:pt x="23970" y="1385981"/>
                    <a:pt x="23970" y="1400388"/>
                    <a:pt x="22961" y="1414796"/>
                  </a:cubicBezTo>
                  <a:cubicBezTo>
                    <a:pt x="21953" y="1429203"/>
                    <a:pt x="20728" y="1444260"/>
                    <a:pt x="20368" y="1459963"/>
                  </a:cubicBezTo>
                  <a:cubicBezTo>
                    <a:pt x="20008" y="1475668"/>
                    <a:pt x="19360" y="1491732"/>
                    <a:pt x="19360" y="1507436"/>
                  </a:cubicBezTo>
                  <a:cubicBezTo>
                    <a:pt x="18711" y="1515648"/>
                    <a:pt x="19071" y="1523212"/>
                    <a:pt x="18711" y="1531353"/>
                  </a:cubicBezTo>
                  <a:cubicBezTo>
                    <a:pt x="18351" y="1539493"/>
                    <a:pt x="18711" y="1547417"/>
                    <a:pt x="18711" y="1555269"/>
                  </a:cubicBezTo>
                  <a:cubicBezTo>
                    <a:pt x="19360" y="1570973"/>
                    <a:pt x="19360" y="1586317"/>
                    <a:pt x="19360" y="1601085"/>
                  </a:cubicBezTo>
                  <a:lnTo>
                    <a:pt x="19360" y="1611890"/>
                  </a:lnTo>
                  <a:cubicBezTo>
                    <a:pt x="19360" y="1615492"/>
                    <a:pt x="19360" y="1619094"/>
                    <a:pt x="19360" y="1622696"/>
                  </a:cubicBezTo>
                  <a:cubicBezTo>
                    <a:pt x="19720" y="1629900"/>
                    <a:pt x="20368" y="1636743"/>
                    <a:pt x="20368" y="1643299"/>
                  </a:cubicBezTo>
                  <a:cubicBezTo>
                    <a:pt x="21016" y="1656409"/>
                    <a:pt x="21376" y="1668872"/>
                    <a:pt x="21376" y="1679966"/>
                  </a:cubicBezTo>
                  <a:cubicBezTo>
                    <a:pt x="22025" y="1701577"/>
                    <a:pt x="21376" y="1706547"/>
                    <a:pt x="18423" y="1701577"/>
                  </a:cubicBezTo>
                  <a:cubicBezTo>
                    <a:pt x="16226" y="1697240"/>
                    <a:pt x="14576" y="1692637"/>
                    <a:pt x="13524" y="1687889"/>
                  </a:cubicBezTo>
                  <a:cubicBezTo>
                    <a:pt x="12228" y="1680974"/>
                    <a:pt x="10859" y="1672474"/>
                    <a:pt x="9563" y="1662965"/>
                  </a:cubicBezTo>
                  <a:cubicBezTo>
                    <a:pt x="2711" y="1614599"/>
                    <a:pt x="-465" y="1565786"/>
                    <a:pt x="54" y="1516945"/>
                  </a:cubicBezTo>
                  <a:cubicBezTo>
                    <a:pt x="435" y="1503165"/>
                    <a:pt x="774" y="1489067"/>
                    <a:pt x="1062" y="1474659"/>
                  </a:cubicBezTo>
                  <a:cubicBezTo>
                    <a:pt x="1710" y="1467455"/>
                    <a:pt x="1710" y="1460612"/>
                    <a:pt x="1710" y="1453408"/>
                  </a:cubicBezTo>
                  <a:lnTo>
                    <a:pt x="3655" y="1431797"/>
                  </a:lnTo>
                  <a:cubicBezTo>
                    <a:pt x="5024" y="1417678"/>
                    <a:pt x="6609" y="1403703"/>
                    <a:pt x="7617" y="1389583"/>
                  </a:cubicBezTo>
                  <a:cubicBezTo>
                    <a:pt x="8626" y="1375464"/>
                    <a:pt x="11507" y="1362065"/>
                    <a:pt x="13524" y="1348594"/>
                  </a:cubicBezTo>
                  <a:cubicBezTo>
                    <a:pt x="17415" y="1325038"/>
                    <a:pt x="20080" y="1308685"/>
                    <a:pt x="22961" y="1298168"/>
                  </a:cubicBezTo>
                  <a:lnTo>
                    <a:pt x="23249" y="1298168"/>
                  </a:lnTo>
                  <a:cubicBezTo>
                    <a:pt x="26204" y="1287722"/>
                    <a:pt x="28220" y="1283761"/>
                    <a:pt x="29157" y="1283761"/>
                  </a:cubicBezTo>
                  <a:close/>
                  <a:moveTo>
                    <a:pt x="91506" y="1002951"/>
                  </a:moveTo>
                  <a:cubicBezTo>
                    <a:pt x="92478" y="1001573"/>
                    <a:pt x="92803" y="1001915"/>
                    <a:pt x="92334" y="1004184"/>
                  </a:cubicBezTo>
                  <a:cubicBezTo>
                    <a:pt x="91397" y="1008722"/>
                    <a:pt x="88084" y="1021473"/>
                    <a:pt x="80880" y="1044741"/>
                  </a:cubicBezTo>
                  <a:cubicBezTo>
                    <a:pt x="76990" y="1056843"/>
                    <a:pt x="73028" y="1068657"/>
                    <a:pt x="69786" y="1079464"/>
                  </a:cubicBezTo>
                  <a:cubicBezTo>
                    <a:pt x="66544" y="1090269"/>
                    <a:pt x="63591" y="1100714"/>
                    <a:pt x="60925" y="1109935"/>
                  </a:cubicBezTo>
                  <a:cubicBezTo>
                    <a:pt x="55378" y="1128593"/>
                    <a:pt x="50480" y="1143288"/>
                    <a:pt x="47238" y="1151861"/>
                  </a:cubicBezTo>
                  <a:cubicBezTo>
                    <a:pt x="41332" y="1169510"/>
                    <a:pt x="39674" y="1163315"/>
                    <a:pt x="51489" y="1118724"/>
                  </a:cubicBezTo>
                  <a:cubicBezTo>
                    <a:pt x="54730" y="1106981"/>
                    <a:pt x="57684" y="1095527"/>
                    <a:pt x="60637" y="1084722"/>
                  </a:cubicBezTo>
                  <a:cubicBezTo>
                    <a:pt x="63591" y="1073916"/>
                    <a:pt x="67481" y="1064047"/>
                    <a:pt x="70795" y="1054610"/>
                  </a:cubicBezTo>
                  <a:cubicBezTo>
                    <a:pt x="77350" y="1036241"/>
                    <a:pt x="82536" y="1021257"/>
                    <a:pt x="86787" y="1012036"/>
                  </a:cubicBezTo>
                  <a:cubicBezTo>
                    <a:pt x="88912" y="1007426"/>
                    <a:pt x="90533" y="1004328"/>
                    <a:pt x="91506" y="1002951"/>
                  </a:cubicBezTo>
                  <a:close/>
                  <a:moveTo>
                    <a:pt x="2748306" y="977620"/>
                  </a:moveTo>
                  <a:cubicBezTo>
                    <a:pt x="2750602" y="978845"/>
                    <a:pt x="2756995" y="989236"/>
                    <a:pt x="2768449" y="1011676"/>
                  </a:cubicBezTo>
                  <a:cubicBezTo>
                    <a:pt x="2799281" y="1077273"/>
                    <a:pt x="2822693" y="1146148"/>
                    <a:pt x="2838109" y="1216982"/>
                  </a:cubicBezTo>
                  <a:lnTo>
                    <a:pt x="2838470" y="1217270"/>
                  </a:lnTo>
                  <a:cubicBezTo>
                    <a:pt x="2842431" y="1236936"/>
                    <a:pt x="2845961" y="1252641"/>
                    <a:pt x="2847619" y="1265751"/>
                  </a:cubicBezTo>
                  <a:cubicBezTo>
                    <a:pt x="2849275" y="1278863"/>
                    <a:pt x="2849923" y="1288660"/>
                    <a:pt x="2850284" y="1295503"/>
                  </a:cubicBezTo>
                  <a:cubicBezTo>
                    <a:pt x="2850932" y="1309262"/>
                    <a:pt x="2848987" y="1310919"/>
                    <a:pt x="2845673" y="1302058"/>
                  </a:cubicBezTo>
                  <a:cubicBezTo>
                    <a:pt x="2843080" y="1295445"/>
                    <a:pt x="2840919" y="1288688"/>
                    <a:pt x="2839118" y="1281816"/>
                  </a:cubicBezTo>
                  <a:cubicBezTo>
                    <a:pt x="2837821" y="1277205"/>
                    <a:pt x="2836884" y="1271947"/>
                    <a:pt x="2835227" y="1266400"/>
                  </a:cubicBezTo>
                  <a:cubicBezTo>
                    <a:pt x="2833570" y="1260853"/>
                    <a:pt x="2831625" y="1254586"/>
                    <a:pt x="2829680" y="1247742"/>
                  </a:cubicBezTo>
                  <a:cubicBezTo>
                    <a:pt x="2826079" y="1234271"/>
                    <a:pt x="2822837" y="1218567"/>
                    <a:pt x="2817579" y="1201206"/>
                  </a:cubicBezTo>
                  <a:cubicBezTo>
                    <a:pt x="2812320" y="1183845"/>
                    <a:pt x="2806773" y="1164539"/>
                    <a:pt x="2800865" y="1143576"/>
                  </a:cubicBezTo>
                  <a:cubicBezTo>
                    <a:pt x="2796256" y="1128232"/>
                    <a:pt x="2790781" y="1113825"/>
                    <a:pt x="2786458" y="1099417"/>
                  </a:cubicBezTo>
                  <a:cubicBezTo>
                    <a:pt x="2782136" y="1085010"/>
                    <a:pt x="2777598" y="1071611"/>
                    <a:pt x="2773347" y="1059148"/>
                  </a:cubicBezTo>
                  <a:cubicBezTo>
                    <a:pt x="2769098" y="1046686"/>
                    <a:pt x="2764847" y="1035232"/>
                    <a:pt x="2761533" y="1025075"/>
                  </a:cubicBezTo>
                  <a:cubicBezTo>
                    <a:pt x="2759949" y="1019888"/>
                    <a:pt x="2758652" y="1015206"/>
                    <a:pt x="2756995" y="1010667"/>
                  </a:cubicBezTo>
                  <a:cubicBezTo>
                    <a:pt x="2755339" y="1006129"/>
                    <a:pt x="2754042" y="1002166"/>
                    <a:pt x="2752745" y="998565"/>
                  </a:cubicBezTo>
                  <a:cubicBezTo>
                    <a:pt x="2747811" y="984337"/>
                    <a:pt x="2746010" y="976395"/>
                    <a:pt x="2748306" y="977620"/>
                  </a:cubicBezTo>
                  <a:close/>
                  <a:moveTo>
                    <a:pt x="193762" y="961249"/>
                  </a:moveTo>
                  <a:cubicBezTo>
                    <a:pt x="192754" y="968165"/>
                    <a:pt x="185262" y="993017"/>
                    <a:pt x="167901" y="1041787"/>
                  </a:cubicBezTo>
                  <a:cubicBezTo>
                    <a:pt x="161993" y="1061093"/>
                    <a:pt x="155222" y="1081479"/>
                    <a:pt x="148955" y="1101434"/>
                  </a:cubicBezTo>
                  <a:cubicBezTo>
                    <a:pt x="142687" y="1121388"/>
                    <a:pt x="137501" y="1141991"/>
                    <a:pt x="131594" y="1161657"/>
                  </a:cubicBezTo>
                  <a:cubicBezTo>
                    <a:pt x="130297" y="1166916"/>
                    <a:pt x="128640" y="1171815"/>
                    <a:pt x="127344" y="1176713"/>
                  </a:cubicBezTo>
                  <a:cubicBezTo>
                    <a:pt x="126047" y="1181612"/>
                    <a:pt x="125038" y="1186510"/>
                    <a:pt x="123741" y="1191121"/>
                  </a:cubicBezTo>
                  <a:cubicBezTo>
                    <a:pt x="121436" y="1200918"/>
                    <a:pt x="119491" y="1210354"/>
                    <a:pt x="116898" y="1219575"/>
                  </a:cubicBezTo>
                  <a:cubicBezTo>
                    <a:pt x="114305" y="1228796"/>
                    <a:pt x="111640" y="1237368"/>
                    <a:pt x="109695" y="1246157"/>
                  </a:cubicBezTo>
                  <a:cubicBezTo>
                    <a:pt x="107749" y="1254945"/>
                    <a:pt x="106092" y="1263158"/>
                    <a:pt x="104508" y="1271010"/>
                  </a:cubicBezTo>
                  <a:cubicBezTo>
                    <a:pt x="101194" y="1286426"/>
                    <a:pt x="97664" y="1299825"/>
                    <a:pt x="94999" y="1311279"/>
                  </a:cubicBezTo>
                  <a:cubicBezTo>
                    <a:pt x="92334" y="1322732"/>
                    <a:pt x="90749" y="1331593"/>
                    <a:pt x="89092" y="1337140"/>
                  </a:cubicBezTo>
                  <a:cubicBezTo>
                    <a:pt x="85490" y="1348594"/>
                    <a:pt x="83833" y="1347298"/>
                    <a:pt x="84193" y="1327992"/>
                  </a:cubicBezTo>
                  <a:cubicBezTo>
                    <a:pt x="85108" y="1305379"/>
                    <a:pt x="87514" y="1282860"/>
                    <a:pt x="91397" y="1260565"/>
                  </a:cubicBezTo>
                  <a:cubicBezTo>
                    <a:pt x="92694" y="1253361"/>
                    <a:pt x="93342" y="1246229"/>
                    <a:pt x="94999" y="1238305"/>
                  </a:cubicBezTo>
                  <a:cubicBezTo>
                    <a:pt x="96655" y="1230381"/>
                    <a:pt x="98240" y="1222529"/>
                    <a:pt x="99897" y="1214676"/>
                  </a:cubicBezTo>
                  <a:cubicBezTo>
                    <a:pt x="103139" y="1198684"/>
                    <a:pt x="106092" y="1181539"/>
                    <a:pt x="110991" y="1164899"/>
                  </a:cubicBezTo>
                  <a:cubicBezTo>
                    <a:pt x="115889" y="1148258"/>
                    <a:pt x="120788" y="1131186"/>
                    <a:pt x="125398" y="1114473"/>
                  </a:cubicBezTo>
                  <a:cubicBezTo>
                    <a:pt x="126695" y="1110222"/>
                    <a:pt x="127415" y="1106044"/>
                    <a:pt x="129001" y="1102082"/>
                  </a:cubicBezTo>
                  <a:cubicBezTo>
                    <a:pt x="130585" y="1098120"/>
                    <a:pt x="131954" y="1093870"/>
                    <a:pt x="133251" y="1089908"/>
                  </a:cubicBezTo>
                  <a:cubicBezTo>
                    <a:pt x="136204" y="1082056"/>
                    <a:pt x="139086" y="1074204"/>
                    <a:pt x="141751" y="1066352"/>
                  </a:cubicBezTo>
                  <a:cubicBezTo>
                    <a:pt x="151044" y="1039417"/>
                    <a:pt x="161965" y="1013080"/>
                    <a:pt x="174456" y="987471"/>
                  </a:cubicBezTo>
                  <a:cubicBezTo>
                    <a:pt x="185910" y="964203"/>
                    <a:pt x="194771" y="954334"/>
                    <a:pt x="193762" y="961249"/>
                  </a:cubicBezTo>
                  <a:close/>
                  <a:moveTo>
                    <a:pt x="2718614" y="838225"/>
                  </a:moveTo>
                  <a:lnTo>
                    <a:pt x="2731004" y="852632"/>
                  </a:lnTo>
                  <a:cubicBezTo>
                    <a:pt x="2739505" y="863149"/>
                    <a:pt x="2741162" y="862141"/>
                    <a:pt x="2736624" y="849391"/>
                  </a:cubicBezTo>
                  <a:cubicBezTo>
                    <a:pt x="2725457" y="822520"/>
                    <a:pt x="2758811" y="857891"/>
                    <a:pt x="2809886" y="972502"/>
                  </a:cubicBezTo>
                  <a:cubicBezTo>
                    <a:pt x="2832434" y="1025522"/>
                    <a:pt x="2843023" y="1059884"/>
                    <a:pt x="2845256" y="1073355"/>
                  </a:cubicBezTo>
                  <a:cubicBezTo>
                    <a:pt x="2847489" y="1086826"/>
                    <a:pt x="2842303" y="1079622"/>
                    <a:pt x="2830848" y="1051744"/>
                  </a:cubicBezTo>
                  <a:cubicBezTo>
                    <a:pt x="2814496" y="1016733"/>
                    <a:pt x="2814784" y="1023937"/>
                    <a:pt x="2819035" y="1043243"/>
                  </a:cubicBezTo>
                  <a:cubicBezTo>
                    <a:pt x="2822348" y="1058011"/>
                    <a:pt x="2816729" y="1051455"/>
                    <a:pt x="2806284" y="1028187"/>
                  </a:cubicBezTo>
                  <a:cubicBezTo>
                    <a:pt x="2795838" y="1004919"/>
                    <a:pt x="2778477" y="965299"/>
                    <a:pt x="2753913" y="914872"/>
                  </a:cubicBezTo>
                  <a:lnTo>
                    <a:pt x="2753913" y="915449"/>
                  </a:lnTo>
                  <a:cubicBezTo>
                    <a:pt x="2728411" y="862069"/>
                    <a:pt x="2715949" y="839809"/>
                    <a:pt x="2718614" y="838225"/>
                  </a:cubicBezTo>
                  <a:close/>
                  <a:moveTo>
                    <a:pt x="2500849" y="457987"/>
                  </a:moveTo>
                  <a:cubicBezTo>
                    <a:pt x="2504036" y="459095"/>
                    <a:pt x="2514014" y="466713"/>
                    <a:pt x="2532816" y="482921"/>
                  </a:cubicBezTo>
                  <a:cubicBezTo>
                    <a:pt x="2540379" y="488756"/>
                    <a:pt x="2548231" y="495312"/>
                    <a:pt x="2556083" y="503163"/>
                  </a:cubicBezTo>
                  <a:cubicBezTo>
                    <a:pt x="2563936" y="511015"/>
                    <a:pt x="2572148" y="518580"/>
                    <a:pt x="2580288" y="527080"/>
                  </a:cubicBezTo>
                  <a:cubicBezTo>
                    <a:pt x="2588428" y="535581"/>
                    <a:pt x="2596929" y="543144"/>
                    <a:pt x="2605141" y="552941"/>
                  </a:cubicBezTo>
                  <a:cubicBezTo>
                    <a:pt x="2613354" y="562738"/>
                    <a:pt x="2621853" y="571887"/>
                    <a:pt x="2629994" y="581756"/>
                  </a:cubicBezTo>
                  <a:cubicBezTo>
                    <a:pt x="2646995" y="600414"/>
                    <a:pt x="2662771" y="621376"/>
                    <a:pt x="2677755" y="641331"/>
                  </a:cubicBezTo>
                  <a:cubicBezTo>
                    <a:pt x="2693819" y="661285"/>
                    <a:pt x="2706930" y="682608"/>
                    <a:pt x="2719968" y="701914"/>
                  </a:cubicBezTo>
                  <a:lnTo>
                    <a:pt x="2720040" y="701626"/>
                  </a:lnTo>
                  <a:cubicBezTo>
                    <a:pt x="2724003" y="708470"/>
                    <a:pt x="2726596" y="713729"/>
                    <a:pt x="2728614" y="717691"/>
                  </a:cubicBezTo>
                  <a:cubicBezTo>
                    <a:pt x="2729837" y="720211"/>
                    <a:pt x="2730414" y="723021"/>
                    <a:pt x="2730198" y="725831"/>
                  </a:cubicBezTo>
                  <a:cubicBezTo>
                    <a:pt x="2729550" y="728136"/>
                    <a:pt x="2725588" y="724246"/>
                    <a:pt x="2715791" y="714089"/>
                  </a:cubicBezTo>
                  <a:cubicBezTo>
                    <a:pt x="2705994" y="703931"/>
                    <a:pt x="2692522" y="686570"/>
                    <a:pt x="2673865" y="662366"/>
                  </a:cubicBezTo>
                  <a:cubicBezTo>
                    <a:pt x="2664067" y="650551"/>
                    <a:pt x="2653694" y="637081"/>
                    <a:pt x="2640872" y="621376"/>
                  </a:cubicBezTo>
                  <a:cubicBezTo>
                    <a:pt x="2628049" y="605673"/>
                    <a:pt x="2613354" y="589320"/>
                    <a:pt x="2597649" y="570302"/>
                  </a:cubicBezTo>
                  <a:cubicBezTo>
                    <a:pt x="2589077" y="559497"/>
                    <a:pt x="2579640" y="549988"/>
                    <a:pt x="2571140" y="540191"/>
                  </a:cubicBezTo>
                  <a:cubicBezTo>
                    <a:pt x="2562639" y="530394"/>
                    <a:pt x="2554067" y="521173"/>
                    <a:pt x="2546863" y="512672"/>
                  </a:cubicBezTo>
                  <a:cubicBezTo>
                    <a:pt x="2531230" y="495672"/>
                    <a:pt x="2517760" y="481912"/>
                    <a:pt x="2509619" y="472115"/>
                  </a:cubicBezTo>
                  <a:cubicBezTo>
                    <a:pt x="2501263" y="462282"/>
                    <a:pt x="2497661" y="456879"/>
                    <a:pt x="2500849" y="457987"/>
                  </a:cubicBezTo>
                  <a:close/>
                  <a:moveTo>
                    <a:pt x="1564562" y="269332"/>
                  </a:moveTo>
                  <a:cubicBezTo>
                    <a:pt x="2275571" y="269332"/>
                    <a:pt x="2851870" y="845702"/>
                    <a:pt x="2851870" y="1557215"/>
                  </a:cubicBezTo>
                  <a:cubicBezTo>
                    <a:pt x="2851870" y="2268728"/>
                    <a:pt x="2275571" y="2845387"/>
                    <a:pt x="1564562" y="2845387"/>
                  </a:cubicBezTo>
                  <a:cubicBezTo>
                    <a:pt x="853554" y="2845387"/>
                    <a:pt x="277254" y="2268439"/>
                    <a:pt x="277254" y="1557215"/>
                  </a:cubicBezTo>
                  <a:cubicBezTo>
                    <a:pt x="277254" y="845991"/>
                    <a:pt x="853554" y="269332"/>
                    <a:pt x="1564562" y="269332"/>
                  </a:cubicBezTo>
                  <a:close/>
                  <a:moveTo>
                    <a:pt x="2306566" y="232992"/>
                  </a:moveTo>
                  <a:cubicBezTo>
                    <a:pt x="2305689" y="231645"/>
                    <a:pt x="2306917" y="231636"/>
                    <a:pt x="2310872" y="233373"/>
                  </a:cubicBezTo>
                  <a:cubicBezTo>
                    <a:pt x="2316146" y="235690"/>
                    <a:pt x="2326267" y="241110"/>
                    <a:pt x="2342709" y="250601"/>
                  </a:cubicBezTo>
                  <a:cubicBezTo>
                    <a:pt x="2363024" y="262703"/>
                    <a:pt x="2373830" y="268322"/>
                    <a:pt x="2383914" y="274157"/>
                  </a:cubicBezTo>
                  <a:cubicBezTo>
                    <a:pt x="2396377" y="281073"/>
                    <a:pt x="2415972" y="292887"/>
                    <a:pt x="2439600" y="308591"/>
                  </a:cubicBezTo>
                  <a:lnTo>
                    <a:pt x="2477491" y="336109"/>
                  </a:lnTo>
                  <a:cubicBezTo>
                    <a:pt x="2484407" y="341296"/>
                    <a:pt x="2490962" y="346195"/>
                    <a:pt x="2498166" y="351814"/>
                  </a:cubicBezTo>
                  <a:lnTo>
                    <a:pt x="2519777" y="369175"/>
                  </a:lnTo>
                  <a:cubicBezTo>
                    <a:pt x="2526981" y="375009"/>
                    <a:pt x="2534185" y="381277"/>
                    <a:pt x="2541388" y="387472"/>
                  </a:cubicBezTo>
                  <a:cubicBezTo>
                    <a:pt x="2545350" y="390426"/>
                    <a:pt x="2548952" y="393667"/>
                    <a:pt x="2552554" y="396621"/>
                  </a:cubicBezTo>
                  <a:cubicBezTo>
                    <a:pt x="2556156" y="399574"/>
                    <a:pt x="2559757" y="403536"/>
                    <a:pt x="2563360" y="406778"/>
                  </a:cubicBezTo>
                  <a:lnTo>
                    <a:pt x="2607158" y="447768"/>
                  </a:lnTo>
                  <a:lnTo>
                    <a:pt x="2648724" y="490990"/>
                  </a:lnTo>
                  <a:cubicBezTo>
                    <a:pt x="2655640" y="497906"/>
                    <a:pt x="2661474" y="505757"/>
                    <a:pt x="2668030" y="512961"/>
                  </a:cubicBezTo>
                  <a:cubicBezTo>
                    <a:pt x="2674585" y="520165"/>
                    <a:pt x="2680781" y="527369"/>
                    <a:pt x="2686688" y="534572"/>
                  </a:cubicBezTo>
                  <a:cubicBezTo>
                    <a:pt x="2704337" y="555175"/>
                    <a:pt x="2717087" y="572896"/>
                    <a:pt x="2727244" y="586295"/>
                  </a:cubicBezTo>
                  <a:cubicBezTo>
                    <a:pt x="2737402" y="599694"/>
                    <a:pt x="2743958" y="609563"/>
                    <a:pt x="2747919" y="615759"/>
                  </a:cubicBezTo>
                  <a:cubicBezTo>
                    <a:pt x="2754764" y="627573"/>
                    <a:pt x="2765569" y="644573"/>
                    <a:pt x="2779976" y="665536"/>
                  </a:cubicBezTo>
                  <a:cubicBezTo>
                    <a:pt x="2787180" y="675694"/>
                    <a:pt x="2794096" y="687436"/>
                    <a:pt x="2802236" y="699898"/>
                  </a:cubicBezTo>
                  <a:cubicBezTo>
                    <a:pt x="2810376" y="712360"/>
                    <a:pt x="2818876" y="725472"/>
                    <a:pt x="2827737" y="739518"/>
                  </a:cubicBezTo>
                  <a:cubicBezTo>
                    <a:pt x="2849348" y="776185"/>
                    <a:pt x="2855183" y="784686"/>
                    <a:pt x="2852301" y="776185"/>
                  </a:cubicBezTo>
                  <a:cubicBezTo>
                    <a:pt x="2859145" y="785874"/>
                    <a:pt x="2865485" y="795930"/>
                    <a:pt x="2871247" y="806297"/>
                  </a:cubicBezTo>
                  <a:cubicBezTo>
                    <a:pt x="2877803" y="818111"/>
                    <a:pt x="2884646" y="830862"/>
                    <a:pt x="2889545" y="841019"/>
                  </a:cubicBezTo>
                  <a:cubicBezTo>
                    <a:pt x="2899414" y="861334"/>
                    <a:pt x="2903304" y="871491"/>
                    <a:pt x="2887960" y="845629"/>
                  </a:cubicBezTo>
                  <a:cubicBezTo>
                    <a:pt x="2879100" y="830213"/>
                    <a:pt x="2880108" y="834176"/>
                    <a:pt x="2893507" y="863639"/>
                  </a:cubicBezTo>
                  <a:cubicBezTo>
                    <a:pt x="2907915" y="897352"/>
                    <a:pt x="2909211" y="906501"/>
                    <a:pt x="2904313" y="900306"/>
                  </a:cubicBezTo>
                  <a:cubicBezTo>
                    <a:pt x="2899990" y="894197"/>
                    <a:pt x="2896100" y="887843"/>
                    <a:pt x="2892499" y="881288"/>
                  </a:cubicBezTo>
                  <a:cubicBezTo>
                    <a:pt x="2887312" y="871851"/>
                    <a:pt x="2880108" y="860325"/>
                    <a:pt x="2872904" y="847574"/>
                  </a:cubicBezTo>
                  <a:cubicBezTo>
                    <a:pt x="2832635" y="772864"/>
                    <a:pt x="2788260" y="700409"/>
                    <a:pt x="2740067" y="630526"/>
                  </a:cubicBezTo>
                  <a:cubicBezTo>
                    <a:pt x="2729262" y="614102"/>
                    <a:pt x="2714854" y="596092"/>
                    <a:pt x="2700447" y="577147"/>
                  </a:cubicBezTo>
                  <a:cubicBezTo>
                    <a:pt x="2693243" y="566989"/>
                    <a:pt x="2685102" y="557841"/>
                    <a:pt x="2676891" y="548332"/>
                  </a:cubicBezTo>
                  <a:cubicBezTo>
                    <a:pt x="2668678" y="538823"/>
                    <a:pt x="2660178" y="529386"/>
                    <a:pt x="2652038" y="520165"/>
                  </a:cubicBezTo>
                  <a:cubicBezTo>
                    <a:pt x="2635613" y="501219"/>
                    <a:pt x="2618035" y="483425"/>
                    <a:pt x="2601612" y="467434"/>
                  </a:cubicBezTo>
                  <a:cubicBezTo>
                    <a:pt x="2585187" y="451441"/>
                    <a:pt x="2568546" y="437682"/>
                    <a:pt x="2555075" y="425580"/>
                  </a:cubicBezTo>
                  <a:cubicBezTo>
                    <a:pt x="2536778" y="408507"/>
                    <a:pt x="2516463" y="393451"/>
                    <a:pt x="2496869" y="377387"/>
                  </a:cubicBezTo>
                  <a:cubicBezTo>
                    <a:pt x="2484407" y="366941"/>
                    <a:pt x="2453647" y="344034"/>
                    <a:pt x="2424832" y="320766"/>
                  </a:cubicBezTo>
                  <a:cubicBezTo>
                    <a:pt x="2409776" y="309600"/>
                    <a:pt x="2394720" y="298794"/>
                    <a:pt x="2382329" y="289645"/>
                  </a:cubicBezTo>
                  <a:lnTo>
                    <a:pt x="2365617" y="277543"/>
                  </a:lnTo>
                  <a:cubicBezTo>
                    <a:pt x="2361007" y="274302"/>
                    <a:pt x="2357116" y="271636"/>
                    <a:pt x="2354523" y="269691"/>
                  </a:cubicBezTo>
                  <a:lnTo>
                    <a:pt x="2354523" y="270268"/>
                  </a:lnTo>
                  <a:cubicBezTo>
                    <a:pt x="2330778" y="253127"/>
                    <a:pt x="2309198" y="237035"/>
                    <a:pt x="2306566" y="232992"/>
                  </a:cubicBezTo>
                  <a:close/>
                  <a:moveTo>
                    <a:pt x="1593953" y="152126"/>
                  </a:moveTo>
                  <a:cubicBezTo>
                    <a:pt x="1611890" y="153423"/>
                    <a:pt x="1629899" y="154432"/>
                    <a:pt x="1647908" y="155728"/>
                  </a:cubicBezTo>
                  <a:lnTo>
                    <a:pt x="1661668" y="156737"/>
                  </a:lnTo>
                  <a:lnTo>
                    <a:pt x="1675066" y="158321"/>
                  </a:lnTo>
                  <a:lnTo>
                    <a:pt x="1702224" y="161275"/>
                  </a:lnTo>
                  <a:cubicBezTo>
                    <a:pt x="1711085" y="162643"/>
                    <a:pt x="1720522" y="162932"/>
                    <a:pt x="1729383" y="164589"/>
                  </a:cubicBezTo>
                  <a:cubicBezTo>
                    <a:pt x="1738243" y="166246"/>
                    <a:pt x="1747392" y="167830"/>
                    <a:pt x="1756252" y="169127"/>
                  </a:cubicBezTo>
                  <a:lnTo>
                    <a:pt x="1783410" y="174098"/>
                  </a:lnTo>
                  <a:lnTo>
                    <a:pt x="1797170" y="176331"/>
                  </a:lnTo>
                  <a:lnTo>
                    <a:pt x="1810857" y="179284"/>
                  </a:lnTo>
                  <a:cubicBezTo>
                    <a:pt x="1828866" y="183535"/>
                    <a:pt x="1847596" y="187208"/>
                    <a:pt x="1865894" y="192107"/>
                  </a:cubicBezTo>
                  <a:cubicBezTo>
                    <a:pt x="1884191" y="197005"/>
                    <a:pt x="1902488" y="202264"/>
                    <a:pt x="1921146" y="207811"/>
                  </a:cubicBezTo>
                  <a:cubicBezTo>
                    <a:pt x="1989784" y="229444"/>
                    <a:pt x="2056727" y="256147"/>
                    <a:pt x="2121410" y="287700"/>
                  </a:cubicBezTo>
                  <a:cubicBezTo>
                    <a:pt x="2184298" y="319303"/>
                    <a:pt x="2244737" y="355646"/>
                    <a:pt x="2302151" y="396404"/>
                  </a:cubicBezTo>
                  <a:cubicBezTo>
                    <a:pt x="2310724" y="398061"/>
                    <a:pt x="2319080" y="400698"/>
                    <a:pt x="2327004" y="404256"/>
                  </a:cubicBezTo>
                  <a:cubicBezTo>
                    <a:pt x="2335576" y="408190"/>
                    <a:pt x="2343861" y="412671"/>
                    <a:pt x="2351857" y="417656"/>
                  </a:cubicBezTo>
                  <a:cubicBezTo>
                    <a:pt x="2362662" y="424571"/>
                    <a:pt x="2376062" y="434008"/>
                    <a:pt x="2394071" y="446830"/>
                  </a:cubicBezTo>
                  <a:cubicBezTo>
                    <a:pt x="2398321" y="449785"/>
                    <a:pt x="2403292" y="453098"/>
                    <a:pt x="2407542" y="456988"/>
                  </a:cubicBezTo>
                  <a:cubicBezTo>
                    <a:pt x="2411793" y="460878"/>
                    <a:pt x="2416330" y="464192"/>
                    <a:pt x="2420940" y="468082"/>
                  </a:cubicBezTo>
                  <a:lnTo>
                    <a:pt x="2449755" y="491998"/>
                  </a:lnTo>
                  <a:cubicBezTo>
                    <a:pt x="2459552" y="500211"/>
                    <a:pt x="2468773" y="509359"/>
                    <a:pt x="2478570" y="518868"/>
                  </a:cubicBezTo>
                  <a:cubicBezTo>
                    <a:pt x="2488367" y="528377"/>
                    <a:pt x="2498525" y="537526"/>
                    <a:pt x="2508034" y="547035"/>
                  </a:cubicBezTo>
                  <a:lnTo>
                    <a:pt x="2535841" y="576786"/>
                  </a:lnTo>
                  <a:cubicBezTo>
                    <a:pt x="2544990" y="586295"/>
                    <a:pt x="2553850" y="596092"/>
                    <a:pt x="2561702" y="605961"/>
                  </a:cubicBezTo>
                  <a:cubicBezTo>
                    <a:pt x="2578054" y="625628"/>
                    <a:pt x="2593471" y="642916"/>
                    <a:pt x="2604924" y="659629"/>
                  </a:cubicBezTo>
                  <a:cubicBezTo>
                    <a:pt x="2652973" y="726120"/>
                    <a:pt x="2620629" y="697953"/>
                    <a:pt x="2582305" y="654731"/>
                  </a:cubicBezTo>
                  <a:cubicBezTo>
                    <a:pt x="2547583" y="618712"/>
                    <a:pt x="2531879" y="604953"/>
                    <a:pt x="2531879" y="610499"/>
                  </a:cubicBezTo>
                  <a:cubicBezTo>
                    <a:pt x="2535264" y="618251"/>
                    <a:pt x="2539659" y="625513"/>
                    <a:pt x="2544990" y="632111"/>
                  </a:cubicBezTo>
                  <a:cubicBezTo>
                    <a:pt x="2548879" y="638018"/>
                    <a:pt x="2554137" y="644862"/>
                    <a:pt x="2560334" y="653074"/>
                  </a:cubicBezTo>
                  <a:cubicBezTo>
                    <a:pt x="2562999" y="656964"/>
                    <a:pt x="2566960" y="661646"/>
                    <a:pt x="2570202" y="666185"/>
                  </a:cubicBezTo>
                  <a:cubicBezTo>
                    <a:pt x="2573444" y="670723"/>
                    <a:pt x="2577045" y="675694"/>
                    <a:pt x="2580648" y="681240"/>
                  </a:cubicBezTo>
                  <a:cubicBezTo>
                    <a:pt x="2592101" y="697592"/>
                    <a:pt x="2601539" y="710992"/>
                    <a:pt x="2605500" y="718195"/>
                  </a:cubicBezTo>
                  <a:cubicBezTo>
                    <a:pt x="2609463" y="725399"/>
                    <a:pt x="2608814" y="726768"/>
                    <a:pt x="2600602" y="718195"/>
                  </a:cubicBezTo>
                  <a:lnTo>
                    <a:pt x="2574741" y="691397"/>
                  </a:lnTo>
                  <a:cubicBezTo>
                    <a:pt x="2565952" y="681888"/>
                    <a:pt x="2557091" y="672380"/>
                    <a:pt x="2548879" y="665176"/>
                  </a:cubicBezTo>
                  <a:cubicBezTo>
                    <a:pt x="2532526" y="650120"/>
                    <a:pt x="2521361" y="641908"/>
                    <a:pt x="2523018" y="647815"/>
                  </a:cubicBezTo>
                  <a:cubicBezTo>
                    <a:pt x="2524675" y="653722"/>
                    <a:pt x="2528637" y="661574"/>
                    <a:pt x="2522082" y="656676"/>
                  </a:cubicBezTo>
                  <a:cubicBezTo>
                    <a:pt x="2515238" y="651093"/>
                    <a:pt x="2508899" y="644948"/>
                    <a:pt x="2503064" y="638306"/>
                  </a:cubicBezTo>
                  <a:cubicBezTo>
                    <a:pt x="2492978" y="628149"/>
                    <a:pt x="2477922" y="613742"/>
                    <a:pt x="2456959" y="592130"/>
                  </a:cubicBezTo>
                  <a:cubicBezTo>
                    <a:pt x="2441543" y="578443"/>
                    <a:pt x="2429514" y="566917"/>
                    <a:pt x="2417700" y="556112"/>
                  </a:cubicBezTo>
                  <a:cubicBezTo>
                    <a:pt x="2405885" y="545306"/>
                    <a:pt x="2394143" y="536518"/>
                    <a:pt x="2381033" y="526000"/>
                  </a:cubicBezTo>
                  <a:cubicBezTo>
                    <a:pt x="2375125" y="521389"/>
                    <a:pt x="2369002" y="516563"/>
                    <a:pt x="2362735" y="511592"/>
                  </a:cubicBezTo>
                  <a:cubicBezTo>
                    <a:pt x="2356467" y="506622"/>
                    <a:pt x="2350345" y="502155"/>
                    <a:pt x="2343428" y="497185"/>
                  </a:cubicBezTo>
                  <a:cubicBezTo>
                    <a:pt x="2336513" y="492214"/>
                    <a:pt x="2329670" y="487388"/>
                    <a:pt x="2323114" y="482129"/>
                  </a:cubicBezTo>
                  <a:cubicBezTo>
                    <a:pt x="2316558" y="476871"/>
                    <a:pt x="2309355" y="471323"/>
                    <a:pt x="2301503" y="466065"/>
                  </a:cubicBezTo>
                  <a:lnTo>
                    <a:pt x="2265484" y="442508"/>
                  </a:lnTo>
                  <a:cubicBezTo>
                    <a:pt x="2259577" y="438547"/>
                    <a:pt x="2253454" y="435305"/>
                    <a:pt x="2247187" y="431343"/>
                  </a:cubicBezTo>
                  <a:cubicBezTo>
                    <a:pt x="2240920" y="427381"/>
                    <a:pt x="2234724" y="423779"/>
                    <a:pt x="2228169" y="420177"/>
                  </a:cubicBezTo>
                  <a:cubicBezTo>
                    <a:pt x="2203316" y="404473"/>
                    <a:pt x="2175798" y="390714"/>
                    <a:pt x="2147343" y="375009"/>
                  </a:cubicBezTo>
                  <a:cubicBezTo>
                    <a:pt x="2054761" y="326838"/>
                    <a:pt x="1957229" y="288838"/>
                    <a:pt x="1856456" y="261695"/>
                  </a:cubicBezTo>
                  <a:cubicBezTo>
                    <a:pt x="1848605" y="261407"/>
                    <a:pt x="1839383" y="261119"/>
                    <a:pt x="1828938" y="260110"/>
                  </a:cubicBezTo>
                  <a:cubicBezTo>
                    <a:pt x="1818493" y="259102"/>
                    <a:pt x="1806967" y="258525"/>
                    <a:pt x="1794576" y="256508"/>
                  </a:cubicBezTo>
                  <a:cubicBezTo>
                    <a:pt x="1782186" y="254491"/>
                    <a:pt x="1759927" y="253194"/>
                    <a:pt x="1733777" y="249953"/>
                  </a:cubicBezTo>
                  <a:cubicBezTo>
                    <a:pt x="1727222" y="249305"/>
                    <a:pt x="1720666" y="248296"/>
                    <a:pt x="1713462" y="247647"/>
                  </a:cubicBezTo>
                  <a:cubicBezTo>
                    <a:pt x="1706258" y="246999"/>
                    <a:pt x="1699054" y="246351"/>
                    <a:pt x="1691851" y="245990"/>
                  </a:cubicBezTo>
                  <a:cubicBezTo>
                    <a:pt x="1677443" y="244694"/>
                    <a:pt x="1663036" y="243037"/>
                    <a:pt x="1648628" y="241740"/>
                  </a:cubicBezTo>
                  <a:lnTo>
                    <a:pt x="1627738" y="240444"/>
                  </a:lnTo>
                  <a:lnTo>
                    <a:pt x="1589414" y="239436"/>
                  </a:lnTo>
                  <a:cubicBezTo>
                    <a:pt x="1577312" y="239436"/>
                    <a:pt x="1564921" y="240084"/>
                    <a:pt x="1552459" y="240084"/>
                  </a:cubicBezTo>
                  <a:cubicBezTo>
                    <a:pt x="1539996" y="240084"/>
                    <a:pt x="1526957" y="239796"/>
                    <a:pt x="1512550" y="240444"/>
                  </a:cubicBezTo>
                  <a:cubicBezTo>
                    <a:pt x="1498142" y="241092"/>
                    <a:pt x="1482727" y="242101"/>
                    <a:pt x="1465438" y="242749"/>
                  </a:cubicBezTo>
                  <a:cubicBezTo>
                    <a:pt x="1454632" y="243037"/>
                    <a:pt x="1443467" y="244334"/>
                    <a:pt x="1432013" y="245342"/>
                  </a:cubicBezTo>
                  <a:cubicBezTo>
                    <a:pt x="1420558" y="246351"/>
                    <a:pt x="1409176" y="248007"/>
                    <a:pt x="1397002" y="248656"/>
                  </a:cubicBezTo>
                  <a:cubicBezTo>
                    <a:pt x="1384828" y="249305"/>
                    <a:pt x="1372798" y="251538"/>
                    <a:pt x="1360983" y="253194"/>
                  </a:cubicBezTo>
                  <a:cubicBezTo>
                    <a:pt x="1349169" y="254851"/>
                    <a:pt x="1337427" y="256796"/>
                    <a:pt x="1325974" y="258453"/>
                  </a:cubicBezTo>
                  <a:cubicBezTo>
                    <a:pt x="1303065" y="262703"/>
                    <a:pt x="1281094" y="267025"/>
                    <a:pt x="1262436" y="271564"/>
                  </a:cubicBezTo>
                  <a:cubicBezTo>
                    <a:pt x="1243778" y="276102"/>
                    <a:pt x="1228075" y="281073"/>
                    <a:pt x="1216332" y="284675"/>
                  </a:cubicBezTo>
                  <a:cubicBezTo>
                    <a:pt x="1210786" y="286259"/>
                    <a:pt x="1205239" y="287557"/>
                    <a:pt x="1199332" y="289213"/>
                  </a:cubicBezTo>
                  <a:cubicBezTo>
                    <a:pt x="1193425" y="290870"/>
                    <a:pt x="1187877" y="292815"/>
                    <a:pt x="1181971" y="294472"/>
                  </a:cubicBezTo>
                  <a:cubicBezTo>
                    <a:pt x="1170517" y="298074"/>
                    <a:pt x="1158991" y="302036"/>
                    <a:pt x="1147249" y="305277"/>
                  </a:cubicBezTo>
                  <a:cubicBezTo>
                    <a:pt x="1135507" y="308519"/>
                    <a:pt x="1124053" y="313417"/>
                    <a:pt x="1112599" y="317380"/>
                  </a:cubicBezTo>
                  <a:cubicBezTo>
                    <a:pt x="1101145" y="321342"/>
                    <a:pt x="1089042" y="324871"/>
                    <a:pt x="1077588" y="329842"/>
                  </a:cubicBezTo>
                  <a:cubicBezTo>
                    <a:pt x="1066135" y="334813"/>
                    <a:pt x="1055041" y="339639"/>
                    <a:pt x="1043227" y="344249"/>
                  </a:cubicBezTo>
                  <a:cubicBezTo>
                    <a:pt x="1031412" y="348860"/>
                    <a:pt x="1019671" y="353470"/>
                    <a:pt x="1008505" y="358657"/>
                  </a:cubicBezTo>
                  <a:cubicBezTo>
                    <a:pt x="985957" y="369175"/>
                    <a:pt x="962761" y="378972"/>
                    <a:pt x="941149" y="390786"/>
                  </a:cubicBezTo>
                  <a:cubicBezTo>
                    <a:pt x="859956" y="431977"/>
                    <a:pt x="782257" y="479730"/>
                    <a:pt x="708829" y="533563"/>
                  </a:cubicBezTo>
                  <a:cubicBezTo>
                    <a:pt x="667552" y="564324"/>
                    <a:pt x="641042" y="583270"/>
                    <a:pt x="633838" y="585935"/>
                  </a:cubicBezTo>
                  <a:cubicBezTo>
                    <a:pt x="626635" y="588600"/>
                    <a:pt x="637440" y="571527"/>
                    <a:pt x="675404" y="535509"/>
                  </a:cubicBezTo>
                  <a:cubicBezTo>
                    <a:pt x="684913" y="526360"/>
                    <a:pt x="690171" y="520813"/>
                    <a:pt x="686210" y="523118"/>
                  </a:cubicBezTo>
                  <a:cubicBezTo>
                    <a:pt x="681275" y="526245"/>
                    <a:pt x="676665" y="529868"/>
                    <a:pt x="672450" y="533923"/>
                  </a:cubicBezTo>
                  <a:cubicBezTo>
                    <a:pt x="668560" y="537526"/>
                    <a:pt x="663013" y="542064"/>
                    <a:pt x="655162" y="549268"/>
                  </a:cubicBezTo>
                  <a:cubicBezTo>
                    <a:pt x="647309" y="556472"/>
                    <a:pt x="637152" y="565332"/>
                    <a:pt x="625050" y="578083"/>
                  </a:cubicBezTo>
                  <a:cubicBezTo>
                    <a:pt x="556441" y="645834"/>
                    <a:pt x="494309" y="719845"/>
                    <a:pt x="439481" y="799165"/>
                  </a:cubicBezTo>
                  <a:cubicBezTo>
                    <a:pt x="384142" y="879883"/>
                    <a:pt x="337304" y="966119"/>
                    <a:pt x="299729" y="1056483"/>
                  </a:cubicBezTo>
                  <a:cubicBezTo>
                    <a:pt x="267427" y="1135616"/>
                    <a:pt x="240752" y="1216932"/>
                    <a:pt x="219912" y="1299825"/>
                  </a:cubicBezTo>
                  <a:cubicBezTo>
                    <a:pt x="216309" y="1314233"/>
                    <a:pt x="212420" y="1325326"/>
                    <a:pt x="210114" y="1334835"/>
                  </a:cubicBezTo>
                  <a:cubicBezTo>
                    <a:pt x="207809" y="1344344"/>
                    <a:pt x="205504" y="1351547"/>
                    <a:pt x="203560" y="1357743"/>
                  </a:cubicBezTo>
                  <a:cubicBezTo>
                    <a:pt x="202551" y="1368908"/>
                    <a:pt x="201902" y="1380002"/>
                    <a:pt x="200606" y="1391457"/>
                  </a:cubicBezTo>
                  <a:cubicBezTo>
                    <a:pt x="199309" y="1402910"/>
                    <a:pt x="199021" y="1414076"/>
                    <a:pt x="198661" y="1426178"/>
                  </a:cubicBezTo>
                  <a:cubicBezTo>
                    <a:pt x="198300" y="1438280"/>
                    <a:pt x="197003" y="1450095"/>
                    <a:pt x="197003" y="1462197"/>
                  </a:cubicBezTo>
                  <a:cubicBezTo>
                    <a:pt x="197003" y="1474299"/>
                    <a:pt x="197003" y="1486401"/>
                    <a:pt x="197003" y="1498864"/>
                  </a:cubicBezTo>
                  <a:lnTo>
                    <a:pt x="197003" y="1528615"/>
                  </a:lnTo>
                  <a:cubicBezTo>
                    <a:pt x="196716" y="1538485"/>
                    <a:pt x="197652" y="1548642"/>
                    <a:pt x="198012" y="1558439"/>
                  </a:cubicBezTo>
                  <a:lnTo>
                    <a:pt x="199597" y="1587903"/>
                  </a:lnTo>
                  <a:lnTo>
                    <a:pt x="200317" y="1602670"/>
                  </a:lnTo>
                  <a:lnTo>
                    <a:pt x="201614" y="1617077"/>
                  </a:lnTo>
                  <a:cubicBezTo>
                    <a:pt x="208702" y="1700720"/>
                    <a:pt x="223161" y="1783570"/>
                    <a:pt x="244837" y="1864670"/>
                  </a:cubicBezTo>
                  <a:cubicBezTo>
                    <a:pt x="267939" y="1950639"/>
                    <a:pt x="299506" y="2034101"/>
                    <a:pt x="339062" y="2113847"/>
                  </a:cubicBezTo>
                  <a:cubicBezTo>
                    <a:pt x="346265" y="2128254"/>
                    <a:pt x="353829" y="2142662"/>
                    <a:pt x="361321" y="2157069"/>
                  </a:cubicBezTo>
                  <a:cubicBezTo>
                    <a:pt x="368813" y="2171477"/>
                    <a:pt x="377746" y="2185308"/>
                    <a:pt x="385237" y="2199355"/>
                  </a:cubicBezTo>
                  <a:cubicBezTo>
                    <a:pt x="392729" y="2213402"/>
                    <a:pt x="401301" y="2226441"/>
                    <a:pt x="410090" y="2239912"/>
                  </a:cubicBezTo>
                  <a:cubicBezTo>
                    <a:pt x="418878" y="2253383"/>
                    <a:pt x="426803" y="2267142"/>
                    <a:pt x="435952" y="2279893"/>
                  </a:cubicBezTo>
                  <a:cubicBezTo>
                    <a:pt x="445100" y="2292643"/>
                    <a:pt x="452881" y="2305754"/>
                    <a:pt x="462750" y="2318217"/>
                  </a:cubicBezTo>
                  <a:cubicBezTo>
                    <a:pt x="472619" y="2330679"/>
                    <a:pt x="482127" y="2342781"/>
                    <a:pt x="491565" y="2355172"/>
                  </a:cubicBezTo>
                  <a:cubicBezTo>
                    <a:pt x="496463" y="2361439"/>
                    <a:pt x="501073" y="2367634"/>
                    <a:pt x="505972" y="2373541"/>
                  </a:cubicBezTo>
                  <a:lnTo>
                    <a:pt x="520379" y="2391190"/>
                  </a:lnTo>
                  <a:cubicBezTo>
                    <a:pt x="530177" y="2402716"/>
                    <a:pt x="539685" y="2414819"/>
                    <a:pt x="549843" y="2425912"/>
                  </a:cubicBezTo>
                  <a:cubicBezTo>
                    <a:pt x="593253" y="2474999"/>
                    <a:pt x="640178" y="2520865"/>
                    <a:pt x="690244" y="2563144"/>
                  </a:cubicBezTo>
                  <a:cubicBezTo>
                    <a:pt x="702634" y="2573589"/>
                    <a:pt x="714664" y="2583819"/>
                    <a:pt x="727487" y="2593903"/>
                  </a:cubicBezTo>
                  <a:cubicBezTo>
                    <a:pt x="740309" y="2603989"/>
                    <a:pt x="753349" y="2612922"/>
                    <a:pt x="765451" y="2622718"/>
                  </a:cubicBezTo>
                  <a:cubicBezTo>
                    <a:pt x="777552" y="2632516"/>
                    <a:pt x="790303" y="2641304"/>
                    <a:pt x="802766" y="2649517"/>
                  </a:cubicBezTo>
                  <a:cubicBezTo>
                    <a:pt x="815228" y="2657728"/>
                    <a:pt x="826970" y="2666877"/>
                    <a:pt x="839433" y="2674081"/>
                  </a:cubicBezTo>
                  <a:cubicBezTo>
                    <a:pt x="855425" y="2684598"/>
                    <a:pt x="869833" y="2694684"/>
                    <a:pt x="884240" y="2702896"/>
                  </a:cubicBezTo>
                  <a:cubicBezTo>
                    <a:pt x="898648" y="2711108"/>
                    <a:pt x="912334" y="2718672"/>
                    <a:pt x="926454" y="2727172"/>
                  </a:cubicBezTo>
                  <a:cubicBezTo>
                    <a:pt x="940573" y="2735672"/>
                    <a:pt x="955918" y="2742876"/>
                    <a:pt x="973278" y="2751665"/>
                  </a:cubicBezTo>
                  <a:cubicBezTo>
                    <a:pt x="982067" y="2755627"/>
                    <a:pt x="990927" y="2760526"/>
                    <a:pt x="1001084" y="2764776"/>
                  </a:cubicBezTo>
                  <a:cubicBezTo>
                    <a:pt x="1011243" y="2769026"/>
                    <a:pt x="1022048" y="2773276"/>
                    <a:pt x="1033501" y="2778247"/>
                  </a:cubicBezTo>
                  <a:cubicBezTo>
                    <a:pt x="1057995" y="2788693"/>
                    <a:pt x="1082271" y="2796185"/>
                    <a:pt x="1102873" y="2804396"/>
                  </a:cubicBezTo>
                  <a:cubicBezTo>
                    <a:pt x="1123476" y="2812609"/>
                    <a:pt x="1142422" y="2817868"/>
                    <a:pt x="1156829" y="2823054"/>
                  </a:cubicBezTo>
                  <a:cubicBezTo>
                    <a:pt x="1184997" y="2833571"/>
                    <a:pt x="1198395" y="2838830"/>
                    <a:pt x="1184997" y="2838830"/>
                  </a:cubicBezTo>
                  <a:cubicBezTo>
                    <a:pt x="1173542" y="2838110"/>
                    <a:pt x="1178080" y="2843368"/>
                    <a:pt x="1193497" y="2849924"/>
                  </a:cubicBezTo>
                  <a:cubicBezTo>
                    <a:pt x="1201349" y="2853526"/>
                    <a:pt x="1211146" y="2857488"/>
                    <a:pt x="1222960" y="2861738"/>
                  </a:cubicBezTo>
                  <a:cubicBezTo>
                    <a:pt x="1229155" y="2863683"/>
                    <a:pt x="1235062" y="2866349"/>
                    <a:pt x="1242266" y="2868294"/>
                  </a:cubicBezTo>
                  <a:cubicBezTo>
                    <a:pt x="1249470" y="2870239"/>
                    <a:pt x="1256673" y="2871895"/>
                    <a:pt x="1263877" y="2873840"/>
                  </a:cubicBezTo>
                  <a:cubicBezTo>
                    <a:pt x="1278573" y="2877443"/>
                    <a:pt x="1295573" y="2881692"/>
                    <a:pt x="1301481" y="2883349"/>
                  </a:cubicBezTo>
                  <a:cubicBezTo>
                    <a:pt x="1313014" y="2886361"/>
                    <a:pt x="1324705" y="2888767"/>
                    <a:pt x="1336491" y="2890553"/>
                  </a:cubicBezTo>
                  <a:cubicBezTo>
                    <a:pt x="1350740" y="2892715"/>
                    <a:pt x="1364837" y="2895769"/>
                    <a:pt x="1378705" y="2899702"/>
                  </a:cubicBezTo>
                  <a:cubicBezTo>
                    <a:pt x="1400006" y="2903838"/>
                    <a:pt x="1420926" y="2909766"/>
                    <a:pt x="1441233" y="2917424"/>
                  </a:cubicBezTo>
                  <a:cubicBezTo>
                    <a:pt x="1450907" y="2920240"/>
                    <a:pt x="1459833" y="2925160"/>
                    <a:pt x="1467383" y="2931831"/>
                  </a:cubicBezTo>
                  <a:cubicBezTo>
                    <a:pt x="1473290" y="2936729"/>
                    <a:pt x="1510245" y="2943645"/>
                    <a:pt x="1628386" y="2934424"/>
                  </a:cubicBezTo>
                  <a:cubicBezTo>
                    <a:pt x="1649997" y="2932478"/>
                    <a:pt x="1666422" y="2931254"/>
                    <a:pt x="1678812" y="2929238"/>
                  </a:cubicBezTo>
                  <a:cubicBezTo>
                    <a:pt x="1691203" y="2927220"/>
                    <a:pt x="1700063" y="2925924"/>
                    <a:pt x="1706619" y="2924987"/>
                  </a:cubicBezTo>
                  <a:cubicBezTo>
                    <a:pt x="1715803" y="2923662"/>
                    <a:pt x="1724801" y="2921241"/>
                    <a:pt x="1733417" y="2917784"/>
                  </a:cubicBezTo>
                  <a:cubicBezTo>
                    <a:pt x="1752175" y="2910767"/>
                    <a:pt x="1771445" y="2905184"/>
                    <a:pt x="1791047" y="2901071"/>
                  </a:cubicBezTo>
                  <a:cubicBezTo>
                    <a:pt x="1805454" y="2897757"/>
                    <a:pt x="1822527" y="2892210"/>
                    <a:pt x="1843417" y="2887960"/>
                  </a:cubicBezTo>
                  <a:cubicBezTo>
                    <a:pt x="1864308" y="2883710"/>
                    <a:pt x="1887577" y="2876506"/>
                    <a:pt x="1914735" y="2869303"/>
                  </a:cubicBezTo>
                  <a:cubicBezTo>
                    <a:pt x="1964801" y="2855183"/>
                    <a:pt x="1998802" y="2846034"/>
                    <a:pt x="2049229" y="2823414"/>
                  </a:cubicBezTo>
                  <a:cubicBezTo>
                    <a:pt x="2115647" y="2792654"/>
                    <a:pt x="2149360" y="2777599"/>
                    <a:pt x="2209872" y="2746839"/>
                  </a:cubicBezTo>
                  <a:cubicBezTo>
                    <a:pt x="2283638" y="2708616"/>
                    <a:pt x="2354306" y="2664709"/>
                    <a:pt x="2421301" y="2615514"/>
                  </a:cubicBezTo>
                  <a:cubicBezTo>
                    <a:pt x="2463226" y="2583833"/>
                    <a:pt x="2503280" y="2549824"/>
                    <a:pt x="2541388" y="2513654"/>
                  </a:cubicBezTo>
                  <a:cubicBezTo>
                    <a:pt x="2558748" y="2497949"/>
                    <a:pt x="2572147" y="2485127"/>
                    <a:pt x="2578343" y="2480588"/>
                  </a:cubicBezTo>
                  <a:cubicBezTo>
                    <a:pt x="2584538" y="2476051"/>
                    <a:pt x="2584249" y="2479652"/>
                    <a:pt x="2572796" y="2495357"/>
                  </a:cubicBezTo>
                  <a:cubicBezTo>
                    <a:pt x="2555795" y="2517256"/>
                    <a:pt x="2561991" y="2514302"/>
                    <a:pt x="2583602" y="2494348"/>
                  </a:cubicBezTo>
                  <a:cubicBezTo>
                    <a:pt x="2622861" y="2456024"/>
                    <a:pt x="2660825" y="2422671"/>
                    <a:pt x="2588140" y="2511421"/>
                  </a:cubicBezTo>
                  <a:cubicBezTo>
                    <a:pt x="2573732" y="2526764"/>
                    <a:pt x="2554353" y="2550321"/>
                    <a:pt x="2537713" y="2569051"/>
                  </a:cubicBezTo>
                  <a:cubicBezTo>
                    <a:pt x="2527124" y="2579670"/>
                    <a:pt x="2517255" y="2591029"/>
                    <a:pt x="2508250" y="2603052"/>
                  </a:cubicBezTo>
                  <a:cubicBezTo>
                    <a:pt x="2546791" y="2565996"/>
                    <a:pt x="2583385" y="2526996"/>
                    <a:pt x="2617892" y="2486208"/>
                  </a:cubicBezTo>
                  <a:cubicBezTo>
                    <a:pt x="2627039" y="2475042"/>
                    <a:pt x="2636909" y="2463948"/>
                    <a:pt x="2645698" y="2452782"/>
                  </a:cubicBezTo>
                  <a:cubicBezTo>
                    <a:pt x="2654486" y="2441616"/>
                    <a:pt x="2663058" y="2430811"/>
                    <a:pt x="2671198" y="2420366"/>
                  </a:cubicBezTo>
                  <a:cubicBezTo>
                    <a:pt x="2675449" y="2415467"/>
                    <a:pt x="2679699" y="2410496"/>
                    <a:pt x="2683301" y="2405598"/>
                  </a:cubicBezTo>
                  <a:cubicBezTo>
                    <a:pt x="2686903" y="2400699"/>
                    <a:pt x="2690504" y="2395801"/>
                    <a:pt x="2694107" y="2391190"/>
                  </a:cubicBezTo>
                  <a:cubicBezTo>
                    <a:pt x="2701022" y="2382041"/>
                    <a:pt x="2707217" y="2373541"/>
                    <a:pt x="2713125" y="2366338"/>
                  </a:cubicBezTo>
                  <a:cubicBezTo>
                    <a:pt x="2770754" y="2291346"/>
                    <a:pt x="2796256" y="2253383"/>
                    <a:pt x="2770754" y="2310004"/>
                  </a:cubicBezTo>
                  <a:cubicBezTo>
                    <a:pt x="2756706" y="2339057"/>
                    <a:pt x="2740642" y="2367073"/>
                    <a:pt x="2722633" y="2393856"/>
                  </a:cubicBezTo>
                  <a:lnTo>
                    <a:pt x="2722561" y="2393856"/>
                  </a:lnTo>
                  <a:cubicBezTo>
                    <a:pt x="2716654" y="2402356"/>
                    <a:pt x="2711468" y="2412225"/>
                    <a:pt x="2703904" y="2421374"/>
                  </a:cubicBezTo>
                  <a:cubicBezTo>
                    <a:pt x="2696340" y="2430523"/>
                    <a:pt x="2688848" y="2440968"/>
                    <a:pt x="2680347" y="2452134"/>
                  </a:cubicBezTo>
                  <a:cubicBezTo>
                    <a:pt x="2663995" y="2474394"/>
                    <a:pt x="2642672" y="2498310"/>
                    <a:pt x="2618467" y="2526116"/>
                  </a:cubicBezTo>
                  <a:cubicBezTo>
                    <a:pt x="2562782" y="2587953"/>
                    <a:pt x="2500903" y="2643861"/>
                    <a:pt x="2433692" y="2692955"/>
                  </a:cubicBezTo>
                  <a:cubicBezTo>
                    <a:pt x="2421301" y="2701743"/>
                    <a:pt x="2410496" y="2709956"/>
                    <a:pt x="2401635" y="2715215"/>
                  </a:cubicBezTo>
                  <a:cubicBezTo>
                    <a:pt x="2392774" y="2720473"/>
                    <a:pt x="2385211" y="2725012"/>
                    <a:pt x="2380024" y="2727677"/>
                  </a:cubicBezTo>
                  <a:cubicBezTo>
                    <a:pt x="2369866" y="2732287"/>
                    <a:pt x="2368571" y="2730630"/>
                    <a:pt x="2378727" y="2720473"/>
                  </a:cubicBezTo>
                  <a:cubicBezTo>
                    <a:pt x="2386579" y="2712261"/>
                    <a:pt x="2413737" y="2689713"/>
                    <a:pt x="2370875" y="2722130"/>
                  </a:cubicBezTo>
                  <a:cubicBezTo>
                    <a:pt x="2307050" y="2771699"/>
                    <a:pt x="2238543" y="2814907"/>
                    <a:pt x="2166361" y="2851149"/>
                  </a:cubicBezTo>
                  <a:cubicBezTo>
                    <a:pt x="2092458" y="2888630"/>
                    <a:pt x="2014931" y="2918489"/>
                    <a:pt x="1934977" y="2940259"/>
                  </a:cubicBezTo>
                  <a:cubicBezTo>
                    <a:pt x="1918624" y="2944149"/>
                    <a:pt x="1902560" y="2949119"/>
                    <a:pt x="1886208" y="2952362"/>
                  </a:cubicBezTo>
                  <a:cubicBezTo>
                    <a:pt x="1869855" y="2955603"/>
                    <a:pt x="1853863" y="2958556"/>
                    <a:pt x="1837799" y="2961870"/>
                  </a:cubicBezTo>
                  <a:cubicBezTo>
                    <a:pt x="1829947" y="2963167"/>
                    <a:pt x="1821734" y="2965400"/>
                    <a:pt x="1813882" y="2966408"/>
                  </a:cubicBezTo>
                  <a:cubicBezTo>
                    <a:pt x="1806030" y="2967417"/>
                    <a:pt x="1798179" y="2968714"/>
                    <a:pt x="1790326" y="2969722"/>
                  </a:cubicBezTo>
                  <a:cubicBezTo>
                    <a:pt x="1774982" y="2971956"/>
                    <a:pt x="1759854" y="2974261"/>
                    <a:pt x="1744510" y="2975918"/>
                  </a:cubicBezTo>
                  <a:cubicBezTo>
                    <a:pt x="1729166" y="2977574"/>
                    <a:pt x="1714111" y="2979160"/>
                    <a:pt x="1699703" y="2980168"/>
                  </a:cubicBezTo>
                  <a:cubicBezTo>
                    <a:pt x="1685296" y="2981177"/>
                    <a:pt x="1670528" y="2982401"/>
                    <a:pt x="1656481" y="2982761"/>
                  </a:cubicBezTo>
                  <a:cubicBezTo>
                    <a:pt x="1642433" y="2983122"/>
                    <a:pt x="1628386" y="2983769"/>
                    <a:pt x="1614987" y="2984130"/>
                  </a:cubicBezTo>
                  <a:cubicBezTo>
                    <a:pt x="1608072" y="2984130"/>
                    <a:pt x="1601228" y="2984418"/>
                    <a:pt x="1594673" y="2984130"/>
                  </a:cubicBezTo>
                  <a:cubicBezTo>
                    <a:pt x="1588117" y="2983842"/>
                    <a:pt x="1581562" y="2983842"/>
                    <a:pt x="1575007" y="2983482"/>
                  </a:cubicBezTo>
                  <a:cubicBezTo>
                    <a:pt x="1525300" y="2982834"/>
                    <a:pt x="1437271" y="2973325"/>
                    <a:pt x="1349602" y="2968426"/>
                  </a:cubicBezTo>
                  <a:cubicBezTo>
                    <a:pt x="1331880" y="2966481"/>
                    <a:pt x="1314231" y="2964464"/>
                    <a:pt x="1296870" y="2962230"/>
                  </a:cubicBezTo>
                  <a:cubicBezTo>
                    <a:pt x="1269713" y="2958628"/>
                    <a:pt x="1247813" y="2955963"/>
                    <a:pt x="1223608" y="2952362"/>
                  </a:cubicBezTo>
                  <a:cubicBezTo>
                    <a:pt x="1211506" y="2949768"/>
                    <a:pt x="1198683" y="2947463"/>
                    <a:pt x="1184636" y="2944510"/>
                  </a:cubicBezTo>
                  <a:cubicBezTo>
                    <a:pt x="1170589" y="2941556"/>
                    <a:pt x="1154885" y="2938314"/>
                    <a:pt x="1136876" y="2933056"/>
                  </a:cubicBezTo>
                  <a:cubicBezTo>
                    <a:pt x="1114976" y="2927148"/>
                    <a:pt x="1089763" y="2921601"/>
                    <a:pt x="1063901" y="2912741"/>
                  </a:cubicBezTo>
                  <a:cubicBezTo>
                    <a:pt x="1050503" y="2908491"/>
                    <a:pt x="1037104" y="2904601"/>
                    <a:pt x="1023344" y="2899990"/>
                  </a:cubicBezTo>
                  <a:cubicBezTo>
                    <a:pt x="1009585" y="2895380"/>
                    <a:pt x="996474" y="2890193"/>
                    <a:pt x="982067" y="2884935"/>
                  </a:cubicBezTo>
                  <a:cubicBezTo>
                    <a:pt x="954260" y="2875138"/>
                    <a:pt x="927463" y="2862675"/>
                    <a:pt x="901601" y="2851221"/>
                  </a:cubicBezTo>
                  <a:cubicBezTo>
                    <a:pt x="888490" y="2845963"/>
                    <a:pt x="876388" y="2839047"/>
                    <a:pt x="864285" y="2833211"/>
                  </a:cubicBezTo>
                  <a:lnTo>
                    <a:pt x="830572" y="2815202"/>
                  </a:lnTo>
                  <a:cubicBezTo>
                    <a:pt x="800172" y="2798490"/>
                    <a:pt x="753349" y="2771331"/>
                    <a:pt x="764802" y="2780480"/>
                  </a:cubicBezTo>
                  <a:cubicBezTo>
                    <a:pt x="780506" y="2793231"/>
                    <a:pt x="799524" y="2807350"/>
                    <a:pt x="812275" y="2818156"/>
                  </a:cubicBezTo>
                  <a:cubicBezTo>
                    <a:pt x="825025" y="2828961"/>
                    <a:pt x="832590" y="2835157"/>
                    <a:pt x="824377" y="2835157"/>
                  </a:cubicBezTo>
                  <a:cubicBezTo>
                    <a:pt x="816164" y="2835157"/>
                    <a:pt x="803775" y="2831843"/>
                    <a:pt x="782812" y="2823991"/>
                  </a:cubicBezTo>
                  <a:cubicBezTo>
                    <a:pt x="772366" y="2819741"/>
                    <a:pt x="759903" y="2815491"/>
                    <a:pt x="744848" y="2807639"/>
                  </a:cubicBezTo>
                  <a:cubicBezTo>
                    <a:pt x="729792" y="2799786"/>
                    <a:pt x="712431" y="2790277"/>
                    <a:pt x="692188" y="2778824"/>
                  </a:cubicBezTo>
                  <a:cubicBezTo>
                    <a:pt x="677133" y="2770611"/>
                    <a:pt x="662365" y="2761102"/>
                    <a:pt x="645724" y="2750945"/>
                  </a:cubicBezTo>
                  <a:cubicBezTo>
                    <a:pt x="637512" y="2745758"/>
                    <a:pt x="628724" y="2740787"/>
                    <a:pt x="619863" y="2734593"/>
                  </a:cubicBezTo>
                  <a:cubicBezTo>
                    <a:pt x="611003" y="2728398"/>
                    <a:pt x="601854" y="2721842"/>
                    <a:pt x="592057" y="2714638"/>
                  </a:cubicBezTo>
                  <a:cubicBezTo>
                    <a:pt x="560288" y="2691370"/>
                    <a:pt x="537380" y="2670768"/>
                    <a:pt x="511879" y="2650741"/>
                  </a:cubicBezTo>
                  <a:cubicBezTo>
                    <a:pt x="479434" y="2623093"/>
                    <a:pt x="448414" y="2593810"/>
                    <a:pt x="418951" y="2562999"/>
                  </a:cubicBezTo>
                  <a:cubicBezTo>
                    <a:pt x="383660" y="2526246"/>
                    <a:pt x="350451" y="2487548"/>
                    <a:pt x="319467" y="2447091"/>
                  </a:cubicBezTo>
                  <a:cubicBezTo>
                    <a:pt x="310967" y="2436646"/>
                    <a:pt x="303763" y="2425552"/>
                    <a:pt x="295911" y="2415035"/>
                  </a:cubicBezTo>
                  <a:cubicBezTo>
                    <a:pt x="288059" y="2404517"/>
                    <a:pt x="280855" y="2393712"/>
                    <a:pt x="273652" y="2382906"/>
                  </a:cubicBezTo>
                  <a:cubicBezTo>
                    <a:pt x="259244" y="2361295"/>
                    <a:pt x="245053" y="2339756"/>
                    <a:pt x="232662" y="2318505"/>
                  </a:cubicBezTo>
                  <a:cubicBezTo>
                    <a:pt x="220272" y="2297254"/>
                    <a:pt x="208457" y="2276579"/>
                    <a:pt x="198300" y="2256625"/>
                  </a:cubicBezTo>
                  <a:cubicBezTo>
                    <a:pt x="188143" y="2236670"/>
                    <a:pt x="179354" y="2218013"/>
                    <a:pt x="171142" y="2200652"/>
                  </a:cubicBezTo>
                  <a:cubicBezTo>
                    <a:pt x="164587" y="2187901"/>
                    <a:pt x="159328" y="2174430"/>
                    <a:pt x="153781" y="2160671"/>
                  </a:cubicBezTo>
                  <a:cubicBezTo>
                    <a:pt x="148235" y="2146911"/>
                    <a:pt x="142039" y="2133513"/>
                    <a:pt x="137141" y="2119754"/>
                  </a:cubicBezTo>
                  <a:cubicBezTo>
                    <a:pt x="132242" y="2105994"/>
                    <a:pt x="127344" y="2092236"/>
                    <a:pt x="122733" y="2078836"/>
                  </a:cubicBezTo>
                  <a:cubicBezTo>
                    <a:pt x="118123" y="2065438"/>
                    <a:pt x="112936" y="2052327"/>
                    <a:pt x="109334" y="2039215"/>
                  </a:cubicBezTo>
                  <a:cubicBezTo>
                    <a:pt x="105733" y="2026105"/>
                    <a:pt x="101843" y="2013427"/>
                    <a:pt x="98529" y="2001252"/>
                  </a:cubicBezTo>
                  <a:cubicBezTo>
                    <a:pt x="95215" y="1989078"/>
                    <a:pt x="91973" y="1977624"/>
                    <a:pt x="89668" y="1966170"/>
                  </a:cubicBezTo>
                  <a:cubicBezTo>
                    <a:pt x="84769" y="1944271"/>
                    <a:pt x="80519" y="1924605"/>
                    <a:pt x="77566" y="1908901"/>
                  </a:cubicBezTo>
                  <a:cubicBezTo>
                    <a:pt x="74972" y="1891179"/>
                    <a:pt x="72667" y="1873819"/>
                    <a:pt x="70723" y="1857826"/>
                  </a:cubicBezTo>
                  <a:cubicBezTo>
                    <a:pt x="69714" y="1849613"/>
                    <a:pt x="68417" y="1842050"/>
                    <a:pt x="67769" y="1834198"/>
                  </a:cubicBezTo>
                  <a:cubicBezTo>
                    <a:pt x="67121" y="1826346"/>
                    <a:pt x="66472" y="1819142"/>
                    <a:pt x="66472" y="1812586"/>
                  </a:cubicBezTo>
                  <a:cubicBezTo>
                    <a:pt x="65103" y="1785429"/>
                    <a:pt x="64815" y="1765114"/>
                    <a:pt x="67121" y="1756254"/>
                  </a:cubicBezTo>
                  <a:cubicBezTo>
                    <a:pt x="69454" y="1748409"/>
                    <a:pt x="70333" y="1740211"/>
                    <a:pt x="69714" y="1732049"/>
                  </a:cubicBezTo>
                  <a:cubicBezTo>
                    <a:pt x="69714" y="1725133"/>
                    <a:pt x="69065" y="1715625"/>
                    <a:pt x="68057" y="1702585"/>
                  </a:cubicBezTo>
                  <a:cubicBezTo>
                    <a:pt x="67409" y="1695670"/>
                    <a:pt x="66400" y="1688106"/>
                    <a:pt x="66112" y="1679606"/>
                  </a:cubicBezTo>
                  <a:cubicBezTo>
                    <a:pt x="65824" y="1671105"/>
                    <a:pt x="64815" y="1660660"/>
                    <a:pt x="64815" y="1649494"/>
                  </a:cubicBezTo>
                  <a:cubicBezTo>
                    <a:pt x="64166" y="1634798"/>
                    <a:pt x="63230" y="1621112"/>
                    <a:pt x="63519" y="1608937"/>
                  </a:cubicBezTo>
                  <a:cubicBezTo>
                    <a:pt x="63806" y="1596763"/>
                    <a:pt x="64455" y="1585957"/>
                    <a:pt x="64455" y="1577168"/>
                  </a:cubicBezTo>
                  <a:cubicBezTo>
                    <a:pt x="65103" y="1559448"/>
                    <a:pt x="66472" y="1549291"/>
                    <a:pt x="68417" y="1549291"/>
                  </a:cubicBezTo>
                  <a:cubicBezTo>
                    <a:pt x="71659" y="1549291"/>
                    <a:pt x="79871" y="1626586"/>
                    <a:pt x="79871" y="1545400"/>
                  </a:cubicBezTo>
                  <a:cubicBezTo>
                    <a:pt x="79511" y="1532578"/>
                    <a:pt x="80087" y="1521772"/>
                    <a:pt x="80807" y="1510967"/>
                  </a:cubicBezTo>
                  <a:cubicBezTo>
                    <a:pt x="81528" y="1500161"/>
                    <a:pt x="81816" y="1490652"/>
                    <a:pt x="82464" y="1481503"/>
                  </a:cubicBezTo>
                  <a:cubicBezTo>
                    <a:pt x="83112" y="1472354"/>
                    <a:pt x="83401" y="1464214"/>
                    <a:pt x="84409" y="1456650"/>
                  </a:cubicBezTo>
                  <a:cubicBezTo>
                    <a:pt x="85418" y="1449086"/>
                    <a:pt x="86427" y="1442531"/>
                    <a:pt x="87723" y="1436335"/>
                  </a:cubicBezTo>
                  <a:cubicBezTo>
                    <a:pt x="90676" y="1420559"/>
                    <a:pt x="92981" y="1401902"/>
                    <a:pt x="97232" y="1378705"/>
                  </a:cubicBezTo>
                  <a:cubicBezTo>
                    <a:pt x="99177" y="1367179"/>
                    <a:pt x="101482" y="1354141"/>
                    <a:pt x="103715" y="1339733"/>
                  </a:cubicBezTo>
                  <a:cubicBezTo>
                    <a:pt x="105084" y="1332530"/>
                    <a:pt x="105661" y="1324606"/>
                    <a:pt x="107317" y="1316753"/>
                  </a:cubicBezTo>
                  <a:cubicBezTo>
                    <a:pt x="108974" y="1308901"/>
                    <a:pt x="110631" y="1300401"/>
                    <a:pt x="112576" y="1291541"/>
                  </a:cubicBezTo>
                  <a:cubicBezTo>
                    <a:pt x="115890" y="1274900"/>
                    <a:pt x="118123" y="1259123"/>
                    <a:pt x="121724" y="1245077"/>
                  </a:cubicBezTo>
                  <a:cubicBezTo>
                    <a:pt x="125327" y="1231029"/>
                    <a:pt x="128568" y="1217630"/>
                    <a:pt x="131882" y="1205816"/>
                  </a:cubicBezTo>
                  <a:cubicBezTo>
                    <a:pt x="135196" y="1194002"/>
                    <a:pt x="137501" y="1182836"/>
                    <a:pt x="140742" y="1173039"/>
                  </a:cubicBezTo>
                  <a:cubicBezTo>
                    <a:pt x="143985" y="1163242"/>
                    <a:pt x="146938" y="1154382"/>
                    <a:pt x="149531" y="1146169"/>
                  </a:cubicBezTo>
                  <a:cubicBezTo>
                    <a:pt x="155150" y="1130465"/>
                    <a:pt x="159688" y="1117715"/>
                    <a:pt x="164299" y="1107845"/>
                  </a:cubicBezTo>
                  <a:cubicBezTo>
                    <a:pt x="167648" y="1100281"/>
                    <a:pt x="171697" y="1093042"/>
                    <a:pt x="176401" y="1086234"/>
                  </a:cubicBezTo>
                  <a:cubicBezTo>
                    <a:pt x="182387" y="1078504"/>
                    <a:pt x="187553" y="1070177"/>
                    <a:pt x="191817" y="1061381"/>
                  </a:cubicBezTo>
                  <a:cubicBezTo>
                    <a:pt x="195779" y="1052881"/>
                    <a:pt x="200677" y="1042723"/>
                    <a:pt x="206225" y="1030621"/>
                  </a:cubicBezTo>
                  <a:cubicBezTo>
                    <a:pt x="211793" y="1018519"/>
                    <a:pt x="217700" y="1004760"/>
                    <a:pt x="223946" y="989344"/>
                  </a:cubicBezTo>
                  <a:cubicBezTo>
                    <a:pt x="237993" y="958872"/>
                    <a:pt x="253337" y="922565"/>
                    <a:pt x="272643" y="884529"/>
                  </a:cubicBezTo>
                  <a:cubicBezTo>
                    <a:pt x="294535" y="840522"/>
                    <a:pt x="319446" y="798092"/>
                    <a:pt x="347202" y="757528"/>
                  </a:cubicBezTo>
                  <a:cubicBezTo>
                    <a:pt x="349219" y="754574"/>
                    <a:pt x="351451" y="751332"/>
                    <a:pt x="353757" y="747731"/>
                  </a:cubicBezTo>
                  <a:cubicBezTo>
                    <a:pt x="356062" y="744129"/>
                    <a:pt x="359016" y="740527"/>
                    <a:pt x="361609" y="736925"/>
                  </a:cubicBezTo>
                  <a:cubicBezTo>
                    <a:pt x="367517" y="729073"/>
                    <a:pt x="373783" y="721293"/>
                    <a:pt x="379330" y="713369"/>
                  </a:cubicBezTo>
                  <a:cubicBezTo>
                    <a:pt x="384877" y="705445"/>
                    <a:pt x="390424" y="698241"/>
                    <a:pt x="394674" y="692694"/>
                  </a:cubicBezTo>
                  <a:cubicBezTo>
                    <a:pt x="397743" y="689027"/>
                    <a:pt x="401014" y="685541"/>
                    <a:pt x="404471" y="682248"/>
                  </a:cubicBezTo>
                  <a:cubicBezTo>
                    <a:pt x="407785" y="679295"/>
                    <a:pt x="412035" y="674685"/>
                    <a:pt x="431629" y="652425"/>
                  </a:cubicBezTo>
                  <a:cubicBezTo>
                    <a:pt x="437212" y="645927"/>
                    <a:pt x="443227" y="639812"/>
                    <a:pt x="449638" y="634128"/>
                  </a:cubicBezTo>
                  <a:cubicBezTo>
                    <a:pt x="453889" y="630166"/>
                    <a:pt x="455546" y="628581"/>
                    <a:pt x="457851" y="628221"/>
                  </a:cubicBezTo>
                  <a:cubicBezTo>
                    <a:pt x="460156" y="627861"/>
                    <a:pt x="455906" y="635136"/>
                    <a:pt x="449351" y="644934"/>
                  </a:cubicBezTo>
                  <a:cubicBezTo>
                    <a:pt x="442795" y="654731"/>
                    <a:pt x="434583" y="667481"/>
                    <a:pt x="424138" y="682248"/>
                  </a:cubicBezTo>
                  <a:cubicBezTo>
                    <a:pt x="418878" y="689740"/>
                    <a:pt x="413043" y="696944"/>
                    <a:pt x="407137" y="705805"/>
                  </a:cubicBezTo>
                  <a:cubicBezTo>
                    <a:pt x="401230" y="714666"/>
                    <a:pt x="394963" y="723815"/>
                    <a:pt x="388767" y="733324"/>
                  </a:cubicBezTo>
                  <a:cubicBezTo>
                    <a:pt x="382572" y="742832"/>
                    <a:pt x="375368" y="752341"/>
                    <a:pt x="368813" y="762787"/>
                  </a:cubicBezTo>
                  <a:cubicBezTo>
                    <a:pt x="362257" y="773232"/>
                    <a:pt x="355414" y="784037"/>
                    <a:pt x="348571" y="795203"/>
                  </a:cubicBezTo>
                  <a:cubicBezTo>
                    <a:pt x="333802" y="817102"/>
                    <a:pt x="320764" y="841380"/>
                    <a:pt x="306356" y="865295"/>
                  </a:cubicBezTo>
                  <a:cubicBezTo>
                    <a:pt x="291013" y="893462"/>
                    <a:pt x="275308" y="930418"/>
                    <a:pt x="299153" y="881936"/>
                  </a:cubicBezTo>
                  <a:cubicBezTo>
                    <a:pt x="304051" y="871131"/>
                    <a:pt x="310607" y="860613"/>
                    <a:pt x="317162" y="849520"/>
                  </a:cubicBezTo>
                  <a:cubicBezTo>
                    <a:pt x="323717" y="838425"/>
                    <a:pt x="330273" y="826323"/>
                    <a:pt x="338125" y="814221"/>
                  </a:cubicBezTo>
                  <a:cubicBezTo>
                    <a:pt x="345976" y="802119"/>
                    <a:pt x="353829" y="790304"/>
                    <a:pt x="361681" y="778202"/>
                  </a:cubicBezTo>
                  <a:cubicBezTo>
                    <a:pt x="365571" y="772296"/>
                    <a:pt x="369533" y="765740"/>
                    <a:pt x="373783" y="760193"/>
                  </a:cubicBezTo>
                  <a:cubicBezTo>
                    <a:pt x="378034" y="754647"/>
                    <a:pt x="381995" y="749099"/>
                    <a:pt x="386246" y="743481"/>
                  </a:cubicBezTo>
                  <a:lnTo>
                    <a:pt x="410450" y="711063"/>
                  </a:lnTo>
                  <a:cubicBezTo>
                    <a:pt x="418591" y="700906"/>
                    <a:pt x="426443" y="692046"/>
                    <a:pt x="433646" y="683546"/>
                  </a:cubicBezTo>
                  <a:cubicBezTo>
                    <a:pt x="440850" y="675045"/>
                    <a:pt x="447406" y="667265"/>
                    <a:pt x="452953" y="660998"/>
                  </a:cubicBezTo>
                  <a:cubicBezTo>
                    <a:pt x="458499" y="654731"/>
                    <a:pt x="463758" y="649832"/>
                    <a:pt x="467360" y="646230"/>
                  </a:cubicBezTo>
                  <a:cubicBezTo>
                    <a:pt x="503379" y="611868"/>
                    <a:pt x="508565" y="612228"/>
                    <a:pt x="491925" y="637442"/>
                  </a:cubicBezTo>
                  <a:cubicBezTo>
                    <a:pt x="536213" y="587304"/>
                    <a:pt x="585126" y="541452"/>
                    <a:pt x="638016" y="500499"/>
                  </a:cubicBezTo>
                  <a:cubicBezTo>
                    <a:pt x="643203" y="496248"/>
                    <a:pt x="649110" y="491998"/>
                    <a:pt x="655017" y="487100"/>
                  </a:cubicBezTo>
                  <a:cubicBezTo>
                    <a:pt x="660925" y="482201"/>
                    <a:pt x="667479" y="477591"/>
                    <a:pt x="673963" y="472692"/>
                  </a:cubicBezTo>
                  <a:cubicBezTo>
                    <a:pt x="687074" y="463543"/>
                    <a:pt x="700473" y="453386"/>
                    <a:pt x="713583" y="444886"/>
                  </a:cubicBezTo>
                  <a:cubicBezTo>
                    <a:pt x="732364" y="432149"/>
                    <a:pt x="751814" y="420436"/>
                    <a:pt x="771861" y="409804"/>
                  </a:cubicBezTo>
                  <a:cubicBezTo>
                    <a:pt x="788481" y="402788"/>
                    <a:pt x="804740" y="394920"/>
                    <a:pt x="820558" y="386247"/>
                  </a:cubicBezTo>
                  <a:cubicBezTo>
                    <a:pt x="832373" y="380701"/>
                    <a:pt x="845484" y="374433"/>
                    <a:pt x="858522" y="367229"/>
                  </a:cubicBezTo>
                  <a:cubicBezTo>
                    <a:pt x="865078" y="363340"/>
                    <a:pt x="871922" y="360386"/>
                    <a:pt x="878477" y="356136"/>
                  </a:cubicBezTo>
                  <a:cubicBezTo>
                    <a:pt x="885032" y="351886"/>
                    <a:pt x="891948" y="348572"/>
                    <a:pt x="898503" y="344682"/>
                  </a:cubicBezTo>
                  <a:cubicBezTo>
                    <a:pt x="920129" y="331650"/>
                    <a:pt x="942533" y="319930"/>
                    <a:pt x="965570" y="309600"/>
                  </a:cubicBezTo>
                  <a:cubicBezTo>
                    <a:pt x="1015305" y="284725"/>
                    <a:pt x="1066689" y="263301"/>
                    <a:pt x="1119371" y="245487"/>
                  </a:cubicBezTo>
                  <a:cubicBezTo>
                    <a:pt x="1121388" y="242821"/>
                    <a:pt x="1124917" y="240227"/>
                    <a:pt x="1126574" y="237922"/>
                  </a:cubicBezTo>
                  <a:cubicBezTo>
                    <a:pt x="1131473" y="233204"/>
                    <a:pt x="1137423" y="229725"/>
                    <a:pt x="1143935" y="227765"/>
                  </a:cubicBezTo>
                  <a:cubicBezTo>
                    <a:pt x="1149122" y="225172"/>
                    <a:pt x="1155677" y="222219"/>
                    <a:pt x="1163529" y="218904"/>
                  </a:cubicBezTo>
                  <a:cubicBezTo>
                    <a:pt x="1167851" y="217320"/>
                    <a:pt x="1171741" y="215735"/>
                    <a:pt x="1176640" y="213718"/>
                  </a:cubicBezTo>
                  <a:cubicBezTo>
                    <a:pt x="1181539" y="211701"/>
                    <a:pt x="1186797" y="210116"/>
                    <a:pt x="1192344" y="208099"/>
                  </a:cubicBezTo>
                  <a:cubicBezTo>
                    <a:pt x="1213955" y="200896"/>
                    <a:pt x="1229371" y="194700"/>
                    <a:pt x="1239817" y="191099"/>
                  </a:cubicBezTo>
                  <a:cubicBezTo>
                    <a:pt x="1250262" y="187496"/>
                    <a:pt x="1254873" y="185191"/>
                    <a:pt x="1254873" y="183895"/>
                  </a:cubicBezTo>
                  <a:cubicBezTo>
                    <a:pt x="1254008" y="180292"/>
                    <a:pt x="1305299" y="164229"/>
                    <a:pt x="1398947" y="156376"/>
                  </a:cubicBezTo>
                  <a:lnTo>
                    <a:pt x="1440801" y="153783"/>
                  </a:lnTo>
                  <a:cubicBezTo>
                    <a:pt x="1455208" y="152486"/>
                    <a:pt x="1469616" y="153135"/>
                    <a:pt x="1484023" y="152486"/>
                  </a:cubicBezTo>
                  <a:cubicBezTo>
                    <a:pt x="1520979" y="150181"/>
                    <a:pt x="1557934" y="151478"/>
                    <a:pt x="1593953" y="152126"/>
                  </a:cubicBezTo>
                  <a:close/>
                  <a:moveTo>
                    <a:pt x="1106837" y="129776"/>
                  </a:moveTo>
                  <a:cubicBezTo>
                    <a:pt x="1115067" y="129038"/>
                    <a:pt x="1119983" y="129290"/>
                    <a:pt x="1120307" y="130443"/>
                  </a:cubicBezTo>
                  <a:cubicBezTo>
                    <a:pt x="1121820" y="135341"/>
                    <a:pt x="1021400" y="170712"/>
                    <a:pt x="925806" y="216887"/>
                  </a:cubicBezTo>
                  <a:cubicBezTo>
                    <a:pt x="910101" y="224451"/>
                    <a:pt x="899944" y="228918"/>
                    <a:pt x="890795" y="233888"/>
                  </a:cubicBezTo>
                  <a:cubicBezTo>
                    <a:pt x="881647" y="238859"/>
                    <a:pt x="875452" y="242749"/>
                    <a:pt x="867240" y="247647"/>
                  </a:cubicBezTo>
                  <a:cubicBezTo>
                    <a:pt x="834174" y="264360"/>
                    <a:pt x="802766" y="284026"/>
                    <a:pt x="771070" y="302684"/>
                  </a:cubicBezTo>
                  <a:lnTo>
                    <a:pt x="724534" y="333155"/>
                  </a:lnTo>
                  <a:lnTo>
                    <a:pt x="713152" y="340359"/>
                  </a:lnTo>
                  <a:lnTo>
                    <a:pt x="701986" y="348571"/>
                  </a:lnTo>
                  <a:lnTo>
                    <a:pt x="679438" y="364636"/>
                  </a:lnTo>
                  <a:cubicBezTo>
                    <a:pt x="618595" y="408492"/>
                    <a:pt x="560966" y="456642"/>
                    <a:pt x="506981" y="508711"/>
                  </a:cubicBezTo>
                  <a:cubicBezTo>
                    <a:pt x="493222" y="521461"/>
                    <a:pt x="477805" y="538174"/>
                    <a:pt x="460516" y="555246"/>
                  </a:cubicBezTo>
                  <a:cubicBezTo>
                    <a:pt x="451656" y="563747"/>
                    <a:pt x="443515" y="573256"/>
                    <a:pt x="435304" y="582405"/>
                  </a:cubicBezTo>
                  <a:cubicBezTo>
                    <a:pt x="427091" y="591553"/>
                    <a:pt x="418591" y="600702"/>
                    <a:pt x="410739" y="609563"/>
                  </a:cubicBezTo>
                  <a:cubicBezTo>
                    <a:pt x="379690" y="645293"/>
                    <a:pt x="353829" y="676342"/>
                    <a:pt x="347634" y="681960"/>
                  </a:cubicBezTo>
                  <a:cubicBezTo>
                    <a:pt x="346625" y="682608"/>
                    <a:pt x="338125" y="693054"/>
                    <a:pt x="323718" y="711423"/>
                  </a:cubicBezTo>
                  <a:cubicBezTo>
                    <a:pt x="315217" y="721869"/>
                    <a:pt x="307653" y="731954"/>
                    <a:pt x="300810" y="741175"/>
                  </a:cubicBezTo>
                  <a:cubicBezTo>
                    <a:pt x="293966" y="750396"/>
                    <a:pt x="288059" y="757888"/>
                    <a:pt x="283161" y="763795"/>
                  </a:cubicBezTo>
                  <a:lnTo>
                    <a:pt x="283376" y="764083"/>
                  </a:lnTo>
                  <a:cubicBezTo>
                    <a:pt x="273219" y="776185"/>
                    <a:pt x="268032" y="781084"/>
                    <a:pt x="268969" y="775249"/>
                  </a:cubicBezTo>
                  <a:cubicBezTo>
                    <a:pt x="271663" y="765329"/>
                    <a:pt x="274956" y="755589"/>
                    <a:pt x="278838" y="746074"/>
                  </a:cubicBezTo>
                  <a:cubicBezTo>
                    <a:pt x="281792" y="739230"/>
                    <a:pt x="286618" y="728136"/>
                    <a:pt x="294182" y="714665"/>
                  </a:cubicBezTo>
                  <a:cubicBezTo>
                    <a:pt x="301746" y="701194"/>
                    <a:pt x="312480" y="685202"/>
                    <a:pt x="324294" y="666184"/>
                  </a:cubicBezTo>
                  <a:cubicBezTo>
                    <a:pt x="336108" y="647166"/>
                    <a:pt x="351452" y="627572"/>
                    <a:pt x="367517" y="605601"/>
                  </a:cubicBezTo>
                  <a:cubicBezTo>
                    <a:pt x="375656" y="594506"/>
                    <a:pt x="384805" y="583269"/>
                    <a:pt x="394026" y="572175"/>
                  </a:cubicBezTo>
                  <a:cubicBezTo>
                    <a:pt x="403246" y="561082"/>
                    <a:pt x="412683" y="549267"/>
                    <a:pt x="422841" y="537814"/>
                  </a:cubicBezTo>
                  <a:cubicBezTo>
                    <a:pt x="432998" y="526360"/>
                    <a:pt x="443804" y="514905"/>
                    <a:pt x="454610" y="503091"/>
                  </a:cubicBezTo>
                  <a:cubicBezTo>
                    <a:pt x="459868" y="497545"/>
                    <a:pt x="464839" y="491277"/>
                    <a:pt x="470673" y="485730"/>
                  </a:cubicBezTo>
                  <a:cubicBezTo>
                    <a:pt x="476508" y="480184"/>
                    <a:pt x="482416" y="474637"/>
                    <a:pt x="487962" y="468730"/>
                  </a:cubicBezTo>
                  <a:cubicBezTo>
                    <a:pt x="499777" y="457564"/>
                    <a:pt x="511231" y="445534"/>
                    <a:pt x="523333" y="435016"/>
                  </a:cubicBezTo>
                  <a:cubicBezTo>
                    <a:pt x="535435" y="424499"/>
                    <a:pt x="547537" y="413405"/>
                    <a:pt x="560000" y="402888"/>
                  </a:cubicBezTo>
                  <a:cubicBezTo>
                    <a:pt x="566195" y="397340"/>
                    <a:pt x="572102" y="391866"/>
                    <a:pt x="578298" y="386895"/>
                  </a:cubicBezTo>
                  <a:cubicBezTo>
                    <a:pt x="584493" y="381925"/>
                    <a:pt x="590760" y="377026"/>
                    <a:pt x="597244" y="372128"/>
                  </a:cubicBezTo>
                  <a:cubicBezTo>
                    <a:pt x="609706" y="362331"/>
                    <a:pt x="621880" y="352174"/>
                    <a:pt x="634271" y="343313"/>
                  </a:cubicBezTo>
                  <a:cubicBezTo>
                    <a:pt x="646661" y="334452"/>
                    <a:pt x="659124" y="325664"/>
                    <a:pt x="671225" y="317451"/>
                  </a:cubicBezTo>
                  <a:cubicBezTo>
                    <a:pt x="677133" y="313201"/>
                    <a:pt x="682968" y="308879"/>
                    <a:pt x="688875" y="304989"/>
                  </a:cubicBezTo>
                  <a:cubicBezTo>
                    <a:pt x="694782" y="301099"/>
                    <a:pt x="700689" y="297497"/>
                    <a:pt x="706596" y="293895"/>
                  </a:cubicBezTo>
                  <a:cubicBezTo>
                    <a:pt x="728135" y="280424"/>
                    <a:pt x="750755" y="265729"/>
                    <a:pt x="775320" y="252618"/>
                  </a:cubicBezTo>
                  <a:cubicBezTo>
                    <a:pt x="787134" y="246062"/>
                    <a:pt x="798948" y="238931"/>
                    <a:pt x="811339" y="232664"/>
                  </a:cubicBezTo>
                  <a:cubicBezTo>
                    <a:pt x="823729" y="226396"/>
                    <a:pt x="835832" y="220201"/>
                    <a:pt x="848294" y="214294"/>
                  </a:cubicBezTo>
                  <a:cubicBezTo>
                    <a:pt x="860756" y="208387"/>
                    <a:pt x="872570" y="202192"/>
                    <a:pt x="884312" y="197293"/>
                  </a:cubicBezTo>
                  <a:lnTo>
                    <a:pt x="918386" y="182886"/>
                  </a:lnTo>
                  <a:cubicBezTo>
                    <a:pt x="929119" y="178564"/>
                    <a:pt x="938701" y="174386"/>
                    <a:pt x="948498" y="171072"/>
                  </a:cubicBezTo>
                  <a:cubicBezTo>
                    <a:pt x="958295" y="167758"/>
                    <a:pt x="967156" y="164516"/>
                    <a:pt x="975368" y="161851"/>
                  </a:cubicBezTo>
                  <a:cubicBezTo>
                    <a:pt x="1007533" y="151052"/>
                    <a:pt x="1040296" y="142098"/>
                    <a:pt x="1073483" y="135053"/>
                  </a:cubicBezTo>
                  <a:cubicBezTo>
                    <a:pt x="1087062" y="132243"/>
                    <a:pt x="1098606" y="130514"/>
                    <a:pt x="1106837" y="129776"/>
                  </a:cubicBezTo>
                  <a:close/>
                  <a:moveTo>
                    <a:pt x="1591719" y="111858"/>
                  </a:moveTo>
                  <a:cubicBezTo>
                    <a:pt x="1610377" y="112866"/>
                    <a:pt x="1631340" y="113803"/>
                    <a:pt x="1652230" y="115099"/>
                  </a:cubicBezTo>
                  <a:cubicBezTo>
                    <a:pt x="1662755" y="115560"/>
                    <a:pt x="1673244" y="116662"/>
                    <a:pt x="1683638" y="118413"/>
                  </a:cubicBezTo>
                  <a:cubicBezTo>
                    <a:pt x="1694156" y="119709"/>
                    <a:pt x="1704313" y="121007"/>
                    <a:pt x="1713750" y="122303"/>
                  </a:cubicBezTo>
                  <a:cubicBezTo>
                    <a:pt x="1731104" y="124529"/>
                    <a:pt x="1748285" y="127922"/>
                    <a:pt x="1765185" y="132460"/>
                  </a:cubicBezTo>
                  <a:cubicBezTo>
                    <a:pt x="1795945" y="140024"/>
                    <a:pt x="1792631" y="143337"/>
                    <a:pt x="1768787" y="141032"/>
                  </a:cubicBezTo>
                  <a:cubicBezTo>
                    <a:pt x="1744942" y="138727"/>
                    <a:pt x="1701720" y="134766"/>
                    <a:pt x="1651294" y="130515"/>
                  </a:cubicBezTo>
                  <a:cubicBezTo>
                    <a:pt x="1632637" y="129506"/>
                    <a:pt x="1615564" y="128642"/>
                    <a:pt x="1600868" y="127273"/>
                  </a:cubicBezTo>
                  <a:cubicBezTo>
                    <a:pt x="1586172" y="125905"/>
                    <a:pt x="1573062" y="125905"/>
                    <a:pt x="1561608" y="125256"/>
                  </a:cubicBezTo>
                  <a:cubicBezTo>
                    <a:pt x="1539348" y="123960"/>
                    <a:pt x="1524005" y="121726"/>
                    <a:pt x="1515504" y="120718"/>
                  </a:cubicBezTo>
                  <a:cubicBezTo>
                    <a:pt x="1507004" y="119709"/>
                    <a:pt x="1505347" y="118052"/>
                    <a:pt x="1509885" y="116468"/>
                  </a:cubicBezTo>
                  <a:cubicBezTo>
                    <a:pt x="1521007" y="113637"/>
                    <a:pt x="1532483" y="112420"/>
                    <a:pt x="1543959" y="112866"/>
                  </a:cubicBezTo>
                  <a:cubicBezTo>
                    <a:pt x="1556349" y="112218"/>
                    <a:pt x="1573062" y="112218"/>
                    <a:pt x="1591719" y="111858"/>
                  </a:cubicBezTo>
                  <a:close/>
                  <a:moveTo>
                    <a:pt x="917809" y="110290"/>
                  </a:moveTo>
                  <a:cubicBezTo>
                    <a:pt x="920349" y="109714"/>
                    <a:pt x="921411" y="109876"/>
                    <a:pt x="920907" y="110848"/>
                  </a:cubicBezTo>
                  <a:cubicBezTo>
                    <a:pt x="913394" y="116373"/>
                    <a:pt x="905390" y="121200"/>
                    <a:pt x="896990" y="125256"/>
                  </a:cubicBezTo>
                  <a:cubicBezTo>
                    <a:pt x="876100" y="136709"/>
                    <a:pt x="849878" y="148523"/>
                    <a:pt x="825674" y="161275"/>
                  </a:cubicBezTo>
                  <a:cubicBezTo>
                    <a:pt x="813572" y="167541"/>
                    <a:pt x="801180" y="173377"/>
                    <a:pt x="790375" y="178635"/>
                  </a:cubicBezTo>
                  <a:cubicBezTo>
                    <a:pt x="779569" y="183894"/>
                    <a:pt x="769700" y="189441"/>
                    <a:pt x="761560" y="193403"/>
                  </a:cubicBezTo>
                  <a:lnTo>
                    <a:pt x="761560" y="192755"/>
                  </a:lnTo>
                  <a:cubicBezTo>
                    <a:pt x="728856" y="209467"/>
                    <a:pt x="721940" y="209107"/>
                    <a:pt x="787422" y="170135"/>
                  </a:cubicBezTo>
                  <a:lnTo>
                    <a:pt x="825674" y="149820"/>
                  </a:lnTo>
                  <a:cubicBezTo>
                    <a:pt x="837776" y="143625"/>
                    <a:pt x="848581" y="137718"/>
                    <a:pt x="858738" y="133468"/>
                  </a:cubicBezTo>
                  <a:cubicBezTo>
                    <a:pt x="879341" y="124607"/>
                    <a:pt x="895046" y="118124"/>
                    <a:pt x="905851" y="114162"/>
                  </a:cubicBezTo>
                  <a:cubicBezTo>
                    <a:pt x="911254" y="112181"/>
                    <a:pt x="915270" y="110866"/>
                    <a:pt x="917809" y="110290"/>
                  </a:cubicBezTo>
                  <a:close/>
                  <a:moveTo>
                    <a:pt x="1519394" y="37515"/>
                  </a:moveTo>
                  <a:cubicBezTo>
                    <a:pt x="1581275" y="40828"/>
                    <a:pt x="1588478" y="44070"/>
                    <a:pt x="1571406" y="46663"/>
                  </a:cubicBezTo>
                  <a:cubicBezTo>
                    <a:pt x="1562905" y="48032"/>
                    <a:pt x="1548209" y="49329"/>
                    <a:pt x="1531497" y="50265"/>
                  </a:cubicBezTo>
                  <a:cubicBezTo>
                    <a:pt x="1527246" y="50913"/>
                    <a:pt x="1523068" y="50553"/>
                    <a:pt x="1518457" y="50913"/>
                  </a:cubicBezTo>
                  <a:cubicBezTo>
                    <a:pt x="1513847" y="51273"/>
                    <a:pt x="1509237" y="51922"/>
                    <a:pt x="1504699" y="52282"/>
                  </a:cubicBezTo>
                  <a:cubicBezTo>
                    <a:pt x="1495550" y="52931"/>
                    <a:pt x="1486329" y="53867"/>
                    <a:pt x="1477180" y="54588"/>
                  </a:cubicBezTo>
                  <a:cubicBezTo>
                    <a:pt x="1446781" y="55884"/>
                    <a:pt x="1410114" y="60422"/>
                    <a:pt x="1370493" y="64025"/>
                  </a:cubicBezTo>
                  <a:cubicBezTo>
                    <a:pt x="1350899" y="66690"/>
                    <a:pt x="1330584" y="69283"/>
                    <a:pt x="1310341" y="72237"/>
                  </a:cubicBezTo>
                  <a:lnTo>
                    <a:pt x="1294926" y="74182"/>
                  </a:lnTo>
                  <a:lnTo>
                    <a:pt x="1279582" y="76847"/>
                  </a:lnTo>
                  <a:cubicBezTo>
                    <a:pt x="1269424" y="78432"/>
                    <a:pt x="1259267" y="80017"/>
                    <a:pt x="1249110" y="82034"/>
                  </a:cubicBezTo>
                  <a:cubicBezTo>
                    <a:pt x="1238953" y="84051"/>
                    <a:pt x="1228507" y="85348"/>
                    <a:pt x="1218998" y="87292"/>
                  </a:cubicBezTo>
                  <a:cubicBezTo>
                    <a:pt x="1209489" y="89237"/>
                    <a:pt x="1199692" y="91543"/>
                    <a:pt x="1190183" y="93488"/>
                  </a:cubicBezTo>
                  <a:lnTo>
                    <a:pt x="1162737" y="99394"/>
                  </a:lnTo>
                  <a:cubicBezTo>
                    <a:pt x="1158127" y="100044"/>
                    <a:pt x="1153588" y="101123"/>
                    <a:pt x="1149338" y="102061"/>
                  </a:cubicBezTo>
                  <a:cubicBezTo>
                    <a:pt x="1145087" y="102997"/>
                    <a:pt x="1140838" y="104293"/>
                    <a:pt x="1136515" y="105302"/>
                  </a:cubicBezTo>
                  <a:cubicBezTo>
                    <a:pt x="1103523" y="113514"/>
                    <a:pt x="1074995" y="119710"/>
                    <a:pt x="1056410" y="124608"/>
                  </a:cubicBezTo>
                  <a:lnTo>
                    <a:pt x="1057058" y="124608"/>
                  </a:lnTo>
                  <a:cubicBezTo>
                    <a:pt x="1023273" y="132460"/>
                    <a:pt x="1043588" y="122015"/>
                    <a:pt x="1073699" y="108615"/>
                  </a:cubicBezTo>
                  <a:cubicBezTo>
                    <a:pt x="1083568" y="104293"/>
                    <a:pt x="1095310" y="100044"/>
                    <a:pt x="1109718" y="95145"/>
                  </a:cubicBezTo>
                  <a:cubicBezTo>
                    <a:pt x="1116272" y="92840"/>
                    <a:pt x="1123476" y="90606"/>
                    <a:pt x="1131329" y="87941"/>
                  </a:cubicBezTo>
                  <a:cubicBezTo>
                    <a:pt x="1139260" y="85103"/>
                    <a:pt x="1147343" y="82704"/>
                    <a:pt x="1155533" y="80737"/>
                  </a:cubicBezTo>
                  <a:cubicBezTo>
                    <a:pt x="1172534" y="76199"/>
                    <a:pt x="1190904" y="71228"/>
                    <a:pt x="1210210" y="66978"/>
                  </a:cubicBezTo>
                  <a:cubicBezTo>
                    <a:pt x="1229516" y="62728"/>
                    <a:pt x="1249758" y="59486"/>
                    <a:pt x="1270721" y="55524"/>
                  </a:cubicBezTo>
                  <a:cubicBezTo>
                    <a:pt x="1352879" y="41887"/>
                    <a:pt x="1436126" y="35865"/>
                    <a:pt x="1519394" y="37515"/>
                  </a:cubicBezTo>
                  <a:close/>
                  <a:moveTo>
                    <a:pt x="1487914" y="416"/>
                  </a:moveTo>
                  <a:cubicBezTo>
                    <a:pt x="1503907" y="416"/>
                    <a:pt x="1520258" y="-521"/>
                    <a:pt x="1536323" y="416"/>
                  </a:cubicBezTo>
                  <a:cubicBezTo>
                    <a:pt x="1568019" y="1785"/>
                    <a:pt x="1598491" y="2433"/>
                    <a:pt x="1624352" y="5674"/>
                  </a:cubicBezTo>
                  <a:lnTo>
                    <a:pt x="1668079" y="10357"/>
                  </a:lnTo>
                  <a:cubicBezTo>
                    <a:pt x="1682775" y="12662"/>
                    <a:pt x="1697182" y="15255"/>
                    <a:pt x="1711950" y="17561"/>
                  </a:cubicBezTo>
                  <a:cubicBezTo>
                    <a:pt x="1747248" y="22459"/>
                    <a:pt x="1797675" y="32256"/>
                    <a:pt x="1838880" y="42125"/>
                  </a:cubicBezTo>
                  <a:cubicBezTo>
                    <a:pt x="1859482" y="47312"/>
                    <a:pt x="1877420" y="52282"/>
                    <a:pt x="1890890" y="55884"/>
                  </a:cubicBezTo>
                  <a:cubicBezTo>
                    <a:pt x="1904362" y="59486"/>
                    <a:pt x="1912285" y="62728"/>
                    <a:pt x="1911565" y="64385"/>
                  </a:cubicBezTo>
                  <a:cubicBezTo>
                    <a:pt x="1910845" y="66041"/>
                    <a:pt x="1898743" y="63376"/>
                    <a:pt x="1871945" y="58117"/>
                  </a:cubicBezTo>
                  <a:cubicBezTo>
                    <a:pt x="1861139" y="55884"/>
                    <a:pt x="1842842" y="51922"/>
                    <a:pt x="1822167" y="47312"/>
                  </a:cubicBezTo>
                  <a:lnTo>
                    <a:pt x="1756757" y="36218"/>
                  </a:lnTo>
                  <a:cubicBezTo>
                    <a:pt x="1688466" y="26378"/>
                    <a:pt x="1619584" y="21227"/>
                    <a:pt x="1550586" y="20802"/>
                  </a:cubicBezTo>
                  <a:cubicBezTo>
                    <a:pt x="1516153" y="19505"/>
                    <a:pt x="1482079" y="21810"/>
                    <a:pt x="1449734" y="21810"/>
                  </a:cubicBezTo>
                  <a:cubicBezTo>
                    <a:pt x="1417317" y="23468"/>
                    <a:pt x="1386557" y="24764"/>
                    <a:pt x="1358390" y="26061"/>
                  </a:cubicBezTo>
                  <a:lnTo>
                    <a:pt x="1358535" y="25989"/>
                  </a:lnTo>
                  <a:cubicBezTo>
                    <a:pt x="1283616" y="31248"/>
                    <a:pt x="1245364" y="34850"/>
                    <a:pt x="1295069" y="21379"/>
                  </a:cubicBezTo>
                  <a:cubicBezTo>
                    <a:pt x="1307820" y="18137"/>
                    <a:pt x="1328423" y="14895"/>
                    <a:pt x="1353348" y="10933"/>
                  </a:cubicBezTo>
                  <a:cubicBezTo>
                    <a:pt x="1378273" y="6971"/>
                    <a:pt x="1408024" y="4738"/>
                    <a:pt x="1439793" y="2073"/>
                  </a:cubicBezTo>
                  <a:cubicBezTo>
                    <a:pt x="1455497" y="1425"/>
                    <a:pt x="1471922" y="416"/>
                    <a:pt x="1487914" y="416"/>
                  </a:cubicBezTo>
                  <a:close/>
                </a:path>
              </a:pathLst>
            </a:custGeom>
            <a:solidFill>
              <a:schemeClr val="bg1">
                <a:alpha val="10000"/>
              </a:schemeClr>
            </a:solidFill>
            <a:ln w="9525" cap="flat">
              <a:noFill/>
              <a:prstDash val="solid"/>
              <a:miter/>
            </a:ln>
            <a:effectLst/>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pic>
        <p:nvPicPr>
          <p:cNvPr id="38" name="王小婷5"/>
          <p:cNvPicPr>
            <a:picLocks noChangeAspect="1"/>
          </p:cNvPicPr>
          <p:nvPr/>
        </p:nvPicPr>
        <p:blipFill rotWithShape="1">
          <a:blip r:embed="rId11" cstate="email">
            <a:duotone>
              <a:schemeClr val="bg2">
                <a:shade val="45000"/>
                <a:satMod val="135000"/>
              </a:schemeClr>
              <a:prstClr val="white"/>
            </a:duotone>
            <a:extLst>
              <a:ext uri="{BEBA8EAE-BF5A-486C-A8C5-ECC9F3942E4B}">
                <a14:imgProps xmlns:a14="http://schemas.microsoft.com/office/drawing/2010/main">
                  <a14:imgLayer r:embed="rId12">
                    <a14:imgEffect>
                      <a14:brightnessContrast bright="100000"/>
                    </a14:imgEffect>
                    <a14:imgEffect>
                      <a14:sharpenSoften amount="40000"/>
                    </a14:imgEffect>
                  </a14:imgLayer>
                </a14:imgProps>
              </a:ext>
              <a:ext uri="{28A0092B-C50C-407E-A947-70E740481C1C}">
                <a14:useLocalDpi xmlns:a14="http://schemas.microsoft.com/office/drawing/2010/main"/>
              </a:ext>
            </a:extLst>
          </a:blip>
          <a:srcRect t="-34640"/>
          <a:stretch>
            <a:fillRect/>
          </a:stretch>
        </p:blipFill>
        <p:spPr>
          <a:xfrm rot="21392223" flipH="1">
            <a:off x="8178132" y="1766143"/>
            <a:ext cx="939304" cy="784382"/>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90"/>
                                  </p:stCondLst>
                                  <p:childTnLst>
                                    <p:set>
                                      <p:cBhvr>
                                        <p:cTn id="6" dur="1" fill="hold">
                                          <p:stCondLst>
                                            <p:cond delay="0"/>
                                          </p:stCondLst>
                                        </p:cTn>
                                        <p:tgtEl>
                                          <p:spTgt spid="116"/>
                                        </p:tgtEl>
                                        <p:attrNameLst>
                                          <p:attrName>style.visibility</p:attrName>
                                        </p:attrNameLst>
                                      </p:cBhvr>
                                      <p:to>
                                        <p:strVal val="visible"/>
                                      </p:to>
                                    </p:set>
                                    <p:anim calcmode="lin" valueType="num">
                                      <p:cBhvr additive="base">
                                        <p:cTn id="7" dur="500" fill="hold"/>
                                        <p:tgtEl>
                                          <p:spTgt spid="116"/>
                                        </p:tgtEl>
                                        <p:attrNameLst>
                                          <p:attrName>ppt_x</p:attrName>
                                        </p:attrNameLst>
                                      </p:cBhvr>
                                      <p:tavLst>
                                        <p:tav tm="0">
                                          <p:val>
                                            <p:strVal val="0-#ppt_w/2"/>
                                          </p:val>
                                        </p:tav>
                                        <p:tav tm="100000">
                                          <p:val>
                                            <p:strVal val="#ppt_x"/>
                                          </p:val>
                                        </p:tav>
                                      </p:tavLst>
                                    </p:anim>
                                    <p:anim calcmode="lin" valueType="num">
                                      <p:cBhvr additive="base">
                                        <p:cTn id="8" dur="500" fill="hold"/>
                                        <p:tgtEl>
                                          <p:spTgt spid="1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9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0-#ppt_w/2"/>
                                          </p:val>
                                        </p:tav>
                                        <p:tav tm="100000">
                                          <p:val>
                                            <p:strVal val="#ppt_x"/>
                                          </p:val>
                                        </p:tav>
                                      </p:tavLst>
                                    </p:anim>
                                    <p:anim calcmode="lin" valueType="num">
                                      <p:cBhvr additive="base">
                                        <p:cTn id="14"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9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0-#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9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0-#ppt_w/2"/>
                                          </p:val>
                                        </p:tav>
                                        <p:tav tm="100000">
                                          <p:val>
                                            <p:strVal val="#ppt_x"/>
                                          </p:val>
                                        </p:tav>
                                      </p:tavLst>
                                    </p:anim>
                                    <p:anim calcmode="lin" valueType="num">
                                      <p:cBhvr additive="base">
                                        <p:cTn id="26"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9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0-#ppt_w/2"/>
                                          </p:val>
                                        </p:tav>
                                        <p:tav tm="100000">
                                          <p:val>
                                            <p:strVal val="#ppt_x"/>
                                          </p:val>
                                        </p:tav>
                                      </p:tavLst>
                                    </p:anim>
                                    <p:anim calcmode="lin" valueType="num">
                                      <p:cBhvr additive="base">
                                        <p:cTn id="32"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80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小芋泥7"/>
          <p:cNvPicPr>
            <a:picLocks noChangeAspect="1"/>
          </p:cNvPicPr>
          <p:nvPr/>
        </p:nvPicPr>
        <p:blipFill rotWithShape="1">
          <a:blip r:embed="rId6" cstate="email">
            <a:extLst>
              <a:ext uri="{28A0092B-C50C-407E-A947-70E740481C1C}">
                <a14:useLocalDpi xmlns:a14="http://schemas.microsoft.com/office/drawing/2010/main"/>
              </a:ext>
            </a:extLst>
          </a:blip>
          <a:srcRect/>
          <a:stretch>
            <a:fillRect/>
          </a:stretch>
        </p:blipFill>
        <p:spPr>
          <a:xfrm rot="349295">
            <a:off x="6708457" y="1588749"/>
            <a:ext cx="2287867" cy="1958820"/>
          </a:xfrm>
          <a:prstGeom prst="rect">
            <a:avLst/>
          </a:prstGeom>
        </p:spPr>
      </p:pic>
      <p:sp>
        <p:nvSpPr>
          <p:cNvPr id="46" name="小芋泥9"/>
          <p:cNvSpPr/>
          <p:nvPr/>
        </p:nvSpPr>
        <p:spPr>
          <a:xfrm flipH="1">
            <a:off x="-1694865" y="2809708"/>
            <a:ext cx="3078302" cy="223448"/>
          </a:xfrm>
          <a:prstGeom prst="parallelogram">
            <a:avLst>
              <a:gd name="adj" fmla="val 77108"/>
            </a:avLst>
          </a:prstGeom>
          <a:gradFill>
            <a:gsLst>
              <a:gs pos="100000">
                <a:schemeClr val="accent1">
                  <a:alpha val="0"/>
                </a:schemeClr>
              </a:gs>
              <a:gs pos="3000">
                <a:schemeClr val="accent1">
                  <a:alpha val="20000"/>
                </a:schemeClr>
              </a:gs>
            </a:gsLst>
            <a:lin ang="108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47" name="小芋泥10"/>
          <p:cNvSpPr/>
          <p:nvPr/>
        </p:nvSpPr>
        <p:spPr>
          <a:xfrm flipH="1">
            <a:off x="-2276046" y="2489272"/>
            <a:ext cx="4414444" cy="320436"/>
          </a:xfrm>
          <a:prstGeom prst="parallelogram">
            <a:avLst>
              <a:gd name="adj" fmla="val 77108"/>
            </a:avLst>
          </a:prstGeom>
          <a:gradFill>
            <a:gsLst>
              <a:gs pos="100000">
                <a:schemeClr val="accent1">
                  <a:alpha val="0"/>
                </a:schemeClr>
              </a:gs>
              <a:gs pos="3000">
                <a:schemeClr val="accent1">
                  <a:alpha val="40000"/>
                </a:schemeClr>
              </a:gs>
            </a:gsLst>
            <a:lin ang="108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pic>
        <p:nvPicPr>
          <p:cNvPr id="48" name="小芋泥11"/>
          <p:cNvPicPr>
            <a:picLocks noChangeAspect="1"/>
          </p:cNvPicPr>
          <p:nvPr/>
        </p:nvPicPr>
        <p:blipFill rotWithShape="1">
          <a:blip r:embed="rId6" cstate="email">
            <a:extLst>
              <a:ext uri="{28A0092B-C50C-407E-A947-70E740481C1C}">
                <a14:useLocalDpi xmlns:a14="http://schemas.microsoft.com/office/drawing/2010/main"/>
              </a:ext>
            </a:extLst>
          </a:blip>
          <a:srcRect/>
          <a:stretch>
            <a:fillRect/>
          </a:stretch>
        </p:blipFill>
        <p:spPr>
          <a:xfrm rot="349295">
            <a:off x="6860857" y="1741149"/>
            <a:ext cx="2287867" cy="1958820"/>
          </a:xfrm>
          <a:prstGeom prst="rect">
            <a:avLst/>
          </a:prstGeom>
        </p:spPr>
      </p:pic>
      <p:sp>
        <p:nvSpPr>
          <p:cNvPr id="18" name="文本框 17">
            <a:extLst>
              <a:ext uri="{FF2B5EF4-FFF2-40B4-BE49-F238E27FC236}">
                <a16:creationId xmlns:a16="http://schemas.microsoft.com/office/drawing/2014/main" id="{818AD2D9-DB3B-D1D0-4410-9B7DF6EFDB8F}"/>
              </a:ext>
            </a:extLst>
          </p:cNvPr>
          <p:cNvSpPr txBox="1"/>
          <p:nvPr>
            <p:custDataLst>
              <p:tags r:id="rId1"/>
            </p:custDataLst>
          </p:nvPr>
        </p:nvSpPr>
        <p:spPr>
          <a:xfrm>
            <a:off x="4242309" y="2174037"/>
            <a:ext cx="5126311" cy="749939"/>
          </a:xfrm>
          <a:custGeom>
            <a:avLst/>
            <a:gdLst/>
            <a:ahLst/>
            <a:cxnLst/>
            <a:rect l="l" t="t" r="r" b="b"/>
            <a:pathLst>
              <a:path w="5126311" h="749939">
                <a:moveTo>
                  <a:pt x="142909" y="695107"/>
                </a:moveTo>
                <a:cubicBezTo>
                  <a:pt x="129634" y="700361"/>
                  <a:pt x="116162" y="703474"/>
                  <a:pt x="102496" y="704447"/>
                </a:cubicBezTo>
                <a:cubicBezTo>
                  <a:pt x="88830" y="705419"/>
                  <a:pt x="74969" y="705418"/>
                  <a:pt x="60912" y="704442"/>
                </a:cubicBezTo>
                <a:cubicBezTo>
                  <a:pt x="75311" y="709372"/>
                  <a:pt x="89270" y="710838"/>
                  <a:pt x="102789" y="708840"/>
                </a:cubicBezTo>
                <a:cubicBezTo>
                  <a:pt x="116309" y="706843"/>
                  <a:pt x="129682" y="702265"/>
                  <a:pt x="142909" y="695107"/>
                </a:cubicBezTo>
                <a:close/>
                <a:moveTo>
                  <a:pt x="3269391" y="679742"/>
                </a:moveTo>
                <a:cubicBezTo>
                  <a:pt x="3266507" y="679368"/>
                  <a:pt x="3263867" y="679530"/>
                  <a:pt x="3261472" y="680230"/>
                </a:cubicBezTo>
                <a:cubicBezTo>
                  <a:pt x="3261049" y="680555"/>
                  <a:pt x="3260529" y="680685"/>
                  <a:pt x="3259911" y="680620"/>
                </a:cubicBezTo>
                <a:cubicBezTo>
                  <a:pt x="3259294" y="680555"/>
                  <a:pt x="3258774" y="680685"/>
                  <a:pt x="3258351" y="681011"/>
                </a:cubicBezTo>
                <a:cubicBezTo>
                  <a:pt x="3255230" y="680881"/>
                  <a:pt x="3251329" y="681141"/>
                  <a:pt x="3246647" y="681792"/>
                </a:cubicBezTo>
                <a:cubicBezTo>
                  <a:pt x="3247379" y="682915"/>
                  <a:pt x="3247866" y="683598"/>
                  <a:pt x="3248110" y="683842"/>
                </a:cubicBezTo>
                <a:cubicBezTo>
                  <a:pt x="3248354" y="684086"/>
                  <a:pt x="3248646" y="684184"/>
                  <a:pt x="3248988" y="684135"/>
                </a:cubicBezTo>
                <a:lnTo>
                  <a:pt x="3257571" y="687259"/>
                </a:lnTo>
                <a:cubicBezTo>
                  <a:pt x="3259879" y="688024"/>
                  <a:pt x="3262092" y="688642"/>
                  <a:pt x="3264210" y="689114"/>
                </a:cubicBezTo>
                <a:cubicBezTo>
                  <a:pt x="3266327" y="689586"/>
                  <a:pt x="3268543" y="690009"/>
                  <a:pt x="3270857" y="690384"/>
                </a:cubicBezTo>
                <a:lnTo>
                  <a:pt x="3281025" y="690384"/>
                </a:lnTo>
                <a:cubicBezTo>
                  <a:pt x="3284936" y="690481"/>
                  <a:pt x="3288456" y="690286"/>
                  <a:pt x="3291585" y="689798"/>
                </a:cubicBezTo>
                <a:cubicBezTo>
                  <a:pt x="3294713" y="689310"/>
                  <a:pt x="3297451" y="687943"/>
                  <a:pt x="3299797" y="685697"/>
                </a:cubicBezTo>
                <a:cubicBezTo>
                  <a:pt x="3300205" y="685339"/>
                  <a:pt x="3300563" y="684884"/>
                  <a:pt x="3300873" y="684330"/>
                </a:cubicBezTo>
                <a:cubicBezTo>
                  <a:pt x="3301182" y="683777"/>
                  <a:pt x="3301345" y="682931"/>
                  <a:pt x="3301362" y="681792"/>
                </a:cubicBezTo>
                <a:lnTo>
                  <a:pt x="3298233" y="681792"/>
                </a:lnTo>
                <a:cubicBezTo>
                  <a:pt x="3295039" y="681808"/>
                  <a:pt x="3291650" y="681776"/>
                  <a:pt x="3288065" y="681694"/>
                </a:cubicBezTo>
                <a:cubicBezTo>
                  <a:pt x="3284480" y="681613"/>
                  <a:pt x="3281091" y="681385"/>
                  <a:pt x="3277897" y="681011"/>
                </a:cubicBezTo>
                <a:cubicBezTo>
                  <a:pt x="3275110" y="680539"/>
                  <a:pt x="3272275" y="680116"/>
                  <a:pt x="3269391" y="679742"/>
                </a:cubicBezTo>
                <a:close/>
                <a:moveTo>
                  <a:pt x="1472354" y="679449"/>
                </a:moveTo>
                <a:cubicBezTo>
                  <a:pt x="1471524" y="679823"/>
                  <a:pt x="1470645" y="680051"/>
                  <a:pt x="1469717" y="680132"/>
                </a:cubicBezTo>
                <a:cubicBezTo>
                  <a:pt x="1468791" y="680214"/>
                  <a:pt x="1468107" y="680246"/>
                  <a:pt x="1467667" y="680230"/>
                </a:cubicBezTo>
                <a:cubicBezTo>
                  <a:pt x="1466854" y="680214"/>
                  <a:pt x="1465942" y="680246"/>
                  <a:pt x="1464933" y="680327"/>
                </a:cubicBezTo>
                <a:cubicBezTo>
                  <a:pt x="1463925" y="680409"/>
                  <a:pt x="1463014" y="680637"/>
                  <a:pt x="1462200" y="681011"/>
                </a:cubicBezTo>
                <a:lnTo>
                  <a:pt x="1452046" y="684135"/>
                </a:lnTo>
                <a:cubicBezTo>
                  <a:pt x="1448515" y="685632"/>
                  <a:pt x="1445033" y="686543"/>
                  <a:pt x="1441600" y="686869"/>
                </a:cubicBezTo>
                <a:cubicBezTo>
                  <a:pt x="1438166" y="687194"/>
                  <a:pt x="1434879" y="687324"/>
                  <a:pt x="1431739" y="687259"/>
                </a:cubicBezTo>
                <a:cubicBezTo>
                  <a:pt x="1427427" y="687699"/>
                  <a:pt x="1423163" y="688187"/>
                  <a:pt x="1418949" y="688724"/>
                </a:cubicBezTo>
                <a:cubicBezTo>
                  <a:pt x="1414735" y="689261"/>
                  <a:pt x="1410667" y="689554"/>
                  <a:pt x="1406745" y="689602"/>
                </a:cubicBezTo>
                <a:lnTo>
                  <a:pt x="1359882" y="687259"/>
                </a:lnTo>
                <a:cubicBezTo>
                  <a:pt x="1356824" y="687276"/>
                  <a:pt x="1353959" y="687243"/>
                  <a:pt x="1351291" y="687162"/>
                </a:cubicBezTo>
                <a:cubicBezTo>
                  <a:pt x="1348623" y="687080"/>
                  <a:pt x="1345758" y="686852"/>
                  <a:pt x="1342699" y="686478"/>
                </a:cubicBezTo>
                <a:cubicBezTo>
                  <a:pt x="1340000" y="685697"/>
                  <a:pt x="1337398" y="685112"/>
                  <a:pt x="1334894" y="684721"/>
                </a:cubicBezTo>
                <a:cubicBezTo>
                  <a:pt x="1332390" y="684330"/>
                  <a:pt x="1329789" y="684135"/>
                  <a:pt x="1327090" y="684135"/>
                </a:cubicBezTo>
                <a:cubicBezTo>
                  <a:pt x="1325513" y="683696"/>
                  <a:pt x="1323984" y="683208"/>
                  <a:pt x="1322505" y="682671"/>
                </a:cubicBezTo>
                <a:cubicBezTo>
                  <a:pt x="1321026" y="682134"/>
                  <a:pt x="1319692" y="681841"/>
                  <a:pt x="1318506" y="681792"/>
                </a:cubicBezTo>
                <a:lnTo>
                  <a:pt x="1313823" y="681792"/>
                </a:lnTo>
                <a:lnTo>
                  <a:pt x="1320848" y="684916"/>
                </a:lnTo>
                <a:cubicBezTo>
                  <a:pt x="1323188" y="686023"/>
                  <a:pt x="1325529" y="686739"/>
                  <a:pt x="1327871" y="687064"/>
                </a:cubicBezTo>
                <a:cubicBezTo>
                  <a:pt x="1330211" y="687389"/>
                  <a:pt x="1332553" y="687715"/>
                  <a:pt x="1334894" y="688040"/>
                </a:cubicBezTo>
                <a:cubicBezTo>
                  <a:pt x="1342328" y="689326"/>
                  <a:pt x="1349909" y="690660"/>
                  <a:pt x="1357637" y="692043"/>
                </a:cubicBezTo>
                <a:cubicBezTo>
                  <a:pt x="1365366" y="693426"/>
                  <a:pt x="1373144" y="694175"/>
                  <a:pt x="1380971" y="694289"/>
                </a:cubicBezTo>
                <a:cubicBezTo>
                  <a:pt x="1385201" y="694712"/>
                  <a:pt x="1389237" y="695037"/>
                  <a:pt x="1393077" y="695265"/>
                </a:cubicBezTo>
                <a:cubicBezTo>
                  <a:pt x="1396917" y="695493"/>
                  <a:pt x="1400952" y="695428"/>
                  <a:pt x="1405183" y="695070"/>
                </a:cubicBezTo>
                <a:cubicBezTo>
                  <a:pt x="1408763" y="695054"/>
                  <a:pt x="1412538" y="694891"/>
                  <a:pt x="1416508" y="694582"/>
                </a:cubicBezTo>
                <a:cubicBezTo>
                  <a:pt x="1420479" y="694272"/>
                  <a:pt x="1424254" y="693914"/>
                  <a:pt x="1427834" y="693508"/>
                </a:cubicBezTo>
                <a:cubicBezTo>
                  <a:pt x="1430959" y="693069"/>
                  <a:pt x="1434082" y="692385"/>
                  <a:pt x="1437206" y="691457"/>
                </a:cubicBezTo>
                <a:cubicBezTo>
                  <a:pt x="1440330" y="690530"/>
                  <a:pt x="1443455" y="689651"/>
                  <a:pt x="1446579" y="688822"/>
                </a:cubicBezTo>
                <a:cubicBezTo>
                  <a:pt x="1449052" y="688691"/>
                  <a:pt x="1451136" y="688171"/>
                  <a:pt x="1452827" y="687259"/>
                </a:cubicBezTo>
                <a:lnTo>
                  <a:pt x="1466886" y="684135"/>
                </a:lnTo>
                <a:cubicBezTo>
                  <a:pt x="1467684" y="683679"/>
                  <a:pt x="1468627" y="683029"/>
                  <a:pt x="1469717" y="682182"/>
                </a:cubicBezTo>
                <a:cubicBezTo>
                  <a:pt x="1470808" y="681336"/>
                  <a:pt x="1471947" y="680685"/>
                  <a:pt x="1473135" y="680230"/>
                </a:cubicBezTo>
                <a:cubicBezTo>
                  <a:pt x="1472484" y="680360"/>
                  <a:pt x="1472223" y="680100"/>
                  <a:pt x="1472354" y="679449"/>
                </a:cubicBezTo>
                <a:close/>
                <a:moveTo>
                  <a:pt x="2003639" y="671638"/>
                </a:moveTo>
                <a:lnTo>
                  <a:pt x="2005982" y="673201"/>
                </a:lnTo>
                <a:cubicBezTo>
                  <a:pt x="2026940" y="679579"/>
                  <a:pt x="2047508" y="684005"/>
                  <a:pt x="2067685" y="686478"/>
                </a:cubicBezTo>
                <a:cubicBezTo>
                  <a:pt x="2070728" y="686885"/>
                  <a:pt x="2073624" y="687243"/>
                  <a:pt x="2076374" y="687552"/>
                </a:cubicBezTo>
                <a:cubicBezTo>
                  <a:pt x="2079124" y="687862"/>
                  <a:pt x="2082216" y="688024"/>
                  <a:pt x="2085649" y="688040"/>
                </a:cubicBezTo>
                <a:cubicBezTo>
                  <a:pt x="2091149" y="688024"/>
                  <a:pt x="2096942" y="687862"/>
                  <a:pt x="2103027" y="687552"/>
                </a:cubicBezTo>
                <a:cubicBezTo>
                  <a:pt x="2109113" y="687243"/>
                  <a:pt x="2115296" y="686885"/>
                  <a:pt x="2121577" y="686478"/>
                </a:cubicBezTo>
                <a:cubicBezTo>
                  <a:pt x="2123498" y="686462"/>
                  <a:pt x="2125320" y="685909"/>
                  <a:pt x="2127045" y="684819"/>
                </a:cubicBezTo>
                <a:cubicBezTo>
                  <a:pt x="2128770" y="683728"/>
                  <a:pt x="2130592" y="682199"/>
                  <a:pt x="2132512" y="680230"/>
                </a:cubicBezTo>
                <a:lnTo>
                  <a:pt x="2128607" y="680230"/>
                </a:lnTo>
                <a:cubicBezTo>
                  <a:pt x="2126296" y="680295"/>
                  <a:pt x="2123888" y="680555"/>
                  <a:pt x="2121382" y="681011"/>
                </a:cubicBezTo>
                <a:cubicBezTo>
                  <a:pt x="2118876" y="681466"/>
                  <a:pt x="2116078" y="681727"/>
                  <a:pt x="2112986" y="681792"/>
                </a:cubicBezTo>
                <a:cubicBezTo>
                  <a:pt x="2107876" y="681694"/>
                  <a:pt x="2102279" y="681499"/>
                  <a:pt x="2096193" y="681206"/>
                </a:cubicBezTo>
                <a:cubicBezTo>
                  <a:pt x="2090108" y="680913"/>
                  <a:pt x="2083729" y="681109"/>
                  <a:pt x="2077057" y="681792"/>
                </a:cubicBezTo>
                <a:cubicBezTo>
                  <a:pt x="2070370" y="681792"/>
                  <a:pt x="2063438" y="681401"/>
                  <a:pt x="2056262" y="680620"/>
                </a:cubicBezTo>
                <a:cubicBezTo>
                  <a:pt x="2049086" y="679840"/>
                  <a:pt x="2041959" y="678668"/>
                  <a:pt x="2034881" y="677106"/>
                </a:cubicBezTo>
                <a:cubicBezTo>
                  <a:pt x="2030211" y="676634"/>
                  <a:pt x="2025297" y="675820"/>
                  <a:pt x="2020138" y="674665"/>
                </a:cubicBezTo>
                <a:cubicBezTo>
                  <a:pt x="2014980" y="673510"/>
                  <a:pt x="2009481" y="672501"/>
                  <a:pt x="2003639" y="671638"/>
                </a:cubicBezTo>
                <a:close/>
                <a:moveTo>
                  <a:pt x="5061949" y="661094"/>
                </a:moveTo>
                <a:cubicBezTo>
                  <a:pt x="5063186" y="660964"/>
                  <a:pt x="5064031" y="661615"/>
                  <a:pt x="5064487" y="663047"/>
                </a:cubicBezTo>
                <a:cubicBezTo>
                  <a:pt x="5064405" y="664885"/>
                  <a:pt x="5063787" y="665894"/>
                  <a:pt x="5062633" y="666073"/>
                </a:cubicBezTo>
                <a:cubicBezTo>
                  <a:pt x="5061477" y="666252"/>
                  <a:pt x="5060273" y="666285"/>
                  <a:pt x="5059021" y="666171"/>
                </a:cubicBezTo>
                <a:cubicBezTo>
                  <a:pt x="5051601" y="666594"/>
                  <a:pt x="5044183" y="666919"/>
                  <a:pt x="5036763" y="667147"/>
                </a:cubicBezTo>
                <a:cubicBezTo>
                  <a:pt x="5029345" y="667375"/>
                  <a:pt x="5021925" y="667310"/>
                  <a:pt x="5014507" y="666952"/>
                </a:cubicBezTo>
                <a:lnTo>
                  <a:pt x="4984050" y="666952"/>
                </a:lnTo>
                <a:lnTo>
                  <a:pt x="4945003" y="666952"/>
                </a:lnTo>
                <a:lnTo>
                  <a:pt x="4937975" y="666952"/>
                </a:lnTo>
                <a:lnTo>
                  <a:pt x="4937975" y="664609"/>
                </a:lnTo>
                <a:cubicBezTo>
                  <a:pt x="4941521" y="664251"/>
                  <a:pt x="4945165" y="663991"/>
                  <a:pt x="4948907" y="663828"/>
                </a:cubicBezTo>
                <a:cubicBezTo>
                  <a:pt x="4952649" y="663665"/>
                  <a:pt x="4956294" y="663405"/>
                  <a:pt x="4959841" y="663047"/>
                </a:cubicBezTo>
                <a:lnTo>
                  <a:pt x="4992640" y="663047"/>
                </a:lnTo>
                <a:cubicBezTo>
                  <a:pt x="5001199" y="663096"/>
                  <a:pt x="5009659" y="663193"/>
                  <a:pt x="5018021" y="663340"/>
                </a:cubicBezTo>
                <a:cubicBezTo>
                  <a:pt x="5026383" y="663486"/>
                  <a:pt x="5034844" y="663388"/>
                  <a:pt x="5043401" y="663047"/>
                </a:cubicBezTo>
                <a:cubicBezTo>
                  <a:pt x="5046069" y="663030"/>
                  <a:pt x="5048543" y="662868"/>
                  <a:pt x="5050821" y="662559"/>
                </a:cubicBezTo>
                <a:cubicBezTo>
                  <a:pt x="5053099" y="662249"/>
                  <a:pt x="5055571" y="661892"/>
                  <a:pt x="5058239" y="661485"/>
                </a:cubicBezTo>
                <a:cubicBezTo>
                  <a:pt x="5059476" y="661354"/>
                  <a:pt x="5060713" y="661225"/>
                  <a:pt x="5061949" y="661094"/>
                </a:cubicBezTo>
                <a:close/>
                <a:moveTo>
                  <a:pt x="1792799" y="618621"/>
                </a:moveTo>
                <a:cubicBezTo>
                  <a:pt x="1783034" y="621784"/>
                  <a:pt x="1773312" y="623166"/>
                  <a:pt x="1763636" y="622767"/>
                </a:cubicBezTo>
                <a:cubicBezTo>
                  <a:pt x="1753960" y="622368"/>
                  <a:pt x="1744415" y="622017"/>
                  <a:pt x="1735004" y="621712"/>
                </a:cubicBezTo>
                <a:cubicBezTo>
                  <a:pt x="1740110" y="625266"/>
                  <a:pt x="1749259" y="626882"/>
                  <a:pt x="1762452" y="626560"/>
                </a:cubicBezTo>
                <a:cubicBezTo>
                  <a:pt x="1775646" y="626238"/>
                  <a:pt x="1785762" y="623591"/>
                  <a:pt x="1792799" y="618621"/>
                </a:cubicBezTo>
                <a:close/>
                <a:moveTo>
                  <a:pt x="3770932" y="594342"/>
                </a:moveTo>
                <a:cubicBezTo>
                  <a:pt x="3765463" y="596222"/>
                  <a:pt x="3760189" y="597323"/>
                  <a:pt x="3755111" y="597646"/>
                </a:cubicBezTo>
                <a:cubicBezTo>
                  <a:pt x="3750032" y="597969"/>
                  <a:pt x="3745149" y="597902"/>
                  <a:pt x="3740461" y="597445"/>
                </a:cubicBezTo>
                <a:cubicBezTo>
                  <a:pt x="3739631" y="596661"/>
                  <a:pt x="3738557" y="596269"/>
                  <a:pt x="3737238" y="596269"/>
                </a:cubicBezTo>
                <a:cubicBezTo>
                  <a:pt x="3735920" y="596269"/>
                  <a:pt x="3734650" y="596661"/>
                  <a:pt x="3733430" y="597445"/>
                </a:cubicBezTo>
                <a:cubicBezTo>
                  <a:pt x="3732241" y="597478"/>
                  <a:pt x="3731102" y="597609"/>
                  <a:pt x="3730011" y="597838"/>
                </a:cubicBezTo>
                <a:cubicBezTo>
                  <a:pt x="3728921" y="598066"/>
                  <a:pt x="3727977" y="598197"/>
                  <a:pt x="3727179" y="598230"/>
                </a:cubicBezTo>
                <a:cubicBezTo>
                  <a:pt x="3734080" y="602037"/>
                  <a:pt x="3742154" y="603444"/>
                  <a:pt x="3751399" y="602451"/>
                </a:cubicBezTo>
                <a:cubicBezTo>
                  <a:pt x="3760645" y="601457"/>
                  <a:pt x="3767156" y="598754"/>
                  <a:pt x="3770932" y="594342"/>
                </a:cubicBezTo>
                <a:close/>
                <a:moveTo>
                  <a:pt x="4229401" y="584990"/>
                </a:moveTo>
                <a:cubicBezTo>
                  <a:pt x="4222741" y="584973"/>
                  <a:pt x="4216131" y="585006"/>
                  <a:pt x="4209569" y="585087"/>
                </a:cubicBezTo>
                <a:cubicBezTo>
                  <a:pt x="4203008" y="585168"/>
                  <a:pt x="4196593" y="585395"/>
                  <a:pt x="4190325" y="585768"/>
                </a:cubicBezTo>
                <a:lnTo>
                  <a:pt x="4152071" y="591999"/>
                </a:lnTo>
                <a:cubicBezTo>
                  <a:pt x="4141027" y="593686"/>
                  <a:pt x="4130374" y="595763"/>
                  <a:pt x="4120109" y="598229"/>
                </a:cubicBezTo>
                <a:cubicBezTo>
                  <a:pt x="4115748" y="599770"/>
                  <a:pt x="4111189" y="601170"/>
                  <a:pt x="4106433" y="602427"/>
                </a:cubicBezTo>
                <a:cubicBezTo>
                  <a:pt x="4101676" y="603685"/>
                  <a:pt x="4097115" y="604894"/>
                  <a:pt x="4092749" y="606057"/>
                </a:cubicBezTo>
                <a:cubicBezTo>
                  <a:pt x="4090386" y="606826"/>
                  <a:pt x="4088072" y="607644"/>
                  <a:pt x="4085808" y="608511"/>
                </a:cubicBezTo>
                <a:cubicBezTo>
                  <a:pt x="4083543" y="609379"/>
                  <a:pt x="4081425" y="610393"/>
                  <a:pt x="4079454" y="611555"/>
                </a:cubicBezTo>
                <a:cubicBezTo>
                  <a:pt x="4077434" y="611588"/>
                  <a:pt x="4075218" y="611915"/>
                  <a:pt x="4072806" y="612537"/>
                </a:cubicBezTo>
                <a:cubicBezTo>
                  <a:pt x="4070396" y="613159"/>
                  <a:pt x="4068180" y="613879"/>
                  <a:pt x="4066159" y="614697"/>
                </a:cubicBezTo>
                <a:cubicBezTo>
                  <a:pt x="4066143" y="615074"/>
                  <a:pt x="4066176" y="615303"/>
                  <a:pt x="4066257" y="615384"/>
                </a:cubicBezTo>
                <a:cubicBezTo>
                  <a:pt x="4066339" y="615466"/>
                  <a:pt x="4066566" y="615499"/>
                  <a:pt x="4066941" y="615483"/>
                </a:cubicBezTo>
                <a:lnTo>
                  <a:pt x="4075544" y="613126"/>
                </a:lnTo>
                <a:cubicBezTo>
                  <a:pt x="4076342" y="612717"/>
                  <a:pt x="4077092" y="612357"/>
                  <a:pt x="4077792" y="612046"/>
                </a:cubicBezTo>
                <a:cubicBezTo>
                  <a:pt x="4078493" y="611735"/>
                  <a:pt x="4079046" y="611572"/>
                  <a:pt x="4079454" y="611555"/>
                </a:cubicBezTo>
                <a:cubicBezTo>
                  <a:pt x="4080627" y="611588"/>
                  <a:pt x="4081604" y="611522"/>
                  <a:pt x="4082387" y="611359"/>
                </a:cubicBezTo>
                <a:cubicBezTo>
                  <a:pt x="4083168" y="611195"/>
                  <a:pt x="4083755" y="610737"/>
                  <a:pt x="4084146" y="609984"/>
                </a:cubicBezTo>
                <a:lnTo>
                  <a:pt x="4095094" y="607628"/>
                </a:lnTo>
                <a:cubicBezTo>
                  <a:pt x="4105136" y="604485"/>
                  <a:pt x="4115553" y="602130"/>
                  <a:pt x="4126346" y="600565"/>
                </a:cubicBezTo>
                <a:cubicBezTo>
                  <a:pt x="4131738" y="599348"/>
                  <a:pt x="4136935" y="598083"/>
                  <a:pt x="4141937" y="596771"/>
                </a:cubicBezTo>
                <a:cubicBezTo>
                  <a:pt x="4146939" y="595459"/>
                  <a:pt x="4152135" y="594393"/>
                  <a:pt x="4157527" y="593575"/>
                </a:cubicBezTo>
                <a:cubicBezTo>
                  <a:pt x="4159167" y="593224"/>
                  <a:pt x="4161149" y="592968"/>
                  <a:pt x="4163472" y="592808"/>
                </a:cubicBezTo>
                <a:cubicBezTo>
                  <a:pt x="4165795" y="592648"/>
                  <a:pt x="4167973" y="592392"/>
                  <a:pt x="4170006" y="592041"/>
                </a:cubicBezTo>
                <a:cubicBezTo>
                  <a:pt x="4173881" y="591609"/>
                  <a:pt x="4177658" y="591127"/>
                  <a:pt x="4181338" y="590595"/>
                </a:cubicBezTo>
                <a:cubicBezTo>
                  <a:pt x="4185017" y="590064"/>
                  <a:pt x="4188795" y="589774"/>
                  <a:pt x="4192669" y="589725"/>
                </a:cubicBezTo>
                <a:cubicBezTo>
                  <a:pt x="4200094" y="589383"/>
                  <a:pt x="4207518" y="589286"/>
                  <a:pt x="4214943" y="589432"/>
                </a:cubicBezTo>
                <a:cubicBezTo>
                  <a:pt x="4222367" y="589579"/>
                  <a:pt x="4229791" y="589676"/>
                  <a:pt x="4237215" y="589725"/>
                </a:cubicBezTo>
                <a:cubicBezTo>
                  <a:pt x="4238729" y="589743"/>
                  <a:pt x="4239999" y="589707"/>
                  <a:pt x="4241025" y="589620"/>
                </a:cubicBezTo>
                <a:cubicBezTo>
                  <a:pt x="4242051" y="589532"/>
                  <a:pt x="4243125" y="589287"/>
                  <a:pt x="4244249" y="588883"/>
                </a:cubicBezTo>
                <a:cubicBezTo>
                  <a:pt x="4243874" y="588819"/>
                  <a:pt x="4243647" y="588559"/>
                  <a:pt x="4243565" y="588105"/>
                </a:cubicBezTo>
                <a:cubicBezTo>
                  <a:pt x="4243483" y="587650"/>
                  <a:pt x="4243451" y="587391"/>
                  <a:pt x="4243467" y="587326"/>
                </a:cubicBezTo>
                <a:cubicBezTo>
                  <a:pt x="4237997" y="585768"/>
                  <a:pt x="4233308" y="584990"/>
                  <a:pt x="4229401" y="584990"/>
                </a:cubicBezTo>
                <a:close/>
                <a:moveTo>
                  <a:pt x="2353428" y="581525"/>
                </a:moveTo>
                <a:cubicBezTo>
                  <a:pt x="2353037" y="581378"/>
                  <a:pt x="2352646" y="581476"/>
                  <a:pt x="2352256" y="581818"/>
                </a:cubicBezTo>
                <a:cubicBezTo>
                  <a:pt x="2351020" y="582257"/>
                  <a:pt x="2349588" y="582745"/>
                  <a:pt x="2347960" y="583282"/>
                </a:cubicBezTo>
                <a:cubicBezTo>
                  <a:pt x="2346333" y="583819"/>
                  <a:pt x="2344901" y="584112"/>
                  <a:pt x="2343664" y="584161"/>
                </a:cubicBezTo>
                <a:cubicBezTo>
                  <a:pt x="2341663" y="584242"/>
                  <a:pt x="2339613" y="584470"/>
                  <a:pt x="2337514" y="584844"/>
                </a:cubicBezTo>
                <a:cubicBezTo>
                  <a:pt x="2335415" y="585218"/>
                  <a:pt x="2333560" y="585251"/>
                  <a:pt x="2331949" y="584942"/>
                </a:cubicBezTo>
                <a:cubicBezTo>
                  <a:pt x="2329964" y="584568"/>
                  <a:pt x="2327686" y="584340"/>
                  <a:pt x="2325115" y="584258"/>
                </a:cubicBezTo>
                <a:cubicBezTo>
                  <a:pt x="2322544" y="584177"/>
                  <a:pt x="2319875" y="584144"/>
                  <a:pt x="2317109" y="584161"/>
                </a:cubicBezTo>
                <a:cubicBezTo>
                  <a:pt x="2316718" y="584193"/>
                  <a:pt x="2316328" y="584323"/>
                  <a:pt x="2315937" y="584551"/>
                </a:cubicBezTo>
                <a:cubicBezTo>
                  <a:pt x="2315547" y="584779"/>
                  <a:pt x="2315156" y="584909"/>
                  <a:pt x="2314766" y="584942"/>
                </a:cubicBezTo>
                <a:cubicBezTo>
                  <a:pt x="2315189" y="586797"/>
                  <a:pt x="2315905" y="587968"/>
                  <a:pt x="2316914" y="588456"/>
                </a:cubicBezTo>
                <a:cubicBezTo>
                  <a:pt x="2317922" y="588945"/>
                  <a:pt x="2319029" y="589335"/>
                  <a:pt x="2320233" y="589628"/>
                </a:cubicBezTo>
                <a:cubicBezTo>
                  <a:pt x="2321828" y="590035"/>
                  <a:pt x="2323520" y="590393"/>
                  <a:pt x="2325310" y="590702"/>
                </a:cubicBezTo>
                <a:cubicBezTo>
                  <a:pt x="2327100" y="591011"/>
                  <a:pt x="2328792" y="591174"/>
                  <a:pt x="2330387" y="591190"/>
                </a:cubicBezTo>
                <a:cubicBezTo>
                  <a:pt x="2334162" y="591190"/>
                  <a:pt x="2338328" y="590409"/>
                  <a:pt x="2342883" y="588847"/>
                </a:cubicBezTo>
                <a:cubicBezTo>
                  <a:pt x="2345259" y="588017"/>
                  <a:pt x="2347537" y="586943"/>
                  <a:pt x="2349718" y="585625"/>
                </a:cubicBezTo>
                <a:cubicBezTo>
                  <a:pt x="2351898" y="584307"/>
                  <a:pt x="2353786" y="583038"/>
                  <a:pt x="2355380" y="581818"/>
                </a:cubicBezTo>
                <a:lnTo>
                  <a:pt x="2354599" y="581818"/>
                </a:lnTo>
                <a:cubicBezTo>
                  <a:pt x="2354209" y="581769"/>
                  <a:pt x="2353818" y="581671"/>
                  <a:pt x="2353428" y="581525"/>
                </a:cubicBezTo>
                <a:close/>
                <a:moveTo>
                  <a:pt x="4445395" y="571090"/>
                </a:moveTo>
                <a:cubicBezTo>
                  <a:pt x="4447119" y="570798"/>
                  <a:pt x="4449137" y="570993"/>
                  <a:pt x="4451447" y="571674"/>
                </a:cubicBezTo>
                <a:cubicBezTo>
                  <a:pt x="4455043" y="572775"/>
                  <a:pt x="4458589" y="574077"/>
                  <a:pt x="4462087" y="575580"/>
                </a:cubicBezTo>
                <a:cubicBezTo>
                  <a:pt x="4465585" y="577082"/>
                  <a:pt x="4468547" y="579174"/>
                  <a:pt x="4470971" y="581857"/>
                </a:cubicBezTo>
                <a:cubicBezTo>
                  <a:pt x="4475526" y="584211"/>
                  <a:pt x="4479691" y="587351"/>
                  <a:pt x="4483465" y="591276"/>
                </a:cubicBezTo>
                <a:cubicBezTo>
                  <a:pt x="4486997" y="593672"/>
                  <a:pt x="4490478" y="596456"/>
                  <a:pt x="4493911" y="599629"/>
                </a:cubicBezTo>
                <a:cubicBezTo>
                  <a:pt x="4497343" y="602802"/>
                  <a:pt x="4500631" y="605988"/>
                  <a:pt x="4503770" y="609186"/>
                </a:cubicBezTo>
                <a:cubicBezTo>
                  <a:pt x="4508033" y="613532"/>
                  <a:pt x="4510636" y="618163"/>
                  <a:pt x="4511579" y="623079"/>
                </a:cubicBezTo>
                <a:cubicBezTo>
                  <a:pt x="4512523" y="627994"/>
                  <a:pt x="4512003" y="632985"/>
                  <a:pt x="4510018" y="638053"/>
                </a:cubicBezTo>
                <a:cubicBezTo>
                  <a:pt x="4508423" y="641975"/>
                  <a:pt x="4506536" y="645847"/>
                  <a:pt x="4504356" y="649671"/>
                </a:cubicBezTo>
                <a:cubicBezTo>
                  <a:pt x="4502176" y="653495"/>
                  <a:pt x="4499898" y="657173"/>
                  <a:pt x="4497523" y="660704"/>
                </a:cubicBezTo>
                <a:cubicBezTo>
                  <a:pt x="4497035" y="662233"/>
                  <a:pt x="4496059" y="663665"/>
                  <a:pt x="4494595" y="664999"/>
                </a:cubicBezTo>
                <a:cubicBezTo>
                  <a:pt x="4493130" y="666334"/>
                  <a:pt x="4491763" y="667766"/>
                  <a:pt x="4490494" y="669295"/>
                </a:cubicBezTo>
                <a:cubicBezTo>
                  <a:pt x="4489013" y="671996"/>
                  <a:pt x="4487485" y="674209"/>
                  <a:pt x="4485907" y="675934"/>
                </a:cubicBezTo>
                <a:cubicBezTo>
                  <a:pt x="4484328" y="677659"/>
                  <a:pt x="4482213" y="679091"/>
                  <a:pt x="4479561" y="680230"/>
                </a:cubicBezTo>
                <a:cubicBezTo>
                  <a:pt x="4478015" y="681060"/>
                  <a:pt x="4476616" y="682134"/>
                  <a:pt x="4475363" y="683452"/>
                </a:cubicBezTo>
                <a:cubicBezTo>
                  <a:pt x="4474111" y="684770"/>
                  <a:pt x="4472907" y="686039"/>
                  <a:pt x="4471751" y="687259"/>
                </a:cubicBezTo>
                <a:cubicBezTo>
                  <a:pt x="4471735" y="686836"/>
                  <a:pt x="4471768" y="686316"/>
                  <a:pt x="4471849" y="685697"/>
                </a:cubicBezTo>
                <a:cubicBezTo>
                  <a:pt x="4471931" y="685079"/>
                  <a:pt x="4472159" y="684558"/>
                  <a:pt x="4472533" y="684135"/>
                </a:cubicBezTo>
                <a:cubicBezTo>
                  <a:pt x="4473363" y="682264"/>
                  <a:pt x="4473655" y="681125"/>
                  <a:pt x="4473411" y="680718"/>
                </a:cubicBezTo>
                <a:cubicBezTo>
                  <a:pt x="4473167" y="680311"/>
                  <a:pt x="4472093" y="680148"/>
                  <a:pt x="4470190" y="680230"/>
                </a:cubicBezTo>
                <a:cubicBezTo>
                  <a:pt x="4470157" y="680246"/>
                  <a:pt x="4470027" y="680214"/>
                  <a:pt x="4469799" y="680132"/>
                </a:cubicBezTo>
                <a:cubicBezTo>
                  <a:pt x="4469571" y="680051"/>
                  <a:pt x="4469441" y="679823"/>
                  <a:pt x="4469409" y="679449"/>
                </a:cubicBezTo>
                <a:cubicBezTo>
                  <a:pt x="4467457" y="678017"/>
                  <a:pt x="4465504" y="677561"/>
                  <a:pt x="4463552" y="678082"/>
                </a:cubicBezTo>
                <a:cubicBezTo>
                  <a:pt x="4461599" y="678603"/>
                  <a:pt x="4459647" y="679319"/>
                  <a:pt x="4457695" y="680230"/>
                </a:cubicBezTo>
                <a:cubicBezTo>
                  <a:pt x="4454539" y="681694"/>
                  <a:pt x="4451480" y="681890"/>
                  <a:pt x="4448519" y="680816"/>
                </a:cubicBezTo>
                <a:cubicBezTo>
                  <a:pt x="4445557" y="679742"/>
                  <a:pt x="4442889" y="677984"/>
                  <a:pt x="4440513" y="675544"/>
                </a:cubicBezTo>
                <a:cubicBezTo>
                  <a:pt x="4438724" y="673412"/>
                  <a:pt x="4436837" y="671622"/>
                  <a:pt x="4434852" y="670174"/>
                </a:cubicBezTo>
                <a:cubicBezTo>
                  <a:pt x="4432867" y="668726"/>
                  <a:pt x="4432151" y="666350"/>
                  <a:pt x="4432705" y="663047"/>
                </a:cubicBezTo>
                <a:lnTo>
                  <a:pt x="4431143" y="663047"/>
                </a:lnTo>
                <a:cubicBezTo>
                  <a:pt x="4430361" y="663405"/>
                  <a:pt x="4429581" y="663860"/>
                  <a:pt x="4428799" y="664414"/>
                </a:cubicBezTo>
                <a:cubicBezTo>
                  <a:pt x="4428019" y="664967"/>
                  <a:pt x="4427238" y="665813"/>
                  <a:pt x="4426457" y="666952"/>
                </a:cubicBezTo>
                <a:cubicBezTo>
                  <a:pt x="4425659" y="667391"/>
                  <a:pt x="4424716" y="667489"/>
                  <a:pt x="4423626" y="667245"/>
                </a:cubicBezTo>
                <a:cubicBezTo>
                  <a:pt x="4422536" y="667001"/>
                  <a:pt x="4421397" y="666122"/>
                  <a:pt x="4420209" y="664609"/>
                </a:cubicBezTo>
                <a:cubicBezTo>
                  <a:pt x="4418306" y="662917"/>
                  <a:pt x="4417427" y="660639"/>
                  <a:pt x="4417573" y="657775"/>
                </a:cubicBezTo>
                <a:cubicBezTo>
                  <a:pt x="4417720" y="654911"/>
                  <a:pt x="4418599" y="652242"/>
                  <a:pt x="4420209" y="649769"/>
                </a:cubicBezTo>
                <a:cubicBezTo>
                  <a:pt x="4422861" y="645830"/>
                  <a:pt x="4425367" y="641801"/>
                  <a:pt x="4427726" y="637681"/>
                </a:cubicBezTo>
                <a:cubicBezTo>
                  <a:pt x="4430085" y="633562"/>
                  <a:pt x="4432785" y="629551"/>
                  <a:pt x="4435828" y="625648"/>
                </a:cubicBezTo>
                <a:cubicBezTo>
                  <a:pt x="4437000" y="622953"/>
                  <a:pt x="4438367" y="620504"/>
                  <a:pt x="4439928" y="618299"/>
                </a:cubicBezTo>
                <a:cubicBezTo>
                  <a:pt x="4441490" y="616094"/>
                  <a:pt x="4443247" y="613840"/>
                  <a:pt x="4445200" y="611538"/>
                </a:cubicBezTo>
                <a:cubicBezTo>
                  <a:pt x="4448031" y="606513"/>
                  <a:pt x="4450373" y="601699"/>
                  <a:pt x="4452228" y="597095"/>
                </a:cubicBezTo>
                <a:cubicBezTo>
                  <a:pt x="4454083" y="592491"/>
                  <a:pt x="4454863" y="587673"/>
                  <a:pt x="4454571" y="582641"/>
                </a:cubicBezTo>
                <a:cubicBezTo>
                  <a:pt x="4454685" y="578799"/>
                  <a:pt x="4454067" y="576281"/>
                  <a:pt x="4452716" y="575089"/>
                </a:cubicBezTo>
                <a:cubicBezTo>
                  <a:pt x="4451365" y="573897"/>
                  <a:pt x="4448600" y="573536"/>
                  <a:pt x="4444419" y="574007"/>
                </a:cubicBezTo>
                <a:cubicBezTo>
                  <a:pt x="4443670" y="573975"/>
                  <a:pt x="4443019" y="573845"/>
                  <a:pt x="4442466" y="573618"/>
                </a:cubicBezTo>
                <a:cubicBezTo>
                  <a:pt x="4441913" y="573391"/>
                  <a:pt x="4441263" y="573262"/>
                  <a:pt x="4440513" y="573229"/>
                </a:cubicBezTo>
                <a:lnTo>
                  <a:pt x="4440513" y="571674"/>
                </a:lnTo>
                <a:cubicBezTo>
                  <a:pt x="4442043" y="571576"/>
                  <a:pt x="4443670" y="571382"/>
                  <a:pt x="4445395" y="571090"/>
                </a:cubicBezTo>
                <a:close/>
                <a:moveTo>
                  <a:pt x="2750569" y="552141"/>
                </a:moveTo>
                <a:cubicBezTo>
                  <a:pt x="2750553" y="552125"/>
                  <a:pt x="2750390" y="552157"/>
                  <a:pt x="2750081" y="552238"/>
                </a:cubicBezTo>
                <a:cubicBezTo>
                  <a:pt x="2749771" y="552319"/>
                  <a:pt x="2749413" y="552546"/>
                  <a:pt x="2749006" y="552919"/>
                </a:cubicBezTo>
                <a:lnTo>
                  <a:pt x="2751350" y="552919"/>
                </a:lnTo>
                <a:cubicBezTo>
                  <a:pt x="2753336" y="553559"/>
                  <a:pt x="2755224" y="553854"/>
                  <a:pt x="2757015" y="553805"/>
                </a:cubicBezTo>
                <a:cubicBezTo>
                  <a:pt x="2758805" y="553756"/>
                  <a:pt x="2760303" y="554249"/>
                  <a:pt x="2761507" y="555283"/>
                </a:cubicBezTo>
                <a:cubicBezTo>
                  <a:pt x="2764649" y="555989"/>
                  <a:pt x="2767742" y="556350"/>
                  <a:pt x="2770786" y="556366"/>
                </a:cubicBezTo>
                <a:cubicBezTo>
                  <a:pt x="2773829" y="556383"/>
                  <a:pt x="2776727" y="556547"/>
                  <a:pt x="2779477" y="556859"/>
                </a:cubicBezTo>
                <a:lnTo>
                  <a:pt x="2785728" y="556859"/>
                </a:lnTo>
                <a:cubicBezTo>
                  <a:pt x="2787665" y="557942"/>
                  <a:pt x="2789651" y="558533"/>
                  <a:pt x="2791686" y="558632"/>
                </a:cubicBezTo>
                <a:cubicBezTo>
                  <a:pt x="2793720" y="558730"/>
                  <a:pt x="2795901" y="558927"/>
                  <a:pt x="2798229" y="559223"/>
                </a:cubicBezTo>
                <a:cubicBezTo>
                  <a:pt x="2800573" y="559600"/>
                  <a:pt x="2802722" y="559830"/>
                  <a:pt x="2804675" y="559913"/>
                </a:cubicBezTo>
                <a:cubicBezTo>
                  <a:pt x="2806628" y="559994"/>
                  <a:pt x="2808386" y="560027"/>
                  <a:pt x="2809949" y="560011"/>
                </a:cubicBezTo>
                <a:lnTo>
                  <a:pt x="2813076" y="560011"/>
                </a:lnTo>
                <a:lnTo>
                  <a:pt x="2813848" y="559223"/>
                </a:lnTo>
                <a:cubicBezTo>
                  <a:pt x="2812696" y="558780"/>
                  <a:pt x="2811689" y="558287"/>
                  <a:pt x="2810827" y="557745"/>
                </a:cubicBezTo>
                <a:cubicBezTo>
                  <a:pt x="2809965" y="557204"/>
                  <a:pt x="2809151" y="556908"/>
                  <a:pt x="2808386" y="556859"/>
                </a:cubicBezTo>
                <a:lnTo>
                  <a:pt x="2792760" y="556859"/>
                </a:lnTo>
                <a:cubicBezTo>
                  <a:pt x="2790774" y="556120"/>
                  <a:pt x="2788300" y="555628"/>
                  <a:pt x="2785338" y="555381"/>
                </a:cubicBezTo>
                <a:cubicBezTo>
                  <a:pt x="2782375" y="555135"/>
                  <a:pt x="2779120" y="554840"/>
                  <a:pt x="2775571" y="554495"/>
                </a:cubicBezTo>
                <a:cubicBezTo>
                  <a:pt x="2772087" y="553610"/>
                  <a:pt x="2768311" y="552826"/>
                  <a:pt x="2764242" y="552143"/>
                </a:cubicBezTo>
                <a:cubicBezTo>
                  <a:pt x="2760172" y="551461"/>
                  <a:pt x="2755615" y="551460"/>
                  <a:pt x="2750569" y="552141"/>
                </a:cubicBezTo>
                <a:close/>
                <a:moveTo>
                  <a:pt x="2738088" y="550623"/>
                </a:moveTo>
                <a:lnTo>
                  <a:pt x="2738850" y="552141"/>
                </a:lnTo>
                <a:cubicBezTo>
                  <a:pt x="2740804" y="552108"/>
                  <a:pt x="2742562" y="551980"/>
                  <a:pt x="2744124" y="551757"/>
                </a:cubicBezTo>
                <a:cubicBezTo>
                  <a:pt x="2745687" y="551535"/>
                  <a:pt x="2747054" y="551418"/>
                  <a:pt x="2748226" y="551407"/>
                </a:cubicBezTo>
                <a:lnTo>
                  <a:pt x="2748226" y="550623"/>
                </a:lnTo>
                <a:close/>
                <a:moveTo>
                  <a:pt x="4789693" y="548911"/>
                </a:moveTo>
                <a:cubicBezTo>
                  <a:pt x="4795859" y="549140"/>
                  <a:pt x="4802074" y="549467"/>
                  <a:pt x="4808338" y="549892"/>
                </a:cubicBezTo>
                <a:cubicBezTo>
                  <a:pt x="4813073" y="550929"/>
                  <a:pt x="4818051" y="551966"/>
                  <a:pt x="4823273" y="553004"/>
                </a:cubicBezTo>
                <a:cubicBezTo>
                  <a:pt x="4828496" y="554041"/>
                  <a:pt x="4833669" y="555856"/>
                  <a:pt x="4838795" y="558449"/>
                </a:cubicBezTo>
                <a:cubicBezTo>
                  <a:pt x="4842748" y="560669"/>
                  <a:pt x="4846945" y="562452"/>
                  <a:pt x="4851387" y="563797"/>
                </a:cubicBezTo>
                <a:cubicBezTo>
                  <a:pt x="4855829" y="565142"/>
                  <a:pt x="4860221" y="566730"/>
                  <a:pt x="4864565" y="568562"/>
                </a:cubicBezTo>
                <a:cubicBezTo>
                  <a:pt x="4866859" y="569372"/>
                  <a:pt x="4869105" y="570474"/>
                  <a:pt x="4871301" y="571870"/>
                </a:cubicBezTo>
                <a:cubicBezTo>
                  <a:pt x="4873498" y="573266"/>
                  <a:pt x="4875938" y="574764"/>
                  <a:pt x="4878623" y="576362"/>
                </a:cubicBezTo>
                <a:cubicBezTo>
                  <a:pt x="4879794" y="576771"/>
                  <a:pt x="4880965" y="576934"/>
                  <a:pt x="4882137" y="576853"/>
                </a:cubicBezTo>
                <a:cubicBezTo>
                  <a:pt x="4883309" y="576771"/>
                  <a:pt x="4884480" y="576345"/>
                  <a:pt x="4885651" y="575577"/>
                </a:cubicBezTo>
                <a:lnTo>
                  <a:pt x="4916889" y="563116"/>
                </a:lnTo>
                <a:cubicBezTo>
                  <a:pt x="4923559" y="560442"/>
                  <a:pt x="4930523" y="558595"/>
                  <a:pt x="4937779" y="557574"/>
                </a:cubicBezTo>
                <a:cubicBezTo>
                  <a:pt x="4945035" y="556553"/>
                  <a:pt x="4952389" y="556067"/>
                  <a:pt x="4959841" y="556115"/>
                </a:cubicBezTo>
                <a:cubicBezTo>
                  <a:pt x="4974809" y="555986"/>
                  <a:pt x="4989387" y="556245"/>
                  <a:pt x="5003573" y="556893"/>
                </a:cubicBezTo>
                <a:cubicBezTo>
                  <a:pt x="5009853" y="557606"/>
                  <a:pt x="5015841" y="558514"/>
                  <a:pt x="5021535" y="559616"/>
                </a:cubicBezTo>
                <a:cubicBezTo>
                  <a:pt x="5027229" y="560718"/>
                  <a:pt x="5032436" y="562403"/>
                  <a:pt x="5037155" y="564672"/>
                </a:cubicBezTo>
                <a:cubicBezTo>
                  <a:pt x="5043873" y="567264"/>
                  <a:pt x="5050739" y="569860"/>
                  <a:pt x="5057751" y="572461"/>
                </a:cubicBezTo>
                <a:cubicBezTo>
                  <a:pt x="5064763" y="575062"/>
                  <a:pt x="5071434" y="578456"/>
                  <a:pt x="5077763" y="582641"/>
                </a:cubicBezTo>
                <a:cubicBezTo>
                  <a:pt x="5078170" y="583067"/>
                  <a:pt x="5078723" y="583394"/>
                  <a:pt x="5079423" y="583623"/>
                </a:cubicBezTo>
                <a:cubicBezTo>
                  <a:pt x="5080122" y="583852"/>
                  <a:pt x="5080871" y="583786"/>
                  <a:pt x="5081668" y="583426"/>
                </a:cubicBezTo>
                <a:cubicBezTo>
                  <a:pt x="5083637" y="583704"/>
                  <a:pt x="5085556" y="583934"/>
                  <a:pt x="5087427" y="584113"/>
                </a:cubicBezTo>
                <a:cubicBezTo>
                  <a:pt x="5089298" y="584293"/>
                  <a:pt x="5091023" y="585111"/>
                  <a:pt x="5092601" y="586566"/>
                </a:cubicBezTo>
                <a:cubicBezTo>
                  <a:pt x="5093138" y="586926"/>
                  <a:pt x="5094407" y="586992"/>
                  <a:pt x="5096409" y="586763"/>
                </a:cubicBezTo>
                <a:cubicBezTo>
                  <a:pt x="5098409" y="586534"/>
                  <a:pt x="5100265" y="586207"/>
                  <a:pt x="5101973" y="585781"/>
                </a:cubicBezTo>
                <a:cubicBezTo>
                  <a:pt x="5105080" y="584947"/>
                  <a:pt x="5108041" y="584064"/>
                  <a:pt x="5110855" y="583132"/>
                </a:cubicBezTo>
                <a:cubicBezTo>
                  <a:pt x="5113670" y="582200"/>
                  <a:pt x="5116436" y="581513"/>
                  <a:pt x="5119153" y="581072"/>
                </a:cubicBezTo>
                <a:lnTo>
                  <a:pt x="5123839" y="577932"/>
                </a:lnTo>
                <a:cubicBezTo>
                  <a:pt x="5125677" y="579534"/>
                  <a:pt x="5126491" y="581039"/>
                  <a:pt x="5126279" y="582445"/>
                </a:cubicBezTo>
                <a:cubicBezTo>
                  <a:pt x="5126068" y="583852"/>
                  <a:pt x="5125515" y="584964"/>
                  <a:pt x="5124620" y="585781"/>
                </a:cubicBezTo>
                <a:cubicBezTo>
                  <a:pt x="5123139" y="589358"/>
                  <a:pt x="5121610" y="592772"/>
                  <a:pt x="5120031" y="596022"/>
                </a:cubicBezTo>
                <a:cubicBezTo>
                  <a:pt x="5118453" y="599273"/>
                  <a:pt x="5116339" y="602093"/>
                  <a:pt x="5113687" y="604482"/>
                </a:cubicBezTo>
                <a:cubicBezTo>
                  <a:pt x="5112173" y="606883"/>
                  <a:pt x="5110905" y="609333"/>
                  <a:pt x="5109879" y="611832"/>
                </a:cubicBezTo>
                <a:cubicBezTo>
                  <a:pt x="5108854" y="614330"/>
                  <a:pt x="5107781" y="616584"/>
                  <a:pt x="5106658" y="618593"/>
                </a:cubicBezTo>
                <a:cubicBezTo>
                  <a:pt x="5105925" y="619034"/>
                  <a:pt x="5105243" y="619720"/>
                  <a:pt x="5104609" y="620651"/>
                </a:cubicBezTo>
                <a:cubicBezTo>
                  <a:pt x="5103973" y="621582"/>
                  <a:pt x="5103095" y="622464"/>
                  <a:pt x="5101973" y="623297"/>
                </a:cubicBezTo>
                <a:cubicBezTo>
                  <a:pt x="5100069" y="624049"/>
                  <a:pt x="5098605" y="624896"/>
                  <a:pt x="5097579" y="625839"/>
                </a:cubicBezTo>
                <a:cubicBezTo>
                  <a:pt x="5096555" y="626783"/>
                  <a:pt x="5095675" y="628013"/>
                  <a:pt x="5094945" y="629530"/>
                </a:cubicBezTo>
                <a:cubicBezTo>
                  <a:pt x="5094537" y="631008"/>
                  <a:pt x="5094179" y="632101"/>
                  <a:pt x="5093870" y="632808"/>
                </a:cubicBezTo>
                <a:cubicBezTo>
                  <a:pt x="5093561" y="633515"/>
                  <a:pt x="5093399" y="634222"/>
                  <a:pt x="5093383" y="634929"/>
                </a:cubicBezTo>
                <a:lnTo>
                  <a:pt x="5088697" y="641177"/>
                </a:lnTo>
                <a:cubicBezTo>
                  <a:pt x="5088306" y="642007"/>
                  <a:pt x="5087721" y="642886"/>
                  <a:pt x="5086939" y="643814"/>
                </a:cubicBezTo>
                <a:cubicBezTo>
                  <a:pt x="5086159" y="644741"/>
                  <a:pt x="5085182" y="645424"/>
                  <a:pt x="5084011" y="645864"/>
                </a:cubicBezTo>
                <a:cubicBezTo>
                  <a:pt x="5078853" y="649248"/>
                  <a:pt x="5073159" y="651461"/>
                  <a:pt x="5066927" y="652503"/>
                </a:cubicBezTo>
                <a:cubicBezTo>
                  <a:pt x="5060697" y="653544"/>
                  <a:pt x="5054416" y="654195"/>
                  <a:pt x="5048087" y="654455"/>
                </a:cubicBezTo>
                <a:cubicBezTo>
                  <a:pt x="5016849" y="655887"/>
                  <a:pt x="4985612" y="657710"/>
                  <a:pt x="4954374" y="659923"/>
                </a:cubicBezTo>
                <a:cubicBezTo>
                  <a:pt x="4946175" y="659890"/>
                  <a:pt x="4937975" y="659955"/>
                  <a:pt x="4929774" y="660118"/>
                </a:cubicBezTo>
                <a:cubicBezTo>
                  <a:pt x="4921575" y="660280"/>
                  <a:pt x="4913375" y="660736"/>
                  <a:pt x="4905175" y="661485"/>
                </a:cubicBezTo>
                <a:cubicBezTo>
                  <a:pt x="4901629" y="661761"/>
                  <a:pt x="4897983" y="661989"/>
                  <a:pt x="4894241" y="662168"/>
                </a:cubicBezTo>
                <a:cubicBezTo>
                  <a:pt x="4890500" y="662347"/>
                  <a:pt x="4886855" y="663161"/>
                  <a:pt x="4883309" y="664609"/>
                </a:cubicBezTo>
                <a:cubicBezTo>
                  <a:pt x="4883243" y="665357"/>
                  <a:pt x="4882788" y="665813"/>
                  <a:pt x="4881941" y="665976"/>
                </a:cubicBezTo>
                <a:cubicBezTo>
                  <a:pt x="4881096" y="666139"/>
                  <a:pt x="4880249" y="666204"/>
                  <a:pt x="4879403" y="666171"/>
                </a:cubicBezTo>
                <a:cubicBezTo>
                  <a:pt x="4872375" y="666041"/>
                  <a:pt x="4866127" y="666301"/>
                  <a:pt x="4860661" y="666952"/>
                </a:cubicBezTo>
                <a:cubicBezTo>
                  <a:pt x="4856724" y="666985"/>
                  <a:pt x="4852689" y="667310"/>
                  <a:pt x="4848557" y="667928"/>
                </a:cubicBezTo>
                <a:cubicBezTo>
                  <a:pt x="4844423" y="668547"/>
                  <a:pt x="4840389" y="669263"/>
                  <a:pt x="4836452" y="670076"/>
                </a:cubicBezTo>
                <a:cubicBezTo>
                  <a:pt x="4832612" y="670499"/>
                  <a:pt x="4828968" y="671215"/>
                  <a:pt x="4825519" y="672224"/>
                </a:cubicBezTo>
                <a:cubicBezTo>
                  <a:pt x="4822070" y="673233"/>
                  <a:pt x="4818425" y="674339"/>
                  <a:pt x="4814585" y="675544"/>
                </a:cubicBezTo>
                <a:lnTo>
                  <a:pt x="4813805" y="676325"/>
                </a:lnTo>
                <a:cubicBezTo>
                  <a:pt x="4811803" y="676341"/>
                  <a:pt x="4809559" y="676504"/>
                  <a:pt x="4807069" y="676813"/>
                </a:cubicBezTo>
                <a:cubicBezTo>
                  <a:pt x="4804579" y="677122"/>
                  <a:pt x="4802139" y="677480"/>
                  <a:pt x="4799748" y="677887"/>
                </a:cubicBezTo>
                <a:cubicBezTo>
                  <a:pt x="4801651" y="676260"/>
                  <a:pt x="4803506" y="674632"/>
                  <a:pt x="4805312" y="673005"/>
                </a:cubicBezTo>
                <a:cubicBezTo>
                  <a:pt x="4807118" y="671378"/>
                  <a:pt x="4809167" y="670141"/>
                  <a:pt x="4811461" y="669295"/>
                </a:cubicBezTo>
                <a:cubicBezTo>
                  <a:pt x="4815383" y="666220"/>
                  <a:pt x="4819450" y="663388"/>
                  <a:pt x="4823664" y="660801"/>
                </a:cubicBezTo>
                <a:cubicBezTo>
                  <a:pt x="4827877" y="658214"/>
                  <a:pt x="4832140" y="655578"/>
                  <a:pt x="4836452" y="652893"/>
                </a:cubicBezTo>
                <a:cubicBezTo>
                  <a:pt x="4841528" y="649443"/>
                  <a:pt x="4846605" y="646384"/>
                  <a:pt x="4851680" y="643716"/>
                </a:cubicBezTo>
                <a:cubicBezTo>
                  <a:pt x="4856756" y="641047"/>
                  <a:pt x="4861833" y="638379"/>
                  <a:pt x="4866909" y="635710"/>
                </a:cubicBezTo>
                <a:cubicBezTo>
                  <a:pt x="4871725" y="632617"/>
                  <a:pt x="4876931" y="630300"/>
                  <a:pt x="4882527" y="628759"/>
                </a:cubicBezTo>
                <a:cubicBezTo>
                  <a:pt x="4884741" y="626559"/>
                  <a:pt x="4886563" y="625522"/>
                  <a:pt x="4887994" y="625648"/>
                </a:cubicBezTo>
                <a:cubicBezTo>
                  <a:pt x="4892663" y="624456"/>
                  <a:pt x="4897186" y="623117"/>
                  <a:pt x="4901563" y="621631"/>
                </a:cubicBezTo>
                <a:cubicBezTo>
                  <a:pt x="4905939" y="620144"/>
                  <a:pt x="4910267" y="618609"/>
                  <a:pt x="4914546" y="617025"/>
                </a:cubicBezTo>
                <a:cubicBezTo>
                  <a:pt x="4919151" y="615735"/>
                  <a:pt x="4923609" y="614200"/>
                  <a:pt x="4927919" y="612420"/>
                </a:cubicBezTo>
                <a:cubicBezTo>
                  <a:pt x="4932231" y="610639"/>
                  <a:pt x="4936885" y="609300"/>
                  <a:pt x="4941879" y="608402"/>
                </a:cubicBezTo>
                <a:cubicBezTo>
                  <a:pt x="4945800" y="608288"/>
                  <a:pt x="4949673" y="607537"/>
                  <a:pt x="4953495" y="606148"/>
                </a:cubicBezTo>
                <a:cubicBezTo>
                  <a:pt x="4957319" y="604760"/>
                  <a:pt x="4960996" y="603421"/>
                  <a:pt x="4964526" y="602131"/>
                </a:cubicBezTo>
                <a:lnTo>
                  <a:pt x="4978583" y="595942"/>
                </a:lnTo>
                <a:cubicBezTo>
                  <a:pt x="4981414" y="594898"/>
                  <a:pt x="4983953" y="595060"/>
                  <a:pt x="4986197" y="596427"/>
                </a:cubicBezTo>
                <a:cubicBezTo>
                  <a:pt x="4988443" y="597793"/>
                  <a:pt x="4989809" y="599695"/>
                  <a:pt x="4990297" y="602131"/>
                </a:cubicBezTo>
                <a:cubicBezTo>
                  <a:pt x="4990557" y="603339"/>
                  <a:pt x="4990818" y="604450"/>
                  <a:pt x="4991079" y="605462"/>
                </a:cubicBezTo>
                <a:cubicBezTo>
                  <a:pt x="4991339" y="606475"/>
                  <a:pt x="4992381" y="607193"/>
                  <a:pt x="4994203" y="607618"/>
                </a:cubicBezTo>
                <a:cubicBezTo>
                  <a:pt x="4995846" y="607291"/>
                  <a:pt x="4997440" y="606769"/>
                  <a:pt x="4998985" y="606050"/>
                </a:cubicBezTo>
                <a:cubicBezTo>
                  <a:pt x="5000531" y="605332"/>
                  <a:pt x="5001540" y="604025"/>
                  <a:pt x="5002011" y="602131"/>
                </a:cubicBezTo>
                <a:cubicBezTo>
                  <a:pt x="5002842" y="599775"/>
                  <a:pt x="5003525" y="597124"/>
                  <a:pt x="5004061" y="594175"/>
                </a:cubicBezTo>
                <a:cubicBezTo>
                  <a:pt x="5004599" y="591227"/>
                  <a:pt x="5004697" y="588167"/>
                  <a:pt x="5004355" y="584997"/>
                </a:cubicBezTo>
                <a:cubicBezTo>
                  <a:pt x="5004355" y="583492"/>
                  <a:pt x="5003964" y="582184"/>
                  <a:pt x="5003183" y="581072"/>
                </a:cubicBezTo>
                <a:cubicBezTo>
                  <a:pt x="5002403" y="579960"/>
                  <a:pt x="5001231" y="578652"/>
                  <a:pt x="4999669" y="577147"/>
                </a:cubicBezTo>
                <a:cubicBezTo>
                  <a:pt x="4996611" y="575578"/>
                  <a:pt x="4993551" y="574208"/>
                  <a:pt x="4990493" y="573038"/>
                </a:cubicBezTo>
                <a:cubicBezTo>
                  <a:pt x="4987434" y="571868"/>
                  <a:pt x="4983985" y="570895"/>
                  <a:pt x="4980145" y="570118"/>
                </a:cubicBezTo>
                <a:cubicBezTo>
                  <a:pt x="4974256" y="568238"/>
                  <a:pt x="4968269" y="567330"/>
                  <a:pt x="4962183" y="567395"/>
                </a:cubicBezTo>
                <a:cubicBezTo>
                  <a:pt x="4956099" y="567460"/>
                  <a:pt x="4950111" y="568108"/>
                  <a:pt x="4944222" y="569340"/>
                </a:cubicBezTo>
                <a:cubicBezTo>
                  <a:pt x="4939195" y="570490"/>
                  <a:pt x="4934802" y="572279"/>
                  <a:pt x="4931044" y="574707"/>
                </a:cubicBezTo>
                <a:cubicBezTo>
                  <a:pt x="4927285" y="577135"/>
                  <a:pt x="4923869" y="580303"/>
                  <a:pt x="4920793" y="584211"/>
                </a:cubicBezTo>
                <a:cubicBezTo>
                  <a:pt x="4917621" y="589334"/>
                  <a:pt x="4914009" y="594346"/>
                  <a:pt x="4909958" y="599246"/>
                </a:cubicBezTo>
                <a:cubicBezTo>
                  <a:pt x="4905907" y="604146"/>
                  <a:pt x="4901709" y="608766"/>
                  <a:pt x="4897366" y="613105"/>
                </a:cubicBezTo>
                <a:cubicBezTo>
                  <a:pt x="4895445" y="614674"/>
                  <a:pt x="4893428" y="615849"/>
                  <a:pt x="4891313" y="616633"/>
                </a:cubicBezTo>
                <a:cubicBezTo>
                  <a:pt x="4889198" y="617417"/>
                  <a:pt x="4886790" y="617809"/>
                  <a:pt x="4884089" y="617809"/>
                </a:cubicBezTo>
                <a:cubicBezTo>
                  <a:pt x="4880591" y="617793"/>
                  <a:pt x="4877045" y="617825"/>
                  <a:pt x="4873449" y="617907"/>
                </a:cubicBezTo>
                <a:cubicBezTo>
                  <a:pt x="4869853" y="617989"/>
                  <a:pt x="4866111" y="618217"/>
                  <a:pt x="4862223" y="618593"/>
                </a:cubicBezTo>
                <a:cubicBezTo>
                  <a:pt x="4859164" y="618593"/>
                  <a:pt x="4856301" y="618005"/>
                  <a:pt x="4853633" y="616829"/>
                </a:cubicBezTo>
                <a:cubicBezTo>
                  <a:pt x="4850965" y="615653"/>
                  <a:pt x="4848101" y="613890"/>
                  <a:pt x="4845042" y="611538"/>
                </a:cubicBezTo>
                <a:cubicBezTo>
                  <a:pt x="4843415" y="610427"/>
                  <a:pt x="4841593" y="609513"/>
                  <a:pt x="4839575" y="608794"/>
                </a:cubicBezTo>
                <a:cubicBezTo>
                  <a:pt x="4837558" y="608075"/>
                  <a:pt x="4835737" y="607161"/>
                  <a:pt x="4834109" y="606050"/>
                </a:cubicBezTo>
                <a:cubicBezTo>
                  <a:pt x="4831359" y="603668"/>
                  <a:pt x="4828659" y="601201"/>
                  <a:pt x="4826007" y="598649"/>
                </a:cubicBezTo>
                <a:cubicBezTo>
                  <a:pt x="4823355" y="596097"/>
                  <a:pt x="4820849" y="593639"/>
                  <a:pt x="4818491" y="591276"/>
                </a:cubicBezTo>
                <a:cubicBezTo>
                  <a:pt x="4813821" y="586909"/>
                  <a:pt x="4809298" y="582497"/>
                  <a:pt x="4804921" y="578042"/>
                </a:cubicBezTo>
                <a:cubicBezTo>
                  <a:pt x="4800545" y="573587"/>
                  <a:pt x="4796217" y="569390"/>
                  <a:pt x="4791939" y="565450"/>
                </a:cubicBezTo>
                <a:cubicBezTo>
                  <a:pt x="4788783" y="563230"/>
                  <a:pt x="4785333" y="561642"/>
                  <a:pt x="4781591" y="560686"/>
                </a:cubicBezTo>
                <a:cubicBezTo>
                  <a:pt x="4777849" y="559729"/>
                  <a:pt x="4774009" y="558724"/>
                  <a:pt x="4770072" y="557671"/>
                </a:cubicBezTo>
                <a:cubicBezTo>
                  <a:pt x="4768543" y="557703"/>
                  <a:pt x="4767307" y="558028"/>
                  <a:pt x="4766363" y="558644"/>
                </a:cubicBezTo>
                <a:cubicBezTo>
                  <a:pt x="4765419" y="559259"/>
                  <a:pt x="4764573" y="559973"/>
                  <a:pt x="4763825" y="560783"/>
                </a:cubicBezTo>
                <a:cubicBezTo>
                  <a:pt x="4758227" y="568688"/>
                  <a:pt x="4755364" y="577021"/>
                  <a:pt x="4755235" y="585781"/>
                </a:cubicBezTo>
                <a:cubicBezTo>
                  <a:pt x="4755217" y="589295"/>
                  <a:pt x="4755836" y="592451"/>
                  <a:pt x="4757089" y="595249"/>
                </a:cubicBezTo>
                <a:cubicBezTo>
                  <a:pt x="4758341" y="598047"/>
                  <a:pt x="4760327" y="600602"/>
                  <a:pt x="4763043" y="602915"/>
                </a:cubicBezTo>
                <a:cubicBezTo>
                  <a:pt x="4766103" y="606409"/>
                  <a:pt x="4767599" y="609807"/>
                  <a:pt x="4767533" y="613105"/>
                </a:cubicBezTo>
                <a:cubicBezTo>
                  <a:pt x="4767469" y="616404"/>
                  <a:pt x="4766233" y="619801"/>
                  <a:pt x="4763825" y="623297"/>
                </a:cubicBezTo>
                <a:cubicBezTo>
                  <a:pt x="4760831" y="628102"/>
                  <a:pt x="4757447" y="632500"/>
                  <a:pt x="4753672" y="636491"/>
                </a:cubicBezTo>
                <a:cubicBezTo>
                  <a:pt x="4753265" y="637240"/>
                  <a:pt x="4752907" y="637890"/>
                  <a:pt x="4752599" y="638444"/>
                </a:cubicBezTo>
                <a:cubicBezTo>
                  <a:pt x="4752289" y="638997"/>
                  <a:pt x="4752127" y="639648"/>
                  <a:pt x="4752110" y="640396"/>
                </a:cubicBezTo>
                <a:cubicBezTo>
                  <a:pt x="4751281" y="642642"/>
                  <a:pt x="4749816" y="644399"/>
                  <a:pt x="4747717" y="645669"/>
                </a:cubicBezTo>
                <a:cubicBezTo>
                  <a:pt x="4745619" y="646938"/>
                  <a:pt x="4743178" y="648304"/>
                  <a:pt x="4740397" y="649769"/>
                </a:cubicBezTo>
                <a:lnTo>
                  <a:pt x="4737272" y="649769"/>
                </a:lnTo>
                <a:cubicBezTo>
                  <a:pt x="4736426" y="647881"/>
                  <a:pt x="4735189" y="646970"/>
                  <a:pt x="4733563" y="647035"/>
                </a:cubicBezTo>
                <a:cubicBezTo>
                  <a:pt x="4731935" y="647100"/>
                  <a:pt x="4730309" y="647751"/>
                  <a:pt x="4728682" y="648988"/>
                </a:cubicBezTo>
                <a:cubicBezTo>
                  <a:pt x="4725151" y="649476"/>
                  <a:pt x="4721670" y="649476"/>
                  <a:pt x="4718237" y="648988"/>
                </a:cubicBezTo>
                <a:cubicBezTo>
                  <a:pt x="4714804" y="648500"/>
                  <a:pt x="4711517" y="646938"/>
                  <a:pt x="4708377" y="644302"/>
                </a:cubicBezTo>
                <a:cubicBezTo>
                  <a:pt x="4704505" y="641615"/>
                  <a:pt x="4700535" y="639177"/>
                  <a:pt x="4696468" y="636986"/>
                </a:cubicBezTo>
                <a:cubicBezTo>
                  <a:pt x="4692401" y="634796"/>
                  <a:pt x="4688041" y="632567"/>
                  <a:pt x="4683387" y="630301"/>
                </a:cubicBezTo>
                <a:cubicBezTo>
                  <a:pt x="4676229" y="625640"/>
                  <a:pt x="4668679" y="620953"/>
                  <a:pt x="4660740" y="616241"/>
                </a:cubicBezTo>
                <a:lnTo>
                  <a:pt x="4636531" y="600563"/>
                </a:lnTo>
                <a:cubicBezTo>
                  <a:pt x="4634171" y="598285"/>
                  <a:pt x="4632057" y="595898"/>
                  <a:pt x="4630185" y="593402"/>
                </a:cubicBezTo>
                <a:cubicBezTo>
                  <a:pt x="4628315" y="590905"/>
                  <a:pt x="4626785" y="588103"/>
                  <a:pt x="4625597" y="584997"/>
                </a:cubicBezTo>
                <a:cubicBezTo>
                  <a:pt x="4625581" y="584588"/>
                  <a:pt x="4625419" y="584032"/>
                  <a:pt x="4625109" y="583328"/>
                </a:cubicBezTo>
                <a:cubicBezTo>
                  <a:pt x="4624800" y="582625"/>
                  <a:pt x="4624443" y="581873"/>
                  <a:pt x="4624035" y="581072"/>
                </a:cubicBezTo>
                <a:cubicBezTo>
                  <a:pt x="4626378" y="582200"/>
                  <a:pt x="4628721" y="583083"/>
                  <a:pt x="4631064" y="583721"/>
                </a:cubicBezTo>
                <a:cubicBezTo>
                  <a:pt x="4633407" y="584359"/>
                  <a:pt x="4635749" y="585045"/>
                  <a:pt x="4638093" y="585781"/>
                </a:cubicBezTo>
                <a:cubicBezTo>
                  <a:pt x="4641932" y="586681"/>
                  <a:pt x="4645772" y="587825"/>
                  <a:pt x="4649611" y="589216"/>
                </a:cubicBezTo>
                <a:cubicBezTo>
                  <a:pt x="4653451" y="590606"/>
                  <a:pt x="4657681" y="591554"/>
                  <a:pt x="4662301" y="592061"/>
                </a:cubicBezTo>
                <a:cubicBezTo>
                  <a:pt x="4666223" y="592389"/>
                  <a:pt x="4670095" y="592715"/>
                  <a:pt x="4673918" y="593039"/>
                </a:cubicBezTo>
                <a:cubicBezTo>
                  <a:pt x="4677741" y="593362"/>
                  <a:pt x="4681419" y="594074"/>
                  <a:pt x="4684949" y="595171"/>
                </a:cubicBezTo>
                <a:cubicBezTo>
                  <a:pt x="4688870" y="596583"/>
                  <a:pt x="4692742" y="597418"/>
                  <a:pt x="4696566" y="597674"/>
                </a:cubicBezTo>
                <a:cubicBezTo>
                  <a:pt x="4700389" y="597931"/>
                  <a:pt x="4704066" y="598381"/>
                  <a:pt x="4707597" y="599022"/>
                </a:cubicBezTo>
                <a:cubicBezTo>
                  <a:pt x="4711827" y="600120"/>
                  <a:pt x="4715471" y="600057"/>
                  <a:pt x="4718529" y="598833"/>
                </a:cubicBezTo>
                <a:cubicBezTo>
                  <a:pt x="4721588" y="597609"/>
                  <a:pt x="4724452" y="595614"/>
                  <a:pt x="4727120" y="592846"/>
                </a:cubicBezTo>
                <a:cubicBezTo>
                  <a:pt x="4731659" y="588445"/>
                  <a:pt x="4735467" y="583708"/>
                  <a:pt x="4738541" y="578633"/>
                </a:cubicBezTo>
                <a:cubicBezTo>
                  <a:pt x="4741617" y="573558"/>
                  <a:pt x="4744838" y="568645"/>
                  <a:pt x="4748205" y="563894"/>
                </a:cubicBezTo>
                <a:cubicBezTo>
                  <a:pt x="4750890" y="559584"/>
                  <a:pt x="4754111" y="556148"/>
                  <a:pt x="4757869" y="553586"/>
                </a:cubicBezTo>
                <a:cubicBezTo>
                  <a:pt x="4761628" y="551025"/>
                  <a:pt x="4766216" y="549532"/>
                  <a:pt x="4771634" y="549107"/>
                </a:cubicBezTo>
                <a:cubicBezTo>
                  <a:pt x="4777507" y="548747"/>
                  <a:pt x="4783527" y="548682"/>
                  <a:pt x="4789693" y="548911"/>
                </a:cubicBezTo>
                <a:close/>
                <a:moveTo>
                  <a:pt x="309538" y="540123"/>
                </a:moveTo>
                <a:cubicBezTo>
                  <a:pt x="311734" y="540123"/>
                  <a:pt x="313979" y="540513"/>
                  <a:pt x="316273" y="541293"/>
                </a:cubicBezTo>
                <a:cubicBezTo>
                  <a:pt x="316664" y="541326"/>
                  <a:pt x="317054" y="541456"/>
                  <a:pt x="317444" y="541683"/>
                </a:cubicBezTo>
                <a:cubicBezTo>
                  <a:pt x="317834" y="541911"/>
                  <a:pt x="318225" y="542041"/>
                  <a:pt x="318615" y="542073"/>
                </a:cubicBezTo>
                <a:cubicBezTo>
                  <a:pt x="321723" y="542415"/>
                  <a:pt x="324879" y="542707"/>
                  <a:pt x="328085" y="542951"/>
                </a:cubicBezTo>
                <a:cubicBezTo>
                  <a:pt x="331289" y="543195"/>
                  <a:pt x="334641" y="543683"/>
                  <a:pt x="338138" y="544414"/>
                </a:cubicBezTo>
                <a:lnTo>
                  <a:pt x="362347" y="549877"/>
                </a:lnTo>
                <a:cubicBezTo>
                  <a:pt x="379397" y="552348"/>
                  <a:pt x="396057" y="555209"/>
                  <a:pt x="412326" y="558460"/>
                </a:cubicBezTo>
                <a:cubicBezTo>
                  <a:pt x="417402" y="559306"/>
                  <a:pt x="422478" y="560541"/>
                  <a:pt x="427554" y="562167"/>
                </a:cubicBezTo>
                <a:cubicBezTo>
                  <a:pt x="432630" y="563793"/>
                  <a:pt x="437705" y="565418"/>
                  <a:pt x="442781" y="567044"/>
                </a:cubicBezTo>
                <a:cubicBezTo>
                  <a:pt x="449419" y="569320"/>
                  <a:pt x="455862" y="571596"/>
                  <a:pt x="462109" y="573872"/>
                </a:cubicBezTo>
                <a:cubicBezTo>
                  <a:pt x="468357" y="576148"/>
                  <a:pt x="474409" y="578814"/>
                  <a:pt x="480266" y="581870"/>
                </a:cubicBezTo>
                <a:cubicBezTo>
                  <a:pt x="485732" y="584650"/>
                  <a:pt x="491199" y="587869"/>
                  <a:pt x="496665" y="591527"/>
                </a:cubicBezTo>
                <a:cubicBezTo>
                  <a:pt x="502131" y="595185"/>
                  <a:pt x="507598" y="598989"/>
                  <a:pt x="513065" y="602940"/>
                </a:cubicBezTo>
                <a:cubicBezTo>
                  <a:pt x="521606" y="610011"/>
                  <a:pt x="529903" y="617132"/>
                  <a:pt x="537957" y="624304"/>
                </a:cubicBezTo>
                <a:cubicBezTo>
                  <a:pt x="546009" y="631475"/>
                  <a:pt x="554111" y="638406"/>
                  <a:pt x="562262" y="645097"/>
                </a:cubicBezTo>
                <a:cubicBezTo>
                  <a:pt x="566508" y="648654"/>
                  <a:pt x="570706" y="652113"/>
                  <a:pt x="574855" y="655475"/>
                </a:cubicBezTo>
                <a:cubicBezTo>
                  <a:pt x="579003" y="658836"/>
                  <a:pt x="583396" y="661903"/>
                  <a:pt x="588032" y="664677"/>
                </a:cubicBezTo>
                <a:cubicBezTo>
                  <a:pt x="590408" y="666586"/>
                  <a:pt x="593076" y="668054"/>
                  <a:pt x="596037" y="669082"/>
                </a:cubicBezTo>
                <a:cubicBezTo>
                  <a:pt x="598998" y="670110"/>
                  <a:pt x="602056" y="670991"/>
                  <a:pt x="605213" y="671725"/>
                </a:cubicBezTo>
                <a:cubicBezTo>
                  <a:pt x="607559" y="673164"/>
                  <a:pt x="608341" y="674986"/>
                  <a:pt x="607560" y="677191"/>
                </a:cubicBezTo>
                <a:lnTo>
                  <a:pt x="605994" y="681841"/>
                </a:lnTo>
                <a:cubicBezTo>
                  <a:pt x="604839" y="683746"/>
                  <a:pt x="603635" y="685562"/>
                  <a:pt x="602382" y="687291"/>
                </a:cubicBezTo>
                <a:cubicBezTo>
                  <a:pt x="601129" y="689019"/>
                  <a:pt x="599730" y="690856"/>
                  <a:pt x="598184" y="692800"/>
                </a:cubicBezTo>
                <a:cubicBezTo>
                  <a:pt x="597761" y="693553"/>
                  <a:pt x="597241" y="694161"/>
                  <a:pt x="596623" y="694626"/>
                </a:cubicBezTo>
                <a:cubicBezTo>
                  <a:pt x="596004" y="695090"/>
                  <a:pt x="595484" y="695507"/>
                  <a:pt x="595061" y="695875"/>
                </a:cubicBezTo>
                <a:cubicBezTo>
                  <a:pt x="594654" y="696596"/>
                  <a:pt x="594296" y="697077"/>
                  <a:pt x="593987" y="697318"/>
                </a:cubicBezTo>
                <a:cubicBezTo>
                  <a:pt x="593678" y="697560"/>
                  <a:pt x="593515" y="697852"/>
                  <a:pt x="593499" y="698194"/>
                </a:cubicBezTo>
                <a:cubicBezTo>
                  <a:pt x="593157" y="700488"/>
                  <a:pt x="592474" y="702343"/>
                  <a:pt x="591449" y="703759"/>
                </a:cubicBezTo>
                <a:cubicBezTo>
                  <a:pt x="590424" y="705175"/>
                  <a:pt x="588765" y="706444"/>
                  <a:pt x="586471" y="707567"/>
                </a:cubicBezTo>
                <a:lnTo>
                  <a:pt x="584128" y="707567"/>
                </a:lnTo>
                <a:cubicBezTo>
                  <a:pt x="581785" y="712123"/>
                  <a:pt x="579442" y="716289"/>
                  <a:pt x="577100" y="720063"/>
                </a:cubicBezTo>
                <a:cubicBezTo>
                  <a:pt x="576449" y="720975"/>
                  <a:pt x="576188" y="721496"/>
                  <a:pt x="576319" y="721626"/>
                </a:cubicBezTo>
                <a:cubicBezTo>
                  <a:pt x="573699" y="722634"/>
                  <a:pt x="571324" y="723936"/>
                  <a:pt x="569193" y="725531"/>
                </a:cubicBezTo>
                <a:cubicBezTo>
                  <a:pt x="567061" y="727125"/>
                  <a:pt x="564491" y="727646"/>
                  <a:pt x="561481" y="727093"/>
                </a:cubicBezTo>
                <a:cubicBezTo>
                  <a:pt x="559871" y="726751"/>
                  <a:pt x="558016" y="726458"/>
                  <a:pt x="555917" y="726214"/>
                </a:cubicBezTo>
                <a:cubicBezTo>
                  <a:pt x="553818" y="725970"/>
                  <a:pt x="551769" y="725482"/>
                  <a:pt x="549767" y="724750"/>
                </a:cubicBezTo>
                <a:cubicBezTo>
                  <a:pt x="547441" y="723334"/>
                  <a:pt x="545066" y="722846"/>
                  <a:pt x="542642" y="723285"/>
                </a:cubicBezTo>
                <a:cubicBezTo>
                  <a:pt x="540217" y="723725"/>
                  <a:pt x="537647" y="724213"/>
                  <a:pt x="534930" y="724750"/>
                </a:cubicBezTo>
                <a:cubicBezTo>
                  <a:pt x="536573" y="727288"/>
                  <a:pt x="540120" y="729436"/>
                  <a:pt x="545570" y="731193"/>
                </a:cubicBezTo>
                <a:cubicBezTo>
                  <a:pt x="551020" y="732951"/>
                  <a:pt x="555543" y="733146"/>
                  <a:pt x="559138" y="731779"/>
                </a:cubicBezTo>
                <a:cubicBezTo>
                  <a:pt x="558781" y="732593"/>
                  <a:pt x="558520" y="733504"/>
                  <a:pt x="558357" y="734513"/>
                </a:cubicBezTo>
                <a:cubicBezTo>
                  <a:pt x="558195" y="735522"/>
                  <a:pt x="557934" y="736433"/>
                  <a:pt x="557577" y="737247"/>
                </a:cubicBezTo>
                <a:cubicBezTo>
                  <a:pt x="557463" y="737588"/>
                  <a:pt x="556910" y="737686"/>
                  <a:pt x="555917" y="737539"/>
                </a:cubicBezTo>
                <a:cubicBezTo>
                  <a:pt x="554925" y="737393"/>
                  <a:pt x="554176" y="737295"/>
                  <a:pt x="553672" y="737247"/>
                </a:cubicBezTo>
                <a:cubicBezTo>
                  <a:pt x="548954" y="734969"/>
                  <a:pt x="544138" y="732886"/>
                  <a:pt x="539226" y="730998"/>
                </a:cubicBezTo>
                <a:cubicBezTo>
                  <a:pt x="534312" y="729111"/>
                  <a:pt x="529496" y="727028"/>
                  <a:pt x="524778" y="724750"/>
                </a:cubicBezTo>
                <a:lnTo>
                  <a:pt x="498227" y="714596"/>
                </a:lnTo>
                <a:lnTo>
                  <a:pt x="491199" y="711472"/>
                </a:lnTo>
                <a:cubicBezTo>
                  <a:pt x="488384" y="708055"/>
                  <a:pt x="485032" y="705321"/>
                  <a:pt x="481144" y="703271"/>
                </a:cubicBezTo>
                <a:cubicBezTo>
                  <a:pt x="477256" y="701221"/>
                  <a:pt x="473319" y="699268"/>
                  <a:pt x="469333" y="697413"/>
                </a:cubicBezTo>
                <a:cubicBezTo>
                  <a:pt x="458270" y="694347"/>
                  <a:pt x="447597" y="690448"/>
                  <a:pt x="437315" y="685715"/>
                </a:cubicBezTo>
                <a:cubicBezTo>
                  <a:pt x="429880" y="682310"/>
                  <a:pt x="422885" y="678258"/>
                  <a:pt x="416328" y="673560"/>
                </a:cubicBezTo>
                <a:cubicBezTo>
                  <a:pt x="409771" y="668862"/>
                  <a:pt x="403752" y="663029"/>
                  <a:pt x="398269" y="656062"/>
                </a:cubicBezTo>
                <a:cubicBezTo>
                  <a:pt x="404110" y="658004"/>
                  <a:pt x="409804" y="659798"/>
                  <a:pt x="415352" y="661446"/>
                </a:cubicBezTo>
                <a:cubicBezTo>
                  <a:pt x="420899" y="663094"/>
                  <a:pt x="426398" y="664693"/>
                  <a:pt x="431849" y="666243"/>
                </a:cubicBezTo>
                <a:cubicBezTo>
                  <a:pt x="437754" y="667777"/>
                  <a:pt x="443709" y="668038"/>
                  <a:pt x="449712" y="667026"/>
                </a:cubicBezTo>
                <a:cubicBezTo>
                  <a:pt x="455715" y="666015"/>
                  <a:pt x="461475" y="666276"/>
                  <a:pt x="466990" y="667809"/>
                </a:cubicBezTo>
                <a:cubicBezTo>
                  <a:pt x="467364" y="667777"/>
                  <a:pt x="467592" y="667646"/>
                  <a:pt x="467673" y="667418"/>
                </a:cubicBezTo>
                <a:cubicBezTo>
                  <a:pt x="467755" y="667189"/>
                  <a:pt x="467787" y="667059"/>
                  <a:pt x="467771" y="667026"/>
                </a:cubicBezTo>
                <a:cubicBezTo>
                  <a:pt x="467397" y="666569"/>
                  <a:pt x="466974" y="665917"/>
                  <a:pt x="466502" y="665068"/>
                </a:cubicBezTo>
                <a:cubicBezTo>
                  <a:pt x="466030" y="664220"/>
                  <a:pt x="465412" y="663567"/>
                  <a:pt x="464647" y="663110"/>
                </a:cubicBezTo>
                <a:cubicBezTo>
                  <a:pt x="458807" y="657987"/>
                  <a:pt x="452917" y="652767"/>
                  <a:pt x="446979" y="647451"/>
                </a:cubicBezTo>
                <a:cubicBezTo>
                  <a:pt x="441041" y="642135"/>
                  <a:pt x="434956" y="636922"/>
                  <a:pt x="428725" y="631812"/>
                </a:cubicBezTo>
                <a:cubicBezTo>
                  <a:pt x="417141" y="619977"/>
                  <a:pt x="405167" y="609312"/>
                  <a:pt x="392803" y="599818"/>
                </a:cubicBezTo>
                <a:cubicBezTo>
                  <a:pt x="388085" y="595982"/>
                  <a:pt x="383269" y="592535"/>
                  <a:pt x="378356" y="589479"/>
                </a:cubicBezTo>
                <a:cubicBezTo>
                  <a:pt x="373442" y="586423"/>
                  <a:pt x="368627" y="583366"/>
                  <a:pt x="363909" y="580310"/>
                </a:cubicBezTo>
                <a:cubicBezTo>
                  <a:pt x="357157" y="575400"/>
                  <a:pt x="349966" y="571173"/>
                  <a:pt x="342336" y="567629"/>
                </a:cubicBezTo>
                <a:cubicBezTo>
                  <a:pt x="334706" y="564085"/>
                  <a:pt x="327319" y="560249"/>
                  <a:pt x="320177" y="556119"/>
                </a:cubicBezTo>
                <a:cubicBezTo>
                  <a:pt x="317411" y="554169"/>
                  <a:pt x="314743" y="552218"/>
                  <a:pt x="312173" y="550267"/>
                </a:cubicBezTo>
                <a:cubicBezTo>
                  <a:pt x="309602" y="548316"/>
                  <a:pt x="307325" y="546365"/>
                  <a:pt x="305340" y="544414"/>
                </a:cubicBezTo>
                <a:cubicBezTo>
                  <a:pt x="304624" y="544040"/>
                  <a:pt x="304103" y="543618"/>
                  <a:pt x="303778" y="543146"/>
                </a:cubicBezTo>
                <a:cubicBezTo>
                  <a:pt x="303453" y="542675"/>
                  <a:pt x="302932" y="542057"/>
                  <a:pt x="302216" y="541293"/>
                </a:cubicBezTo>
                <a:cubicBezTo>
                  <a:pt x="304900" y="540513"/>
                  <a:pt x="307341" y="540123"/>
                  <a:pt x="309538" y="540123"/>
                </a:cubicBezTo>
                <a:close/>
                <a:moveTo>
                  <a:pt x="3249768" y="517845"/>
                </a:moveTo>
                <a:lnTo>
                  <a:pt x="3238064" y="520973"/>
                </a:lnTo>
                <a:cubicBezTo>
                  <a:pt x="3237268" y="521332"/>
                  <a:pt x="3236325" y="521592"/>
                  <a:pt x="3235236" y="521755"/>
                </a:cubicBezTo>
                <a:cubicBezTo>
                  <a:pt x="3234146" y="521918"/>
                  <a:pt x="3233008" y="522179"/>
                  <a:pt x="3231822" y="522537"/>
                </a:cubicBezTo>
                <a:cubicBezTo>
                  <a:pt x="3228701" y="523010"/>
                  <a:pt x="3225775" y="523629"/>
                  <a:pt x="3223043" y="524395"/>
                </a:cubicBezTo>
                <a:cubicBezTo>
                  <a:pt x="3220312" y="525160"/>
                  <a:pt x="3217777" y="525584"/>
                  <a:pt x="3215436" y="525665"/>
                </a:cubicBezTo>
                <a:cubicBezTo>
                  <a:pt x="3210332" y="527556"/>
                  <a:pt x="3205130" y="529054"/>
                  <a:pt x="3199831" y="530162"/>
                </a:cubicBezTo>
                <a:cubicBezTo>
                  <a:pt x="3194531" y="531270"/>
                  <a:pt x="3189329" y="532378"/>
                  <a:pt x="3184225" y="533486"/>
                </a:cubicBezTo>
                <a:cubicBezTo>
                  <a:pt x="3181104" y="533894"/>
                  <a:pt x="3177983" y="534447"/>
                  <a:pt x="3174862" y="535146"/>
                </a:cubicBezTo>
                <a:cubicBezTo>
                  <a:pt x="3171741" y="535846"/>
                  <a:pt x="3168619" y="536592"/>
                  <a:pt x="3165498" y="537384"/>
                </a:cubicBezTo>
                <a:cubicBezTo>
                  <a:pt x="3163082" y="538139"/>
                  <a:pt x="3160466" y="538748"/>
                  <a:pt x="3157650" y="539214"/>
                </a:cubicBezTo>
                <a:cubicBezTo>
                  <a:pt x="3154834" y="539679"/>
                  <a:pt x="3152213" y="540096"/>
                  <a:pt x="3149787" y="540465"/>
                </a:cubicBezTo>
                <a:cubicBezTo>
                  <a:pt x="3148195" y="540899"/>
                  <a:pt x="3146507" y="541380"/>
                  <a:pt x="3144724" y="541909"/>
                </a:cubicBezTo>
                <a:cubicBezTo>
                  <a:pt x="3142940" y="542439"/>
                  <a:pt x="3141254" y="542728"/>
                  <a:pt x="3139666" y="542776"/>
                </a:cubicBezTo>
                <a:lnTo>
                  <a:pt x="3123324" y="546678"/>
                </a:lnTo>
                <a:cubicBezTo>
                  <a:pt x="3120978" y="547428"/>
                  <a:pt x="3118633" y="548079"/>
                  <a:pt x="3116288" y="548633"/>
                </a:cubicBezTo>
                <a:cubicBezTo>
                  <a:pt x="3113943" y="549186"/>
                  <a:pt x="3111598" y="549838"/>
                  <a:pt x="3109253" y="550587"/>
                </a:cubicBezTo>
                <a:cubicBezTo>
                  <a:pt x="3109220" y="550571"/>
                  <a:pt x="3109090" y="550603"/>
                  <a:pt x="3108862" y="550685"/>
                </a:cubicBezTo>
                <a:cubicBezTo>
                  <a:pt x="3108634" y="550766"/>
                  <a:pt x="3108503" y="550994"/>
                  <a:pt x="3108471" y="551369"/>
                </a:cubicBezTo>
                <a:cubicBezTo>
                  <a:pt x="3108894" y="551776"/>
                  <a:pt x="3109416" y="552134"/>
                  <a:pt x="3110034" y="552444"/>
                </a:cubicBezTo>
                <a:cubicBezTo>
                  <a:pt x="3110653" y="552753"/>
                  <a:pt x="3111175" y="552916"/>
                  <a:pt x="3111598" y="552932"/>
                </a:cubicBezTo>
                <a:lnTo>
                  <a:pt x="3111598" y="552927"/>
                </a:lnTo>
                <a:cubicBezTo>
                  <a:pt x="3113194" y="552911"/>
                  <a:pt x="3114692" y="552748"/>
                  <a:pt x="3116093" y="552439"/>
                </a:cubicBezTo>
                <a:cubicBezTo>
                  <a:pt x="3117493" y="552129"/>
                  <a:pt x="3118601" y="551771"/>
                  <a:pt x="3119415" y="551364"/>
                </a:cubicBezTo>
                <a:cubicBezTo>
                  <a:pt x="3121418" y="550940"/>
                  <a:pt x="3123466" y="550419"/>
                  <a:pt x="3125561" y="549801"/>
                </a:cubicBezTo>
                <a:cubicBezTo>
                  <a:pt x="3127656" y="549182"/>
                  <a:pt x="3129505" y="548660"/>
                  <a:pt x="3131109" y="548237"/>
                </a:cubicBezTo>
                <a:lnTo>
                  <a:pt x="3142778" y="546673"/>
                </a:lnTo>
                <a:cubicBezTo>
                  <a:pt x="3145128" y="545533"/>
                  <a:pt x="3147634" y="544687"/>
                  <a:pt x="3150294" y="544134"/>
                </a:cubicBezTo>
                <a:cubicBezTo>
                  <a:pt x="3152955" y="543582"/>
                  <a:pt x="3155669" y="543129"/>
                  <a:pt x="3158439" y="542776"/>
                </a:cubicBezTo>
                <a:cubicBezTo>
                  <a:pt x="3162368" y="541364"/>
                  <a:pt x="3166282" y="540337"/>
                  <a:pt x="3170180" y="539695"/>
                </a:cubicBezTo>
                <a:cubicBezTo>
                  <a:pt x="3172472" y="539647"/>
                  <a:pt x="3174520" y="539358"/>
                  <a:pt x="3176325" y="538829"/>
                </a:cubicBezTo>
                <a:cubicBezTo>
                  <a:pt x="3178129" y="538299"/>
                  <a:pt x="3179982" y="537818"/>
                  <a:pt x="3181884" y="537384"/>
                </a:cubicBezTo>
                <a:cubicBezTo>
                  <a:pt x="3183868" y="536641"/>
                  <a:pt x="3185753" y="536188"/>
                  <a:pt x="3187541" y="536026"/>
                </a:cubicBezTo>
                <a:cubicBezTo>
                  <a:pt x="3189329" y="535865"/>
                  <a:pt x="3190825" y="535800"/>
                  <a:pt x="3192028" y="535832"/>
                </a:cubicBezTo>
                <a:cubicBezTo>
                  <a:pt x="3195913" y="534675"/>
                  <a:pt x="3199652" y="533665"/>
                  <a:pt x="3203244" y="532801"/>
                </a:cubicBezTo>
                <a:cubicBezTo>
                  <a:pt x="3206837" y="531938"/>
                  <a:pt x="3210380" y="531122"/>
                  <a:pt x="3213875" y="530355"/>
                </a:cubicBezTo>
                <a:lnTo>
                  <a:pt x="3237283" y="524883"/>
                </a:lnTo>
                <a:cubicBezTo>
                  <a:pt x="3239624" y="524118"/>
                  <a:pt x="3241965" y="523498"/>
                  <a:pt x="3244306" y="523026"/>
                </a:cubicBezTo>
                <a:cubicBezTo>
                  <a:pt x="3246647" y="522554"/>
                  <a:pt x="3248988" y="522130"/>
                  <a:pt x="3251329" y="521755"/>
                </a:cubicBezTo>
                <a:cubicBezTo>
                  <a:pt x="3251735" y="521739"/>
                  <a:pt x="3252288" y="521576"/>
                  <a:pt x="3252987" y="521266"/>
                </a:cubicBezTo>
                <a:cubicBezTo>
                  <a:pt x="3253686" y="520957"/>
                  <a:pt x="3254434" y="520598"/>
                  <a:pt x="3255230" y="520191"/>
                </a:cubicBezTo>
                <a:cubicBezTo>
                  <a:pt x="3253800" y="517845"/>
                  <a:pt x="3251979" y="517063"/>
                  <a:pt x="3249768" y="517845"/>
                </a:cubicBezTo>
                <a:close/>
                <a:moveTo>
                  <a:pt x="1174773" y="508459"/>
                </a:moveTo>
                <a:lnTo>
                  <a:pt x="1174773" y="508474"/>
                </a:lnTo>
                <a:cubicBezTo>
                  <a:pt x="1173638" y="508441"/>
                  <a:pt x="1172600" y="508506"/>
                  <a:pt x="1171659" y="508669"/>
                </a:cubicBezTo>
                <a:cubicBezTo>
                  <a:pt x="1170719" y="508831"/>
                  <a:pt x="1169681" y="509286"/>
                  <a:pt x="1168545" y="510034"/>
                </a:cubicBezTo>
                <a:lnTo>
                  <a:pt x="1145970" y="522520"/>
                </a:lnTo>
                <a:cubicBezTo>
                  <a:pt x="1144831" y="522975"/>
                  <a:pt x="1144180" y="523626"/>
                  <a:pt x="1144017" y="524471"/>
                </a:cubicBezTo>
                <a:cubicBezTo>
                  <a:pt x="1143855" y="525317"/>
                  <a:pt x="1143985" y="525967"/>
                  <a:pt x="1144408" y="526422"/>
                </a:cubicBezTo>
                <a:cubicBezTo>
                  <a:pt x="1145627" y="528341"/>
                  <a:pt x="1146893" y="530010"/>
                  <a:pt x="1148207" y="531431"/>
                </a:cubicBezTo>
                <a:cubicBezTo>
                  <a:pt x="1149521" y="532851"/>
                  <a:pt x="1150592" y="534318"/>
                  <a:pt x="1151419" y="535833"/>
                </a:cubicBezTo>
                <a:cubicBezTo>
                  <a:pt x="1152587" y="538071"/>
                  <a:pt x="1153949" y="539932"/>
                  <a:pt x="1155506" y="541417"/>
                </a:cubicBezTo>
                <a:cubicBezTo>
                  <a:pt x="1157063" y="542902"/>
                  <a:pt x="1158815" y="544394"/>
                  <a:pt x="1160761" y="545894"/>
                </a:cubicBezTo>
                <a:lnTo>
                  <a:pt x="1165432" y="547457"/>
                </a:lnTo>
                <a:cubicBezTo>
                  <a:pt x="1167329" y="548190"/>
                  <a:pt x="1168983" y="548874"/>
                  <a:pt x="1170394" y="549509"/>
                </a:cubicBezTo>
                <a:cubicBezTo>
                  <a:pt x="1171805" y="550144"/>
                  <a:pt x="1173265" y="551024"/>
                  <a:pt x="1174773" y="552147"/>
                </a:cubicBezTo>
                <a:cubicBezTo>
                  <a:pt x="1175281" y="550653"/>
                  <a:pt x="1175570" y="546530"/>
                  <a:pt x="1175643" y="539779"/>
                </a:cubicBezTo>
                <a:cubicBezTo>
                  <a:pt x="1175715" y="533028"/>
                  <a:pt x="1175657" y="526363"/>
                  <a:pt x="1175469" y="519786"/>
                </a:cubicBezTo>
                <a:cubicBezTo>
                  <a:pt x="1175281" y="513208"/>
                  <a:pt x="1175049" y="509432"/>
                  <a:pt x="1174773" y="508459"/>
                </a:cubicBezTo>
                <a:close/>
                <a:moveTo>
                  <a:pt x="1236564" y="488184"/>
                </a:moveTo>
                <a:cubicBezTo>
                  <a:pt x="1233442" y="488054"/>
                  <a:pt x="1230321" y="488314"/>
                  <a:pt x="1227200" y="488964"/>
                </a:cubicBezTo>
                <a:cubicBezTo>
                  <a:pt x="1226029" y="489013"/>
                  <a:pt x="1225249" y="489306"/>
                  <a:pt x="1224857" y="489842"/>
                </a:cubicBezTo>
                <a:cubicBezTo>
                  <a:pt x="1224467" y="490379"/>
                  <a:pt x="1224467" y="490866"/>
                  <a:pt x="1224858" y="491306"/>
                </a:cubicBezTo>
                <a:cubicBezTo>
                  <a:pt x="1225281" y="492118"/>
                  <a:pt x="1225801" y="492834"/>
                  <a:pt x="1226419" y="493451"/>
                </a:cubicBezTo>
                <a:cubicBezTo>
                  <a:pt x="1227037" y="494069"/>
                  <a:pt x="1227557" y="494394"/>
                  <a:pt x="1227980" y="494427"/>
                </a:cubicBezTo>
                <a:lnTo>
                  <a:pt x="1323968" y="494427"/>
                </a:lnTo>
                <a:cubicBezTo>
                  <a:pt x="1326326" y="494785"/>
                  <a:pt x="1328635" y="495240"/>
                  <a:pt x="1330894" y="495793"/>
                </a:cubicBezTo>
                <a:cubicBezTo>
                  <a:pt x="1333154" y="496345"/>
                  <a:pt x="1335268" y="497191"/>
                  <a:pt x="1337235" y="498329"/>
                </a:cubicBezTo>
                <a:lnTo>
                  <a:pt x="1340356" y="498329"/>
                </a:lnTo>
                <a:lnTo>
                  <a:pt x="1340356" y="495988"/>
                </a:lnTo>
                <a:cubicBezTo>
                  <a:pt x="1338926" y="495077"/>
                  <a:pt x="1337105" y="494557"/>
                  <a:pt x="1334894" y="494427"/>
                </a:cubicBezTo>
                <a:lnTo>
                  <a:pt x="1319286" y="491306"/>
                </a:lnTo>
                <a:lnTo>
                  <a:pt x="1317725" y="491306"/>
                </a:lnTo>
                <a:cubicBezTo>
                  <a:pt x="1315384" y="490883"/>
                  <a:pt x="1313043" y="490362"/>
                  <a:pt x="1310702" y="489745"/>
                </a:cubicBezTo>
                <a:cubicBezTo>
                  <a:pt x="1308361" y="489127"/>
                  <a:pt x="1306019" y="488607"/>
                  <a:pt x="1303678" y="488184"/>
                </a:cubicBezTo>
                <a:close/>
                <a:moveTo>
                  <a:pt x="1668583" y="488104"/>
                </a:moveTo>
                <a:cubicBezTo>
                  <a:pt x="1667833" y="488137"/>
                  <a:pt x="1667181" y="488267"/>
                  <a:pt x="1666627" y="488495"/>
                </a:cubicBezTo>
                <a:cubicBezTo>
                  <a:pt x="1666073" y="488724"/>
                  <a:pt x="1665421" y="488854"/>
                  <a:pt x="1664671" y="488887"/>
                </a:cubicBezTo>
                <a:cubicBezTo>
                  <a:pt x="1662796" y="490923"/>
                  <a:pt x="1661654" y="493105"/>
                  <a:pt x="1661248" y="495435"/>
                </a:cubicBezTo>
                <a:cubicBezTo>
                  <a:pt x="1660839" y="497764"/>
                  <a:pt x="1660677" y="499751"/>
                  <a:pt x="1660758" y="501396"/>
                </a:cubicBezTo>
                <a:cubicBezTo>
                  <a:pt x="1660758" y="504850"/>
                  <a:pt x="1660954" y="507912"/>
                  <a:pt x="1661345" y="510583"/>
                </a:cubicBezTo>
                <a:cubicBezTo>
                  <a:pt x="1661736" y="513255"/>
                  <a:pt x="1662323" y="515926"/>
                  <a:pt x="1663105" y="518597"/>
                </a:cubicBezTo>
                <a:cubicBezTo>
                  <a:pt x="1663953" y="525602"/>
                  <a:pt x="1665584" y="532117"/>
                  <a:pt x="1667996" y="538144"/>
                </a:cubicBezTo>
                <a:cubicBezTo>
                  <a:pt x="1670409" y="544171"/>
                  <a:pt x="1673213" y="549905"/>
                  <a:pt x="1676408" y="555345"/>
                </a:cubicBezTo>
                <a:cubicBezTo>
                  <a:pt x="1681430" y="561600"/>
                  <a:pt x="1686842" y="567260"/>
                  <a:pt x="1692646" y="572326"/>
                </a:cubicBezTo>
                <a:cubicBezTo>
                  <a:pt x="1698450" y="577392"/>
                  <a:pt x="1705036" y="581871"/>
                  <a:pt x="1712405" y="585762"/>
                </a:cubicBezTo>
                <a:cubicBezTo>
                  <a:pt x="1718613" y="588665"/>
                  <a:pt x="1724846" y="590255"/>
                  <a:pt x="1731102" y="590530"/>
                </a:cubicBezTo>
                <a:cubicBezTo>
                  <a:pt x="1737358" y="590806"/>
                  <a:pt x="1743621" y="588698"/>
                  <a:pt x="1749893" y="584205"/>
                </a:cubicBezTo>
                <a:cubicBezTo>
                  <a:pt x="1753453" y="582600"/>
                  <a:pt x="1756868" y="580557"/>
                  <a:pt x="1760136" y="578075"/>
                </a:cubicBezTo>
                <a:cubicBezTo>
                  <a:pt x="1763405" y="575594"/>
                  <a:pt x="1766237" y="572967"/>
                  <a:pt x="1768634" y="570194"/>
                </a:cubicBezTo>
                <a:cubicBezTo>
                  <a:pt x="1771893" y="567854"/>
                  <a:pt x="1774756" y="565511"/>
                  <a:pt x="1777224" y="563164"/>
                </a:cubicBezTo>
                <a:cubicBezTo>
                  <a:pt x="1778102" y="562024"/>
                  <a:pt x="1778687" y="561177"/>
                  <a:pt x="1778979" y="560623"/>
                </a:cubicBezTo>
                <a:cubicBezTo>
                  <a:pt x="1779272" y="560069"/>
                  <a:pt x="1778687" y="559613"/>
                  <a:pt x="1777224" y="559255"/>
                </a:cubicBezTo>
                <a:cubicBezTo>
                  <a:pt x="1775973" y="558001"/>
                  <a:pt x="1774379" y="556600"/>
                  <a:pt x="1772443" y="555052"/>
                </a:cubicBezTo>
                <a:cubicBezTo>
                  <a:pt x="1770507" y="553505"/>
                  <a:pt x="1768716" y="552300"/>
                  <a:pt x="1767070" y="551436"/>
                </a:cubicBezTo>
                <a:lnTo>
                  <a:pt x="1731855" y="527198"/>
                </a:lnTo>
                <a:lnTo>
                  <a:pt x="1726377" y="523289"/>
                </a:lnTo>
                <a:cubicBezTo>
                  <a:pt x="1724827" y="522051"/>
                  <a:pt x="1723427" y="520617"/>
                  <a:pt x="1722174" y="518988"/>
                </a:cubicBezTo>
                <a:cubicBezTo>
                  <a:pt x="1720922" y="517360"/>
                  <a:pt x="1719725" y="515926"/>
                  <a:pt x="1718582" y="514688"/>
                </a:cubicBezTo>
                <a:lnTo>
                  <a:pt x="1713949" y="514688"/>
                </a:lnTo>
                <a:cubicBezTo>
                  <a:pt x="1710503" y="516659"/>
                  <a:pt x="1707053" y="518190"/>
                  <a:pt x="1703599" y="519282"/>
                </a:cubicBezTo>
                <a:cubicBezTo>
                  <a:pt x="1700145" y="520373"/>
                  <a:pt x="1696298" y="520927"/>
                  <a:pt x="1692059" y="520943"/>
                </a:cubicBezTo>
                <a:cubicBezTo>
                  <a:pt x="1689304" y="521057"/>
                  <a:pt x="1686598" y="520829"/>
                  <a:pt x="1683940" y="520259"/>
                </a:cubicBezTo>
                <a:cubicBezTo>
                  <a:pt x="1681283" y="519689"/>
                  <a:pt x="1678772" y="518093"/>
                  <a:pt x="1676408" y="515470"/>
                </a:cubicBezTo>
                <a:lnTo>
                  <a:pt x="1674844" y="515470"/>
                </a:lnTo>
                <a:cubicBezTo>
                  <a:pt x="1674811" y="515030"/>
                  <a:pt x="1674485" y="514541"/>
                  <a:pt x="1673865" y="514004"/>
                </a:cubicBezTo>
                <a:cubicBezTo>
                  <a:pt x="1673246" y="513466"/>
                  <a:pt x="1672529" y="513173"/>
                  <a:pt x="1671713" y="513124"/>
                </a:cubicBezTo>
                <a:cubicBezTo>
                  <a:pt x="1671730" y="511284"/>
                  <a:pt x="1672088" y="509883"/>
                  <a:pt x="1672790" y="508922"/>
                </a:cubicBezTo>
                <a:cubicBezTo>
                  <a:pt x="1673490" y="507961"/>
                  <a:pt x="1674436" y="506755"/>
                  <a:pt x="1675626" y="505306"/>
                </a:cubicBezTo>
                <a:cubicBezTo>
                  <a:pt x="1677615" y="504165"/>
                  <a:pt x="1679702" y="502928"/>
                  <a:pt x="1681887" y="501592"/>
                </a:cubicBezTo>
                <a:cubicBezTo>
                  <a:pt x="1684071" y="500256"/>
                  <a:pt x="1686158" y="498627"/>
                  <a:pt x="1688146" y="496705"/>
                </a:cubicBezTo>
                <a:cubicBezTo>
                  <a:pt x="1688864" y="496656"/>
                  <a:pt x="1689386" y="496363"/>
                  <a:pt x="1689711" y="495825"/>
                </a:cubicBezTo>
                <a:cubicBezTo>
                  <a:pt x="1690038" y="495288"/>
                  <a:pt x="1690559" y="494799"/>
                  <a:pt x="1691276" y="494360"/>
                </a:cubicBezTo>
                <a:cubicBezTo>
                  <a:pt x="1690559" y="494294"/>
                  <a:pt x="1690038" y="494034"/>
                  <a:pt x="1689711" y="493578"/>
                </a:cubicBezTo>
                <a:cubicBezTo>
                  <a:pt x="1689386" y="493122"/>
                  <a:pt x="1688864" y="492861"/>
                  <a:pt x="1688146" y="492796"/>
                </a:cubicBezTo>
                <a:cubicBezTo>
                  <a:pt x="1684690" y="491965"/>
                  <a:pt x="1681430" y="491085"/>
                  <a:pt x="1678365" y="490157"/>
                </a:cubicBezTo>
                <a:cubicBezTo>
                  <a:pt x="1675300" y="489228"/>
                  <a:pt x="1672040" y="488544"/>
                  <a:pt x="1668583" y="488104"/>
                </a:cubicBezTo>
                <a:close/>
                <a:moveTo>
                  <a:pt x="389679" y="477165"/>
                </a:moveTo>
                <a:lnTo>
                  <a:pt x="363909" y="481859"/>
                </a:lnTo>
                <a:cubicBezTo>
                  <a:pt x="355709" y="483831"/>
                  <a:pt x="347509" y="485754"/>
                  <a:pt x="339310" y="487628"/>
                </a:cubicBezTo>
                <a:cubicBezTo>
                  <a:pt x="331110" y="489503"/>
                  <a:pt x="322910" y="491230"/>
                  <a:pt x="314711" y="492811"/>
                </a:cubicBezTo>
                <a:lnTo>
                  <a:pt x="309244" y="495158"/>
                </a:lnTo>
                <a:lnTo>
                  <a:pt x="309244" y="496723"/>
                </a:lnTo>
                <a:lnTo>
                  <a:pt x="312368" y="496723"/>
                </a:lnTo>
                <a:cubicBezTo>
                  <a:pt x="314320" y="495989"/>
                  <a:pt x="316273" y="495500"/>
                  <a:pt x="318225" y="495256"/>
                </a:cubicBezTo>
                <a:cubicBezTo>
                  <a:pt x="320177" y="495011"/>
                  <a:pt x="322130" y="494718"/>
                  <a:pt x="324082" y="494376"/>
                </a:cubicBezTo>
                <a:cubicBezTo>
                  <a:pt x="326473" y="493251"/>
                  <a:pt x="329109" y="492371"/>
                  <a:pt x="331989" y="491735"/>
                </a:cubicBezTo>
                <a:cubicBezTo>
                  <a:pt x="334868" y="491100"/>
                  <a:pt x="337699" y="490415"/>
                  <a:pt x="340481" y="489682"/>
                </a:cubicBezTo>
                <a:lnTo>
                  <a:pt x="360785" y="485770"/>
                </a:lnTo>
                <a:lnTo>
                  <a:pt x="383432" y="481076"/>
                </a:lnTo>
                <a:lnTo>
                  <a:pt x="395926" y="478729"/>
                </a:lnTo>
                <a:lnTo>
                  <a:pt x="395926" y="477947"/>
                </a:lnTo>
                <a:cubicBezTo>
                  <a:pt x="395129" y="477915"/>
                  <a:pt x="394186" y="477784"/>
                  <a:pt x="393095" y="477556"/>
                </a:cubicBezTo>
                <a:cubicBezTo>
                  <a:pt x="392005" y="477328"/>
                  <a:pt x="390867" y="477197"/>
                  <a:pt x="389679" y="477165"/>
                </a:cubicBezTo>
                <a:close/>
                <a:moveTo>
                  <a:pt x="3278776" y="470824"/>
                </a:moveTo>
                <a:cubicBezTo>
                  <a:pt x="3278239" y="471134"/>
                  <a:pt x="3277946" y="471688"/>
                  <a:pt x="3277897" y="472487"/>
                </a:cubicBezTo>
                <a:cubicBezTo>
                  <a:pt x="3278662" y="472454"/>
                  <a:pt x="3279282" y="472324"/>
                  <a:pt x="3279754" y="472095"/>
                </a:cubicBezTo>
                <a:cubicBezTo>
                  <a:pt x="3280227" y="471867"/>
                  <a:pt x="3280651" y="471737"/>
                  <a:pt x="3281025" y="471704"/>
                </a:cubicBezTo>
                <a:lnTo>
                  <a:pt x="3280243" y="470922"/>
                </a:lnTo>
                <a:cubicBezTo>
                  <a:pt x="3279803" y="470547"/>
                  <a:pt x="3279314" y="470515"/>
                  <a:pt x="3278776" y="470824"/>
                </a:cubicBezTo>
                <a:close/>
                <a:moveTo>
                  <a:pt x="1560101" y="470203"/>
                </a:moveTo>
                <a:cubicBezTo>
                  <a:pt x="1558878" y="471358"/>
                  <a:pt x="1557413" y="472515"/>
                  <a:pt x="1555703" y="473672"/>
                </a:cubicBezTo>
                <a:cubicBezTo>
                  <a:pt x="1553994" y="474830"/>
                  <a:pt x="1552333" y="475992"/>
                  <a:pt x="1550720" y="477158"/>
                </a:cubicBezTo>
                <a:lnTo>
                  <a:pt x="1514767" y="498269"/>
                </a:lnTo>
                <a:cubicBezTo>
                  <a:pt x="1510159" y="500663"/>
                  <a:pt x="1505697" y="503107"/>
                  <a:pt x="1501382" y="505599"/>
                </a:cubicBezTo>
                <a:cubicBezTo>
                  <a:pt x="1497067" y="508091"/>
                  <a:pt x="1492410" y="510339"/>
                  <a:pt x="1487411" y="512342"/>
                </a:cubicBezTo>
                <a:cubicBezTo>
                  <a:pt x="1485945" y="512766"/>
                  <a:pt x="1485359" y="513287"/>
                  <a:pt x="1485652" y="513906"/>
                </a:cubicBezTo>
                <a:cubicBezTo>
                  <a:pt x="1485945" y="514525"/>
                  <a:pt x="1486532" y="515046"/>
                  <a:pt x="1487411" y="515470"/>
                </a:cubicBezTo>
                <a:cubicBezTo>
                  <a:pt x="1491693" y="519347"/>
                  <a:pt x="1495829" y="522931"/>
                  <a:pt x="1499819" y="526221"/>
                </a:cubicBezTo>
                <a:cubicBezTo>
                  <a:pt x="1503808" y="529511"/>
                  <a:pt x="1507749" y="532704"/>
                  <a:pt x="1511640" y="535799"/>
                </a:cubicBezTo>
                <a:cubicBezTo>
                  <a:pt x="1515940" y="540197"/>
                  <a:pt x="1520238" y="544888"/>
                  <a:pt x="1524537" y="549872"/>
                </a:cubicBezTo>
                <a:cubicBezTo>
                  <a:pt x="1528836" y="554857"/>
                  <a:pt x="1533135" y="559548"/>
                  <a:pt x="1537433" y="563946"/>
                </a:cubicBezTo>
                <a:cubicBezTo>
                  <a:pt x="1540234" y="568497"/>
                  <a:pt x="1543425" y="572460"/>
                  <a:pt x="1547008" y="575835"/>
                </a:cubicBezTo>
                <a:cubicBezTo>
                  <a:pt x="1550590" y="579210"/>
                  <a:pt x="1554172" y="582779"/>
                  <a:pt x="1557755" y="586541"/>
                </a:cubicBezTo>
                <a:cubicBezTo>
                  <a:pt x="1557755" y="586411"/>
                  <a:pt x="1558536" y="586671"/>
                  <a:pt x="1560101" y="587319"/>
                </a:cubicBezTo>
                <a:cubicBezTo>
                  <a:pt x="1560068" y="568136"/>
                  <a:pt x="1560133" y="548747"/>
                  <a:pt x="1560295" y="529151"/>
                </a:cubicBezTo>
                <a:cubicBezTo>
                  <a:pt x="1560458" y="509555"/>
                  <a:pt x="1560912" y="490163"/>
                  <a:pt x="1561660" y="470974"/>
                </a:cubicBezTo>
                <a:close/>
                <a:moveTo>
                  <a:pt x="3285718" y="469358"/>
                </a:moveTo>
                <a:lnTo>
                  <a:pt x="3285718" y="470140"/>
                </a:lnTo>
                <a:lnTo>
                  <a:pt x="3291976" y="470140"/>
                </a:lnTo>
                <a:lnTo>
                  <a:pt x="3291976" y="469358"/>
                </a:lnTo>
                <a:close/>
                <a:moveTo>
                  <a:pt x="3304490" y="464665"/>
                </a:moveTo>
                <a:lnTo>
                  <a:pt x="3305273" y="465447"/>
                </a:lnTo>
                <a:lnTo>
                  <a:pt x="3309183" y="465447"/>
                </a:lnTo>
                <a:lnTo>
                  <a:pt x="3309183" y="464665"/>
                </a:lnTo>
                <a:close/>
                <a:moveTo>
                  <a:pt x="4109171" y="461611"/>
                </a:moveTo>
                <a:cubicBezTo>
                  <a:pt x="4103957" y="461605"/>
                  <a:pt x="4096789" y="463349"/>
                  <a:pt x="4087665" y="466843"/>
                </a:cubicBezTo>
                <a:cubicBezTo>
                  <a:pt x="4078542" y="470338"/>
                  <a:pt x="4072937" y="473256"/>
                  <a:pt x="4070852" y="475598"/>
                </a:cubicBezTo>
                <a:cubicBezTo>
                  <a:pt x="4077124" y="476803"/>
                  <a:pt x="4082957" y="478887"/>
                  <a:pt x="4088349" y="481852"/>
                </a:cubicBezTo>
                <a:cubicBezTo>
                  <a:pt x="4093742" y="484815"/>
                  <a:pt x="4098597" y="488463"/>
                  <a:pt x="4102915" y="492795"/>
                </a:cubicBezTo>
                <a:cubicBezTo>
                  <a:pt x="4103289" y="493528"/>
                  <a:pt x="4103713" y="494016"/>
                  <a:pt x="4104185" y="494261"/>
                </a:cubicBezTo>
                <a:cubicBezTo>
                  <a:pt x="4104658" y="494505"/>
                  <a:pt x="4105277" y="494798"/>
                  <a:pt x="4106043" y="495140"/>
                </a:cubicBezTo>
                <a:cubicBezTo>
                  <a:pt x="4106808" y="489292"/>
                  <a:pt x="4107428" y="483596"/>
                  <a:pt x="4107900" y="478051"/>
                </a:cubicBezTo>
                <a:cubicBezTo>
                  <a:pt x="4108373" y="472506"/>
                  <a:pt x="4108796" y="467026"/>
                  <a:pt x="4109171" y="461611"/>
                </a:cubicBezTo>
                <a:close/>
                <a:moveTo>
                  <a:pt x="3320134" y="460769"/>
                </a:moveTo>
                <a:cubicBezTo>
                  <a:pt x="3319401" y="460801"/>
                  <a:pt x="3318716" y="460929"/>
                  <a:pt x="3318081" y="461152"/>
                </a:cubicBezTo>
                <a:cubicBezTo>
                  <a:pt x="3317445" y="461376"/>
                  <a:pt x="3316565" y="461504"/>
                  <a:pt x="3315441" y="461536"/>
                </a:cubicBezTo>
                <a:cubicBezTo>
                  <a:pt x="3315473" y="461503"/>
                  <a:pt x="3315604" y="461569"/>
                  <a:pt x="3315832" y="461732"/>
                </a:cubicBezTo>
                <a:cubicBezTo>
                  <a:pt x="3316060" y="461895"/>
                  <a:pt x="3316190" y="462351"/>
                  <a:pt x="3316223" y="463100"/>
                </a:cubicBezTo>
                <a:cubicBezTo>
                  <a:pt x="3316973" y="463133"/>
                  <a:pt x="3317624" y="463068"/>
                  <a:pt x="3318178" y="462905"/>
                </a:cubicBezTo>
                <a:cubicBezTo>
                  <a:pt x="3318732" y="462742"/>
                  <a:pt x="3319384" y="462286"/>
                  <a:pt x="3320134" y="461536"/>
                </a:cubicBezTo>
                <a:close/>
                <a:moveTo>
                  <a:pt x="3327173" y="457700"/>
                </a:moveTo>
                <a:lnTo>
                  <a:pt x="3327173" y="458467"/>
                </a:lnTo>
                <a:lnTo>
                  <a:pt x="3330302" y="458467"/>
                </a:lnTo>
                <a:lnTo>
                  <a:pt x="3330302" y="457700"/>
                </a:lnTo>
                <a:close/>
                <a:moveTo>
                  <a:pt x="1863831" y="456893"/>
                </a:moveTo>
                <a:cubicBezTo>
                  <a:pt x="1860066" y="456867"/>
                  <a:pt x="1852676" y="458647"/>
                  <a:pt x="1841660" y="462233"/>
                </a:cubicBezTo>
                <a:cubicBezTo>
                  <a:pt x="1830645" y="465818"/>
                  <a:pt x="1819847" y="469795"/>
                  <a:pt x="1809266" y="474162"/>
                </a:cubicBezTo>
                <a:cubicBezTo>
                  <a:pt x="1798685" y="478530"/>
                  <a:pt x="1792164" y="481875"/>
                  <a:pt x="1789704" y="484195"/>
                </a:cubicBezTo>
                <a:lnTo>
                  <a:pt x="1792823" y="484195"/>
                </a:lnTo>
                <a:cubicBezTo>
                  <a:pt x="1798771" y="486133"/>
                  <a:pt x="1805010" y="488316"/>
                  <a:pt x="1811542" y="490743"/>
                </a:cubicBezTo>
                <a:cubicBezTo>
                  <a:pt x="1818075" y="493171"/>
                  <a:pt x="1824314" y="495940"/>
                  <a:pt x="1830261" y="499051"/>
                </a:cubicBezTo>
                <a:cubicBezTo>
                  <a:pt x="1831041" y="499067"/>
                  <a:pt x="1831821" y="499035"/>
                  <a:pt x="1832602" y="498953"/>
                </a:cubicBezTo>
                <a:cubicBezTo>
                  <a:pt x="1833381" y="498872"/>
                  <a:pt x="1834161" y="498644"/>
                  <a:pt x="1834941" y="498269"/>
                </a:cubicBezTo>
                <a:cubicBezTo>
                  <a:pt x="1836468" y="496331"/>
                  <a:pt x="1837703" y="494539"/>
                  <a:pt x="1838646" y="492893"/>
                </a:cubicBezTo>
                <a:cubicBezTo>
                  <a:pt x="1839588" y="491248"/>
                  <a:pt x="1840434" y="489652"/>
                  <a:pt x="1841181" y="488104"/>
                </a:cubicBezTo>
                <a:cubicBezTo>
                  <a:pt x="1847429" y="480294"/>
                  <a:pt x="1852896" y="472506"/>
                  <a:pt x="1857583" y="464740"/>
                </a:cubicBezTo>
                <a:cubicBezTo>
                  <a:pt x="1858331" y="463628"/>
                  <a:pt x="1859177" y="462516"/>
                  <a:pt x="1860121" y="461405"/>
                </a:cubicBezTo>
                <a:cubicBezTo>
                  <a:pt x="1861065" y="460293"/>
                  <a:pt x="1862301" y="458789"/>
                  <a:pt x="1863831" y="456893"/>
                </a:cubicBezTo>
                <a:close/>
                <a:moveTo>
                  <a:pt x="1866955" y="451400"/>
                </a:moveTo>
                <a:cubicBezTo>
                  <a:pt x="1861911" y="451891"/>
                  <a:pt x="1857159" y="452872"/>
                  <a:pt x="1852701" y="454343"/>
                </a:cubicBezTo>
                <a:cubicBezTo>
                  <a:pt x="1848243" y="455814"/>
                  <a:pt x="1843882" y="457187"/>
                  <a:pt x="1839618" y="458462"/>
                </a:cubicBezTo>
                <a:cubicBezTo>
                  <a:pt x="1842710" y="459345"/>
                  <a:pt x="1847657" y="458757"/>
                  <a:pt x="1854458" y="456697"/>
                </a:cubicBezTo>
                <a:cubicBezTo>
                  <a:pt x="1861260" y="454637"/>
                  <a:pt x="1865426" y="452872"/>
                  <a:pt x="1866955" y="451400"/>
                </a:cubicBezTo>
                <a:close/>
                <a:moveTo>
                  <a:pt x="2456914" y="448322"/>
                </a:moveTo>
                <a:cubicBezTo>
                  <a:pt x="2455825" y="449864"/>
                  <a:pt x="2455077" y="451259"/>
                  <a:pt x="2454671" y="452508"/>
                </a:cubicBezTo>
                <a:cubicBezTo>
                  <a:pt x="2454264" y="453757"/>
                  <a:pt x="2453711" y="454957"/>
                  <a:pt x="2453012" y="456109"/>
                </a:cubicBezTo>
                <a:cubicBezTo>
                  <a:pt x="2452605" y="458364"/>
                  <a:pt x="2452051" y="460278"/>
                  <a:pt x="2451352" y="461852"/>
                </a:cubicBezTo>
                <a:cubicBezTo>
                  <a:pt x="2450652" y="463425"/>
                  <a:pt x="2449904" y="465145"/>
                  <a:pt x="2449106" y="467010"/>
                </a:cubicBezTo>
                <a:cubicBezTo>
                  <a:pt x="2448651" y="469418"/>
                  <a:pt x="2447805" y="471828"/>
                  <a:pt x="2446568" y="474240"/>
                </a:cubicBezTo>
                <a:cubicBezTo>
                  <a:pt x="2445331" y="476653"/>
                  <a:pt x="2444095" y="478674"/>
                  <a:pt x="2442858" y="480306"/>
                </a:cubicBezTo>
                <a:cubicBezTo>
                  <a:pt x="2442890" y="480746"/>
                  <a:pt x="2443021" y="481235"/>
                  <a:pt x="2443249" y="481773"/>
                </a:cubicBezTo>
                <a:cubicBezTo>
                  <a:pt x="2443476" y="482311"/>
                  <a:pt x="2443607" y="482605"/>
                  <a:pt x="2443639" y="482654"/>
                </a:cubicBezTo>
                <a:cubicBezTo>
                  <a:pt x="2443688" y="483486"/>
                  <a:pt x="2443785" y="484562"/>
                  <a:pt x="2443932" y="485883"/>
                </a:cubicBezTo>
                <a:cubicBezTo>
                  <a:pt x="2444078" y="487204"/>
                  <a:pt x="2443981" y="488476"/>
                  <a:pt x="2443639" y="489699"/>
                </a:cubicBezTo>
                <a:cubicBezTo>
                  <a:pt x="2443818" y="493663"/>
                  <a:pt x="2444632" y="497869"/>
                  <a:pt x="2446080" y="502317"/>
                </a:cubicBezTo>
                <a:cubicBezTo>
                  <a:pt x="2447528" y="506765"/>
                  <a:pt x="2448537" y="511157"/>
                  <a:pt x="2449106" y="515493"/>
                </a:cubicBezTo>
                <a:cubicBezTo>
                  <a:pt x="2448976" y="515493"/>
                  <a:pt x="2449237" y="516264"/>
                  <a:pt x="2449887" y="517804"/>
                </a:cubicBezTo>
                <a:lnTo>
                  <a:pt x="2450668" y="517804"/>
                </a:lnTo>
                <a:cubicBezTo>
                  <a:pt x="2450701" y="517050"/>
                  <a:pt x="2450831" y="516440"/>
                  <a:pt x="2451059" y="515975"/>
                </a:cubicBezTo>
                <a:cubicBezTo>
                  <a:pt x="2451287" y="515510"/>
                  <a:pt x="2451417" y="515092"/>
                  <a:pt x="2451449" y="514723"/>
                </a:cubicBezTo>
                <a:cubicBezTo>
                  <a:pt x="2451808" y="511131"/>
                  <a:pt x="2452068" y="507583"/>
                  <a:pt x="2452231" y="504080"/>
                </a:cubicBezTo>
                <a:cubicBezTo>
                  <a:pt x="2452393" y="500576"/>
                  <a:pt x="2452653" y="497609"/>
                  <a:pt x="2453012" y="495179"/>
                </a:cubicBezTo>
                <a:lnTo>
                  <a:pt x="2453793" y="479523"/>
                </a:lnTo>
                <a:cubicBezTo>
                  <a:pt x="2454167" y="475968"/>
                  <a:pt x="2454395" y="472321"/>
                  <a:pt x="2454476" y="468581"/>
                </a:cubicBezTo>
                <a:cubicBezTo>
                  <a:pt x="2454557" y="464841"/>
                  <a:pt x="2454590" y="461203"/>
                  <a:pt x="2454574" y="457667"/>
                </a:cubicBezTo>
                <a:lnTo>
                  <a:pt x="2456136" y="454552"/>
                </a:lnTo>
                <a:lnTo>
                  <a:pt x="2456133" y="454552"/>
                </a:lnTo>
                <a:cubicBezTo>
                  <a:pt x="2456118" y="454049"/>
                  <a:pt x="2456150" y="453108"/>
                  <a:pt x="2456231" y="451729"/>
                </a:cubicBezTo>
                <a:cubicBezTo>
                  <a:pt x="2456313" y="450350"/>
                  <a:pt x="2456540" y="449215"/>
                  <a:pt x="2456914" y="448322"/>
                </a:cubicBezTo>
                <a:close/>
                <a:moveTo>
                  <a:pt x="802234" y="442803"/>
                </a:moveTo>
                <a:cubicBezTo>
                  <a:pt x="801060" y="443602"/>
                  <a:pt x="800082" y="444352"/>
                  <a:pt x="799300" y="445053"/>
                </a:cubicBezTo>
                <a:cubicBezTo>
                  <a:pt x="798517" y="445754"/>
                  <a:pt x="797931" y="446309"/>
                  <a:pt x="797540" y="446716"/>
                </a:cubicBezTo>
                <a:cubicBezTo>
                  <a:pt x="794801" y="449782"/>
                  <a:pt x="792261" y="452652"/>
                  <a:pt x="789920" y="455326"/>
                </a:cubicBezTo>
                <a:cubicBezTo>
                  <a:pt x="787579" y="458001"/>
                  <a:pt x="785435" y="460871"/>
                  <a:pt x="783489" y="463936"/>
                </a:cubicBezTo>
                <a:cubicBezTo>
                  <a:pt x="781558" y="465527"/>
                  <a:pt x="779774" y="467378"/>
                  <a:pt x="778135" y="469489"/>
                </a:cubicBezTo>
                <a:cubicBezTo>
                  <a:pt x="776497" y="471599"/>
                  <a:pt x="774907" y="473665"/>
                  <a:pt x="773366" y="475685"/>
                </a:cubicBezTo>
                <a:lnTo>
                  <a:pt x="769473" y="481936"/>
                </a:lnTo>
                <a:cubicBezTo>
                  <a:pt x="768305" y="484263"/>
                  <a:pt x="767137" y="486443"/>
                  <a:pt x="765969" y="488476"/>
                </a:cubicBezTo>
                <a:cubicBezTo>
                  <a:pt x="764801" y="490509"/>
                  <a:pt x="763633" y="492492"/>
                  <a:pt x="762465" y="494427"/>
                </a:cubicBezTo>
                <a:cubicBezTo>
                  <a:pt x="761719" y="495614"/>
                  <a:pt x="761070" y="496947"/>
                  <a:pt x="760519" y="498426"/>
                </a:cubicBezTo>
                <a:cubicBezTo>
                  <a:pt x="759967" y="499906"/>
                  <a:pt x="759318" y="501434"/>
                  <a:pt x="758572" y="503011"/>
                </a:cubicBezTo>
                <a:cubicBezTo>
                  <a:pt x="757789" y="505482"/>
                  <a:pt x="757789" y="508343"/>
                  <a:pt x="758572" y="511595"/>
                </a:cubicBezTo>
                <a:lnTo>
                  <a:pt x="764022" y="508474"/>
                </a:lnTo>
                <a:lnTo>
                  <a:pt x="790497" y="488964"/>
                </a:lnTo>
                <a:cubicBezTo>
                  <a:pt x="795192" y="486498"/>
                  <a:pt x="797540" y="482847"/>
                  <a:pt x="797540" y="478009"/>
                </a:cubicBezTo>
                <a:lnTo>
                  <a:pt x="797540" y="472511"/>
                </a:lnTo>
                <a:cubicBezTo>
                  <a:pt x="798664" y="467498"/>
                  <a:pt x="799544" y="462642"/>
                  <a:pt x="800181" y="457941"/>
                </a:cubicBezTo>
                <a:cubicBezTo>
                  <a:pt x="800816" y="453240"/>
                  <a:pt x="801501" y="448201"/>
                  <a:pt x="802234" y="442824"/>
                </a:cubicBezTo>
                <a:close/>
                <a:moveTo>
                  <a:pt x="1251392" y="441237"/>
                </a:moveTo>
                <a:lnTo>
                  <a:pt x="1251392" y="442803"/>
                </a:lnTo>
                <a:lnTo>
                  <a:pt x="1255294" y="442803"/>
                </a:lnTo>
                <a:lnTo>
                  <a:pt x="1255294" y="441237"/>
                </a:lnTo>
                <a:close/>
                <a:moveTo>
                  <a:pt x="260047" y="421800"/>
                </a:moveTo>
                <a:cubicBezTo>
                  <a:pt x="259266" y="422142"/>
                  <a:pt x="258485" y="422435"/>
                  <a:pt x="257704" y="422679"/>
                </a:cubicBezTo>
                <a:cubicBezTo>
                  <a:pt x="256923" y="422923"/>
                  <a:pt x="256142" y="423411"/>
                  <a:pt x="255361" y="424143"/>
                </a:cubicBezTo>
                <a:cubicBezTo>
                  <a:pt x="251440" y="426975"/>
                  <a:pt x="247373" y="429903"/>
                  <a:pt x="243159" y="432930"/>
                </a:cubicBezTo>
                <a:cubicBezTo>
                  <a:pt x="238946" y="435956"/>
                  <a:pt x="234683" y="438495"/>
                  <a:pt x="230372" y="440545"/>
                </a:cubicBezTo>
                <a:cubicBezTo>
                  <a:pt x="223360" y="445313"/>
                  <a:pt x="216299" y="450032"/>
                  <a:pt x="209190" y="454700"/>
                </a:cubicBezTo>
                <a:cubicBezTo>
                  <a:pt x="202079" y="459369"/>
                  <a:pt x="194823" y="463499"/>
                  <a:pt x="187421" y="467089"/>
                </a:cubicBezTo>
                <a:cubicBezTo>
                  <a:pt x="175772" y="474133"/>
                  <a:pt x="164514" y="481440"/>
                  <a:pt x="153646" y="489009"/>
                </a:cubicBezTo>
                <a:cubicBezTo>
                  <a:pt x="142778" y="496578"/>
                  <a:pt x="131911" y="504104"/>
                  <a:pt x="121043" y="511587"/>
                </a:cubicBezTo>
                <a:cubicBezTo>
                  <a:pt x="119562" y="512385"/>
                  <a:pt x="118229" y="513330"/>
                  <a:pt x="117041" y="514423"/>
                </a:cubicBezTo>
                <a:cubicBezTo>
                  <a:pt x="115853" y="515515"/>
                  <a:pt x="114324" y="516656"/>
                  <a:pt x="112453" y="517845"/>
                </a:cubicBezTo>
                <a:lnTo>
                  <a:pt x="114796" y="517845"/>
                </a:lnTo>
                <a:cubicBezTo>
                  <a:pt x="123028" y="515498"/>
                  <a:pt x="131358" y="512956"/>
                  <a:pt x="139785" y="510217"/>
                </a:cubicBezTo>
                <a:cubicBezTo>
                  <a:pt x="148213" y="507479"/>
                  <a:pt x="156542" y="504546"/>
                  <a:pt x="164774" y="501417"/>
                </a:cubicBezTo>
                <a:lnTo>
                  <a:pt x="233495" y="481076"/>
                </a:lnTo>
                <a:cubicBezTo>
                  <a:pt x="236977" y="479559"/>
                  <a:pt x="239775" y="477705"/>
                  <a:pt x="241890" y="475514"/>
                </a:cubicBezTo>
                <a:cubicBezTo>
                  <a:pt x="244005" y="473324"/>
                  <a:pt x="245632" y="470515"/>
                  <a:pt x="246771" y="467089"/>
                </a:cubicBezTo>
                <a:cubicBezTo>
                  <a:pt x="249764" y="456945"/>
                  <a:pt x="253149" y="446796"/>
                  <a:pt x="256923" y="436640"/>
                </a:cubicBezTo>
                <a:cubicBezTo>
                  <a:pt x="257671" y="434297"/>
                  <a:pt x="258322" y="431954"/>
                  <a:pt x="258875" y="429610"/>
                </a:cubicBezTo>
                <a:cubicBezTo>
                  <a:pt x="259428" y="427267"/>
                  <a:pt x="260079" y="424924"/>
                  <a:pt x="260827" y="422581"/>
                </a:cubicBezTo>
                <a:cubicBezTo>
                  <a:pt x="260795" y="422207"/>
                  <a:pt x="260665" y="421979"/>
                  <a:pt x="260437" y="421898"/>
                </a:cubicBezTo>
                <a:cubicBezTo>
                  <a:pt x="260209" y="421816"/>
                  <a:pt x="260079" y="421784"/>
                  <a:pt x="260047" y="421800"/>
                </a:cubicBezTo>
                <a:close/>
                <a:moveTo>
                  <a:pt x="1175556" y="406168"/>
                </a:moveTo>
                <a:cubicBezTo>
                  <a:pt x="1174418" y="406201"/>
                  <a:pt x="1173573" y="406331"/>
                  <a:pt x="1173021" y="406558"/>
                </a:cubicBezTo>
                <a:cubicBezTo>
                  <a:pt x="1172468" y="406786"/>
                  <a:pt x="1172014" y="406916"/>
                  <a:pt x="1171656" y="406948"/>
                </a:cubicBezTo>
                <a:cubicBezTo>
                  <a:pt x="1169723" y="407777"/>
                  <a:pt x="1167740" y="408459"/>
                  <a:pt x="1165709" y="408995"/>
                </a:cubicBezTo>
                <a:cubicBezTo>
                  <a:pt x="1163678" y="409532"/>
                  <a:pt x="1161501" y="409629"/>
                  <a:pt x="1159178" y="409288"/>
                </a:cubicBezTo>
                <a:lnTo>
                  <a:pt x="1158397" y="409288"/>
                </a:lnTo>
                <a:lnTo>
                  <a:pt x="1138899" y="417087"/>
                </a:lnTo>
                <a:cubicBezTo>
                  <a:pt x="1132660" y="419297"/>
                  <a:pt x="1126420" y="421116"/>
                  <a:pt x="1120181" y="422546"/>
                </a:cubicBezTo>
                <a:lnTo>
                  <a:pt x="1108482" y="428006"/>
                </a:lnTo>
                <a:cubicBezTo>
                  <a:pt x="1104576" y="429695"/>
                  <a:pt x="1100669" y="430995"/>
                  <a:pt x="1096762" y="431905"/>
                </a:cubicBezTo>
                <a:cubicBezTo>
                  <a:pt x="1094043" y="432278"/>
                  <a:pt x="1091471" y="432852"/>
                  <a:pt x="1089046" y="433627"/>
                </a:cubicBezTo>
                <a:cubicBezTo>
                  <a:pt x="1086619" y="434403"/>
                  <a:pt x="1084242" y="435375"/>
                  <a:pt x="1081914" y="436544"/>
                </a:cubicBezTo>
                <a:lnTo>
                  <a:pt x="1081899" y="436544"/>
                </a:lnTo>
                <a:cubicBezTo>
                  <a:pt x="1084650" y="438027"/>
                  <a:pt x="1087352" y="439363"/>
                  <a:pt x="1090005" y="440553"/>
                </a:cubicBezTo>
                <a:cubicBezTo>
                  <a:pt x="1092659" y="441743"/>
                  <a:pt x="1095166" y="443276"/>
                  <a:pt x="1097526" y="445151"/>
                </a:cubicBezTo>
                <a:cubicBezTo>
                  <a:pt x="1105484" y="448282"/>
                  <a:pt x="1109136" y="453761"/>
                  <a:pt x="1108482" y="461588"/>
                </a:cubicBezTo>
                <a:lnTo>
                  <a:pt x="1108482" y="463936"/>
                </a:lnTo>
                <a:cubicBezTo>
                  <a:pt x="1108482" y="464707"/>
                  <a:pt x="1108677" y="465244"/>
                  <a:pt x="1109067" y="465548"/>
                </a:cubicBezTo>
                <a:cubicBezTo>
                  <a:pt x="1109457" y="465852"/>
                  <a:pt x="1110042" y="465816"/>
                  <a:pt x="1110822" y="465441"/>
                </a:cubicBezTo>
                <a:cubicBezTo>
                  <a:pt x="1116931" y="462972"/>
                  <a:pt x="1123430" y="460112"/>
                  <a:pt x="1130320" y="456862"/>
                </a:cubicBezTo>
                <a:lnTo>
                  <a:pt x="1152158" y="452183"/>
                </a:lnTo>
                <a:cubicBezTo>
                  <a:pt x="1155310" y="451078"/>
                  <a:pt x="1158560" y="450363"/>
                  <a:pt x="1161907" y="450038"/>
                </a:cubicBezTo>
                <a:cubicBezTo>
                  <a:pt x="1165254" y="449713"/>
                  <a:pt x="1168505" y="449388"/>
                  <a:pt x="1171656" y="449063"/>
                </a:cubicBezTo>
                <a:cubicBezTo>
                  <a:pt x="1173183" y="449079"/>
                  <a:pt x="1174223" y="448852"/>
                  <a:pt x="1174776" y="448381"/>
                </a:cubicBezTo>
                <a:cubicBezTo>
                  <a:pt x="1175328" y="447910"/>
                  <a:pt x="1175588" y="447097"/>
                  <a:pt x="1175556" y="445943"/>
                </a:cubicBezTo>
                <a:cubicBezTo>
                  <a:pt x="1175929" y="439412"/>
                  <a:pt x="1176157" y="433367"/>
                  <a:pt x="1176238" y="427811"/>
                </a:cubicBezTo>
                <a:cubicBezTo>
                  <a:pt x="1176319" y="422254"/>
                  <a:pt x="1176352" y="416600"/>
                  <a:pt x="1176335" y="410848"/>
                </a:cubicBezTo>
                <a:cubicBezTo>
                  <a:pt x="1176303" y="410117"/>
                  <a:pt x="1176173" y="409434"/>
                  <a:pt x="1175946" y="408800"/>
                </a:cubicBezTo>
                <a:cubicBezTo>
                  <a:pt x="1175718" y="408167"/>
                  <a:pt x="1175588" y="407289"/>
                  <a:pt x="1175556" y="406168"/>
                </a:cubicBezTo>
                <a:close/>
                <a:moveTo>
                  <a:pt x="4776319" y="392870"/>
                </a:moveTo>
                <a:cubicBezTo>
                  <a:pt x="4773586" y="393601"/>
                  <a:pt x="4770853" y="394283"/>
                  <a:pt x="4768119" y="394917"/>
                </a:cubicBezTo>
                <a:cubicBezTo>
                  <a:pt x="4765386" y="395550"/>
                  <a:pt x="4762653" y="396427"/>
                  <a:pt x="4759919" y="397548"/>
                </a:cubicBezTo>
                <a:cubicBezTo>
                  <a:pt x="4757967" y="398019"/>
                  <a:pt x="4756015" y="398831"/>
                  <a:pt x="4754063" y="399984"/>
                </a:cubicBezTo>
                <a:cubicBezTo>
                  <a:pt x="4752110" y="401137"/>
                  <a:pt x="4750158" y="402144"/>
                  <a:pt x="4748205" y="403005"/>
                </a:cubicBezTo>
                <a:cubicBezTo>
                  <a:pt x="4744349" y="404629"/>
                  <a:pt x="4740542" y="406448"/>
                  <a:pt x="4736785" y="408462"/>
                </a:cubicBezTo>
                <a:cubicBezTo>
                  <a:pt x="4733026" y="410476"/>
                  <a:pt x="4729023" y="412295"/>
                  <a:pt x="4724777" y="413919"/>
                </a:cubicBezTo>
                <a:cubicBezTo>
                  <a:pt x="4712413" y="420280"/>
                  <a:pt x="4700437" y="427049"/>
                  <a:pt x="4688854" y="434228"/>
                </a:cubicBezTo>
                <a:lnTo>
                  <a:pt x="4654492" y="456907"/>
                </a:lnTo>
                <a:cubicBezTo>
                  <a:pt x="4653679" y="457052"/>
                  <a:pt x="4653158" y="457733"/>
                  <a:pt x="4652931" y="458948"/>
                </a:cubicBezTo>
                <a:cubicBezTo>
                  <a:pt x="4652703" y="460163"/>
                  <a:pt x="4652963" y="461038"/>
                  <a:pt x="4653711" y="461573"/>
                </a:cubicBezTo>
                <a:lnTo>
                  <a:pt x="4658397" y="474047"/>
                </a:lnTo>
                <a:cubicBezTo>
                  <a:pt x="4660415" y="478668"/>
                  <a:pt x="4662237" y="481183"/>
                  <a:pt x="4663863" y="481591"/>
                </a:cubicBezTo>
                <a:cubicBezTo>
                  <a:pt x="4665491" y="481999"/>
                  <a:pt x="4668875" y="480791"/>
                  <a:pt x="4674015" y="477966"/>
                </a:cubicBezTo>
                <a:cubicBezTo>
                  <a:pt x="4680589" y="474048"/>
                  <a:pt x="4686967" y="469753"/>
                  <a:pt x="4693149" y="465080"/>
                </a:cubicBezTo>
                <a:cubicBezTo>
                  <a:pt x="4699331" y="460408"/>
                  <a:pt x="4705709" y="455350"/>
                  <a:pt x="4712283" y="449907"/>
                </a:cubicBezTo>
                <a:cubicBezTo>
                  <a:pt x="4715422" y="447514"/>
                  <a:pt x="4718709" y="445067"/>
                  <a:pt x="4722141" y="442567"/>
                </a:cubicBezTo>
                <a:cubicBezTo>
                  <a:pt x="4725575" y="440066"/>
                  <a:pt x="4729057" y="437810"/>
                  <a:pt x="4732587" y="435798"/>
                </a:cubicBezTo>
                <a:lnTo>
                  <a:pt x="4777881" y="395209"/>
                </a:lnTo>
                <a:cubicBezTo>
                  <a:pt x="4777751" y="394430"/>
                  <a:pt x="4777231" y="393650"/>
                  <a:pt x="4776319" y="392870"/>
                </a:cubicBezTo>
                <a:close/>
                <a:moveTo>
                  <a:pt x="314320" y="383333"/>
                </a:moveTo>
                <a:cubicBezTo>
                  <a:pt x="313474" y="383561"/>
                  <a:pt x="312824" y="383887"/>
                  <a:pt x="312368" y="384310"/>
                </a:cubicBezTo>
                <a:cubicBezTo>
                  <a:pt x="309993" y="385579"/>
                  <a:pt x="307520" y="387141"/>
                  <a:pt x="304949" y="388996"/>
                </a:cubicBezTo>
                <a:cubicBezTo>
                  <a:pt x="302379" y="390851"/>
                  <a:pt x="299906" y="392413"/>
                  <a:pt x="297531" y="393682"/>
                </a:cubicBezTo>
                <a:cubicBezTo>
                  <a:pt x="296018" y="394463"/>
                  <a:pt x="295139" y="395439"/>
                  <a:pt x="294895" y="396611"/>
                </a:cubicBezTo>
                <a:cubicBezTo>
                  <a:pt x="294651" y="397783"/>
                  <a:pt x="294748" y="399149"/>
                  <a:pt x="295188" y="400712"/>
                </a:cubicBezTo>
                <a:cubicBezTo>
                  <a:pt x="296424" y="405382"/>
                  <a:pt x="297856" y="410100"/>
                  <a:pt x="299483" y="414868"/>
                </a:cubicBezTo>
                <a:cubicBezTo>
                  <a:pt x="301110" y="419636"/>
                  <a:pt x="302541" y="424550"/>
                  <a:pt x="303778" y="429610"/>
                </a:cubicBezTo>
                <a:lnTo>
                  <a:pt x="308463" y="453823"/>
                </a:lnTo>
                <a:cubicBezTo>
                  <a:pt x="308756" y="455760"/>
                  <a:pt x="309147" y="456964"/>
                  <a:pt x="309635" y="457435"/>
                </a:cubicBezTo>
                <a:cubicBezTo>
                  <a:pt x="310123" y="457907"/>
                  <a:pt x="311294" y="457745"/>
                  <a:pt x="313149" y="456947"/>
                </a:cubicBezTo>
                <a:lnTo>
                  <a:pt x="330329" y="453823"/>
                </a:lnTo>
                <a:cubicBezTo>
                  <a:pt x="332607" y="452993"/>
                  <a:pt x="334885" y="452115"/>
                  <a:pt x="337162" y="451187"/>
                </a:cubicBezTo>
                <a:cubicBezTo>
                  <a:pt x="339440" y="450260"/>
                  <a:pt x="342108" y="449576"/>
                  <a:pt x="345167" y="449137"/>
                </a:cubicBezTo>
                <a:cubicBezTo>
                  <a:pt x="344369" y="448030"/>
                  <a:pt x="343621" y="447119"/>
                  <a:pt x="342921" y="446403"/>
                </a:cubicBezTo>
                <a:cubicBezTo>
                  <a:pt x="342222" y="445687"/>
                  <a:pt x="341669" y="444776"/>
                  <a:pt x="341262" y="443669"/>
                </a:cubicBezTo>
                <a:cubicBezTo>
                  <a:pt x="339993" y="441342"/>
                  <a:pt x="338626" y="438967"/>
                  <a:pt x="337162" y="436542"/>
                </a:cubicBezTo>
                <a:cubicBezTo>
                  <a:pt x="335698" y="434118"/>
                  <a:pt x="334722" y="431547"/>
                  <a:pt x="334234" y="428830"/>
                </a:cubicBezTo>
                <a:cubicBezTo>
                  <a:pt x="333127" y="424924"/>
                  <a:pt x="332412" y="421019"/>
                  <a:pt x="332086" y="417114"/>
                </a:cubicBezTo>
                <a:cubicBezTo>
                  <a:pt x="331761" y="413209"/>
                  <a:pt x="331436" y="409303"/>
                  <a:pt x="331110" y="405398"/>
                </a:cubicBezTo>
                <a:cubicBezTo>
                  <a:pt x="330980" y="403706"/>
                  <a:pt x="330459" y="402404"/>
                  <a:pt x="329548" y="401493"/>
                </a:cubicBezTo>
                <a:lnTo>
                  <a:pt x="322520" y="391339"/>
                </a:lnTo>
                <a:cubicBezTo>
                  <a:pt x="321723" y="389744"/>
                  <a:pt x="320779" y="388247"/>
                  <a:pt x="319689" y="386848"/>
                </a:cubicBezTo>
                <a:cubicBezTo>
                  <a:pt x="318599" y="385449"/>
                  <a:pt x="317460" y="384342"/>
                  <a:pt x="316273" y="383528"/>
                </a:cubicBezTo>
                <a:cubicBezTo>
                  <a:pt x="315817" y="383170"/>
                  <a:pt x="315167" y="383105"/>
                  <a:pt x="314320" y="383333"/>
                </a:cubicBezTo>
                <a:close/>
                <a:moveTo>
                  <a:pt x="3816248" y="353023"/>
                </a:moveTo>
                <a:cubicBezTo>
                  <a:pt x="3814717" y="353396"/>
                  <a:pt x="3813285" y="353818"/>
                  <a:pt x="3811950" y="354288"/>
                </a:cubicBezTo>
                <a:cubicBezTo>
                  <a:pt x="3810615" y="354758"/>
                  <a:pt x="3809183" y="355374"/>
                  <a:pt x="3807653" y="356136"/>
                </a:cubicBezTo>
                <a:lnTo>
                  <a:pt x="3808434" y="357693"/>
                </a:lnTo>
                <a:lnTo>
                  <a:pt x="3817029" y="353801"/>
                </a:lnTo>
                <a:cubicBezTo>
                  <a:pt x="3816996" y="353818"/>
                  <a:pt x="3816866" y="353785"/>
                  <a:pt x="3816638" y="353704"/>
                </a:cubicBezTo>
                <a:cubicBezTo>
                  <a:pt x="3816410" y="353623"/>
                  <a:pt x="3816280" y="353396"/>
                  <a:pt x="3816248" y="353023"/>
                </a:cubicBezTo>
                <a:close/>
                <a:moveTo>
                  <a:pt x="2400681" y="346000"/>
                </a:moveTo>
                <a:lnTo>
                  <a:pt x="2401462" y="346779"/>
                </a:lnTo>
                <a:lnTo>
                  <a:pt x="2404586" y="346779"/>
                </a:lnTo>
                <a:lnTo>
                  <a:pt x="2404586" y="346000"/>
                </a:lnTo>
                <a:close/>
                <a:moveTo>
                  <a:pt x="4165323" y="320218"/>
                </a:moveTo>
                <a:cubicBezTo>
                  <a:pt x="4164933" y="320593"/>
                  <a:pt x="4164543" y="320822"/>
                  <a:pt x="4164154" y="320903"/>
                </a:cubicBezTo>
                <a:cubicBezTo>
                  <a:pt x="4163764" y="320985"/>
                  <a:pt x="4163374" y="321017"/>
                  <a:pt x="4162984" y="321001"/>
                </a:cubicBezTo>
                <a:cubicBezTo>
                  <a:pt x="4163390" y="323659"/>
                  <a:pt x="4163747" y="325975"/>
                  <a:pt x="4164056" y="327948"/>
                </a:cubicBezTo>
                <a:cubicBezTo>
                  <a:pt x="4164365" y="329922"/>
                  <a:pt x="4164527" y="332042"/>
                  <a:pt x="4164543" y="334309"/>
                </a:cubicBezTo>
                <a:cubicBezTo>
                  <a:pt x="4164981" y="336216"/>
                  <a:pt x="4165664" y="337293"/>
                  <a:pt x="4166591" y="337537"/>
                </a:cubicBezTo>
                <a:cubicBezTo>
                  <a:pt x="4167516" y="337782"/>
                  <a:pt x="4168395" y="337489"/>
                  <a:pt x="4169225" y="336657"/>
                </a:cubicBezTo>
                <a:cubicBezTo>
                  <a:pt x="4170039" y="336200"/>
                  <a:pt x="4170755" y="335548"/>
                  <a:pt x="4171373" y="334700"/>
                </a:cubicBezTo>
                <a:cubicBezTo>
                  <a:pt x="4171993" y="333852"/>
                  <a:pt x="4172318" y="333200"/>
                  <a:pt x="4172351" y="332743"/>
                </a:cubicBezTo>
                <a:cubicBezTo>
                  <a:pt x="4171178" y="330411"/>
                  <a:pt x="4170007" y="328226"/>
                  <a:pt x="4168835" y="326187"/>
                </a:cubicBezTo>
                <a:cubicBezTo>
                  <a:pt x="4167663" y="324148"/>
                  <a:pt x="4166493" y="322159"/>
                  <a:pt x="4165323" y="320218"/>
                </a:cubicBezTo>
                <a:close/>
                <a:moveTo>
                  <a:pt x="4127905" y="317870"/>
                </a:moveTo>
                <a:cubicBezTo>
                  <a:pt x="4120867" y="324867"/>
                  <a:pt x="4114262" y="331806"/>
                  <a:pt x="4108091" y="338687"/>
                </a:cubicBezTo>
                <a:cubicBezTo>
                  <a:pt x="4101920" y="345569"/>
                  <a:pt x="4096285" y="352682"/>
                  <a:pt x="4091184" y="360027"/>
                </a:cubicBezTo>
                <a:lnTo>
                  <a:pt x="4091966" y="360806"/>
                </a:lnTo>
                <a:lnTo>
                  <a:pt x="4120889" y="349910"/>
                </a:lnTo>
                <a:cubicBezTo>
                  <a:pt x="4121327" y="349440"/>
                  <a:pt x="4121815" y="348629"/>
                  <a:pt x="4122351" y="347478"/>
                </a:cubicBezTo>
                <a:cubicBezTo>
                  <a:pt x="4122887" y="346327"/>
                  <a:pt x="4123179" y="345321"/>
                  <a:pt x="4123228" y="344462"/>
                </a:cubicBezTo>
                <a:cubicBezTo>
                  <a:pt x="4124364" y="341374"/>
                  <a:pt x="4125209" y="338185"/>
                  <a:pt x="4125761" y="334893"/>
                </a:cubicBezTo>
                <a:cubicBezTo>
                  <a:pt x="4126313" y="331601"/>
                  <a:pt x="4126768" y="328014"/>
                  <a:pt x="4127126" y="324132"/>
                </a:cubicBezTo>
                <a:cubicBezTo>
                  <a:pt x="4127109" y="322942"/>
                  <a:pt x="4127142" y="321800"/>
                  <a:pt x="4127223" y="320707"/>
                </a:cubicBezTo>
                <a:cubicBezTo>
                  <a:pt x="4127304" y="319615"/>
                  <a:pt x="4127531" y="318669"/>
                  <a:pt x="4127905" y="317870"/>
                </a:cubicBezTo>
                <a:close/>
                <a:moveTo>
                  <a:pt x="1902883" y="310863"/>
                </a:moveTo>
                <a:cubicBezTo>
                  <a:pt x="1898978" y="312075"/>
                  <a:pt x="1895268" y="313381"/>
                  <a:pt x="1891753" y="314782"/>
                </a:cubicBezTo>
                <a:cubicBezTo>
                  <a:pt x="1888239" y="316184"/>
                  <a:pt x="1884919" y="317478"/>
                  <a:pt x="1881795" y="318665"/>
                </a:cubicBezTo>
                <a:lnTo>
                  <a:pt x="1845867" y="331979"/>
                </a:lnTo>
                <a:cubicBezTo>
                  <a:pt x="1844272" y="332692"/>
                  <a:pt x="1842775" y="333209"/>
                  <a:pt x="1841376" y="333533"/>
                </a:cubicBezTo>
                <a:cubicBezTo>
                  <a:pt x="1839978" y="333857"/>
                  <a:pt x="1838871" y="334375"/>
                  <a:pt x="1838059" y="335087"/>
                </a:cubicBezTo>
                <a:lnTo>
                  <a:pt x="1839618" y="335087"/>
                </a:lnTo>
                <a:cubicBezTo>
                  <a:pt x="1850895" y="331085"/>
                  <a:pt x="1862122" y="327141"/>
                  <a:pt x="1873301" y="323254"/>
                </a:cubicBezTo>
                <a:cubicBezTo>
                  <a:pt x="1884480" y="319368"/>
                  <a:pt x="1895903" y="316022"/>
                  <a:pt x="1907570" y="313218"/>
                </a:cubicBezTo>
                <a:cubicBezTo>
                  <a:pt x="1906789" y="312090"/>
                  <a:pt x="1906008" y="311403"/>
                  <a:pt x="1905227" y="311158"/>
                </a:cubicBezTo>
                <a:cubicBezTo>
                  <a:pt x="1904445" y="310913"/>
                  <a:pt x="1903664" y="310814"/>
                  <a:pt x="1902883" y="310863"/>
                </a:cubicBezTo>
                <a:close/>
                <a:moveTo>
                  <a:pt x="1700373" y="285812"/>
                </a:moveTo>
                <a:cubicBezTo>
                  <a:pt x="1698727" y="285484"/>
                  <a:pt x="1696738" y="285742"/>
                  <a:pt x="1694407" y="286587"/>
                </a:cubicBezTo>
                <a:cubicBezTo>
                  <a:pt x="1686123" y="288051"/>
                  <a:pt x="1677846" y="289659"/>
                  <a:pt x="1669574" y="291410"/>
                </a:cubicBezTo>
                <a:cubicBezTo>
                  <a:pt x="1661302" y="293162"/>
                  <a:pt x="1653441" y="295721"/>
                  <a:pt x="1645989" y="299089"/>
                </a:cubicBezTo>
                <a:cubicBezTo>
                  <a:pt x="1642464" y="299907"/>
                  <a:pt x="1638939" y="300823"/>
                  <a:pt x="1635414" y="301836"/>
                </a:cubicBezTo>
                <a:cubicBezTo>
                  <a:pt x="1631889" y="302850"/>
                  <a:pt x="1628364" y="303766"/>
                  <a:pt x="1624839" y="304584"/>
                </a:cubicBezTo>
                <a:cubicBezTo>
                  <a:pt x="1624023" y="304649"/>
                  <a:pt x="1623305" y="304911"/>
                  <a:pt x="1622684" y="305369"/>
                </a:cubicBezTo>
                <a:cubicBezTo>
                  <a:pt x="1622065" y="305827"/>
                  <a:pt x="1621738" y="306088"/>
                  <a:pt x="1621705" y="306154"/>
                </a:cubicBezTo>
                <a:lnTo>
                  <a:pt x="1621705" y="307724"/>
                </a:lnTo>
                <a:lnTo>
                  <a:pt x="1649122" y="299089"/>
                </a:lnTo>
                <a:cubicBezTo>
                  <a:pt x="1653420" y="298240"/>
                  <a:pt x="1657865" y="297204"/>
                  <a:pt x="1662457" y="295981"/>
                </a:cubicBezTo>
                <a:cubicBezTo>
                  <a:pt x="1667048" y="294757"/>
                  <a:pt x="1671699" y="293730"/>
                  <a:pt x="1676408" y="292899"/>
                </a:cubicBezTo>
                <a:cubicBezTo>
                  <a:pt x="1680713" y="292533"/>
                  <a:pt x="1685212" y="292114"/>
                  <a:pt x="1689907" y="291641"/>
                </a:cubicBezTo>
                <a:cubicBezTo>
                  <a:pt x="1694602" y="291167"/>
                  <a:pt x="1699493" y="290533"/>
                  <a:pt x="1704580" y="289737"/>
                </a:cubicBezTo>
                <a:cubicBezTo>
                  <a:pt x="1703422" y="287449"/>
                  <a:pt x="1702020" y="286140"/>
                  <a:pt x="1700373" y="285812"/>
                </a:cubicBezTo>
                <a:close/>
                <a:moveTo>
                  <a:pt x="1178683" y="278087"/>
                </a:moveTo>
                <a:cubicBezTo>
                  <a:pt x="1177087" y="278526"/>
                  <a:pt x="1175590" y="279209"/>
                  <a:pt x="1174192" y="280137"/>
                </a:cubicBezTo>
                <a:cubicBezTo>
                  <a:pt x="1172794" y="281064"/>
                  <a:pt x="1171689" y="281943"/>
                  <a:pt x="1170876" y="282773"/>
                </a:cubicBezTo>
                <a:cubicBezTo>
                  <a:pt x="1162671" y="286630"/>
                  <a:pt x="1154709" y="290828"/>
                  <a:pt x="1146991" y="295367"/>
                </a:cubicBezTo>
                <a:cubicBezTo>
                  <a:pt x="1139273" y="299907"/>
                  <a:pt x="1131896" y="305082"/>
                  <a:pt x="1124860" y="310891"/>
                </a:cubicBezTo>
                <a:cubicBezTo>
                  <a:pt x="1117841" y="316358"/>
                  <a:pt x="1111601" y="321826"/>
                  <a:pt x="1106139" y="327293"/>
                </a:cubicBezTo>
                <a:cubicBezTo>
                  <a:pt x="1105390" y="328058"/>
                  <a:pt x="1104934" y="328871"/>
                  <a:pt x="1104771" y="329734"/>
                </a:cubicBezTo>
                <a:cubicBezTo>
                  <a:pt x="1104609" y="330596"/>
                  <a:pt x="1104544" y="331605"/>
                  <a:pt x="1104576" y="332760"/>
                </a:cubicBezTo>
                <a:cubicBezTo>
                  <a:pt x="1105374" y="332793"/>
                  <a:pt x="1106123" y="332923"/>
                  <a:pt x="1106823" y="333150"/>
                </a:cubicBezTo>
                <a:cubicBezTo>
                  <a:pt x="1107522" y="333377"/>
                  <a:pt x="1108076" y="333507"/>
                  <a:pt x="1108482" y="333540"/>
                </a:cubicBezTo>
                <a:cubicBezTo>
                  <a:pt x="1111212" y="332743"/>
                  <a:pt x="1113941" y="331995"/>
                  <a:pt x="1116671" y="331296"/>
                </a:cubicBezTo>
                <a:cubicBezTo>
                  <a:pt x="1119401" y="330596"/>
                  <a:pt x="1122131" y="330043"/>
                  <a:pt x="1124860" y="329636"/>
                </a:cubicBezTo>
                <a:lnTo>
                  <a:pt x="1145970" y="325731"/>
                </a:lnTo>
                <a:cubicBezTo>
                  <a:pt x="1147932" y="325291"/>
                  <a:pt x="1149846" y="324803"/>
                  <a:pt x="1151711" y="324266"/>
                </a:cubicBezTo>
                <a:cubicBezTo>
                  <a:pt x="1153576" y="323729"/>
                  <a:pt x="1155295" y="323436"/>
                  <a:pt x="1156868" y="323388"/>
                </a:cubicBezTo>
                <a:cubicBezTo>
                  <a:pt x="1162317" y="321695"/>
                  <a:pt x="1166989" y="320394"/>
                  <a:pt x="1170881" y="319482"/>
                </a:cubicBezTo>
                <a:cubicBezTo>
                  <a:pt x="1173216" y="319613"/>
                  <a:pt x="1175557" y="319352"/>
                  <a:pt x="1177904" y="318702"/>
                </a:cubicBezTo>
                <a:lnTo>
                  <a:pt x="1180251" y="316358"/>
                </a:lnTo>
                <a:cubicBezTo>
                  <a:pt x="1180284" y="311249"/>
                  <a:pt x="1180414" y="306042"/>
                  <a:pt x="1180643" y="300737"/>
                </a:cubicBezTo>
                <a:cubicBezTo>
                  <a:pt x="1180871" y="295433"/>
                  <a:pt x="1181001" y="290226"/>
                  <a:pt x="1181034" y="285116"/>
                </a:cubicBezTo>
                <a:lnTo>
                  <a:pt x="1181812" y="285116"/>
                </a:lnTo>
                <a:lnTo>
                  <a:pt x="1181812" y="280430"/>
                </a:lnTo>
                <a:cubicBezTo>
                  <a:pt x="1181780" y="279259"/>
                  <a:pt x="1181454" y="278477"/>
                  <a:pt x="1180834" y="278087"/>
                </a:cubicBezTo>
                <a:cubicBezTo>
                  <a:pt x="1180215" y="277696"/>
                  <a:pt x="1179498" y="277696"/>
                  <a:pt x="1178683" y="278087"/>
                </a:cubicBezTo>
                <a:close/>
                <a:moveTo>
                  <a:pt x="2598215" y="260114"/>
                </a:moveTo>
                <a:cubicBezTo>
                  <a:pt x="2597026" y="260440"/>
                  <a:pt x="2595692" y="260765"/>
                  <a:pt x="2594211" y="261091"/>
                </a:cubicBezTo>
                <a:cubicBezTo>
                  <a:pt x="2592729" y="261417"/>
                  <a:pt x="2591199" y="262134"/>
                  <a:pt x="2589620" y="263242"/>
                </a:cubicBezTo>
                <a:cubicBezTo>
                  <a:pt x="2587716" y="263974"/>
                  <a:pt x="2585860" y="264659"/>
                  <a:pt x="2584053" y="265294"/>
                </a:cubicBezTo>
                <a:cubicBezTo>
                  <a:pt x="2582247" y="265929"/>
                  <a:pt x="2580196" y="266809"/>
                  <a:pt x="2577900" y="267933"/>
                </a:cubicBezTo>
                <a:cubicBezTo>
                  <a:pt x="2575606" y="268318"/>
                  <a:pt x="2573555" y="268894"/>
                  <a:pt x="2571748" y="269663"/>
                </a:cubicBezTo>
                <a:cubicBezTo>
                  <a:pt x="2569941" y="270432"/>
                  <a:pt x="2568085" y="271393"/>
                  <a:pt x="2566181" y="272546"/>
                </a:cubicBezTo>
                <a:cubicBezTo>
                  <a:pt x="2561493" y="274871"/>
                  <a:pt x="2557586" y="276426"/>
                  <a:pt x="2554461" y="277213"/>
                </a:cubicBezTo>
                <a:cubicBezTo>
                  <a:pt x="2554445" y="277588"/>
                  <a:pt x="2554477" y="277816"/>
                  <a:pt x="2554559" y="277898"/>
                </a:cubicBezTo>
                <a:cubicBezTo>
                  <a:pt x="2554640" y="277979"/>
                  <a:pt x="2554868" y="278012"/>
                  <a:pt x="2555243" y="277996"/>
                </a:cubicBezTo>
                <a:lnTo>
                  <a:pt x="2556805" y="277996"/>
                </a:lnTo>
                <a:cubicBezTo>
                  <a:pt x="2558775" y="277246"/>
                  <a:pt x="2560695" y="276594"/>
                  <a:pt x="2562567" y="276040"/>
                </a:cubicBezTo>
                <a:cubicBezTo>
                  <a:pt x="2564439" y="275485"/>
                  <a:pt x="2566165" y="274834"/>
                  <a:pt x="2567744" y="274084"/>
                </a:cubicBezTo>
                <a:cubicBezTo>
                  <a:pt x="2570999" y="272899"/>
                  <a:pt x="2574450" y="271617"/>
                  <a:pt x="2578096" y="270236"/>
                </a:cubicBezTo>
                <a:cubicBezTo>
                  <a:pt x="2581742" y="268856"/>
                  <a:pt x="2584802" y="267567"/>
                  <a:pt x="2587276" y="266369"/>
                </a:cubicBezTo>
                <a:cubicBezTo>
                  <a:pt x="2588448" y="266320"/>
                  <a:pt x="2589815" y="266027"/>
                  <a:pt x="2591378" y="265489"/>
                </a:cubicBezTo>
                <a:cubicBezTo>
                  <a:pt x="2592941" y="264952"/>
                  <a:pt x="2594699" y="264463"/>
                  <a:pt x="2596652" y="264023"/>
                </a:cubicBezTo>
                <a:cubicBezTo>
                  <a:pt x="2597433" y="264040"/>
                  <a:pt x="2598215" y="264007"/>
                  <a:pt x="2598996" y="263926"/>
                </a:cubicBezTo>
                <a:cubicBezTo>
                  <a:pt x="2599777" y="263844"/>
                  <a:pt x="2600559" y="263616"/>
                  <a:pt x="2601340" y="263242"/>
                </a:cubicBezTo>
                <a:lnTo>
                  <a:pt x="2602121" y="261678"/>
                </a:lnTo>
                <a:cubicBezTo>
                  <a:pt x="2602154" y="261303"/>
                  <a:pt x="2602284" y="261075"/>
                  <a:pt x="2602512" y="260993"/>
                </a:cubicBezTo>
                <a:cubicBezTo>
                  <a:pt x="2602740" y="260912"/>
                  <a:pt x="2602870" y="260879"/>
                  <a:pt x="2602902" y="260896"/>
                </a:cubicBezTo>
                <a:cubicBezTo>
                  <a:pt x="2602528" y="260912"/>
                  <a:pt x="2602300" y="260879"/>
                  <a:pt x="2602219" y="260798"/>
                </a:cubicBezTo>
                <a:cubicBezTo>
                  <a:pt x="2602138" y="260716"/>
                  <a:pt x="2602105" y="260488"/>
                  <a:pt x="2602121" y="260114"/>
                </a:cubicBezTo>
                <a:close/>
                <a:moveTo>
                  <a:pt x="1841181" y="250750"/>
                </a:moveTo>
                <a:lnTo>
                  <a:pt x="1841181" y="281913"/>
                </a:lnTo>
                <a:cubicBezTo>
                  <a:pt x="1842791" y="281442"/>
                  <a:pt x="1844257" y="280826"/>
                  <a:pt x="1845574" y="280063"/>
                </a:cubicBezTo>
                <a:cubicBezTo>
                  <a:pt x="1846892" y="279300"/>
                  <a:pt x="1847771" y="278878"/>
                  <a:pt x="1848210" y="278797"/>
                </a:cubicBezTo>
                <a:cubicBezTo>
                  <a:pt x="1849805" y="278392"/>
                  <a:pt x="1850911" y="277840"/>
                  <a:pt x="1851529" y="277142"/>
                </a:cubicBezTo>
                <a:cubicBezTo>
                  <a:pt x="1852148" y="276444"/>
                  <a:pt x="1852083" y="275698"/>
                  <a:pt x="1851334" y="274902"/>
                </a:cubicBezTo>
                <a:cubicBezTo>
                  <a:pt x="1850537" y="274075"/>
                  <a:pt x="1849789" y="273003"/>
                  <a:pt x="1849089" y="271689"/>
                </a:cubicBezTo>
                <a:cubicBezTo>
                  <a:pt x="1848389" y="270374"/>
                  <a:pt x="1847836" y="269109"/>
                  <a:pt x="1847429" y="267891"/>
                </a:cubicBezTo>
                <a:lnTo>
                  <a:pt x="1842743" y="250750"/>
                </a:lnTo>
                <a:close/>
                <a:moveTo>
                  <a:pt x="1615467" y="221070"/>
                </a:moveTo>
                <a:lnTo>
                  <a:pt x="1619366" y="257765"/>
                </a:lnTo>
                <a:cubicBezTo>
                  <a:pt x="1622886" y="256548"/>
                  <a:pt x="1626604" y="255282"/>
                  <a:pt x="1630519" y="253967"/>
                </a:cubicBezTo>
                <a:cubicBezTo>
                  <a:pt x="1634435" y="252652"/>
                  <a:pt x="1638547" y="251580"/>
                  <a:pt x="1642855" y="250750"/>
                </a:cubicBezTo>
                <a:cubicBezTo>
                  <a:pt x="1638531" y="245706"/>
                  <a:pt x="1634060" y="240759"/>
                  <a:pt x="1629444" y="235910"/>
                </a:cubicBezTo>
                <a:cubicBezTo>
                  <a:pt x="1624829" y="231061"/>
                  <a:pt x="1620170" y="226114"/>
                  <a:pt x="1615467" y="221070"/>
                </a:cubicBezTo>
                <a:close/>
                <a:moveTo>
                  <a:pt x="4796623" y="215603"/>
                </a:moveTo>
                <a:cubicBezTo>
                  <a:pt x="4795062" y="216254"/>
                  <a:pt x="4793500" y="216514"/>
                  <a:pt x="4791939" y="216384"/>
                </a:cubicBezTo>
                <a:lnTo>
                  <a:pt x="4780224" y="221851"/>
                </a:lnTo>
                <a:cubicBezTo>
                  <a:pt x="4775555" y="223462"/>
                  <a:pt x="4771031" y="225317"/>
                  <a:pt x="4766655" y="227416"/>
                </a:cubicBezTo>
                <a:cubicBezTo>
                  <a:pt x="4762279" y="229515"/>
                  <a:pt x="4757951" y="231565"/>
                  <a:pt x="4753672" y="233567"/>
                </a:cubicBezTo>
                <a:cubicBezTo>
                  <a:pt x="4752517" y="235064"/>
                  <a:pt x="4751703" y="236366"/>
                  <a:pt x="4751231" y="237472"/>
                </a:cubicBezTo>
                <a:cubicBezTo>
                  <a:pt x="4750759" y="238579"/>
                  <a:pt x="4750533" y="239880"/>
                  <a:pt x="4750549" y="241378"/>
                </a:cubicBezTo>
                <a:cubicBezTo>
                  <a:pt x="4750515" y="247984"/>
                  <a:pt x="4750386" y="254297"/>
                  <a:pt x="4750158" y="260318"/>
                </a:cubicBezTo>
                <a:cubicBezTo>
                  <a:pt x="4749931" y="266338"/>
                  <a:pt x="4749800" y="272262"/>
                  <a:pt x="4749767" y="278087"/>
                </a:cubicBezTo>
                <a:lnTo>
                  <a:pt x="4749767" y="289021"/>
                </a:lnTo>
                <a:lnTo>
                  <a:pt x="4752110" y="289021"/>
                </a:lnTo>
                <a:cubicBezTo>
                  <a:pt x="4752127" y="288273"/>
                  <a:pt x="4752289" y="287622"/>
                  <a:pt x="4752599" y="287069"/>
                </a:cubicBezTo>
                <a:cubicBezTo>
                  <a:pt x="4752907" y="286516"/>
                  <a:pt x="4753265" y="285865"/>
                  <a:pt x="4753672" y="285116"/>
                </a:cubicBezTo>
                <a:cubicBezTo>
                  <a:pt x="4759269" y="276655"/>
                  <a:pt x="4763695" y="267803"/>
                  <a:pt x="4766948" y="258561"/>
                </a:cubicBezTo>
                <a:cubicBezTo>
                  <a:pt x="4769421" y="253126"/>
                  <a:pt x="4772675" y="247788"/>
                  <a:pt x="4776709" y="242549"/>
                </a:cubicBezTo>
                <a:cubicBezTo>
                  <a:pt x="4780745" y="237309"/>
                  <a:pt x="4784779" y="231972"/>
                  <a:pt x="4788814" y="226537"/>
                </a:cubicBezTo>
                <a:lnTo>
                  <a:pt x="4796623" y="216384"/>
                </a:lnTo>
                <a:close/>
                <a:moveTo>
                  <a:pt x="2522427" y="206160"/>
                </a:moveTo>
                <a:lnTo>
                  <a:pt x="2522427" y="209287"/>
                </a:lnTo>
                <a:cubicBezTo>
                  <a:pt x="2522802" y="212464"/>
                  <a:pt x="2523225" y="215689"/>
                  <a:pt x="2523699" y="218964"/>
                </a:cubicBezTo>
                <a:cubicBezTo>
                  <a:pt x="2524171" y="222238"/>
                  <a:pt x="2524793" y="225268"/>
                  <a:pt x="2525563" y="228054"/>
                </a:cubicBezTo>
                <a:cubicBezTo>
                  <a:pt x="2525596" y="229178"/>
                  <a:pt x="2525921" y="229862"/>
                  <a:pt x="2526538" y="230107"/>
                </a:cubicBezTo>
                <a:lnTo>
                  <a:pt x="2528680" y="230400"/>
                </a:lnTo>
                <a:lnTo>
                  <a:pt x="2531901" y="229618"/>
                </a:lnTo>
                <a:cubicBezTo>
                  <a:pt x="2532926" y="229162"/>
                  <a:pt x="2534196" y="228901"/>
                  <a:pt x="2535710" y="228836"/>
                </a:cubicBezTo>
                <a:cubicBezTo>
                  <a:pt x="2537663" y="227728"/>
                  <a:pt x="2538835" y="226816"/>
                  <a:pt x="2539226" y="226099"/>
                </a:cubicBezTo>
                <a:cubicBezTo>
                  <a:pt x="2539616" y="225382"/>
                  <a:pt x="2539226" y="224470"/>
                  <a:pt x="2538054" y="223362"/>
                </a:cubicBezTo>
                <a:lnTo>
                  <a:pt x="2531803" y="214761"/>
                </a:lnTo>
                <a:lnTo>
                  <a:pt x="2523209" y="206160"/>
                </a:lnTo>
                <a:close/>
                <a:moveTo>
                  <a:pt x="1286464" y="192171"/>
                </a:moveTo>
                <a:cubicBezTo>
                  <a:pt x="1286431" y="193343"/>
                  <a:pt x="1286301" y="194319"/>
                  <a:pt x="1286073" y="195100"/>
                </a:cubicBezTo>
                <a:cubicBezTo>
                  <a:pt x="1285845" y="195881"/>
                  <a:pt x="1285715" y="196467"/>
                  <a:pt x="1285683" y="196858"/>
                </a:cubicBezTo>
                <a:cubicBezTo>
                  <a:pt x="1286203" y="201560"/>
                  <a:pt x="1286724" y="206214"/>
                  <a:pt x="1287245" y="210819"/>
                </a:cubicBezTo>
                <a:cubicBezTo>
                  <a:pt x="1287765" y="215424"/>
                  <a:pt x="1287505" y="219882"/>
                  <a:pt x="1286464" y="224194"/>
                </a:cubicBezTo>
                <a:cubicBezTo>
                  <a:pt x="1286154" y="225382"/>
                  <a:pt x="1286382" y="226326"/>
                  <a:pt x="1287147" y="227026"/>
                </a:cubicBezTo>
                <a:cubicBezTo>
                  <a:pt x="1287912" y="227725"/>
                  <a:pt x="1288725" y="228083"/>
                  <a:pt x="1289588" y="228100"/>
                </a:cubicBezTo>
                <a:cubicBezTo>
                  <a:pt x="1292338" y="227367"/>
                  <a:pt x="1295039" y="226879"/>
                  <a:pt x="1297691" y="226635"/>
                </a:cubicBezTo>
                <a:cubicBezTo>
                  <a:pt x="1300343" y="226391"/>
                  <a:pt x="1302850" y="226098"/>
                  <a:pt x="1305209" y="225757"/>
                </a:cubicBezTo>
                <a:cubicBezTo>
                  <a:pt x="1306396" y="225708"/>
                  <a:pt x="1307145" y="225415"/>
                  <a:pt x="1307454" y="224878"/>
                </a:cubicBezTo>
                <a:cubicBezTo>
                  <a:pt x="1307764" y="224341"/>
                  <a:pt x="1307536" y="223853"/>
                  <a:pt x="1306771" y="223413"/>
                </a:cubicBezTo>
                <a:cubicBezTo>
                  <a:pt x="1305583" y="220712"/>
                  <a:pt x="1304249" y="218109"/>
                  <a:pt x="1302768" y="215603"/>
                </a:cubicBezTo>
                <a:cubicBezTo>
                  <a:pt x="1301287" y="213097"/>
                  <a:pt x="1299758" y="210494"/>
                  <a:pt x="1298179" y="207792"/>
                </a:cubicBezTo>
                <a:lnTo>
                  <a:pt x="1287245" y="192171"/>
                </a:lnTo>
                <a:close/>
                <a:moveTo>
                  <a:pt x="3353636" y="188266"/>
                </a:moveTo>
                <a:cubicBezTo>
                  <a:pt x="3349861" y="188396"/>
                  <a:pt x="3345695" y="188917"/>
                  <a:pt x="3341139" y="189828"/>
                </a:cubicBezTo>
                <a:cubicBezTo>
                  <a:pt x="3338941" y="190739"/>
                  <a:pt x="3336360" y="191260"/>
                  <a:pt x="3333396" y="191390"/>
                </a:cubicBezTo>
                <a:cubicBezTo>
                  <a:pt x="3333364" y="191764"/>
                  <a:pt x="3333235" y="191992"/>
                  <a:pt x="3333009" y="192074"/>
                </a:cubicBezTo>
                <a:cubicBezTo>
                  <a:pt x="3332784" y="192155"/>
                  <a:pt x="3332655" y="192188"/>
                  <a:pt x="3332623" y="192171"/>
                </a:cubicBezTo>
                <a:lnTo>
                  <a:pt x="3333396" y="192952"/>
                </a:lnTo>
                <a:cubicBezTo>
                  <a:pt x="3334235" y="192578"/>
                  <a:pt x="3335266" y="192350"/>
                  <a:pt x="3336491" y="192269"/>
                </a:cubicBezTo>
                <a:cubicBezTo>
                  <a:pt x="3337715" y="192188"/>
                  <a:pt x="3338747" y="192155"/>
                  <a:pt x="3339585" y="192171"/>
                </a:cubicBezTo>
                <a:cubicBezTo>
                  <a:pt x="3339955" y="192139"/>
                  <a:pt x="3340181" y="192009"/>
                  <a:pt x="3340262" y="191781"/>
                </a:cubicBezTo>
                <a:cubicBezTo>
                  <a:pt x="3340342" y="191553"/>
                  <a:pt x="3340374" y="191423"/>
                  <a:pt x="3340358" y="191390"/>
                </a:cubicBezTo>
                <a:lnTo>
                  <a:pt x="3359103" y="189047"/>
                </a:lnTo>
                <a:lnTo>
                  <a:pt x="3359884" y="189047"/>
                </a:lnTo>
                <a:lnTo>
                  <a:pt x="3359884" y="188266"/>
                </a:lnTo>
                <a:close/>
                <a:moveTo>
                  <a:pt x="3363009" y="187485"/>
                </a:moveTo>
                <a:lnTo>
                  <a:pt x="3363009" y="188266"/>
                </a:lnTo>
                <a:cubicBezTo>
                  <a:pt x="3366133" y="187615"/>
                  <a:pt x="3368476" y="187355"/>
                  <a:pt x="3370038" y="187485"/>
                </a:cubicBezTo>
                <a:close/>
                <a:moveTo>
                  <a:pt x="1234223" y="171864"/>
                </a:moveTo>
                <a:cubicBezTo>
                  <a:pt x="1233852" y="173345"/>
                  <a:pt x="1233627" y="174484"/>
                  <a:pt x="1233547" y="175281"/>
                </a:cubicBezTo>
                <a:cubicBezTo>
                  <a:pt x="1233466" y="176078"/>
                  <a:pt x="1233434" y="177022"/>
                  <a:pt x="1233450" y="178112"/>
                </a:cubicBezTo>
                <a:lnTo>
                  <a:pt x="1233450" y="203106"/>
                </a:lnTo>
                <a:lnTo>
                  <a:pt x="1231885" y="203106"/>
                </a:lnTo>
                <a:lnTo>
                  <a:pt x="1231885" y="230443"/>
                </a:lnTo>
                <a:lnTo>
                  <a:pt x="1233450" y="232786"/>
                </a:lnTo>
                <a:lnTo>
                  <a:pt x="1236542" y="230443"/>
                </a:lnTo>
                <a:lnTo>
                  <a:pt x="1236542" y="229662"/>
                </a:lnTo>
                <a:cubicBezTo>
                  <a:pt x="1237298" y="226960"/>
                  <a:pt x="1237910" y="224552"/>
                  <a:pt x="1238377" y="222437"/>
                </a:cubicBezTo>
                <a:cubicBezTo>
                  <a:pt x="1238845" y="220322"/>
                  <a:pt x="1239263" y="218304"/>
                  <a:pt x="1239633" y="216384"/>
                </a:cubicBezTo>
                <a:cubicBezTo>
                  <a:pt x="1240487" y="211307"/>
                  <a:pt x="1241293" y="206230"/>
                  <a:pt x="1242051" y="201153"/>
                </a:cubicBezTo>
                <a:cubicBezTo>
                  <a:pt x="1242810" y="196076"/>
                  <a:pt x="1243034" y="191000"/>
                  <a:pt x="1242725" y="185923"/>
                </a:cubicBezTo>
                <a:cubicBezTo>
                  <a:pt x="1242596" y="180455"/>
                  <a:pt x="1240535" y="175769"/>
                  <a:pt x="1236542" y="171864"/>
                </a:cubicBezTo>
                <a:cubicBezTo>
                  <a:pt x="1234995" y="171083"/>
                  <a:pt x="1234223" y="171083"/>
                  <a:pt x="1234223" y="171864"/>
                </a:cubicBezTo>
                <a:close/>
                <a:moveTo>
                  <a:pt x="1576472" y="128125"/>
                </a:moveTo>
                <a:cubicBezTo>
                  <a:pt x="1578783" y="128060"/>
                  <a:pt x="1580756" y="128190"/>
                  <a:pt x="1582388" y="128516"/>
                </a:cubicBezTo>
                <a:cubicBezTo>
                  <a:pt x="1584020" y="128841"/>
                  <a:pt x="1585411" y="129752"/>
                  <a:pt x="1586558" y="131250"/>
                </a:cubicBezTo>
                <a:cubicBezTo>
                  <a:pt x="1586557" y="131315"/>
                  <a:pt x="1586755" y="131575"/>
                  <a:pt x="1587151" y="132030"/>
                </a:cubicBezTo>
                <a:cubicBezTo>
                  <a:pt x="1587547" y="132486"/>
                  <a:pt x="1588148" y="132747"/>
                  <a:pt x="1588953" y="132812"/>
                </a:cubicBezTo>
                <a:cubicBezTo>
                  <a:pt x="1590886" y="134308"/>
                  <a:pt x="1592673" y="135610"/>
                  <a:pt x="1594314" y="136717"/>
                </a:cubicBezTo>
                <a:cubicBezTo>
                  <a:pt x="1595955" y="137823"/>
                  <a:pt x="1597547" y="139125"/>
                  <a:pt x="1599091" y="140622"/>
                </a:cubicBezTo>
                <a:cubicBezTo>
                  <a:pt x="1602178" y="147163"/>
                  <a:pt x="1604582" y="153607"/>
                  <a:pt x="1606304" y="159953"/>
                </a:cubicBezTo>
                <a:cubicBezTo>
                  <a:pt x="1608026" y="166299"/>
                  <a:pt x="1609261" y="173133"/>
                  <a:pt x="1610008" y="180455"/>
                </a:cubicBezTo>
                <a:cubicBezTo>
                  <a:pt x="1610755" y="184816"/>
                  <a:pt x="1611405" y="189372"/>
                  <a:pt x="1611957" y="194124"/>
                </a:cubicBezTo>
                <a:cubicBezTo>
                  <a:pt x="1612510" y="198875"/>
                  <a:pt x="1613160" y="203432"/>
                  <a:pt x="1613907" y="207792"/>
                </a:cubicBezTo>
                <a:cubicBezTo>
                  <a:pt x="1613972" y="208671"/>
                  <a:pt x="1614232" y="209647"/>
                  <a:pt x="1614687" y="210721"/>
                </a:cubicBezTo>
                <a:cubicBezTo>
                  <a:pt x="1615142" y="211795"/>
                  <a:pt x="1615402" y="212381"/>
                  <a:pt x="1615467" y="212479"/>
                </a:cubicBezTo>
                <a:cubicBezTo>
                  <a:pt x="1619337" y="216384"/>
                  <a:pt x="1623507" y="219898"/>
                  <a:pt x="1627976" y="223023"/>
                </a:cubicBezTo>
                <a:cubicBezTo>
                  <a:pt x="1632444" y="226147"/>
                  <a:pt x="1637404" y="228881"/>
                  <a:pt x="1642855" y="231224"/>
                </a:cubicBezTo>
                <a:cubicBezTo>
                  <a:pt x="1646038" y="232786"/>
                  <a:pt x="1649649" y="234348"/>
                  <a:pt x="1653691" y="235910"/>
                </a:cubicBezTo>
                <a:cubicBezTo>
                  <a:pt x="1657732" y="237472"/>
                  <a:pt x="1661914" y="239034"/>
                  <a:pt x="1666236" y="240596"/>
                </a:cubicBezTo>
                <a:lnTo>
                  <a:pt x="1681104" y="240596"/>
                </a:lnTo>
                <a:cubicBezTo>
                  <a:pt x="1683174" y="241345"/>
                  <a:pt x="1685489" y="241800"/>
                  <a:pt x="1688049" y="241963"/>
                </a:cubicBezTo>
                <a:cubicBezTo>
                  <a:pt x="1690608" y="242126"/>
                  <a:pt x="1692727" y="242191"/>
                  <a:pt x="1694407" y="242158"/>
                </a:cubicBezTo>
                <a:lnTo>
                  <a:pt x="1706145" y="242158"/>
                </a:lnTo>
                <a:cubicBezTo>
                  <a:pt x="1706145" y="242126"/>
                  <a:pt x="1706341" y="242191"/>
                  <a:pt x="1706732" y="242354"/>
                </a:cubicBezTo>
                <a:cubicBezTo>
                  <a:pt x="1707123" y="242516"/>
                  <a:pt x="1707710" y="242972"/>
                  <a:pt x="1708492" y="243721"/>
                </a:cubicBezTo>
                <a:cubicBezTo>
                  <a:pt x="1710025" y="242972"/>
                  <a:pt x="1711454" y="242516"/>
                  <a:pt x="1712781" y="242354"/>
                </a:cubicBezTo>
                <a:cubicBezTo>
                  <a:pt x="1714107" y="242191"/>
                  <a:pt x="1715526" y="242126"/>
                  <a:pt x="1717038" y="242158"/>
                </a:cubicBezTo>
                <a:cubicBezTo>
                  <a:pt x="1719410" y="241410"/>
                  <a:pt x="1722038" y="240954"/>
                  <a:pt x="1724922" y="240792"/>
                </a:cubicBezTo>
                <a:cubicBezTo>
                  <a:pt x="1727806" y="240629"/>
                  <a:pt x="1730644" y="240564"/>
                  <a:pt x="1733437" y="240596"/>
                </a:cubicBezTo>
                <a:lnTo>
                  <a:pt x="1735004" y="240596"/>
                </a:lnTo>
                <a:cubicBezTo>
                  <a:pt x="1735396" y="239099"/>
                  <a:pt x="1735984" y="238188"/>
                  <a:pt x="1736767" y="237863"/>
                </a:cubicBezTo>
                <a:cubicBezTo>
                  <a:pt x="1737551" y="237537"/>
                  <a:pt x="1738530" y="237407"/>
                  <a:pt x="1739706" y="237472"/>
                </a:cubicBezTo>
                <a:cubicBezTo>
                  <a:pt x="1741257" y="237488"/>
                  <a:pt x="1742857" y="237456"/>
                  <a:pt x="1744506" y="237374"/>
                </a:cubicBezTo>
                <a:cubicBezTo>
                  <a:pt x="1746154" y="237293"/>
                  <a:pt x="1747950" y="237066"/>
                  <a:pt x="1749893" y="236691"/>
                </a:cubicBezTo>
                <a:cubicBezTo>
                  <a:pt x="1750301" y="236642"/>
                  <a:pt x="1750855" y="236740"/>
                  <a:pt x="1751554" y="236984"/>
                </a:cubicBezTo>
                <a:cubicBezTo>
                  <a:pt x="1752254" y="237228"/>
                  <a:pt x="1753002" y="237911"/>
                  <a:pt x="1753801" y="239034"/>
                </a:cubicBezTo>
                <a:cubicBezTo>
                  <a:pt x="1753833" y="239099"/>
                  <a:pt x="1754152" y="239360"/>
                  <a:pt x="1754760" y="239815"/>
                </a:cubicBezTo>
                <a:cubicBezTo>
                  <a:pt x="1755367" y="240271"/>
                  <a:pt x="1756070" y="240531"/>
                  <a:pt x="1756869" y="240596"/>
                </a:cubicBezTo>
                <a:cubicBezTo>
                  <a:pt x="1757972" y="240531"/>
                  <a:pt x="1758643" y="240661"/>
                  <a:pt x="1758883" y="240987"/>
                </a:cubicBezTo>
                <a:cubicBezTo>
                  <a:pt x="1759122" y="241312"/>
                  <a:pt x="1759218" y="242224"/>
                  <a:pt x="1759170" y="243721"/>
                </a:cubicBezTo>
                <a:cubicBezTo>
                  <a:pt x="1757252" y="246015"/>
                  <a:pt x="1755519" y="248260"/>
                  <a:pt x="1753972" y="250455"/>
                </a:cubicBezTo>
                <a:cubicBezTo>
                  <a:pt x="1752423" y="252650"/>
                  <a:pt x="1751065" y="255087"/>
                  <a:pt x="1749893" y="257765"/>
                </a:cubicBezTo>
                <a:cubicBezTo>
                  <a:pt x="1749142" y="257765"/>
                  <a:pt x="1748685" y="257960"/>
                  <a:pt x="1748522" y="258349"/>
                </a:cubicBezTo>
                <a:cubicBezTo>
                  <a:pt x="1748358" y="258739"/>
                  <a:pt x="1748293" y="259323"/>
                  <a:pt x="1748326" y="260102"/>
                </a:cubicBezTo>
                <a:cubicBezTo>
                  <a:pt x="1747950" y="261676"/>
                  <a:pt x="1747330" y="263007"/>
                  <a:pt x="1746465" y="264094"/>
                </a:cubicBezTo>
                <a:cubicBezTo>
                  <a:pt x="1745599" y="265181"/>
                  <a:pt x="1744391" y="265928"/>
                  <a:pt x="1742840" y="266333"/>
                </a:cubicBezTo>
                <a:cubicBezTo>
                  <a:pt x="1742122" y="266301"/>
                  <a:pt x="1741600" y="266366"/>
                  <a:pt x="1741274" y="266528"/>
                </a:cubicBezTo>
                <a:cubicBezTo>
                  <a:pt x="1740946" y="266691"/>
                  <a:pt x="1740424" y="267145"/>
                  <a:pt x="1739706" y="267891"/>
                </a:cubicBezTo>
                <a:cubicBezTo>
                  <a:pt x="1739315" y="269125"/>
                  <a:pt x="1738726" y="270553"/>
                  <a:pt x="1737943" y="272176"/>
                </a:cubicBezTo>
                <a:cubicBezTo>
                  <a:pt x="1737159" y="273799"/>
                  <a:pt x="1736179" y="275227"/>
                  <a:pt x="1735004" y="276460"/>
                </a:cubicBezTo>
                <a:lnTo>
                  <a:pt x="1735004" y="278797"/>
                </a:lnTo>
                <a:cubicBezTo>
                  <a:pt x="1732686" y="279933"/>
                  <a:pt x="1730465" y="280777"/>
                  <a:pt x="1728343" y="281329"/>
                </a:cubicBezTo>
                <a:cubicBezTo>
                  <a:pt x="1726221" y="281881"/>
                  <a:pt x="1724001" y="282335"/>
                  <a:pt x="1721683" y="282692"/>
                </a:cubicBezTo>
                <a:cubicBezTo>
                  <a:pt x="1720021" y="282660"/>
                  <a:pt x="1717924" y="282724"/>
                  <a:pt x="1715392" y="282887"/>
                </a:cubicBezTo>
                <a:cubicBezTo>
                  <a:pt x="1712860" y="283049"/>
                  <a:pt x="1710560" y="283503"/>
                  <a:pt x="1708492" y="284250"/>
                </a:cubicBezTo>
                <a:cubicBezTo>
                  <a:pt x="1707759" y="284234"/>
                  <a:pt x="1707269" y="284266"/>
                  <a:pt x="1707025" y="284347"/>
                </a:cubicBezTo>
                <a:cubicBezTo>
                  <a:pt x="1706781" y="284429"/>
                  <a:pt x="1706487" y="284656"/>
                  <a:pt x="1706145" y="285029"/>
                </a:cubicBezTo>
                <a:cubicBezTo>
                  <a:pt x="1706601" y="285776"/>
                  <a:pt x="1707449" y="286230"/>
                  <a:pt x="1708688" y="286392"/>
                </a:cubicBezTo>
                <a:cubicBezTo>
                  <a:pt x="1709927" y="286555"/>
                  <a:pt x="1711166" y="286620"/>
                  <a:pt x="1712405" y="286587"/>
                </a:cubicBezTo>
                <a:lnTo>
                  <a:pt x="1713949" y="285029"/>
                </a:lnTo>
                <a:cubicBezTo>
                  <a:pt x="1716893" y="284541"/>
                  <a:pt x="1718727" y="284543"/>
                  <a:pt x="1719451" y="285033"/>
                </a:cubicBezTo>
                <a:cubicBezTo>
                  <a:pt x="1720175" y="285524"/>
                  <a:pt x="1720658" y="287092"/>
                  <a:pt x="1720899" y="289737"/>
                </a:cubicBezTo>
                <a:cubicBezTo>
                  <a:pt x="1720496" y="289805"/>
                  <a:pt x="1719950" y="290076"/>
                  <a:pt x="1719259" y="290551"/>
                </a:cubicBezTo>
                <a:cubicBezTo>
                  <a:pt x="1718567" y="291026"/>
                  <a:pt x="1717826" y="291297"/>
                  <a:pt x="1717038" y="291365"/>
                </a:cubicBezTo>
                <a:cubicBezTo>
                  <a:pt x="1712797" y="291716"/>
                  <a:pt x="1708641" y="291972"/>
                  <a:pt x="1704572" y="292132"/>
                </a:cubicBezTo>
                <a:cubicBezTo>
                  <a:pt x="1700503" y="292291"/>
                  <a:pt x="1696332" y="292547"/>
                  <a:pt x="1692059" y="292899"/>
                </a:cubicBezTo>
                <a:cubicBezTo>
                  <a:pt x="1689272" y="293570"/>
                  <a:pt x="1686239" y="294146"/>
                  <a:pt x="1682962" y="294627"/>
                </a:cubicBezTo>
                <a:cubicBezTo>
                  <a:pt x="1679686" y="295108"/>
                  <a:pt x="1676458" y="296072"/>
                  <a:pt x="1673278" y="297519"/>
                </a:cubicBezTo>
                <a:cubicBezTo>
                  <a:pt x="1666974" y="298370"/>
                  <a:pt x="1660632" y="299612"/>
                  <a:pt x="1654253" y="301248"/>
                </a:cubicBezTo>
                <a:cubicBezTo>
                  <a:pt x="1647874" y="302883"/>
                  <a:pt x="1641725" y="304518"/>
                  <a:pt x="1635805" y="306154"/>
                </a:cubicBezTo>
                <a:lnTo>
                  <a:pt x="1624839" y="309294"/>
                </a:lnTo>
                <a:cubicBezTo>
                  <a:pt x="1623337" y="309310"/>
                  <a:pt x="1622423" y="309670"/>
                  <a:pt x="1622097" y="310373"/>
                </a:cubicBezTo>
                <a:cubicBezTo>
                  <a:pt x="1621771" y="311076"/>
                  <a:pt x="1621640" y="312025"/>
                  <a:pt x="1621705" y="313218"/>
                </a:cubicBezTo>
                <a:cubicBezTo>
                  <a:pt x="1621673" y="325284"/>
                  <a:pt x="1621738" y="337251"/>
                  <a:pt x="1621901" y="349119"/>
                </a:cubicBezTo>
                <a:cubicBezTo>
                  <a:pt x="1622065" y="360986"/>
                  <a:pt x="1622521" y="372956"/>
                  <a:pt x="1623272" y="385029"/>
                </a:cubicBezTo>
                <a:lnTo>
                  <a:pt x="1623272" y="398331"/>
                </a:lnTo>
                <a:cubicBezTo>
                  <a:pt x="1631092" y="395935"/>
                  <a:pt x="1638757" y="393490"/>
                  <a:pt x="1646268" y="390996"/>
                </a:cubicBezTo>
                <a:cubicBezTo>
                  <a:pt x="1653778" y="388501"/>
                  <a:pt x="1661216" y="386252"/>
                  <a:pt x="1668583" y="384247"/>
                </a:cubicBezTo>
                <a:lnTo>
                  <a:pt x="1670148" y="384247"/>
                </a:lnTo>
                <a:lnTo>
                  <a:pt x="1666236" y="389724"/>
                </a:lnTo>
                <a:cubicBezTo>
                  <a:pt x="1662683" y="393653"/>
                  <a:pt x="1658889" y="397532"/>
                  <a:pt x="1654853" y="401363"/>
                </a:cubicBezTo>
                <a:cubicBezTo>
                  <a:pt x="1650818" y="405193"/>
                  <a:pt x="1646819" y="408878"/>
                  <a:pt x="1642855" y="412415"/>
                </a:cubicBezTo>
                <a:lnTo>
                  <a:pt x="1626405" y="426462"/>
                </a:lnTo>
                <a:cubicBezTo>
                  <a:pt x="1624904" y="427224"/>
                  <a:pt x="1623991" y="428035"/>
                  <a:pt x="1623664" y="428894"/>
                </a:cubicBezTo>
                <a:cubicBezTo>
                  <a:pt x="1623337" y="429754"/>
                  <a:pt x="1623207" y="430759"/>
                  <a:pt x="1623272" y="431910"/>
                </a:cubicBezTo>
                <a:cubicBezTo>
                  <a:pt x="1623207" y="454553"/>
                  <a:pt x="1622946" y="477165"/>
                  <a:pt x="1622489" y="499748"/>
                </a:cubicBezTo>
                <a:cubicBezTo>
                  <a:pt x="1622032" y="522330"/>
                  <a:pt x="1621771" y="544772"/>
                  <a:pt x="1621705" y="567074"/>
                </a:cubicBezTo>
                <a:cubicBezTo>
                  <a:pt x="1621689" y="574064"/>
                  <a:pt x="1621332" y="581109"/>
                  <a:pt x="1620633" y="588206"/>
                </a:cubicBezTo>
                <a:cubicBezTo>
                  <a:pt x="1619933" y="595304"/>
                  <a:pt x="1618989" y="602566"/>
                  <a:pt x="1617800" y="609991"/>
                </a:cubicBezTo>
                <a:cubicBezTo>
                  <a:pt x="1616647" y="614334"/>
                  <a:pt x="1615641" y="618757"/>
                  <a:pt x="1614783" y="623263"/>
                </a:cubicBezTo>
                <a:cubicBezTo>
                  <a:pt x="1613925" y="627768"/>
                  <a:pt x="1613121" y="632189"/>
                  <a:pt x="1612372" y="636526"/>
                </a:cubicBezTo>
                <a:cubicBezTo>
                  <a:pt x="1612029" y="636999"/>
                  <a:pt x="1611932" y="637816"/>
                  <a:pt x="1612078" y="638975"/>
                </a:cubicBezTo>
                <a:cubicBezTo>
                  <a:pt x="1612225" y="640134"/>
                  <a:pt x="1612323" y="641146"/>
                  <a:pt x="1612372" y="642011"/>
                </a:cubicBezTo>
                <a:cubicBezTo>
                  <a:pt x="1612388" y="642517"/>
                  <a:pt x="1612356" y="643268"/>
                  <a:pt x="1612274" y="644264"/>
                </a:cubicBezTo>
                <a:cubicBezTo>
                  <a:pt x="1612192" y="645259"/>
                  <a:pt x="1611964" y="645814"/>
                  <a:pt x="1611589" y="645929"/>
                </a:cubicBezTo>
                <a:cubicBezTo>
                  <a:pt x="1610677" y="648214"/>
                  <a:pt x="1609373" y="650108"/>
                  <a:pt x="1607679" y="651610"/>
                </a:cubicBezTo>
                <a:cubicBezTo>
                  <a:pt x="1605984" y="653111"/>
                  <a:pt x="1604680" y="654613"/>
                  <a:pt x="1603768" y="656115"/>
                </a:cubicBezTo>
                <a:cubicBezTo>
                  <a:pt x="1602856" y="659013"/>
                  <a:pt x="1601552" y="661100"/>
                  <a:pt x="1599857" y="662375"/>
                </a:cubicBezTo>
                <a:cubicBezTo>
                  <a:pt x="1598163" y="663651"/>
                  <a:pt x="1596859" y="665176"/>
                  <a:pt x="1595947" y="666952"/>
                </a:cubicBezTo>
                <a:cubicBezTo>
                  <a:pt x="1595882" y="667701"/>
                  <a:pt x="1595621" y="668156"/>
                  <a:pt x="1595165" y="668319"/>
                </a:cubicBezTo>
                <a:cubicBezTo>
                  <a:pt x="1594709" y="668482"/>
                  <a:pt x="1594448" y="668547"/>
                  <a:pt x="1594383" y="668514"/>
                </a:cubicBezTo>
                <a:cubicBezTo>
                  <a:pt x="1593470" y="670792"/>
                  <a:pt x="1591971" y="672484"/>
                  <a:pt x="1589886" y="673591"/>
                </a:cubicBezTo>
                <a:cubicBezTo>
                  <a:pt x="1587800" y="674698"/>
                  <a:pt x="1585910" y="675609"/>
                  <a:pt x="1584216" y="676325"/>
                </a:cubicBezTo>
                <a:cubicBezTo>
                  <a:pt x="1583415" y="675609"/>
                  <a:pt x="1582325" y="675088"/>
                  <a:pt x="1580944" y="674763"/>
                </a:cubicBezTo>
                <a:cubicBezTo>
                  <a:pt x="1579564" y="674437"/>
                  <a:pt x="1578083" y="673916"/>
                  <a:pt x="1576501" y="673201"/>
                </a:cubicBezTo>
                <a:cubicBezTo>
                  <a:pt x="1577218" y="675186"/>
                  <a:pt x="1578122" y="676683"/>
                  <a:pt x="1579215" y="677691"/>
                </a:cubicBezTo>
                <a:cubicBezTo>
                  <a:pt x="1580306" y="678700"/>
                  <a:pt x="1581973" y="679026"/>
                  <a:pt x="1584216" y="678668"/>
                </a:cubicBezTo>
                <a:cubicBezTo>
                  <a:pt x="1583510" y="679075"/>
                  <a:pt x="1582998" y="679433"/>
                  <a:pt x="1582677" y="679742"/>
                </a:cubicBezTo>
                <a:cubicBezTo>
                  <a:pt x="1582358" y="680051"/>
                  <a:pt x="1581844" y="680214"/>
                  <a:pt x="1581140" y="680230"/>
                </a:cubicBezTo>
                <a:cubicBezTo>
                  <a:pt x="1580339" y="680246"/>
                  <a:pt x="1579634" y="680214"/>
                  <a:pt x="1579025" y="680132"/>
                </a:cubicBezTo>
                <a:cubicBezTo>
                  <a:pt x="1578416" y="680051"/>
                  <a:pt x="1578097" y="679823"/>
                  <a:pt x="1578064" y="679449"/>
                </a:cubicBezTo>
                <a:cubicBezTo>
                  <a:pt x="1577349" y="679026"/>
                  <a:pt x="1576826" y="678505"/>
                  <a:pt x="1576499" y="677887"/>
                </a:cubicBezTo>
                <a:cubicBezTo>
                  <a:pt x="1576171" y="677268"/>
                  <a:pt x="1575643" y="676748"/>
                  <a:pt x="1574917" y="676325"/>
                </a:cubicBezTo>
                <a:cubicBezTo>
                  <a:pt x="1574527" y="674730"/>
                  <a:pt x="1573942" y="673623"/>
                  <a:pt x="1573162" y="673005"/>
                </a:cubicBezTo>
                <a:cubicBezTo>
                  <a:pt x="1572382" y="672387"/>
                  <a:pt x="1571407" y="672452"/>
                  <a:pt x="1570238" y="673201"/>
                </a:cubicBezTo>
                <a:cubicBezTo>
                  <a:pt x="1567574" y="674616"/>
                  <a:pt x="1565299" y="674909"/>
                  <a:pt x="1563414" y="674079"/>
                </a:cubicBezTo>
                <a:cubicBezTo>
                  <a:pt x="1561528" y="673249"/>
                  <a:pt x="1559643" y="672175"/>
                  <a:pt x="1557755" y="670857"/>
                </a:cubicBezTo>
                <a:cubicBezTo>
                  <a:pt x="1557348" y="670369"/>
                  <a:pt x="1556794" y="669588"/>
                  <a:pt x="1556094" y="668514"/>
                </a:cubicBezTo>
                <a:cubicBezTo>
                  <a:pt x="1555394" y="667440"/>
                  <a:pt x="1554645" y="666659"/>
                  <a:pt x="1553847" y="666171"/>
                </a:cubicBezTo>
                <a:cubicBezTo>
                  <a:pt x="1552300" y="664545"/>
                  <a:pt x="1550704" y="663310"/>
                  <a:pt x="1549059" y="662466"/>
                </a:cubicBezTo>
                <a:cubicBezTo>
                  <a:pt x="1547415" y="661623"/>
                  <a:pt x="1545624" y="661556"/>
                  <a:pt x="1543686" y="662266"/>
                </a:cubicBezTo>
                <a:cubicBezTo>
                  <a:pt x="1543214" y="662201"/>
                  <a:pt x="1542400" y="661752"/>
                  <a:pt x="1541244" y="660916"/>
                </a:cubicBezTo>
                <a:cubicBezTo>
                  <a:pt x="1540087" y="660081"/>
                  <a:pt x="1539078" y="659248"/>
                  <a:pt x="1538215" y="658416"/>
                </a:cubicBezTo>
                <a:cubicBezTo>
                  <a:pt x="1535479" y="654098"/>
                  <a:pt x="1533330" y="649672"/>
                  <a:pt x="1531767" y="645139"/>
                </a:cubicBezTo>
                <a:lnTo>
                  <a:pt x="1531471" y="643795"/>
                </a:lnTo>
                <a:lnTo>
                  <a:pt x="1531713" y="643597"/>
                </a:lnTo>
                <a:lnTo>
                  <a:pt x="1535618" y="642815"/>
                </a:lnTo>
                <a:cubicBezTo>
                  <a:pt x="1537538" y="640925"/>
                  <a:pt x="1539361" y="639425"/>
                  <a:pt x="1541086" y="638317"/>
                </a:cubicBezTo>
                <a:cubicBezTo>
                  <a:pt x="1542811" y="637209"/>
                  <a:pt x="1544633" y="636101"/>
                  <a:pt x="1546553" y="634993"/>
                </a:cubicBezTo>
                <a:cubicBezTo>
                  <a:pt x="1546960" y="634944"/>
                  <a:pt x="1547318" y="634650"/>
                  <a:pt x="1547627" y="634113"/>
                </a:cubicBezTo>
                <a:cubicBezTo>
                  <a:pt x="1547936" y="633575"/>
                  <a:pt x="1548099" y="633086"/>
                  <a:pt x="1548115" y="632646"/>
                </a:cubicBezTo>
                <a:cubicBezTo>
                  <a:pt x="1548457" y="632222"/>
                  <a:pt x="1548555" y="631700"/>
                  <a:pt x="1548408" y="631081"/>
                </a:cubicBezTo>
                <a:cubicBezTo>
                  <a:pt x="1548262" y="630462"/>
                  <a:pt x="1548164" y="629941"/>
                  <a:pt x="1548115" y="629517"/>
                </a:cubicBezTo>
                <a:lnTo>
                  <a:pt x="1545772" y="629517"/>
                </a:lnTo>
                <a:cubicBezTo>
                  <a:pt x="1544975" y="629859"/>
                  <a:pt x="1544226" y="630152"/>
                  <a:pt x="1543527" y="630397"/>
                </a:cubicBezTo>
                <a:cubicBezTo>
                  <a:pt x="1542827" y="630641"/>
                  <a:pt x="1542274" y="631130"/>
                  <a:pt x="1541867" y="631863"/>
                </a:cubicBezTo>
                <a:lnTo>
                  <a:pt x="1529306" y="633960"/>
                </a:lnTo>
                <a:lnTo>
                  <a:pt x="1528836" y="631825"/>
                </a:lnTo>
                <a:cubicBezTo>
                  <a:pt x="1528836" y="628744"/>
                  <a:pt x="1528640" y="625725"/>
                  <a:pt x="1528249" y="622768"/>
                </a:cubicBezTo>
                <a:cubicBezTo>
                  <a:pt x="1527859" y="619812"/>
                  <a:pt x="1527272" y="616599"/>
                  <a:pt x="1526491" y="613129"/>
                </a:cubicBezTo>
                <a:cubicBezTo>
                  <a:pt x="1525774" y="609565"/>
                  <a:pt x="1525253" y="605906"/>
                  <a:pt x="1524928" y="602152"/>
                </a:cubicBezTo>
                <a:cubicBezTo>
                  <a:pt x="1524603" y="598398"/>
                  <a:pt x="1524081" y="594751"/>
                  <a:pt x="1523364" y="591211"/>
                </a:cubicBezTo>
                <a:cubicBezTo>
                  <a:pt x="1521899" y="585017"/>
                  <a:pt x="1520336" y="579112"/>
                  <a:pt x="1518675" y="573495"/>
                </a:cubicBezTo>
                <a:cubicBezTo>
                  <a:pt x="1517014" y="567877"/>
                  <a:pt x="1514669" y="562349"/>
                  <a:pt x="1511640" y="556909"/>
                </a:cubicBezTo>
                <a:cubicBezTo>
                  <a:pt x="1507667" y="549954"/>
                  <a:pt x="1502913" y="543732"/>
                  <a:pt x="1497377" y="538242"/>
                </a:cubicBezTo>
                <a:cubicBezTo>
                  <a:pt x="1491840" y="532753"/>
                  <a:pt x="1485913" y="527508"/>
                  <a:pt x="1479595" y="522507"/>
                </a:cubicBezTo>
                <a:cubicBezTo>
                  <a:pt x="1477315" y="520552"/>
                  <a:pt x="1475427" y="519575"/>
                  <a:pt x="1473928" y="519575"/>
                </a:cubicBezTo>
                <a:cubicBezTo>
                  <a:pt x="1472430" y="519575"/>
                  <a:pt x="1470932" y="520552"/>
                  <a:pt x="1469434" y="522507"/>
                </a:cubicBezTo>
                <a:cubicBezTo>
                  <a:pt x="1465510" y="523745"/>
                  <a:pt x="1461635" y="525178"/>
                  <a:pt x="1457808" y="526807"/>
                </a:cubicBezTo>
                <a:cubicBezTo>
                  <a:pt x="1453981" y="528436"/>
                  <a:pt x="1450301" y="529869"/>
                  <a:pt x="1446768" y="531108"/>
                </a:cubicBezTo>
                <a:cubicBezTo>
                  <a:pt x="1446051" y="531759"/>
                  <a:pt x="1445530" y="532020"/>
                  <a:pt x="1445205" y="531889"/>
                </a:cubicBezTo>
                <a:cubicBezTo>
                  <a:pt x="1444879" y="531759"/>
                  <a:pt x="1444358" y="532020"/>
                  <a:pt x="1443641" y="532671"/>
                </a:cubicBezTo>
                <a:lnTo>
                  <a:pt x="1446768" y="529544"/>
                </a:lnTo>
                <a:lnTo>
                  <a:pt x="1446768" y="528762"/>
                </a:lnTo>
                <a:cubicBezTo>
                  <a:pt x="1444423" y="529104"/>
                  <a:pt x="1442469" y="529397"/>
                  <a:pt x="1440906" y="529641"/>
                </a:cubicBezTo>
                <a:cubicBezTo>
                  <a:pt x="1439343" y="529886"/>
                  <a:pt x="1438170" y="530374"/>
                  <a:pt x="1437389" y="531108"/>
                </a:cubicBezTo>
                <a:cubicBezTo>
                  <a:pt x="1433122" y="532231"/>
                  <a:pt x="1428762" y="532720"/>
                  <a:pt x="1424309" y="532573"/>
                </a:cubicBezTo>
                <a:cubicBezTo>
                  <a:pt x="1419857" y="532427"/>
                  <a:pt x="1415122" y="531938"/>
                  <a:pt x="1410105" y="531108"/>
                </a:cubicBezTo>
                <a:cubicBezTo>
                  <a:pt x="1409700" y="531140"/>
                  <a:pt x="1409344" y="531075"/>
                  <a:pt x="1409036" y="530912"/>
                </a:cubicBezTo>
                <a:cubicBezTo>
                  <a:pt x="1408729" y="530749"/>
                  <a:pt x="1408567" y="530293"/>
                  <a:pt x="1408551" y="529544"/>
                </a:cubicBezTo>
                <a:cubicBezTo>
                  <a:pt x="1407079" y="528371"/>
                  <a:pt x="1405751" y="527394"/>
                  <a:pt x="1404568" y="526612"/>
                </a:cubicBezTo>
                <a:cubicBezTo>
                  <a:pt x="1403384" y="525830"/>
                  <a:pt x="1401856" y="525243"/>
                  <a:pt x="1399985" y="524852"/>
                </a:cubicBezTo>
                <a:cubicBezTo>
                  <a:pt x="1399855" y="524804"/>
                  <a:pt x="1399334" y="524511"/>
                  <a:pt x="1398423" y="523973"/>
                </a:cubicBezTo>
                <a:cubicBezTo>
                  <a:pt x="1397511" y="523435"/>
                  <a:pt x="1396991" y="522947"/>
                  <a:pt x="1396861" y="522507"/>
                </a:cubicBezTo>
                <a:cubicBezTo>
                  <a:pt x="1397577" y="520601"/>
                  <a:pt x="1398098" y="519135"/>
                  <a:pt x="1398423" y="518109"/>
                </a:cubicBezTo>
                <a:cubicBezTo>
                  <a:pt x="1398748" y="517083"/>
                  <a:pt x="1399269" y="516203"/>
                  <a:pt x="1399985" y="515470"/>
                </a:cubicBezTo>
                <a:cubicBezTo>
                  <a:pt x="1401254" y="515046"/>
                  <a:pt x="1402813" y="514330"/>
                  <a:pt x="1404661" y="513320"/>
                </a:cubicBezTo>
                <a:cubicBezTo>
                  <a:pt x="1406510" y="512310"/>
                  <a:pt x="1408065" y="511202"/>
                  <a:pt x="1409328" y="509997"/>
                </a:cubicBezTo>
                <a:cubicBezTo>
                  <a:pt x="1412839" y="509655"/>
                  <a:pt x="1416306" y="509166"/>
                  <a:pt x="1419727" y="508531"/>
                </a:cubicBezTo>
                <a:cubicBezTo>
                  <a:pt x="1423149" y="507896"/>
                  <a:pt x="1426430" y="506821"/>
                  <a:pt x="1429573" y="505306"/>
                </a:cubicBezTo>
                <a:cubicBezTo>
                  <a:pt x="1433806" y="504100"/>
                  <a:pt x="1437844" y="502602"/>
                  <a:pt x="1441688" y="500810"/>
                </a:cubicBezTo>
                <a:cubicBezTo>
                  <a:pt x="1445530" y="499018"/>
                  <a:pt x="1449569" y="497129"/>
                  <a:pt x="1453803" y="495141"/>
                </a:cubicBezTo>
                <a:lnTo>
                  <a:pt x="1474906" y="484195"/>
                </a:lnTo>
                <a:cubicBezTo>
                  <a:pt x="1482705" y="479563"/>
                  <a:pt x="1490358" y="474986"/>
                  <a:pt x="1497865" y="470463"/>
                </a:cubicBezTo>
                <a:cubicBezTo>
                  <a:pt x="1505371" y="465941"/>
                  <a:pt x="1512829" y="461156"/>
                  <a:pt x="1520238" y="456108"/>
                </a:cubicBezTo>
                <a:cubicBezTo>
                  <a:pt x="1525709" y="453689"/>
                  <a:pt x="1530985" y="450884"/>
                  <a:pt x="1536065" y="447692"/>
                </a:cubicBezTo>
                <a:cubicBezTo>
                  <a:pt x="1541146" y="444501"/>
                  <a:pt x="1546031" y="441316"/>
                  <a:pt x="1550720" y="438137"/>
                </a:cubicBezTo>
                <a:cubicBezTo>
                  <a:pt x="1552332" y="437051"/>
                  <a:pt x="1553994" y="436110"/>
                  <a:pt x="1555703" y="435316"/>
                </a:cubicBezTo>
                <a:cubicBezTo>
                  <a:pt x="1557413" y="434521"/>
                  <a:pt x="1558878" y="433386"/>
                  <a:pt x="1560101" y="431910"/>
                </a:cubicBezTo>
                <a:cubicBezTo>
                  <a:pt x="1560165" y="431165"/>
                  <a:pt x="1560425" y="430516"/>
                  <a:pt x="1560880" y="429964"/>
                </a:cubicBezTo>
                <a:cubicBezTo>
                  <a:pt x="1561335" y="429413"/>
                  <a:pt x="1561594" y="428765"/>
                  <a:pt x="1561658" y="428019"/>
                </a:cubicBezTo>
                <a:lnTo>
                  <a:pt x="1561658" y="361590"/>
                </a:lnTo>
                <a:cubicBezTo>
                  <a:pt x="1561626" y="357280"/>
                  <a:pt x="1561691" y="352863"/>
                  <a:pt x="1561854" y="348338"/>
                </a:cubicBezTo>
                <a:cubicBezTo>
                  <a:pt x="1562017" y="343814"/>
                  <a:pt x="1562473" y="339396"/>
                  <a:pt x="1563222" y="335087"/>
                </a:cubicBezTo>
                <a:lnTo>
                  <a:pt x="1563222" y="331979"/>
                </a:lnTo>
                <a:cubicBezTo>
                  <a:pt x="1560144" y="332659"/>
                  <a:pt x="1557311" y="333242"/>
                  <a:pt x="1554722" y="333727"/>
                </a:cubicBezTo>
                <a:cubicBezTo>
                  <a:pt x="1552133" y="334213"/>
                  <a:pt x="1549495" y="335184"/>
                  <a:pt x="1546809" y="336641"/>
                </a:cubicBezTo>
                <a:cubicBezTo>
                  <a:pt x="1544090" y="337111"/>
                  <a:pt x="1541322" y="337920"/>
                  <a:pt x="1538504" y="339069"/>
                </a:cubicBezTo>
                <a:cubicBezTo>
                  <a:pt x="1535687" y="340218"/>
                  <a:pt x="1532724" y="341222"/>
                  <a:pt x="1529614" y="342080"/>
                </a:cubicBezTo>
                <a:cubicBezTo>
                  <a:pt x="1523736" y="343602"/>
                  <a:pt x="1517711" y="345026"/>
                  <a:pt x="1511540" y="346353"/>
                </a:cubicBezTo>
                <a:cubicBezTo>
                  <a:pt x="1505369" y="347681"/>
                  <a:pt x="1499149" y="349105"/>
                  <a:pt x="1492880" y="350627"/>
                </a:cubicBezTo>
                <a:cubicBezTo>
                  <a:pt x="1486204" y="352267"/>
                  <a:pt x="1479430" y="353401"/>
                  <a:pt x="1472559" y="354026"/>
                </a:cubicBezTo>
                <a:cubicBezTo>
                  <a:pt x="1465688" y="354652"/>
                  <a:pt x="1458914" y="354593"/>
                  <a:pt x="1452238" y="353849"/>
                </a:cubicBezTo>
                <a:lnTo>
                  <a:pt x="1450676" y="353849"/>
                </a:lnTo>
                <a:lnTo>
                  <a:pt x="1480920" y="349865"/>
                </a:lnTo>
                <a:lnTo>
                  <a:pt x="1481156" y="349850"/>
                </a:lnTo>
                <a:lnTo>
                  <a:pt x="1481318" y="349812"/>
                </a:lnTo>
                <a:lnTo>
                  <a:pt x="1507925" y="346307"/>
                </a:lnTo>
                <a:cubicBezTo>
                  <a:pt x="1526227" y="341494"/>
                  <a:pt x="1544138" y="335666"/>
                  <a:pt x="1561658" y="328823"/>
                </a:cubicBezTo>
                <a:lnTo>
                  <a:pt x="1561658" y="327244"/>
                </a:lnTo>
                <a:cubicBezTo>
                  <a:pt x="1559688" y="327984"/>
                  <a:pt x="1557767" y="328674"/>
                  <a:pt x="1555894" y="329316"/>
                </a:cubicBezTo>
                <a:cubicBezTo>
                  <a:pt x="1554022" y="329957"/>
                  <a:pt x="1552296" y="330845"/>
                  <a:pt x="1550716" y="331979"/>
                </a:cubicBezTo>
                <a:cubicBezTo>
                  <a:pt x="1539318" y="335492"/>
                  <a:pt x="1527725" y="338762"/>
                  <a:pt x="1515936" y="341789"/>
                </a:cubicBezTo>
                <a:lnTo>
                  <a:pt x="1481318" y="349812"/>
                </a:lnTo>
                <a:lnTo>
                  <a:pt x="1480920" y="349865"/>
                </a:lnTo>
                <a:lnTo>
                  <a:pt x="1460836" y="351134"/>
                </a:lnTo>
                <a:cubicBezTo>
                  <a:pt x="1454257" y="351215"/>
                  <a:pt x="1447483" y="351046"/>
                  <a:pt x="1440514" y="350627"/>
                </a:cubicBezTo>
                <a:cubicBezTo>
                  <a:pt x="1437290" y="350758"/>
                  <a:pt x="1433774" y="350697"/>
                  <a:pt x="1429965" y="350443"/>
                </a:cubicBezTo>
                <a:cubicBezTo>
                  <a:pt x="1426156" y="350189"/>
                  <a:pt x="1422643" y="348956"/>
                  <a:pt x="1419427" y="346742"/>
                </a:cubicBezTo>
                <a:cubicBezTo>
                  <a:pt x="1417047" y="345253"/>
                  <a:pt x="1414620" y="343958"/>
                  <a:pt x="1412144" y="342857"/>
                </a:cubicBezTo>
                <a:cubicBezTo>
                  <a:pt x="1409668" y="341756"/>
                  <a:pt x="1407435" y="340461"/>
                  <a:pt x="1405444" y="338972"/>
                </a:cubicBezTo>
                <a:cubicBezTo>
                  <a:pt x="1403870" y="337824"/>
                  <a:pt x="1402928" y="336430"/>
                  <a:pt x="1402620" y="334790"/>
                </a:cubicBezTo>
                <a:cubicBezTo>
                  <a:pt x="1402312" y="333150"/>
                  <a:pt x="1402735" y="331161"/>
                  <a:pt x="1403890" y="328823"/>
                </a:cubicBezTo>
                <a:cubicBezTo>
                  <a:pt x="1405314" y="324873"/>
                  <a:pt x="1407127" y="320975"/>
                  <a:pt x="1409328" y="317127"/>
                </a:cubicBezTo>
                <a:cubicBezTo>
                  <a:pt x="1411270" y="314077"/>
                  <a:pt x="1413406" y="311170"/>
                  <a:pt x="1415738" y="308409"/>
                </a:cubicBezTo>
                <a:cubicBezTo>
                  <a:pt x="1418069" y="305646"/>
                  <a:pt x="1420597" y="302540"/>
                  <a:pt x="1423320" y="299089"/>
                </a:cubicBezTo>
                <a:lnTo>
                  <a:pt x="1423320" y="300659"/>
                </a:lnTo>
                <a:cubicBezTo>
                  <a:pt x="1422441" y="304210"/>
                  <a:pt x="1421856" y="307901"/>
                  <a:pt x="1421565" y="311731"/>
                </a:cubicBezTo>
                <a:cubicBezTo>
                  <a:pt x="1421273" y="315561"/>
                  <a:pt x="1421858" y="319417"/>
                  <a:pt x="1423320" y="323298"/>
                </a:cubicBezTo>
                <a:cubicBezTo>
                  <a:pt x="1423792" y="326223"/>
                  <a:pt x="1425583" y="328456"/>
                  <a:pt x="1428693" y="329997"/>
                </a:cubicBezTo>
                <a:cubicBezTo>
                  <a:pt x="1431803" y="331538"/>
                  <a:pt x="1435744" y="331410"/>
                  <a:pt x="1440514" y="329612"/>
                </a:cubicBezTo>
                <a:cubicBezTo>
                  <a:pt x="1446409" y="328114"/>
                  <a:pt x="1452401" y="326572"/>
                  <a:pt x="1458491" y="324988"/>
                </a:cubicBezTo>
                <a:cubicBezTo>
                  <a:pt x="1464580" y="323404"/>
                  <a:pt x="1470572" y="321296"/>
                  <a:pt x="1476467" y="318665"/>
                </a:cubicBezTo>
                <a:cubicBezTo>
                  <a:pt x="1484707" y="315565"/>
                  <a:pt x="1493043" y="312406"/>
                  <a:pt x="1501477" y="309189"/>
                </a:cubicBezTo>
                <a:cubicBezTo>
                  <a:pt x="1509912" y="305973"/>
                  <a:pt x="1518248" y="302606"/>
                  <a:pt x="1526488" y="299089"/>
                </a:cubicBezTo>
                <a:cubicBezTo>
                  <a:pt x="1532398" y="296103"/>
                  <a:pt x="1538358" y="293343"/>
                  <a:pt x="1544366" y="290809"/>
                </a:cubicBezTo>
                <a:cubicBezTo>
                  <a:pt x="1550374" y="288274"/>
                  <a:pt x="1556138" y="285309"/>
                  <a:pt x="1561658" y="281913"/>
                </a:cubicBezTo>
                <a:cubicBezTo>
                  <a:pt x="1562473" y="281800"/>
                  <a:pt x="1563189" y="281248"/>
                  <a:pt x="1563808" y="280258"/>
                </a:cubicBezTo>
                <a:cubicBezTo>
                  <a:pt x="1564427" y="279268"/>
                  <a:pt x="1564752" y="278521"/>
                  <a:pt x="1564785" y="278018"/>
                </a:cubicBezTo>
                <a:cubicBezTo>
                  <a:pt x="1565127" y="269498"/>
                  <a:pt x="1565420" y="261217"/>
                  <a:pt x="1565664" y="253174"/>
                </a:cubicBezTo>
                <a:cubicBezTo>
                  <a:pt x="1565908" y="245131"/>
                  <a:pt x="1566397" y="237033"/>
                  <a:pt x="1567130" y="228881"/>
                </a:cubicBezTo>
                <a:cubicBezTo>
                  <a:pt x="1567162" y="218401"/>
                  <a:pt x="1567487" y="208118"/>
                  <a:pt x="1568105" y="198029"/>
                </a:cubicBezTo>
                <a:cubicBezTo>
                  <a:pt x="1568723" y="187941"/>
                  <a:pt x="1569439" y="177657"/>
                  <a:pt x="1570254" y="167178"/>
                </a:cubicBezTo>
                <a:cubicBezTo>
                  <a:pt x="1570318" y="163663"/>
                  <a:pt x="1570579" y="159953"/>
                  <a:pt x="1571035" y="156048"/>
                </a:cubicBezTo>
                <a:cubicBezTo>
                  <a:pt x="1571490" y="152142"/>
                  <a:pt x="1571752" y="148042"/>
                  <a:pt x="1571816" y="143746"/>
                </a:cubicBezTo>
                <a:cubicBezTo>
                  <a:pt x="1571800" y="141501"/>
                  <a:pt x="1572026" y="139743"/>
                  <a:pt x="1572495" y="138474"/>
                </a:cubicBezTo>
                <a:cubicBezTo>
                  <a:pt x="1572963" y="137205"/>
                  <a:pt x="1573772" y="135838"/>
                  <a:pt x="1574919" y="134374"/>
                </a:cubicBezTo>
                <a:lnTo>
                  <a:pt x="1574919" y="130468"/>
                </a:lnTo>
                <a:cubicBezTo>
                  <a:pt x="1574887" y="129346"/>
                  <a:pt x="1574952" y="128662"/>
                  <a:pt x="1575113" y="128418"/>
                </a:cubicBezTo>
                <a:cubicBezTo>
                  <a:pt x="1575275" y="128174"/>
                  <a:pt x="1575728" y="128076"/>
                  <a:pt x="1576472" y="128125"/>
                </a:cubicBezTo>
                <a:close/>
                <a:moveTo>
                  <a:pt x="2480231" y="100593"/>
                </a:moveTo>
                <a:cubicBezTo>
                  <a:pt x="2482651" y="100756"/>
                  <a:pt x="2485024" y="101602"/>
                  <a:pt x="2487347" y="103132"/>
                </a:cubicBezTo>
                <a:cubicBezTo>
                  <a:pt x="2487753" y="103490"/>
                  <a:pt x="2488306" y="103750"/>
                  <a:pt x="2489004" y="103913"/>
                </a:cubicBezTo>
                <a:cubicBezTo>
                  <a:pt x="2489703" y="104075"/>
                  <a:pt x="2490451" y="104336"/>
                  <a:pt x="2491247" y="104694"/>
                </a:cubicBezTo>
                <a:lnTo>
                  <a:pt x="2493587" y="106256"/>
                </a:lnTo>
                <a:cubicBezTo>
                  <a:pt x="2495894" y="108241"/>
                  <a:pt x="2497714" y="110519"/>
                  <a:pt x="2499046" y="113090"/>
                </a:cubicBezTo>
                <a:cubicBezTo>
                  <a:pt x="2500378" y="115661"/>
                  <a:pt x="2501418" y="118329"/>
                  <a:pt x="2502166" y="121096"/>
                </a:cubicBezTo>
                <a:cubicBezTo>
                  <a:pt x="2506065" y="128244"/>
                  <a:pt x="2508405" y="135782"/>
                  <a:pt x="2509185" y="143711"/>
                </a:cubicBezTo>
                <a:cubicBezTo>
                  <a:pt x="2511509" y="150810"/>
                  <a:pt x="2513491" y="158251"/>
                  <a:pt x="2515132" y="166035"/>
                </a:cubicBezTo>
                <a:cubicBezTo>
                  <a:pt x="2516773" y="173818"/>
                  <a:pt x="2518170" y="181459"/>
                  <a:pt x="2519324" y="188957"/>
                </a:cubicBezTo>
                <a:cubicBezTo>
                  <a:pt x="2520039" y="192036"/>
                  <a:pt x="2521144" y="194675"/>
                  <a:pt x="2522638" y="196874"/>
                </a:cubicBezTo>
                <a:cubicBezTo>
                  <a:pt x="2524133" y="199073"/>
                  <a:pt x="2526408" y="201126"/>
                  <a:pt x="2529463" y="203032"/>
                </a:cubicBezTo>
                <a:cubicBezTo>
                  <a:pt x="2531461" y="204156"/>
                  <a:pt x="2533706" y="205427"/>
                  <a:pt x="2536195" y="206844"/>
                </a:cubicBezTo>
                <a:cubicBezTo>
                  <a:pt x="2538685" y="208261"/>
                  <a:pt x="2541126" y="210118"/>
                  <a:pt x="2543519" y="212415"/>
                </a:cubicBezTo>
                <a:lnTo>
                  <a:pt x="2557583" y="217107"/>
                </a:lnTo>
                <a:cubicBezTo>
                  <a:pt x="2560334" y="217905"/>
                  <a:pt x="2563036" y="218654"/>
                  <a:pt x="2565689" y="219355"/>
                </a:cubicBezTo>
                <a:cubicBezTo>
                  <a:pt x="2568343" y="220055"/>
                  <a:pt x="2570849" y="220609"/>
                  <a:pt x="2573210" y="221016"/>
                </a:cubicBezTo>
                <a:cubicBezTo>
                  <a:pt x="2574821" y="221342"/>
                  <a:pt x="2576481" y="221473"/>
                  <a:pt x="2578191" y="221408"/>
                </a:cubicBezTo>
                <a:cubicBezTo>
                  <a:pt x="2579900" y="221342"/>
                  <a:pt x="2581365" y="221473"/>
                  <a:pt x="2582586" y="221799"/>
                </a:cubicBezTo>
                <a:cubicBezTo>
                  <a:pt x="2585336" y="222531"/>
                  <a:pt x="2588234" y="222825"/>
                  <a:pt x="2591278" y="222678"/>
                </a:cubicBezTo>
                <a:cubicBezTo>
                  <a:pt x="2594322" y="222531"/>
                  <a:pt x="2597414" y="222238"/>
                  <a:pt x="2600556" y="221799"/>
                </a:cubicBezTo>
                <a:cubicBezTo>
                  <a:pt x="2601354" y="221733"/>
                  <a:pt x="2602298" y="221473"/>
                  <a:pt x="2603388" y="221016"/>
                </a:cubicBezTo>
                <a:cubicBezTo>
                  <a:pt x="2604479" y="220560"/>
                  <a:pt x="2605618" y="220300"/>
                  <a:pt x="2606807" y="220234"/>
                </a:cubicBezTo>
                <a:cubicBezTo>
                  <a:pt x="2609590" y="219420"/>
                  <a:pt x="2612813" y="218508"/>
                  <a:pt x="2616475" y="217498"/>
                </a:cubicBezTo>
                <a:cubicBezTo>
                  <a:pt x="2620138" y="216488"/>
                  <a:pt x="2623947" y="215576"/>
                  <a:pt x="2627902" y="214761"/>
                </a:cubicBezTo>
                <a:cubicBezTo>
                  <a:pt x="2629107" y="214028"/>
                  <a:pt x="2630604" y="213539"/>
                  <a:pt x="2632395" y="213295"/>
                </a:cubicBezTo>
                <a:cubicBezTo>
                  <a:pt x="2634185" y="213050"/>
                  <a:pt x="2636074" y="212757"/>
                  <a:pt x="2638060" y="212415"/>
                </a:cubicBezTo>
                <a:lnTo>
                  <a:pt x="2644310" y="212415"/>
                </a:lnTo>
                <a:cubicBezTo>
                  <a:pt x="2644701" y="212790"/>
                  <a:pt x="2645091" y="213018"/>
                  <a:pt x="2645482" y="213099"/>
                </a:cubicBezTo>
                <a:cubicBezTo>
                  <a:pt x="2645873" y="213181"/>
                  <a:pt x="2646263" y="213213"/>
                  <a:pt x="2646654" y="213197"/>
                </a:cubicBezTo>
                <a:cubicBezTo>
                  <a:pt x="2648152" y="213230"/>
                  <a:pt x="2649063" y="213555"/>
                  <a:pt x="2649389" y="214174"/>
                </a:cubicBezTo>
                <a:cubicBezTo>
                  <a:pt x="2649714" y="214793"/>
                  <a:pt x="2649845" y="215510"/>
                  <a:pt x="2649780" y="216325"/>
                </a:cubicBezTo>
                <a:cubicBezTo>
                  <a:pt x="2649796" y="216716"/>
                  <a:pt x="2649763" y="217107"/>
                  <a:pt x="2649682" y="217498"/>
                </a:cubicBezTo>
                <a:cubicBezTo>
                  <a:pt x="2649600" y="217889"/>
                  <a:pt x="2649372" y="218280"/>
                  <a:pt x="2648998" y="218671"/>
                </a:cubicBezTo>
                <a:cubicBezTo>
                  <a:pt x="2647842" y="220951"/>
                  <a:pt x="2646638" y="223036"/>
                  <a:pt x="2645384" y="224926"/>
                </a:cubicBezTo>
                <a:cubicBezTo>
                  <a:pt x="2644131" y="226816"/>
                  <a:pt x="2642731" y="228901"/>
                  <a:pt x="2641185" y="231182"/>
                </a:cubicBezTo>
                <a:cubicBezTo>
                  <a:pt x="2641168" y="231948"/>
                  <a:pt x="2641006" y="232567"/>
                  <a:pt x="2640697" y="233039"/>
                </a:cubicBezTo>
                <a:cubicBezTo>
                  <a:pt x="2640387" y="233511"/>
                  <a:pt x="2640029" y="233935"/>
                  <a:pt x="2639622" y="234309"/>
                </a:cubicBezTo>
                <a:cubicBezTo>
                  <a:pt x="2638808" y="235857"/>
                  <a:pt x="2637897" y="237063"/>
                  <a:pt x="2636888" y="237926"/>
                </a:cubicBezTo>
                <a:cubicBezTo>
                  <a:pt x="2635878" y="238789"/>
                  <a:pt x="2634967" y="239408"/>
                  <a:pt x="2634153" y="239783"/>
                </a:cubicBezTo>
                <a:cubicBezTo>
                  <a:pt x="2633746" y="239816"/>
                  <a:pt x="2633388" y="239946"/>
                  <a:pt x="2633079" y="240174"/>
                </a:cubicBezTo>
                <a:cubicBezTo>
                  <a:pt x="2632769" y="240402"/>
                  <a:pt x="2632606" y="240532"/>
                  <a:pt x="2632590" y="240565"/>
                </a:cubicBezTo>
                <a:cubicBezTo>
                  <a:pt x="2631809" y="241461"/>
                  <a:pt x="2631027" y="242797"/>
                  <a:pt x="2630246" y="244572"/>
                </a:cubicBezTo>
                <a:cubicBezTo>
                  <a:pt x="2629465" y="246348"/>
                  <a:pt x="2628684" y="247879"/>
                  <a:pt x="2627902" y="249166"/>
                </a:cubicBezTo>
                <a:cubicBezTo>
                  <a:pt x="2627561" y="249606"/>
                  <a:pt x="2627268" y="250095"/>
                  <a:pt x="2627023" y="250633"/>
                </a:cubicBezTo>
                <a:cubicBezTo>
                  <a:pt x="2626779" y="251170"/>
                  <a:pt x="2626291" y="251463"/>
                  <a:pt x="2625558" y="251512"/>
                </a:cubicBezTo>
                <a:cubicBezTo>
                  <a:pt x="2623231" y="252343"/>
                  <a:pt x="2621049" y="253223"/>
                  <a:pt x="2619015" y="254151"/>
                </a:cubicBezTo>
                <a:cubicBezTo>
                  <a:pt x="2616980" y="255080"/>
                  <a:pt x="2614994" y="255764"/>
                  <a:pt x="2613057" y="256204"/>
                </a:cubicBezTo>
                <a:cubicBezTo>
                  <a:pt x="2612243" y="256937"/>
                  <a:pt x="2611332" y="257426"/>
                  <a:pt x="2610323" y="257670"/>
                </a:cubicBezTo>
                <a:cubicBezTo>
                  <a:pt x="2609313" y="257914"/>
                  <a:pt x="2608402" y="258208"/>
                  <a:pt x="2607588" y="258550"/>
                </a:cubicBezTo>
                <a:lnTo>
                  <a:pt x="2607588" y="259332"/>
                </a:lnTo>
                <a:cubicBezTo>
                  <a:pt x="2608353" y="259316"/>
                  <a:pt x="2608972" y="259348"/>
                  <a:pt x="2609444" y="259429"/>
                </a:cubicBezTo>
                <a:cubicBezTo>
                  <a:pt x="2609916" y="259511"/>
                  <a:pt x="2610339" y="259739"/>
                  <a:pt x="2610713" y="260114"/>
                </a:cubicBezTo>
                <a:cubicBezTo>
                  <a:pt x="2611446" y="260097"/>
                  <a:pt x="2611934" y="260130"/>
                  <a:pt x="2612178" y="260212"/>
                </a:cubicBezTo>
                <a:cubicBezTo>
                  <a:pt x="2612423" y="260293"/>
                  <a:pt x="2612715" y="260521"/>
                  <a:pt x="2613057" y="260896"/>
                </a:cubicBezTo>
                <a:lnTo>
                  <a:pt x="2611494" y="263242"/>
                </a:lnTo>
                <a:cubicBezTo>
                  <a:pt x="2611088" y="263567"/>
                  <a:pt x="2610730" y="263698"/>
                  <a:pt x="2610420" y="263633"/>
                </a:cubicBezTo>
                <a:cubicBezTo>
                  <a:pt x="2610111" y="263567"/>
                  <a:pt x="2609948" y="263698"/>
                  <a:pt x="2609932" y="264023"/>
                </a:cubicBezTo>
                <a:cubicBezTo>
                  <a:pt x="2609134" y="264007"/>
                  <a:pt x="2608190" y="264040"/>
                  <a:pt x="2607100" y="264121"/>
                </a:cubicBezTo>
                <a:cubicBezTo>
                  <a:pt x="2606009" y="264203"/>
                  <a:pt x="2604869" y="264431"/>
                  <a:pt x="2603681" y="264805"/>
                </a:cubicBezTo>
                <a:cubicBezTo>
                  <a:pt x="2602200" y="265213"/>
                  <a:pt x="2601060" y="265571"/>
                  <a:pt x="2600263" y="265880"/>
                </a:cubicBezTo>
                <a:cubicBezTo>
                  <a:pt x="2599465" y="266190"/>
                  <a:pt x="2598521" y="266353"/>
                  <a:pt x="2597431" y="266369"/>
                </a:cubicBezTo>
                <a:cubicBezTo>
                  <a:pt x="2594647" y="267183"/>
                  <a:pt x="2592010" y="268087"/>
                  <a:pt x="2589520" y="269083"/>
                </a:cubicBezTo>
                <a:cubicBezTo>
                  <a:pt x="2587029" y="270079"/>
                  <a:pt x="2584978" y="270977"/>
                  <a:pt x="2583367" y="271777"/>
                </a:cubicBezTo>
                <a:lnTo>
                  <a:pt x="2571647" y="275648"/>
                </a:lnTo>
                <a:cubicBezTo>
                  <a:pt x="2569661" y="276366"/>
                  <a:pt x="2567382" y="277083"/>
                  <a:pt x="2564810" y="277800"/>
                </a:cubicBezTo>
                <a:cubicBezTo>
                  <a:pt x="2562239" y="278517"/>
                  <a:pt x="2559569" y="279625"/>
                  <a:pt x="2556802" y="281125"/>
                </a:cubicBezTo>
                <a:cubicBezTo>
                  <a:pt x="2553270" y="282266"/>
                  <a:pt x="2549591" y="283700"/>
                  <a:pt x="2545766" y="285427"/>
                </a:cubicBezTo>
                <a:cubicBezTo>
                  <a:pt x="2541940" y="287155"/>
                  <a:pt x="2538066" y="289371"/>
                  <a:pt x="2534144" y="292077"/>
                </a:cubicBezTo>
                <a:cubicBezTo>
                  <a:pt x="2533737" y="292093"/>
                  <a:pt x="2533378" y="292256"/>
                  <a:pt x="2533070" y="292566"/>
                </a:cubicBezTo>
                <a:cubicBezTo>
                  <a:pt x="2532761" y="292876"/>
                  <a:pt x="2532599" y="293234"/>
                  <a:pt x="2532583" y="293641"/>
                </a:cubicBezTo>
                <a:cubicBezTo>
                  <a:pt x="2532615" y="296331"/>
                  <a:pt x="2532745" y="298775"/>
                  <a:pt x="2532972" y="300975"/>
                </a:cubicBezTo>
                <a:cubicBezTo>
                  <a:pt x="2533200" y="303176"/>
                  <a:pt x="2533330" y="305425"/>
                  <a:pt x="2533362" y="307723"/>
                </a:cubicBezTo>
                <a:cubicBezTo>
                  <a:pt x="2533411" y="312026"/>
                  <a:pt x="2533509" y="316328"/>
                  <a:pt x="2533655" y="320631"/>
                </a:cubicBezTo>
                <a:cubicBezTo>
                  <a:pt x="2533801" y="324934"/>
                  <a:pt x="2533704" y="329236"/>
                  <a:pt x="2533362" y="333539"/>
                </a:cubicBezTo>
                <a:cubicBezTo>
                  <a:pt x="2533737" y="335910"/>
                  <a:pt x="2533965" y="338572"/>
                  <a:pt x="2534046" y="341524"/>
                </a:cubicBezTo>
                <a:cubicBezTo>
                  <a:pt x="2534127" y="344476"/>
                  <a:pt x="2534160" y="347525"/>
                  <a:pt x="2534144" y="350670"/>
                </a:cubicBezTo>
                <a:cubicBezTo>
                  <a:pt x="2534111" y="355324"/>
                  <a:pt x="2533980" y="359643"/>
                  <a:pt x="2533753" y="363628"/>
                </a:cubicBezTo>
                <a:cubicBezTo>
                  <a:pt x="2533525" y="367612"/>
                  <a:pt x="2533395" y="371357"/>
                  <a:pt x="2533362" y="374862"/>
                </a:cubicBezTo>
                <a:cubicBezTo>
                  <a:pt x="2533378" y="379982"/>
                  <a:pt x="2533346" y="385003"/>
                  <a:pt x="2533265" y="389927"/>
                </a:cubicBezTo>
                <a:cubicBezTo>
                  <a:pt x="2533183" y="394851"/>
                  <a:pt x="2532956" y="399481"/>
                  <a:pt x="2532583" y="403817"/>
                </a:cubicBezTo>
                <a:cubicBezTo>
                  <a:pt x="2532566" y="407709"/>
                  <a:pt x="2532404" y="411637"/>
                  <a:pt x="2532095" y="415603"/>
                </a:cubicBezTo>
                <a:cubicBezTo>
                  <a:pt x="2531786" y="419568"/>
                  <a:pt x="2531428" y="423700"/>
                  <a:pt x="2531022" y="427997"/>
                </a:cubicBezTo>
                <a:cubicBezTo>
                  <a:pt x="2530468" y="430190"/>
                  <a:pt x="2530599" y="431695"/>
                  <a:pt x="2531412" y="432513"/>
                </a:cubicBezTo>
                <a:cubicBezTo>
                  <a:pt x="2532226" y="433331"/>
                  <a:pt x="2534701" y="434443"/>
                  <a:pt x="2538835" y="435851"/>
                </a:cubicBezTo>
                <a:cubicBezTo>
                  <a:pt x="2543132" y="436259"/>
                  <a:pt x="2547429" y="436814"/>
                  <a:pt x="2551726" y="437514"/>
                </a:cubicBezTo>
                <a:cubicBezTo>
                  <a:pt x="2556024" y="438214"/>
                  <a:pt x="2560321" y="438962"/>
                  <a:pt x="2564618" y="439757"/>
                </a:cubicBezTo>
                <a:cubicBezTo>
                  <a:pt x="2566523" y="440130"/>
                  <a:pt x="2568378" y="440357"/>
                  <a:pt x="2570185" y="440438"/>
                </a:cubicBezTo>
                <a:cubicBezTo>
                  <a:pt x="2571992" y="440519"/>
                  <a:pt x="2574043" y="440552"/>
                  <a:pt x="2576338" y="440536"/>
                </a:cubicBezTo>
                <a:cubicBezTo>
                  <a:pt x="2579349" y="440974"/>
                  <a:pt x="2581921" y="441460"/>
                  <a:pt x="2584053" y="441996"/>
                </a:cubicBezTo>
                <a:cubicBezTo>
                  <a:pt x="2586186" y="442531"/>
                  <a:pt x="2588562" y="442823"/>
                  <a:pt x="2591183" y="442872"/>
                </a:cubicBezTo>
                <a:lnTo>
                  <a:pt x="2606028" y="444429"/>
                </a:lnTo>
                <a:lnTo>
                  <a:pt x="2623217" y="446765"/>
                </a:lnTo>
                <a:cubicBezTo>
                  <a:pt x="2625544" y="446749"/>
                  <a:pt x="2627726" y="446781"/>
                  <a:pt x="2629760" y="446862"/>
                </a:cubicBezTo>
                <a:cubicBezTo>
                  <a:pt x="2631795" y="446943"/>
                  <a:pt x="2633781" y="447171"/>
                  <a:pt x="2635718" y="447544"/>
                </a:cubicBezTo>
                <a:cubicBezTo>
                  <a:pt x="2639624" y="447544"/>
                  <a:pt x="2642749" y="448322"/>
                  <a:pt x="2645093" y="449880"/>
                </a:cubicBezTo>
                <a:lnTo>
                  <a:pt x="2646656" y="449880"/>
                </a:lnTo>
                <a:cubicBezTo>
                  <a:pt x="2648186" y="449945"/>
                  <a:pt x="2649618" y="450204"/>
                  <a:pt x="2650953" y="450658"/>
                </a:cubicBezTo>
                <a:cubicBezTo>
                  <a:pt x="2652288" y="451113"/>
                  <a:pt x="2653720" y="451372"/>
                  <a:pt x="2655250" y="451437"/>
                </a:cubicBezTo>
                <a:cubicBezTo>
                  <a:pt x="2656878" y="452167"/>
                  <a:pt x="2658897" y="452654"/>
                  <a:pt x="2661306" y="452897"/>
                </a:cubicBezTo>
                <a:cubicBezTo>
                  <a:pt x="2663715" y="453141"/>
                  <a:pt x="2666124" y="453432"/>
                  <a:pt x="2668533" y="453773"/>
                </a:cubicBezTo>
                <a:lnTo>
                  <a:pt x="2687284" y="456109"/>
                </a:lnTo>
                <a:cubicBezTo>
                  <a:pt x="2690458" y="456498"/>
                  <a:pt x="2693681" y="457082"/>
                  <a:pt x="2696953" y="457861"/>
                </a:cubicBezTo>
                <a:cubicBezTo>
                  <a:pt x="2700225" y="458640"/>
                  <a:pt x="2703252" y="459613"/>
                  <a:pt x="2706036" y="460781"/>
                </a:cubicBezTo>
                <a:cubicBezTo>
                  <a:pt x="2708054" y="461203"/>
                  <a:pt x="2710463" y="461722"/>
                  <a:pt x="2713263" y="462338"/>
                </a:cubicBezTo>
                <a:cubicBezTo>
                  <a:pt x="2716062" y="462955"/>
                  <a:pt x="2718862" y="463474"/>
                  <a:pt x="2721662" y="463896"/>
                </a:cubicBezTo>
                <a:cubicBezTo>
                  <a:pt x="2725455" y="464642"/>
                  <a:pt x="2728808" y="465486"/>
                  <a:pt x="2731722" y="466427"/>
                </a:cubicBezTo>
                <a:cubicBezTo>
                  <a:pt x="2734635" y="467368"/>
                  <a:pt x="2737793" y="468603"/>
                  <a:pt x="2741195" y="470129"/>
                </a:cubicBezTo>
                <a:cubicBezTo>
                  <a:pt x="2743929" y="470570"/>
                  <a:pt x="2746859" y="471255"/>
                  <a:pt x="2749985" y="472184"/>
                </a:cubicBezTo>
                <a:cubicBezTo>
                  <a:pt x="2753110" y="473114"/>
                  <a:pt x="2756430" y="473994"/>
                  <a:pt x="2759946" y="474826"/>
                </a:cubicBezTo>
                <a:cubicBezTo>
                  <a:pt x="2761590" y="475299"/>
                  <a:pt x="2763381" y="475919"/>
                  <a:pt x="2765318" y="476685"/>
                </a:cubicBezTo>
                <a:cubicBezTo>
                  <a:pt x="2767255" y="477452"/>
                  <a:pt x="2768850" y="477876"/>
                  <a:pt x="2770103" y="477957"/>
                </a:cubicBezTo>
                <a:cubicBezTo>
                  <a:pt x="2776728" y="479849"/>
                  <a:pt x="2783011" y="481936"/>
                  <a:pt x="2788952" y="484220"/>
                </a:cubicBezTo>
                <a:cubicBezTo>
                  <a:pt x="2794894" y="486503"/>
                  <a:pt x="2800591" y="489373"/>
                  <a:pt x="2806044" y="492830"/>
                </a:cubicBezTo>
                <a:cubicBezTo>
                  <a:pt x="2811053" y="494755"/>
                  <a:pt x="2815817" y="496973"/>
                  <a:pt x="2820336" y="499484"/>
                </a:cubicBezTo>
                <a:cubicBezTo>
                  <a:pt x="2824854" y="501996"/>
                  <a:pt x="2829431" y="504996"/>
                  <a:pt x="2834066" y="508486"/>
                </a:cubicBezTo>
                <a:cubicBezTo>
                  <a:pt x="2835710" y="510410"/>
                  <a:pt x="2837890" y="511843"/>
                  <a:pt x="2840608" y="512784"/>
                </a:cubicBezTo>
                <a:cubicBezTo>
                  <a:pt x="2843325" y="513724"/>
                  <a:pt x="2846091" y="514371"/>
                  <a:pt x="2848906" y="514723"/>
                </a:cubicBezTo>
                <a:cubicBezTo>
                  <a:pt x="2849704" y="515060"/>
                  <a:pt x="2850647" y="515349"/>
                  <a:pt x="2851738" y="515590"/>
                </a:cubicBezTo>
                <a:cubicBezTo>
                  <a:pt x="2852828" y="515830"/>
                  <a:pt x="2853967" y="516312"/>
                  <a:pt x="2855155" y="517034"/>
                </a:cubicBezTo>
                <a:cubicBezTo>
                  <a:pt x="2857091" y="517836"/>
                  <a:pt x="2858100" y="518937"/>
                  <a:pt x="2858181" y="520336"/>
                </a:cubicBezTo>
                <a:cubicBezTo>
                  <a:pt x="2858263" y="521735"/>
                  <a:pt x="2857514" y="523239"/>
                  <a:pt x="2855936" y="524850"/>
                </a:cubicBezTo>
                <a:cubicBezTo>
                  <a:pt x="2854357" y="527248"/>
                  <a:pt x="2852828" y="529731"/>
                  <a:pt x="2851347" y="532299"/>
                </a:cubicBezTo>
                <a:cubicBezTo>
                  <a:pt x="2849866" y="534866"/>
                  <a:pt x="2848532" y="537332"/>
                  <a:pt x="2847344" y="539696"/>
                </a:cubicBezTo>
                <a:cubicBezTo>
                  <a:pt x="2847312" y="540117"/>
                  <a:pt x="2846986" y="540636"/>
                  <a:pt x="2846368" y="541252"/>
                </a:cubicBezTo>
                <a:cubicBezTo>
                  <a:pt x="2845750" y="541868"/>
                  <a:pt x="2845034" y="542386"/>
                  <a:pt x="2844220" y="542808"/>
                </a:cubicBezTo>
                <a:cubicBezTo>
                  <a:pt x="2841958" y="543634"/>
                  <a:pt x="2840234" y="544703"/>
                  <a:pt x="2839046" y="546016"/>
                </a:cubicBezTo>
                <a:cubicBezTo>
                  <a:pt x="2837858" y="547328"/>
                  <a:pt x="2836719" y="548592"/>
                  <a:pt x="2835628" y="549808"/>
                </a:cubicBezTo>
                <a:lnTo>
                  <a:pt x="2834847" y="552919"/>
                </a:lnTo>
                <a:cubicBezTo>
                  <a:pt x="2832487" y="554823"/>
                  <a:pt x="2829983" y="555939"/>
                  <a:pt x="2827333" y="556268"/>
                </a:cubicBezTo>
                <a:cubicBezTo>
                  <a:pt x="2824684" y="556596"/>
                  <a:pt x="2821990" y="556530"/>
                  <a:pt x="2819253" y="556071"/>
                </a:cubicBezTo>
                <a:cubicBezTo>
                  <a:pt x="2818449" y="555693"/>
                  <a:pt x="2817548" y="555463"/>
                  <a:pt x="2816550" y="555381"/>
                </a:cubicBezTo>
                <a:cubicBezTo>
                  <a:pt x="2815553" y="555299"/>
                  <a:pt x="2814652" y="555266"/>
                  <a:pt x="2813848" y="555283"/>
                </a:cubicBezTo>
                <a:cubicBezTo>
                  <a:pt x="2814990" y="556514"/>
                  <a:pt x="2816180" y="557598"/>
                  <a:pt x="2817419" y="558533"/>
                </a:cubicBezTo>
                <a:cubicBezTo>
                  <a:pt x="2818658" y="559469"/>
                  <a:pt x="2820041" y="559962"/>
                  <a:pt x="2821570" y="560011"/>
                </a:cubicBezTo>
                <a:cubicBezTo>
                  <a:pt x="2822383" y="559945"/>
                  <a:pt x="2823099" y="559880"/>
                  <a:pt x="2823717" y="559814"/>
                </a:cubicBezTo>
                <a:cubicBezTo>
                  <a:pt x="2824336" y="559748"/>
                  <a:pt x="2824661" y="560077"/>
                  <a:pt x="2824694" y="560799"/>
                </a:cubicBezTo>
                <a:cubicBezTo>
                  <a:pt x="2824710" y="561965"/>
                  <a:pt x="2824482" y="562785"/>
                  <a:pt x="2824010" y="563261"/>
                </a:cubicBezTo>
                <a:cubicBezTo>
                  <a:pt x="2823538" y="563738"/>
                  <a:pt x="2822725" y="563968"/>
                  <a:pt x="2821570" y="563951"/>
                </a:cubicBezTo>
                <a:lnTo>
                  <a:pt x="2816164" y="563951"/>
                </a:lnTo>
                <a:cubicBezTo>
                  <a:pt x="2812747" y="563475"/>
                  <a:pt x="2809470" y="562851"/>
                  <a:pt x="2806332" y="562080"/>
                </a:cubicBezTo>
                <a:cubicBezTo>
                  <a:pt x="2803195" y="561308"/>
                  <a:pt x="2799713" y="560881"/>
                  <a:pt x="2795887" y="560799"/>
                </a:cubicBezTo>
                <a:lnTo>
                  <a:pt x="2772447" y="558435"/>
                </a:lnTo>
                <a:cubicBezTo>
                  <a:pt x="2770054" y="558369"/>
                  <a:pt x="2767613" y="558106"/>
                  <a:pt x="2765122" y="557647"/>
                </a:cubicBezTo>
                <a:cubicBezTo>
                  <a:pt x="2762632" y="557187"/>
                  <a:pt x="2760386" y="556925"/>
                  <a:pt x="2758383" y="556859"/>
                </a:cubicBezTo>
                <a:lnTo>
                  <a:pt x="2745101" y="554495"/>
                </a:lnTo>
                <a:cubicBezTo>
                  <a:pt x="2742317" y="553707"/>
                  <a:pt x="2739680" y="553118"/>
                  <a:pt x="2737190" y="552727"/>
                </a:cubicBezTo>
                <a:cubicBezTo>
                  <a:pt x="2734700" y="552336"/>
                  <a:pt x="2732649" y="552141"/>
                  <a:pt x="2731037" y="552141"/>
                </a:cubicBezTo>
                <a:lnTo>
                  <a:pt x="2731037" y="551363"/>
                </a:lnTo>
                <a:lnTo>
                  <a:pt x="2737965" y="550597"/>
                </a:lnTo>
                <a:lnTo>
                  <a:pt x="2734944" y="549839"/>
                </a:lnTo>
                <a:cubicBezTo>
                  <a:pt x="2733804" y="549872"/>
                  <a:pt x="2732763" y="550002"/>
                  <a:pt x="2731818" y="550231"/>
                </a:cubicBezTo>
                <a:cubicBezTo>
                  <a:pt x="2730874" y="550460"/>
                  <a:pt x="2729832" y="550590"/>
                  <a:pt x="2728693" y="550623"/>
                </a:cubicBezTo>
                <a:cubicBezTo>
                  <a:pt x="2728286" y="550590"/>
                  <a:pt x="2727733" y="550460"/>
                  <a:pt x="2727033" y="550231"/>
                </a:cubicBezTo>
                <a:cubicBezTo>
                  <a:pt x="2726333" y="550002"/>
                  <a:pt x="2725584" y="549872"/>
                  <a:pt x="2724787" y="549839"/>
                </a:cubicBezTo>
                <a:cubicBezTo>
                  <a:pt x="2724038" y="549806"/>
                  <a:pt x="2723387" y="549676"/>
                  <a:pt x="2722833" y="549447"/>
                </a:cubicBezTo>
                <a:cubicBezTo>
                  <a:pt x="2722280" y="549218"/>
                  <a:pt x="2721629" y="549088"/>
                  <a:pt x="2720880" y="549055"/>
                </a:cubicBezTo>
                <a:lnTo>
                  <a:pt x="2699003" y="546703"/>
                </a:lnTo>
                <a:cubicBezTo>
                  <a:pt x="2695161" y="546589"/>
                  <a:pt x="2691515" y="546033"/>
                  <a:pt x="2688064" y="545037"/>
                </a:cubicBezTo>
                <a:cubicBezTo>
                  <a:pt x="2684613" y="544041"/>
                  <a:pt x="2680967" y="543289"/>
                  <a:pt x="2677126" y="542783"/>
                </a:cubicBezTo>
                <a:lnTo>
                  <a:pt x="2674782" y="542783"/>
                </a:lnTo>
                <a:cubicBezTo>
                  <a:pt x="2672421" y="542456"/>
                  <a:pt x="2669915" y="542129"/>
                  <a:pt x="2667262" y="541803"/>
                </a:cubicBezTo>
                <a:cubicBezTo>
                  <a:pt x="2664608" y="541476"/>
                  <a:pt x="2661906" y="540758"/>
                  <a:pt x="2659155" y="539647"/>
                </a:cubicBezTo>
                <a:cubicBezTo>
                  <a:pt x="2654028" y="538576"/>
                  <a:pt x="2648656" y="537991"/>
                  <a:pt x="2643040" y="537891"/>
                </a:cubicBezTo>
                <a:cubicBezTo>
                  <a:pt x="2637425" y="537792"/>
                  <a:pt x="2631858" y="537599"/>
                  <a:pt x="2626340" y="537312"/>
                </a:cubicBezTo>
                <a:cubicBezTo>
                  <a:pt x="2622465" y="537280"/>
                  <a:pt x="2618689" y="536960"/>
                  <a:pt x="2615010" y="536353"/>
                </a:cubicBezTo>
                <a:cubicBezTo>
                  <a:pt x="2611332" y="535746"/>
                  <a:pt x="2607555" y="535042"/>
                  <a:pt x="2603681" y="534243"/>
                </a:cubicBezTo>
                <a:cubicBezTo>
                  <a:pt x="2603275" y="534180"/>
                  <a:pt x="2602916" y="533924"/>
                  <a:pt x="2602607" y="533476"/>
                </a:cubicBezTo>
                <a:cubicBezTo>
                  <a:pt x="2602298" y="533029"/>
                  <a:pt x="2602135" y="532773"/>
                  <a:pt x="2602119" y="532709"/>
                </a:cubicBezTo>
                <a:cubicBezTo>
                  <a:pt x="2602168" y="532315"/>
                  <a:pt x="2602460" y="531922"/>
                  <a:pt x="2602997" y="531530"/>
                </a:cubicBezTo>
                <a:cubicBezTo>
                  <a:pt x="2603535" y="531138"/>
                  <a:pt x="2604023" y="530749"/>
                  <a:pt x="2604463" y="530363"/>
                </a:cubicBezTo>
                <a:cubicBezTo>
                  <a:pt x="2607132" y="530330"/>
                  <a:pt x="2609802" y="530201"/>
                  <a:pt x="2612471" y="529974"/>
                </a:cubicBezTo>
                <a:cubicBezTo>
                  <a:pt x="2615141" y="529747"/>
                  <a:pt x="2618201" y="529617"/>
                  <a:pt x="2621652" y="529585"/>
                </a:cubicBezTo>
                <a:lnTo>
                  <a:pt x="2627121" y="529585"/>
                </a:lnTo>
                <a:lnTo>
                  <a:pt x="2656811" y="526428"/>
                </a:lnTo>
                <a:cubicBezTo>
                  <a:pt x="2658374" y="526395"/>
                  <a:pt x="2660132" y="526264"/>
                  <a:pt x="2662085" y="526033"/>
                </a:cubicBezTo>
                <a:cubicBezTo>
                  <a:pt x="2664039" y="525803"/>
                  <a:pt x="2666187" y="525672"/>
                  <a:pt x="2668531" y="525639"/>
                </a:cubicBezTo>
                <a:cubicBezTo>
                  <a:pt x="2672877" y="525195"/>
                  <a:pt x="2677467" y="524702"/>
                  <a:pt x="2682302" y="524159"/>
                </a:cubicBezTo>
                <a:cubicBezTo>
                  <a:pt x="2687137" y="523617"/>
                  <a:pt x="2691922" y="523321"/>
                  <a:pt x="2696659" y="523272"/>
                </a:cubicBezTo>
                <a:cubicBezTo>
                  <a:pt x="2701705" y="522926"/>
                  <a:pt x="2706653" y="522630"/>
                  <a:pt x="2711504" y="522383"/>
                </a:cubicBezTo>
                <a:cubicBezTo>
                  <a:pt x="2716355" y="522137"/>
                  <a:pt x="2721303" y="521644"/>
                  <a:pt x="2726349" y="520904"/>
                </a:cubicBezTo>
                <a:cubicBezTo>
                  <a:pt x="2727505" y="520903"/>
                  <a:pt x="2728514" y="520707"/>
                  <a:pt x="2729377" y="520317"/>
                </a:cubicBezTo>
                <a:cubicBezTo>
                  <a:pt x="2730239" y="519926"/>
                  <a:pt x="2731053" y="519345"/>
                  <a:pt x="2731818" y="518574"/>
                </a:cubicBezTo>
                <a:lnTo>
                  <a:pt x="2731818" y="517804"/>
                </a:lnTo>
                <a:cubicBezTo>
                  <a:pt x="2731037" y="517724"/>
                  <a:pt x="2730060" y="517307"/>
                  <a:pt x="2728888" y="516552"/>
                </a:cubicBezTo>
                <a:cubicBezTo>
                  <a:pt x="2727717" y="515798"/>
                  <a:pt x="2726349" y="515188"/>
                  <a:pt x="2724787" y="514723"/>
                </a:cubicBezTo>
                <a:lnTo>
                  <a:pt x="2709160" y="510052"/>
                </a:lnTo>
                <a:lnTo>
                  <a:pt x="2690408" y="505355"/>
                </a:lnTo>
                <a:cubicBezTo>
                  <a:pt x="2683702" y="502631"/>
                  <a:pt x="2676800" y="500446"/>
                  <a:pt x="2669703" y="498799"/>
                </a:cubicBezTo>
                <a:cubicBezTo>
                  <a:pt x="2662606" y="497152"/>
                  <a:pt x="2655704" y="495945"/>
                  <a:pt x="2648998" y="495179"/>
                </a:cubicBezTo>
                <a:lnTo>
                  <a:pt x="2623215" y="486568"/>
                </a:lnTo>
                <a:cubicBezTo>
                  <a:pt x="2621245" y="485426"/>
                  <a:pt x="2619324" y="484579"/>
                  <a:pt x="2617452" y="484024"/>
                </a:cubicBezTo>
                <a:cubicBezTo>
                  <a:pt x="2615580" y="483470"/>
                  <a:pt x="2613855" y="483013"/>
                  <a:pt x="2612276" y="482654"/>
                </a:cubicBezTo>
                <a:lnTo>
                  <a:pt x="2606025" y="480306"/>
                </a:lnTo>
                <a:cubicBezTo>
                  <a:pt x="2603339" y="479539"/>
                  <a:pt x="2600898" y="478920"/>
                  <a:pt x="2598700" y="478446"/>
                </a:cubicBezTo>
                <a:cubicBezTo>
                  <a:pt x="2596503" y="477974"/>
                  <a:pt x="2594256" y="477550"/>
                  <a:pt x="2591961" y="477174"/>
                </a:cubicBezTo>
                <a:cubicBezTo>
                  <a:pt x="2588950" y="475690"/>
                  <a:pt x="2586183" y="474549"/>
                  <a:pt x="2583660" y="473750"/>
                </a:cubicBezTo>
                <a:cubicBezTo>
                  <a:pt x="2581137" y="472951"/>
                  <a:pt x="2578174" y="472005"/>
                  <a:pt x="2574772" y="470912"/>
                </a:cubicBezTo>
                <a:cubicBezTo>
                  <a:pt x="2571973" y="470440"/>
                  <a:pt x="2568977" y="469626"/>
                  <a:pt x="2565787" y="468473"/>
                </a:cubicBezTo>
                <a:cubicBezTo>
                  <a:pt x="2562597" y="467320"/>
                  <a:pt x="2559602" y="466313"/>
                  <a:pt x="2556802" y="465453"/>
                </a:cubicBezTo>
                <a:cubicBezTo>
                  <a:pt x="2554507" y="464691"/>
                  <a:pt x="2552260" y="464074"/>
                  <a:pt x="2550063" y="463604"/>
                </a:cubicBezTo>
                <a:cubicBezTo>
                  <a:pt x="2547865" y="463133"/>
                  <a:pt x="2545424" y="462711"/>
                  <a:pt x="2542738" y="462338"/>
                </a:cubicBezTo>
                <a:lnTo>
                  <a:pt x="2532583" y="457667"/>
                </a:lnTo>
                <a:cubicBezTo>
                  <a:pt x="2531104" y="457245"/>
                  <a:pt x="2530161" y="457309"/>
                  <a:pt x="2529755" y="457861"/>
                </a:cubicBezTo>
                <a:cubicBezTo>
                  <a:pt x="2529348" y="458413"/>
                  <a:pt x="2528988" y="459645"/>
                  <a:pt x="2528676" y="461560"/>
                </a:cubicBezTo>
                <a:cubicBezTo>
                  <a:pt x="2528660" y="465829"/>
                  <a:pt x="2528497" y="469960"/>
                  <a:pt x="2528188" y="473951"/>
                </a:cubicBezTo>
                <a:cubicBezTo>
                  <a:pt x="2527879" y="477942"/>
                  <a:pt x="2527521" y="481887"/>
                  <a:pt x="2527114" y="485785"/>
                </a:cubicBezTo>
                <a:lnTo>
                  <a:pt x="2527114" y="504572"/>
                </a:lnTo>
                <a:cubicBezTo>
                  <a:pt x="2526805" y="508075"/>
                  <a:pt x="2526643" y="511422"/>
                  <a:pt x="2526626" y="514612"/>
                </a:cubicBezTo>
                <a:cubicBezTo>
                  <a:pt x="2526610" y="517802"/>
                  <a:pt x="2526252" y="520952"/>
                  <a:pt x="2525554" y="524060"/>
                </a:cubicBezTo>
                <a:cubicBezTo>
                  <a:pt x="2524920" y="529155"/>
                  <a:pt x="2524823" y="534039"/>
                  <a:pt x="2525261" y="538714"/>
                </a:cubicBezTo>
                <a:cubicBezTo>
                  <a:pt x="2525700" y="543389"/>
                  <a:pt x="2525798" y="547865"/>
                  <a:pt x="2525554" y="552141"/>
                </a:cubicBezTo>
                <a:cubicBezTo>
                  <a:pt x="2525229" y="561130"/>
                  <a:pt x="2525294" y="569918"/>
                  <a:pt x="2525749" y="578506"/>
                </a:cubicBezTo>
                <a:cubicBezTo>
                  <a:pt x="2526204" y="587093"/>
                  <a:pt x="2526659" y="595487"/>
                  <a:pt x="2527114" y="603687"/>
                </a:cubicBezTo>
                <a:cubicBezTo>
                  <a:pt x="2526789" y="607950"/>
                  <a:pt x="2526659" y="612116"/>
                  <a:pt x="2526724" y="616184"/>
                </a:cubicBezTo>
                <a:cubicBezTo>
                  <a:pt x="2526789" y="620252"/>
                  <a:pt x="2526659" y="624417"/>
                  <a:pt x="2526334" y="628681"/>
                </a:cubicBezTo>
                <a:cubicBezTo>
                  <a:pt x="2525879" y="632277"/>
                  <a:pt x="2525229" y="636019"/>
                  <a:pt x="2524383" y="639908"/>
                </a:cubicBezTo>
                <a:cubicBezTo>
                  <a:pt x="2523537" y="643797"/>
                  <a:pt x="2522885" y="647344"/>
                  <a:pt x="2522427" y="650550"/>
                </a:cubicBezTo>
                <a:cubicBezTo>
                  <a:pt x="2521646" y="656017"/>
                  <a:pt x="2519312" y="660704"/>
                  <a:pt x="2515424" y="664609"/>
                </a:cubicBezTo>
                <a:cubicBezTo>
                  <a:pt x="2514774" y="666041"/>
                  <a:pt x="2513734" y="667082"/>
                  <a:pt x="2512304" y="667733"/>
                </a:cubicBezTo>
                <a:lnTo>
                  <a:pt x="2508405" y="673201"/>
                </a:lnTo>
                <a:cubicBezTo>
                  <a:pt x="2507788" y="675153"/>
                  <a:pt x="2506293" y="676520"/>
                  <a:pt x="2503920" y="677301"/>
                </a:cubicBezTo>
                <a:cubicBezTo>
                  <a:pt x="2501548" y="678082"/>
                  <a:pt x="2499663" y="678277"/>
                  <a:pt x="2498266" y="677887"/>
                </a:cubicBezTo>
                <a:cubicBezTo>
                  <a:pt x="2496349" y="677464"/>
                  <a:pt x="2494529" y="677138"/>
                  <a:pt x="2492807" y="676910"/>
                </a:cubicBezTo>
                <a:cubicBezTo>
                  <a:pt x="2491084" y="676683"/>
                  <a:pt x="2489265" y="676748"/>
                  <a:pt x="2487347" y="677106"/>
                </a:cubicBezTo>
                <a:cubicBezTo>
                  <a:pt x="2485430" y="678163"/>
                  <a:pt x="2483805" y="678391"/>
                  <a:pt x="2482473" y="677789"/>
                </a:cubicBezTo>
                <a:cubicBezTo>
                  <a:pt x="2481140" y="677187"/>
                  <a:pt x="2479906" y="676439"/>
                  <a:pt x="2478768" y="675544"/>
                </a:cubicBezTo>
                <a:cubicBezTo>
                  <a:pt x="2477208" y="673331"/>
                  <a:pt x="2474868" y="671508"/>
                  <a:pt x="2471749" y="670076"/>
                </a:cubicBezTo>
                <a:cubicBezTo>
                  <a:pt x="2471034" y="670027"/>
                  <a:pt x="2470514" y="669930"/>
                  <a:pt x="2470189" y="669784"/>
                </a:cubicBezTo>
                <a:cubicBezTo>
                  <a:pt x="2469864" y="669637"/>
                  <a:pt x="2469344" y="669734"/>
                  <a:pt x="2468629" y="670076"/>
                </a:cubicBezTo>
                <a:lnTo>
                  <a:pt x="2466289" y="670076"/>
                </a:lnTo>
                <a:cubicBezTo>
                  <a:pt x="2465151" y="669311"/>
                  <a:pt x="2464304" y="668498"/>
                  <a:pt x="2463750" y="667635"/>
                </a:cubicBezTo>
                <a:cubicBezTo>
                  <a:pt x="2463195" y="666773"/>
                  <a:pt x="2462737" y="665764"/>
                  <a:pt x="2462374" y="664609"/>
                </a:cubicBezTo>
                <a:lnTo>
                  <a:pt x="2457694" y="646645"/>
                </a:lnTo>
                <a:cubicBezTo>
                  <a:pt x="2457320" y="645018"/>
                  <a:pt x="2457092" y="643195"/>
                  <a:pt x="2457011" y="641177"/>
                </a:cubicBezTo>
                <a:cubicBezTo>
                  <a:pt x="2456930" y="639160"/>
                  <a:pt x="2456897" y="637337"/>
                  <a:pt x="2456914" y="635710"/>
                </a:cubicBezTo>
                <a:cubicBezTo>
                  <a:pt x="2456133" y="631089"/>
                  <a:pt x="2455549" y="626663"/>
                  <a:pt x="2455159" y="622432"/>
                </a:cubicBezTo>
                <a:cubicBezTo>
                  <a:pt x="2454769" y="618202"/>
                  <a:pt x="2454574" y="613775"/>
                  <a:pt x="2454574" y="609154"/>
                </a:cubicBezTo>
                <a:cubicBezTo>
                  <a:pt x="2453809" y="604842"/>
                  <a:pt x="2453190" y="600384"/>
                  <a:pt x="2452718" y="595779"/>
                </a:cubicBezTo>
                <a:cubicBezTo>
                  <a:pt x="2452245" y="591174"/>
                  <a:pt x="2451820" y="586520"/>
                  <a:pt x="2451443" y="581818"/>
                </a:cubicBezTo>
                <a:cubicBezTo>
                  <a:pt x="2450663" y="566245"/>
                  <a:pt x="2449103" y="550643"/>
                  <a:pt x="2446762" y="535010"/>
                </a:cubicBezTo>
                <a:cubicBezTo>
                  <a:pt x="2446730" y="532250"/>
                  <a:pt x="2446600" y="529384"/>
                  <a:pt x="2446372" y="526411"/>
                </a:cubicBezTo>
                <a:cubicBezTo>
                  <a:pt x="2446145" y="523438"/>
                  <a:pt x="2446015" y="520569"/>
                  <a:pt x="2445982" y="517804"/>
                </a:cubicBezTo>
                <a:lnTo>
                  <a:pt x="2442858" y="488134"/>
                </a:lnTo>
                <a:cubicBezTo>
                  <a:pt x="2442826" y="487383"/>
                  <a:pt x="2442695" y="486731"/>
                  <a:pt x="2442467" y="486177"/>
                </a:cubicBezTo>
                <a:cubicBezTo>
                  <a:pt x="2442240" y="485622"/>
                  <a:pt x="2442109" y="484970"/>
                  <a:pt x="2442077" y="484220"/>
                </a:cubicBezTo>
                <a:lnTo>
                  <a:pt x="2441296" y="484220"/>
                </a:lnTo>
                <a:cubicBezTo>
                  <a:pt x="2440580" y="485377"/>
                  <a:pt x="2440059" y="486388"/>
                  <a:pt x="2439734" y="487253"/>
                </a:cubicBezTo>
                <a:cubicBezTo>
                  <a:pt x="2439408" y="488117"/>
                  <a:pt x="2438887" y="488933"/>
                  <a:pt x="2438172" y="489699"/>
                </a:cubicBezTo>
                <a:lnTo>
                  <a:pt x="2428018" y="509269"/>
                </a:lnTo>
                <a:cubicBezTo>
                  <a:pt x="2421770" y="517690"/>
                  <a:pt x="2415521" y="526526"/>
                  <a:pt x="2409273" y="535777"/>
                </a:cubicBezTo>
                <a:lnTo>
                  <a:pt x="2401462" y="546703"/>
                </a:lnTo>
                <a:cubicBezTo>
                  <a:pt x="2399070" y="548712"/>
                  <a:pt x="2396630" y="551162"/>
                  <a:pt x="2394140" y="554053"/>
                </a:cubicBezTo>
                <a:cubicBezTo>
                  <a:pt x="2391650" y="556944"/>
                  <a:pt x="2389405" y="559982"/>
                  <a:pt x="2387403" y="563167"/>
                </a:cubicBezTo>
                <a:cubicBezTo>
                  <a:pt x="2386167" y="563912"/>
                  <a:pt x="2384930" y="564559"/>
                  <a:pt x="2383693" y="565106"/>
                </a:cubicBezTo>
                <a:cubicBezTo>
                  <a:pt x="2382457" y="565654"/>
                  <a:pt x="2381611" y="566297"/>
                  <a:pt x="2381155" y="567036"/>
                </a:cubicBezTo>
                <a:cubicBezTo>
                  <a:pt x="2378844" y="569335"/>
                  <a:pt x="2376631" y="571303"/>
                  <a:pt x="2374516" y="572940"/>
                </a:cubicBezTo>
                <a:cubicBezTo>
                  <a:pt x="2372401" y="574578"/>
                  <a:pt x="2370188" y="575975"/>
                  <a:pt x="2367877" y="577131"/>
                </a:cubicBezTo>
                <a:cubicBezTo>
                  <a:pt x="2366283" y="578986"/>
                  <a:pt x="2364590" y="580353"/>
                  <a:pt x="2362800" y="581232"/>
                </a:cubicBezTo>
                <a:cubicBezTo>
                  <a:pt x="2361011" y="582111"/>
                  <a:pt x="2359318" y="583087"/>
                  <a:pt x="2357724" y="584161"/>
                </a:cubicBezTo>
                <a:cubicBezTo>
                  <a:pt x="2355429" y="585381"/>
                  <a:pt x="2353184" y="586650"/>
                  <a:pt x="2350987" y="587968"/>
                </a:cubicBezTo>
                <a:cubicBezTo>
                  <a:pt x="2348790" y="589286"/>
                  <a:pt x="2346350" y="590360"/>
                  <a:pt x="2343664" y="591190"/>
                </a:cubicBezTo>
                <a:cubicBezTo>
                  <a:pt x="2340231" y="592736"/>
                  <a:pt x="2336945" y="593550"/>
                  <a:pt x="2333804" y="593631"/>
                </a:cubicBezTo>
                <a:cubicBezTo>
                  <a:pt x="2330664" y="593712"/>
                  <a:pt x="2327181" y="593159"/>
                  <a:pt x="2323357" y="591971"/>
                </a:cubicBezTo>
                <a:cubicBezTo>
                  <a:pt x="2319485" y="590816"/>
                  <a:pt x="2315710" y="589612"/>
                  <a:pt x="2312032" y="588359"/>
                </a:cubicBezTo>
                <a:cubicBezTo>
                  <a:pt x="2308355" y="587106"/>
                  <a:pt x="2304580" y="585707"/>
                  <a:pt x="2300707" y="584161"/>
                </a:cubicBezTo>
                <a:cubicBezTo>
                  <a:pt x="2296753" y="583477"/>
                  <a:pt x="2292945" y="582501"/>
                  <a:pt x="2289284" y="581232"/>
                </a:cubicBezTo>
                <a:cubicBezTo>
                  <a:pt x="2285623" y="579963"/>
                  <a:pt x="2282401" y="577815"/>
                  <a:pt x="2279618" y="574788"/>
                </a:cubicBezTo>
                <a:cubicBezTo>
                  <a:pt x="2277276" y="573877"/>
                  <a:pt x="2274932" y="573356"/>
                  <a:pt x="2272589" y="573226"/>
                </a:cubicBezTo>
                <a:cubicBezTo>
                  <a:pt x="2271385" y="573161"/>
                  <a:pt x="2270084" y="572515"/>
                  <a:pt x="2268684" y="571288"/>
                </a:cubicBezTo>
                <a:cubicBezTo>
                  <a:pt x="2267285" y="570061"/>
                  <a:pt x="2265983" y="568644"/>
                  <a:pt x="2264779" y="567036"/>
                </a:cubicBezTo>
                <a:cubicBezTo>
                  <a:pt x="2263575" y="565863"/>
                  <a:pt x="2262468" y="564537"/>
                  <a:pt x="2261459" y="563058"/>
                </a:cubicBezTo>
                <a:cubicBezTo>
                  <a:pt x="2260450" y="561579"/>
                  <a:pt x="2259734" y="560048"/>
                  <a:pt x="2259311" y="558463"/>
                </a:cubicBezTo>
                <a:cubicBezTo>
                  <a:pt x="2258872" y="555801"/>
                  <a:pt x="2257993" y="553677"/>
                  <a:pt x="2256675" y="552093"/>
                </a:cubicBezTo>
                <a:cubicBezTo>
                  <a:pt x="2255357" y="550509"/>
                  <a:pt x="2253893" y="548973"/>
                  <a:pt x="2252282" y="547487"/>
                </a:cubicBezTo>
                <a:cubicBezTo>
                  <a:pt x="2252233" y="547046"/>
                  <a:pt x="2251940" y="546360"/>
                  <a:pt x="2251403" y="545429"/>
                </a:cubicBezTo>
                <a:cubicBezTo>
                  <a:pt x="2250866" y="544498"/>
                  <a:pt x="2250378" y="543616"/>
                  <a:pt x="2249939" y="542783"/>
                </a:cubicBezTo>
                <a:cubicBezTo>
                  <a:pt x="2248425" y="541999"/>
                  <a:pt x="2247156" y="541215"/>
                  <a:pt x="2246131" y="540431"/>
                </a:cubicBezTo>
                <a:cubicBezTo>
                  <a:pt x="2245106" y="539647"/>
                  <a:pt x="2244032" y="538863"/>
                  <a:pt x="2242909" y="538079"/>
                </a:cubicBezTo>
                <a:cubicBezTo>
                  <a:pt x="2242877" y="537711"/>
                  <a:pt x="2242746" y="537487"/>
                  <a:pt x="2242518" y="537408"/>
                </a:cubicBezTo>
                <a:cubicBezTo>
                  <a:pt x="2242291" y="537328"/>
                  <a:pt x="2242161" y="537296"/>
                  <a:pt x="2242128" y="537312"/>
                </a:cubicBezTo>
                <a:lnTo>
                  <a:pt x="2242909" y="537312"/>
                </a:lnTo>
                <a:cubicBezTo>
                  <a:pt x="2244081" y="537263"/>
                  <a:pt x="2245252" y="537360"/>
                  <a:pt x="2246424" y="537604"/>
                </a:cubicBezTo>
                <a:cubicBezTo>
                  <a:pt x="2247595" y="537847"/>
                  <a:pt x="2248767" y="538528"/>
                  <a:pt x="2249939" y="539647"/>
                </a:cubicBezTo>
                <a:cubicBezTo>
                  <a:pt x="2251143" y="540790"/>
                  <a:pt x="2252640" y="541640"/>
                  <a:pt x="2254430" y="542195"/>
                </a:cubicBezTo>
                <a:cubicBezTo>
                  <a:pt x="2256220" y="542750"/>
                  <a:pt x="2258107" y="543208"/>
                  <a:pt x="2260092" y="543567"/>
                </a:cubicBezTo>
                <a:cubicBezTo>
                  <a:pt x="2262029" y="544710"/>
                  <a:pt x="2263819" y="545560"/>
                  <a:pt x="2265462" y="546115"/>
                </a:cubicBezTo>
                <a:cubicBezTo>
                  <a:pt x="2267105" y="546670"/>
                  <a:pt x="2268700" y="547128"/>
                  <a:pt x="2270246" y="547487"/>
                </a:cubicBezTo>
                <a:lnTo>
                  <a:pt x="2271027" y="547487"/>
                </a:lnTo>
                <a:cubicBezTo>
                  <a:pt x="2273354" y="547650"/>
                  <a:pt x="2275730" y="548108"/>
                  <a:pt x="2278154" y="548859"/>
                </a:cubicBezTo>
                <a:cubicBezTo>
                  <a:pt x="2280579" y="549610"/>
                  <a:pt x="2283150" y="549676"/>
                  <a:pt x="2285867" y="549055"/>
                </a:cubicBezTo>
                <a:cubicBezTo>
                  <a:pt x="2287462" y="548663"/>
                  <a:pt x="2288959" y="548271"/>
                  <a:pt x="2290358" y="547879"/>
                </a:cubicBezTo>
                <a:cubicBezTo>
                  <a:pt x="2291757" y="547487"/>
                  <a:pt x="2292864" y="547095"/>
                  <a:pt x="2293677" y="546703"/>
                </a:cubicBezTo>
                <a:cubicBezTo>
                  <a:pt x="2297599" y="545184"/>
                  <a:pt x="2301276" y="543714"/>
                  <a:pt x="2304710" y="542295"/>
                </a:cubicBezTo>
                <a:cubicBezTo>
                  <a:pt x="2308143" y="540876"/>
                  <a:pt x="2311235" y="539215"/>
                  <a:pt x="2313985" y="537312"/>
                </a:cubicBezTo>
                <a:cubicBezTo>
                  <a:pt x="2315986" y="536514"/>
                  <a:pt x="2318036" y="535425"/>
                  <a:pt x="2320136" y="534045"/>
                </a:cubicBezTo>
                <a:cubicBezTo>
                  <a:pt x="2322234" y="532664"/>
                  <a:pt x="2324090" y="531178"/>
                  <a:pt x="2325700" y="529585"/>
                </a:cubicBezTo>
                <a:lnTo>
                  <a:pt x="2342102" y="513183"/>
                </a:lnTo>
                <a:cubicBezTo>
                  <a:pt x="2345634" y="509236"/>
                  <a:pt x="2348920" y="505387"/>
                  <a:pt x="2351963" y="501637"/>
                </a:cubicBezTo>
                <a:cubicBezTo>
                  <a:pt x="2355006" y="497886"/>
                  <a:pt x="2357707" y="494429"/>
                  <a:pt x="2360067" y="491265"/>
                </a:cubicBezTo>
                <a:cubicBezTo>
                  <a:pt x="2362019" y="487824"/>
                  <a:pt x="2363972" y="484921"/>
                  <a:pt x="2365924" y="482556"/>
                </a:cubicBezTo>
                <a:cubicBezTo>
                  <a:pt x="2367877" y="480192"/>
                  <a:pt x="2369830" y="477876"/>
                  <a:pt x="2371782" y="475609"/>
                </a:cubicBezTo>
                <a:cubicBezTo>
                  <a:pt x="2372921" y="473620"/>
                  <a:pt x="2374158" y="471535"/>
                  <a:pt x="2375492" y="469355"/>
                </a:cubicBezTo>
                <a:cubicBezTo>
                  <a:pt x="2376827" y="467176"/>
                  <a:pt x="2378454" y="465096"/>
                  <a:pt x="2380374" y="463117"/>
                </a:cubicBezTo>
                <a:cubicBezTo>
                  <a:pt x="2380830" y="461511"/>
                  <a:pt x="2381676" y="459856"/>
                  <a:pt x="2382912" y="458153"/>
                </a:cubicBezTo>
                <a:cubicBezTo>
                  <a:pt x="2384149" y="456450"/>
                  <a:pt x="2385386" y="454990"/>
                  <a:pt x="2386622" y="453773"/>
                </a:cubicBezTo>
                <a:cubicBezTo>
                  <a:pt x="2387794" y="450740"/>
                  <a:pt x="2388966" y="448241"/>
                  <a:pt x="2390137" y="446279"/>
                </a:cubicBezTo>
                <a:cubicBezTo>
                  <a:pt x="2391309" y="444316"/>
                  <a:pt x="2392480" y="442401"/>
                  <a:pt x="2393652" y="440536"/>
                </a:cubicBezTo>
                <a:cubicBezTo>
                  <a:pt x="2393749" y="438552"/>
                  <a:pt x="2394335" y="436662"/>
                  <a:pt x="2395409" y="434865"/>
                </a:cubicBezTo>
                <a:cubicBezTo>
                  <a:pt x="2396483" y="433069"/>
                  <a:pt x="2397459" y="431565"/>
                  <a:pt x="2398338" y="430354"/>
                </a:cubicBezTo>
                <a:cubicBezTo>
                  <a:pt x="2399851" y="429159"/>
                  <a:pt x="2400340" y="428210"/>
                  <a:pt x="2399803" y="427507"/>
                </a:cubicBezTo>
                <a:cubicBezTo>
                  <a:pt x="2399265" y="426803"/>
                  <a:pt x="2397996" y="426443"/>
                  <a:pt x="2395995" y="426427"/>
                </a:cubicBezTo>
                <a:cubicBezTo>
                  <a:pt x="2393636" y="426476"/>
                  <a:pt x="2391130" y="426378"/>
                  <a:pt x="2388477" y="426132"/>
                </a:cubicBezTo>
                <a:cubicBezTo>
                  <a:pt x="2385825" y="425887"/>
                  <a:pt x="2383124" y="425200"/>
                  <a:pt x="2380374" y="424071"/>
                </a:cubicBezTo>
                <a:cubicBezTo>
                  <a:pt x="2379593" y="424087"/>
                  <a:pt x="2378812" y="424055"/>
                  <a:pt x="2378031" y="423973"/>
                </a:cubicBezTo>
                <a:cubicBezTo>
                  <a:pt x="2377250" y="423891"/>
                  <a:pt x="2376469" y="423662"/>
                  <a:pt x="2375688" y="423286"/>
                </a:cubicBezTo>
                <a:cubicBezTo>
                  <a:pt x="2374565" y="423302"/>
                  <a:pt x="2373491" y="423269"/>
                  <a:pt x="2372466" y="423187"/>
                </a:cubicBezTo>
                <a:cubicBezTo>
                  <a:pt x="2371441" y="423106"/>
                  <a:pt x="2370171" y="422877"/>
                  <a:pt x="2368658" y="422500"/>
                </a:cubicBezTo>
                <a:lnTo>
                  <a:pt x="2365534" y="422500"/>
                </a:lnTo>
                <a:cubicBezTo>
                  <a:pt x="2362784" y="422517"/>
                  <a:pt x="2360083" y="422484"/>
                  <a:pt x="2357431" y="422402"/>
                </a:cubicBezTo>
                <a:cubicBezTo>
                  <a:pt x="2354778" y="422320"/>
                  <a:pt x="2352272" y="422091"/>
                  <a:pt x="2349913" y="421715"/>
                </a:cubicBezTo>
                <a:lnTo>
                  <a:pt x="2351475" y="421715"/>
                </a:lnTo>
                <a:lnTo>
                  <a:pt x="2373344" y="419359"/>
                </a:lnTo>
                <a:cubicBezTo>
                  <a:pt x="2383498" y="419487"/>
                  <a:pt x="2393652" y="419231"/>
                  <a:pt x="2403805" y="418590"/>
                </a:cubicBezTo>
                <a:cubicBezTo>
                  <a:pt x="2404277" y="418606"/>
                  <a:pt x="2404896" y="418382"/>
                  <a:pt x="2405660" y="417918"/>
                </a:cubicBezTo>
                <a:cubicBezTo>
                  <a:pt x="2406425" y="417453"/>
                  <a:pt x="2406848" y="416652"/>
                  <a:pt x="2406930" y="415515"/>
                </a:cubicBezTo>
                <a:cubicBezTo>
                  <a:pt x="2408833" y="413497"/>
                  <a:pt x="2410493" y="411129"/>
                  <a:pt x="2411909" y="408410"/>
                </a:cubicBezTo>
                <a:cubicBezTo>
                  <a:pt x="2413324" y="405692"/>
                  <a:pt x="2414789" y="403117"/>
                  <a:pt x="2416302" y="400687"/>
                </a:cubicBezTo>
                <a:cubicBezTo>
                  <a:pt x="2417864" y="397997"/>
                  <a:pt x="2419426" y="395552"/>
                  <a:pt x="2420989" y="393351"/>
                </a:cubicBezTo>
                <a:cubicBezTo>
                  <a:pt x="2422551" y="391150"/>
                  <a:pt x="2424113" y="388900"/>
                  <a:pt x="2425675" y="386601"/>
                </a:cubicBezTo>
                <a:cubicBezTo>
                  <a:pt x="2426814" y="383911"/>
                  <a:pt x="2427855" y="381661"/>
                  <a:pt x="2428799" y="379851"/>
                </a:cubicBezTo>
                <a:cubicBezTo>
                  <a:pt x="2429743" y="378041"/>
                  <a:pt x="2430784" y="376378"/>
                  <a:pt x="2431923" y="374862"/>
                </a:cubicBezTo>
                <a:cubicBezTo>
                  <a:pt x="2432346" y="372922"/>
                  <a:pt x="2432867" y="371129"/>
                  <a:pt x="2433485" y="369482"/>
                </a:cubicBezTo>
                <a:cubicBezTo>
                  <a:pt x="2434104" y="367836"/>
                  <a:pt x="2434624" y="366238"/>
                  <a:pt x="2435047" y="364689"/>
                </a:cubicBezTo>
                <a:cubicBezTo>
                  <a:pt x="2436642" y="362333"/>
                  <a:pt x="2438139" y="359639"/>
                  <a:pt x="2439538" y="356606"/>
                </a:cubicBezTo>
                <a:cubicBezTo>
                  <a:pt x="2440938" y="353573"/>
                  <a:pt x="2442045" y="350297"/>
                  <a:pt x="2442858" y="346779"/>
                </a:cubicBezTo>
                <a:cubicBezTo>
                  <a:pt x="2442533" y="346389"/>
                  <a:pt x="2442598" y="346000"/>
                  <a:pt x="2443053" y="345611"/>
                </a:cubicBezTo>
                <a:cubicBezTo>
                  <a:pt x="2443509" y="345222"/>
                  <a:pt x="2443964" y="344833"/>
                  <a:pt x="2444420" y="344444"/>
                </a:cubicBezTo>
                <a:cubicBezTo>
                  <a:pt x="2445250" y="342465"/>
                  <a:pt x="2446129" y="340584"/>
                  <a:pt x="2447056" y="338800"/>
                </a:cubicBezTo>
                <a:cubicBezTo>
                  <a:pt x="2447983" y="337016"/>
                  <a:pt x="2448667" y="335523"/>
                  <a:pt x="2449106" y="334321"/>
                </a:cubicBezTo>
                <a:cubicBezTo>
                  <a:pt x="2453304" y="340986"/>
                  <a:pt x="2456429" y="348288"/>
                  <a:pt x="2458479" y="356229"/>
                </a:cubicBezTo>
                <a:cubicBezTo>
                  <a:pt x="2460529" y="364170"/>
                  <a:pt x="2462091" y="372468"/>
                  <a:pt x="2463165" y="381123"/>
                </a:cubicBezTo>
                <a:cubicBezTo>
                  <a:pt x="2463198" y="380715"/>
                  <a:pt x="2463328" y="380357"/>
                  <a:pt x="2463556" y="380047"/>
                </a:cubicBezTo>
                <a:cubicBezTo>
                  <a:pt x="2463784" y="379737"/>
                  <a:pt x="2463914" y="379574"/>
                  <a:pt x="2463946" y="379558"/>
                </a:cubicBezTo>
                <a:lnTo>
                  <a:pt x="2465508" y="363124"/>
                </a:lnTo>
                <a:cubicBezTo>
                  <a:pt x="2465541" y="360756"/>
                  <a:pt x="2465671" y="358097"/>
                  <a:pt x="2465899" y="355146"/>
                </a:cubicBezTo>
                <a:cubicBezTo>
                  <a:pt x="2466127" y="352194"/>
                  <a:pt x="2466257" y="349146"/>
                  <a:pt x="2466289" y="346000"/>
                </a:cubicBezTo>
                <a:cubicBezTo>
                  <a:pt x="2467069" y="343244"/>
                  <a:pt x="2467654" y="340388"/>
                  <a:pt x="2468044" y="337433"/>
                </a:cubicBezTo>
                <a:cubicBezTo>
                  <a:pt x="2468434" y="334478"/>
                  <a:pt x="2468629" y="331615"/>
                  <a:pt x="2468629" y="328845"/>
                </a:cubicBezTo>
                <a:cubicBezTo>
                  <a:pt x="2469019" y="328030"/>
                  <a:pt x="2469214" y="327117"/>
                  <a:pt x="2469214" y="326107"/>
                </a:cubicBezTo>
                <a:cubicBezTo>
                  <a:pt x="2469214" y="325096"/>
                  <a:pt x="2469019" y="324184"/>
                  <a:pt x="2468629" y="323369"/>
                </a:cubicBezTo>
                <a:cubicBezTo>
                  <a:pt x="2468629" y="322619"/>
                  <a:pt x="2468434" y="322163"/>
                  <a:pt x="2468044" y="322000"/>
                </a:cubicBezTo>
                <a:cubicBezTo>
                  <a:pt x="2467654" y="321837"/>
                  <a:pt x="2467069" y="321772"/>
                  <a:pt x="2466289" y="321804"/>
                </a:cubicBezTo>
                <a:lnTo>
                  <a:pt x="2450668" y="329627"/>
                </a:lnTo>
                <a:lnTo>
                  <a:pt x="2431142" y="337439"/>
                </a:lnTo>
                <a:cubicBezTo>
                  <a:pt x="2428392" y="339028"/>
                  <a:pt x="2425496" y="340519"/>
                  <a:pt x="2422453" y="341914"/>
                </a:cubicBezTo>
                <a:cubicBezTo>
                  <a:pt x="2419410" y="343308"/>
                  <a:pt x="2416318" y="344411"/>
                  <a:pt x="2413178" y="345222"/>
                </a:cubicBezTo>
                <a:cubicBezTo>
                  <a:pt x="2409989" y="346454"/>
                  <a:pt x="2406409" y="347881"/>
                  <a:pt x="2402439" y="349503"/>
                </a:cubicBezTo>
                <a:cubicBezTo>
                  <a:pt x="2398468" y="351124"/>
                  <a:pt x="2394498" y="352551"/>
                  <a:pt x="2390528" y="353784"/>
                </a:cubicBezTo>
                <a:cubicBezTo>
                  <a:pt x="2383368" y="357675"/>
                  <a:pt x="2376599" y="360010"/>
                  <a:pt x="2370220" y="360789"/>
                </a:cubicBezTo>
                <a:cubicBezTo>
                  <a:pt x="2365257" y="362380"/>
                  <a:pt x="2360538" y="363876"/>
                  <a:pt x="2356064" y="365277"/>
                </a:cubicBezTo>
                <a:cubicBezTo>
                  <a:pt x="2351589" y="366678"/>
                  <a:pt x="2346675" y="367786"/>
                  <a:pt x="2341321" y="368602"/>
                </a:cubicBezTo>
                <a:cubicBezTo>
                  <a:pt x="2338214" y="369335"/>
                  <a:pt x="2335057" y="369824"/>
                  <a:pt x="2331851" y="370069"/>
                </a:cubicBezTo>
                <a:cubicBezTo>
                  <a:pt x="2328646" y="370313"/>
                  <a:pt x="2325294" y="370607"/>
                  <a:pt x="2321795" y="370949"/>
                </a:cubicBezTo>
                <a:cubicBezTo>
                  <a:pt x="2320233" y="370966"/>
                  <a:pt x="2318866" y="370933"/>
                  <a:pt x="2317695" y="370852"/>
                </a:cubicBezTo>
                <a:cubicBezTo>
                  <a:pt x="2316523" y="370770"/>
                  <a:pt x="2315547" y="370542"/>
                  <a:pt x="2314766" y="370167"/>
                </a:cubicBezTo>
                <a:lnTo>
                  <a:pt x="2314766" y="369384"/>
                </a:lnTo>
                <a:cubicBezTo>
                  <a:pt x="2315530" y="369025"/>
                  <a:pt x="2316344" y="368765"/>
                  <a:pt x="2317207" y="368602"/>
                </a:cubicBezTo>
                <a:cubicBezTo>
                  <a:pt x="2318069" y="368439"/>
                  <a:pt x="2319078" y="368178"/>
                  <a:pt x="2320233" y="367819"/>
                </a:cubicBezTo>
                <a:cubicBezTo>
                  <a:pt x="2321828" y="367868"/>
                  <a:pt x="2323520" y="367966"/>
                  <a:pt x="2325310" y="368112"/>
                </a:cubicBezTo>
                <a:cubicBezTo>
                  <a:pt x="2327100" y="368259"/>
                  <a:pt x="2328792" y="368162"/>
                  <a:pt x="2330387" y="367819"/>
                </a:cubicBezTo>
                <a:cubicBezTo>
                  <a:pt x="2333560" y="367836"/>
                  <a:pt x="2336977" y="367607"/>
                  <a:pt x="2340638" y="367134"/>
                </a:cubicBezTo>
                <a:cubicBezTo>
                  <a:pt x="2344299" y="366662"/>
                  <a:pt x="2347912" y="365846"/>
                  <a:pt x="2351475" y="364689"/>
                </a:cubicBezTo>
                <a:cubicBezTo>
                  <a:pt x="2353867" y="364184"/>
                  <a:pt x="2356503" y="363436"/>
                  <a:pt x="2359383" y="362445"/>
                </a:cubicBezTo>
                <a:cubicBezTo>
                  <a:pt x="2362263" y="361455"/>
                  <a:pt x="2365095" y="360902"/>
                  <a:pt x="2367877" y="360789"/>
                </a:cubicBezTo>
                <a:cubicBezTo>
                  <a:pt x="2371131" y="360140"/>
                  <a:pt x="2373995" y="359102"/>
                  <a:pt x="2376469" y="357675"/>
                </a:cubicBezTo>
                <a:cubicBezTo>
                  <a:pt x="2377982" y="357594"/>
                  <a:pt x="2379251" y="357173"/>
                  <a:pt x="2380276" y="356411"/>
                </a:cubicBezTo>
                <a:cubicBezTo>
                  <a:pt x="2381301" y="355648"/>
                  <a:pt x="2382375" y="355032"/>
                  <a:pt x="2383498" y="354562"/>
                </a:cubicBezTo>
                <a:cubicBezTo>
                  <a:pt x="2385809" y="353816"/>
                  <a:pt x="2387826" y="353167"/>
                  <a:pt x="2389551" y="352616"/>
                </a:cubicBezTo>
                <a:cubicBezTo>
                  <a:pt x="2391276" y="352065"/>
                  <a:pt x="2392903" y="351416"/>
                  <a:pt x="2394433" y="350670"/>
                </a:cubicBezTo>
                <a:cubicBezTo>
                  <a:pt x="2395181" y="350654"/>
                  <a:pt x="2396028" y="350297"/>
                  <a:pt x="2396971" y="349600"/>
                </a:cubicBezTo>
                <a:cubicBezTo>
                  <a:pt x="2397915" y="348903"/>
                  <a:pt x="2399152" y="347962"/>
                  <a:pt x="2400681" y="346779"/>
                </a:cubicBezTo>
                <a:lnTo>
                  <a:pt x="2395995" y="346779"/>
                </a:lnTo>
                <a:lnTo>
                  <a:pt x="2387403" y="351449"/>
                </a:lnTo>
                <a:cubicBezTo>
                  <a:pt x="2384279" y="352194"/>
                  <a:pt x="2381350" y="353038"/>
                  <a:pt x="2378616" y="353978"/>
                </a:cubicBezTo>
                <a:cubicBezTo>
                  <a:pt x="2375883" y="354919"/>
                  <a:pt x="2373344" y="356151"/>
                  <a:pt x="2371001" y="357675"/>
                </a:cubicBezTo>
                <a:cubicBezTo>
                  <a:pt x="2366966" y="359232"/>
                  <a:pt x="2363321" y="360010"/>
                  <a:pt x="2360067" y="360010"/>
                </a:cubicBezTo>
                <a:cubicBezTo>
                  <a:pt x="2357772" y="360351"/>
                  <a:pt x="2355527" y="360643"/>
                  <a:pt x="2353330" y="360886"/>
                </a:cubicBezTo>
                <a:cubicBezTo>
                  <a:pt x="2351133" y="361129"/>
                  <a:pt x="2348693" y="361616"/>
                  <a:pt x="2346008" y="362345"/>
                </a:cubicBezTo>
                <a:cubicBezTo>
                  <a:pt x="2345601" y="362751"/>
                  <a:pt x="2345048" y="363108"/>
                  <a:pt x="2344348" y="363418"/>
                </a:cubicBezTo>
                <a:cubicBezTo>
                  <a:pt x="2343648" y="363727"/>
                  <a:pt x="2342900" y="363890"/>
                  <a:pt x="2342102" y="363906"/>
                </a:cubicBezTo>
                <a:cubicBezTo>
                  <a:pt x="2337888" y="363857"/>
                  <a:pt x="2333820" y="363955"/>
                  <a:pt x="2329899" y="364200"/>
                </a:cubicBezTo>
                <a:cubicBezTo>
                  <a:pt x="2325977" y="364444"/>
                  <a:pt x="2321714" y="365129"/>
                  <a:pt x="2317109" y="366254"/>
                </a:cubicBezTo>
                <a:cubicBezTo>
                  <a:pt x="2315140" y="366238"/>
                  <a:pt x="2313220" y="366270"/>
                  <a:pt x="2311349" y="366352"/>
                </a:cubicBezTo>
                <a:cubicBezTo>
                  <a:pt x="2309478" y="366433"/>
                  <a:pt x="2307753" y="366662"/>
                  <a:pt x="2306174" y="367036"/>
                </a:cubicBezTo>
                <a:cubicBezTo>
                  <a:pt x="2304254" y="367053"/>
                  <a:pt x="2302432" y="366825"/>
                  <a:pt x="2300707" y="366352"/>
                </a:cubicBezTo>
                <a:cubicBezTo>
                  <a:pt x="2298982" y="365879"/>
                  <a:pt x="2297160" y="365064"/>
                  <a:pt x="2295240" y="363906"/>
                </a:cubicBezTo>
                <a:cubicBezTo>
                  <a:pt x="2294068" y="363596"/>
                  <a:pt x="2292701" y="363433"/>
                  <a:pt x="2291139" y="363418"/>
                </a:cubicBezTo>
                <a:cubicBezTo>
                  <a:pt x="2289577" y="363402"/>
                  <a:pt x="2287820" y="363044"/>
                  <a:pt x="2285867" y="362345"/>
                </a:cubicBezTo>
                <a:cubicBezTo>
                  <a:pt x="2284305" y="361616"/>
                  <a:pt x="2282938" y="361129"/>
                  <a:pt x="2281767" y="360886"/>
                </a:cubicBezTo>
                <a:cubicBezTo>
                  <a:pt x="2280595" y="360643"/>
                  <a:pt x="2279618" y="360351"/>
                  <a:pt x="2278838" y="360010"/>
                </a:cubicBezTo>
                <a:cubicBezTo>
                  <a:pt x="2277292" y="358778"/>
                  <a:pt x="2275892" y="357545"/>
                  <a:pt x="2274639" y="356313"/>
                </a:cubicBezTo>
                <a:cubicBezTo>
                  <a:pt x="2273387" y="355081"/>
                  <a:pt x="2272183" y="354238"/>
                  <a:pt x="2271027" y="353784"/>
                </a:cubicBezTo>
                <a:cubicBezTo>
                  <a:pt x="2268261" y="353751"/>
                  <a:pt x="2266178" y="353038"/>
                  <a:pt x="2264779" y="351643"/>
                </a:cubicBezTo>
                <a:cubicBezTo>
                  <a:pt x="2263380" y="350249"/>
                  <a:pt x="2262859" y="348368"/>
                  <a:pt x="2263216" y="346000"/>
                </a:cubicBezTo>
                <a:cubicBezTo>
                  <a:pt x="2263770" y="344152"/>
                  <a:pt x="2265006" y="342595"/>
                  <a:pt x="2266926" y="341330"/>
                </a:cubicBezTo>
                <a:cubicBezTo>
                  <a:pt x="2268847" y="340066"/>
                  <a:pt x="2270474" y="338509"/>
                  <a:pt x="2271808" y="336660"/>
                </a:cubicBezTo>
                <a:cubicBezTo>
                  <a:pt x="2274558" y="334692"/>
                  <a:pt x="2277259" y="332380"/>
                  <a:pt x="2279911" y="329724"/>
                </a:cubicBezTo>
                <a:cubicBezTo>
                  <a:pt x="2282564" y="327068"/>
                  <a:pt x="2285070" y="324168"/>
                  <a:pt x="2287429" y="321022"/>
                </a:cubicBezTo>
                <a:cubicBezTo>
                  <a:pt x="2288601" y="320158"/>
                  <a:pt x="2289577" y="319148"/>
                  <a:pt x="2290358" y="317990"/>
                </a:cubicBezTo>
                <a:cubicBezTo>
                  <a:pt x="2291139" y="316833"/>
                  <a:pt x="2291725" y="316018"/>
                  <a:pt x="2292115" y="315546"/>
                </a:cubicBezTo>
                <a:cubicBezTo>
                  <a:pt x="2294068" y="312857"/>
                  <a:pt x="2296021" y="310412"/>
                  <a:pt x="2297973" y="308212"/>
                </a:cubicBezTo>
                <a:cubicBezTo>
                  <a:pt x="2299926" y="306012"/>
                  <a:pt x="2301878" y="303762"/>
                  <a:pt x="2303831" y="301464"/>
                </a:cubicBezTo>
                <a:lnTo>
                  <a:pt x="2303831" y="303812"/>
                </a:lnTo>
                <a:cubicBezTo>
                  <a:pt x="2303457" y="304952"/>
                  <a:pt x="2303229" y="305800"/>
                  <a:pt x="2303147" y="306354"/>
                </a:cubicBezTo>
                <a:cubicBezTo>
                  <a:pt x="2303066" y="306908"/>
                  <a:pt x="2303034" y="307364"/>
                  <a:pt x="2303050" y="307723"/>
                </a:cubicBezTo>
                <a:cubicBezTo>
                  <a:pt x="2302936" y="310493"/>
                  <a:pt x="2302578" y="313362"/>
                  <a:pt x="2301976" y="316328"/>
                </a:cubicBezTo>
                <a:cubicBezTo>
                  <a:pt x="2301374" y="319294"/>
                  <a:pt x="2301212" y="322163"/>
                  <a:pt x="2301488" y="324934"/>
                </a:cubicBezTo>
                <a:cubicBezTo>
                  <a:pt x="2301911" y="326074"/>
                  <a:pt x="2302627" y="327313"/>
                  <a:pt x="2303636" y="328650"/>
                </a:cubicBezTo>
                <a:cubicBezTo>
                  <a:pt x="2304645" y="329986"/>
                  <a:pt x="2305751" y="331616"/>
                  <a:pt x="2306955" y="333539"/>
                </a:cubicBezTo>
                <a:cubicBezTo>
                  <a:pt x="2307395" y="333930"/>
                  <a:pt x="2308078" y="334126"/>
                  <a:pt x="2309006" y="334126"/>
                </a:cubicBezTo>
                <a:cubicBezTo>
                  <a:pt x="2309933" y="334126"/>
                  <a:pt x="2310812" y="333930"/>
                  <a:pt x="2311641" y="333539"/>
                </a:cubicBezTo>
                <a:cubicBezTo>
                  <a:pt x="2316702" y="331208"/>
                  <a:pt x="2321616" y="329024"/>
                  <a:pt x="2326384" y="326987"/>
                </a:cubicBezTo>
                <a:cubicBezTo>
                  <a:pt x="2331152" y="324950"/>
                  <a:pt x="2335871" y="322961"/>
                  <a:pt x="2340540" y="321022"/>
                </a:cubicBezTo>
                <a:lnTo>
                  <a:pt x="2375688" y="304594"/>
                </a:lnTo>
                <a:cubicBezTo>
                  <a:pt x="2379625" y="302198"/>
                  <a:pt x="2383661" y="299949"/>
                  <a:pt x="2387794" y="297846"/>
                </a:cubicBezTo>
                <a:cubicBezTo>
                  <a:pt x="2391927" y="295744"/>
                  <a:pt x="2395962" y="294081"/>
                  <a:pt x="2399900" y="292859"/>
                </a:cubicBezTo>
                <a:cubicBezTo>
                  <a:pt x="2405433" y="289029"/>
                  <a:pt x="2411160" y="285737"/>
                  <a:pt x="2417083" y="282983"/>
                </a:cubicBezTo>
                <a:cubicBezTo>
                  <a:pt x="2423006" y="280228"/>
                  <a:pt x="2428734" y="277523"/>
                  <a:pt x="2434266" y="274866"/>
                </a:cubicBezTo>
                <a:lnTo>
                  <a:pt x="2470195" y="256204"/>
                </a:lnTo>
                <a:cubicBezTo>
                  <a:pt x="2471724" y="255438"/>
                  <a:pt x="2472766" y="254624"/>
                  <a:pt x="2473319" y="253760"/>
                </a:cubicBezTo>
                <a:cubicBezTo>
                  <a:pt x="2473872" y="252897"/>
                  <a:pt x="2474132" y="251887"/>
                  <a:pt x="2474100" y="250730"/>
                </a:cubicBezTo>
                <a:cubicBezTo>
                  <a:pt x="2474425" y="249460"/>
                  <a:pt x="2474556" y="247896"/>
                  <a:pt x="2474491" y="246039"/>
                </a:cubicBezTo>
                <a:cubicBezTo>
                  <a:pt x="2474425" y="244182"/>
                  <a:pt x="2474556" y="242618"/>
                  <a:pt x="2474881" y="241347"/>
                </a:cubicBezTo>
                <a:cubicBezTo>
                  <a:pt x="2475206" y="239278"/>
                  <a:pt x="2475337" y="236769"/>
                  <a:pt x="2475272" y="233821"/>
                </a:cubicBezTo>
                <a:cubicBezTo>
                  <a:pt x="2475206" y="230872"/>
                  <a:pt x="2475337" y="228168"/>
                  <a:pt x="2475662" y="225708"/>
                </a:cubicBezTo>
                <a:cubicBezTo>
                  <a:pt x="2475320" y="224535"/>
                  <a:pt x="2475223" y="223362"/>
                  <a:pt x="2475369" y="222190"/>
                </a:cubicBezTo>
                <a:cubicBezTo>
                  <a:pt x="2475515" y="221016"/>
                  <a:pt x="2475613" y="219844"/>
                  <a:pt x="2475662" y="218671"/>
                </a:cubicBezTo>
                <a:cubicBezTo>
                  <a:pt x="2475988" y="215983"/>
                  <a:pt x="2476118" y="213539"/>
                  <a:pt x="2476053" y="211340"/>
                </a:cubicBezTo>
                <a:cubicBezTo>
                  <a:pt x="2475988" y="209141"/>
                  <a:pt x="2476118" y="206893"/>
                  <a:pt x="2476443" y="204596"/>
                </a:cubicBezTo>
                <a:lnTo>
                  <a:pt x="2476443" y="203814"/>
                </a:lnTo>
                <a:cubicBezTo>
                  <a:pt x="2476476" y="198356"/>
                  <a:pt x="2476606" y="193242"/>
                  <a:pt x="2476834" y="188471"/>
                </a:cubicBezTo>
                <a:cubicBezTo>
                  <a:pt x="2477061" y="183700"/>
                  <a:pt x="2477192" y="179177"/>
                  <a:pt x="2477224" y="174903"/>
                </a:cubicBezTo>
                <a:cubicBezTo>
                  <a:pt x="2477273" y="170923"/>
                  <a:pt x="2477370" y="166991"/>
                  <a:pt x="2477516" y="163108"/>
                </a:cubicBezTo>
                <a:cubicBezTo>
                  <a:pt x="2477662" y="159225"/>
                  <a:pt x="2477565" y="155879"/>
                  <a:pt x="2477224" y="153068"/>
                </a:cubicBezTo>
                <a:cubicBezTo>
                  <a:pt x="2477273" y="148812"/>
                  <a:pt x="2477175" y="144848"/>
                  <a:pt x="2476930" y="141176"/>
                </a:cubicBezTo>
                <a:cubicBezTo>
                  <a:pt x="2476684" y="137504"/>
                  <a:pt x="2475997" y="133931"/>
                  <a:pt x="2474868" y="130454"/>
                </a:cubicBezTo>
                <a:cubicBezTo>
                  <a:pt x="2473748" y="126912"/>
                  <a:pt x="2472870" y="123271"/>
                  <a:pt x="2472236" y="119531"/>
                </a:cubicBezTo>
                <a:cubicBezTo>
                  <a:pt x="2471603" y="115790"/>
                  <a:pt x="2470920" y="112146"/>
                  <a:pt x="2470189" y="108599"/>
                </a:cubicBezTo>
                <a:lnTo>
                  <a:pt x="2470189" y="106256"/>
                </a:lnTo>
                <a:cubicBezTo>
                  <a:pt x="2469360" y="104791"/>
                  <a:pt x="2469068" y="103815"/>
                  <a:pt x="2469311" y="103327"/>
                </a:cubicBezTo>
                <a:cubicBezTo>
                  <a:pt x="2469555" y="102839"/>
                  <a:pt x="2470628" y="102253"/>
                  <a:pt x="2472529" y="101569"/>
                </a:cubicBezTo>
                <a:cubicBezTo>
                  <a:pt x="2475242" y="100756"/>
                  <a:pt x="2477809" y="100431"/>
                  <a:pt x="2480231" y="100593"/>
                </a:cubicBezTo>
                <a:close/>
                <a:moveTo>
                  <a:pt x="2596555" y="97664"/>
                </a:moveTo>
                <a:cubicBezTo>
                  <a:pt x="2598980" y="97664"/>
                  <a:pt x="2601356" y="98445"/>
                  <a:pt x="2603684" y="100008"/>
                </a:cubicBezTo>
                <a:lnTo>
                  <a:pt x="2612278" y="102350"/>
                </a:lnTo>
                <a:cubicBezTo>
                  <a:pt x="2617747" y="104043"/>
                  <a:pt x="2623217" y="106126"/>
                  <a:pt x="2628686" y="108599"/>
                </a:cubicBezTo>
                <a:cubicBezTo>
                  <a:pt x="2629890" y="109347"/>
                  <a:pt x="2631388" y="109998"/>
                  <a:pt x="2633179" y="110552"/>
                </a:cubicBezTo>
                <a:cubicBezTo>
                  <a:pt x="2634969" y="111105"/>
                  <a:pt x="2636857" y="111756"/>
                  <a:pt x="2638843" y="112504"/>
                </a:cubicBezTo>
                <a:cubicBezTo>
                  <a:pt x="2643531" y="114717"/>
                  <a:pt x="2647437" y="118101"/>
                  <a:pt x="2650563" y="122656"/>
                </a:cubicBezTo>
                <a:cubicBezTo>
                  <a:pt x="2652158" y="124264"/>
                  <a:pt x="2653655" y="125921"/>
                  <a:pt x="2655055" y="127627"/>
                </a:cubicBezTo>
                <a:cubicBezTo>
                  <a:pt x="2656455" y="129333"/>
                  <a:pt x="2657562" y="130795"/>
                  <a:pt x="2658376" y="132013"/>
                </a:cubicBezTo>
                <a:cubicBezTo>
                  <a:pt x="2660769" y="134710"/>
                  <a:pt x="2663210" y="137115"/>
                  <a:pt x="2665700" y="139227"/>
                </a:cubicBezTo>
                <a:cubicBezTo>
                  <a:pt x="2668191" y="141339"/>
                  <a:pt x="2670437" y="143353"/>
                  <a:pt x="2672439" y="145270"/>
                </a:cubicBezTo>
                <a:cubicBezTo>
                  <a:pt x="2673514" y="146407"/>
                  <a:pt x="2673904" y="147447"/>
                  <a:pt x="2673611" y="148389"/>
                </a:cubicBezTo>
                <a:cubicBezTo>
                  <a:pt x="2673318" y="149332"/>
                  <a:pt x="2672928" y="150372"/>
                  <a:pt x="2672439" y="151509"/>
                </a:cubicBezTo>
                <a:cubicBezTo>
                  <a:pt x="2671723" y="153085"/>
                  <a:pt x="2671007" y="154612"/>
                  <a:pt x="2670291" y="156090"/>
                </a:cubicBezTo>
                <a:cubicBezTo>
                  <a:pt x="2669575" y="157568"/>
                  <a:pt x="2668468" y="158901"/>
                  <a:pt x="2666970" y="160087"/>
                </a:cubicBezTo>
                <a:cubicBezTo>
                  <a:pt x="2665521" y="160899"/>
                  <a:pt x="2664512" y="161809"/>
                  <a:pt x="2663943" y="162816"/>
                </a:cubicBezTo>
                <a:cubicBezTo>
                  <a:pt x="2663373" y="163823"/>
                  <a:pt x="2662559" y="164733"/>
                  <a:pt x="2661501" y="165545"/>
                </a:cubicBezTo>
                <a:cubicBezTo>
                  <a:pt x="2659971" y="166341"/>
                  <a:pt x="2658734" y="167283"/>
                  <a:pt x="2657790" y="168372"/>
                </a:cubicBezTo>
                <a:cubicBezTo>
                  <a:pt x="2656846" y="169460"/>
                  <a:pt x="2655999" y="170598"/>
                  <a:pt x="2655250" y="171784"/>
                </a:cubicBezTo>
                <a:cubicBezTo>
                  <a:pt x="2654843" y="172206"/>
                  <a:pt x="2654485" y="172726"/>
                  <a:pt x="2654176" y="173343"/>
                </a:cubicBezTo>
                <a:cubicBezTo>
                  <a:pt x="2653867" y="173961"/>
                  <a:pt x="2653704" y="174481"/>
                  <a:pt x="2653688" y="174903"/>
                </a:cubicBezTo>
                <a:cubicBezTo>
                  <a:pt x="2652939" y="175342"/>
                  <a:pt x="2652288" y="175829"/>
                  <a:pt x="2651735" y="176365"/>
                </a:cubicBezTo>
                <a:cubicBezTo>
                  <a:pt x="2651181" y="176901"/>
                  <a:pt x="2650530" y="177194"/>
                  <a:pt x="2649781" y="177243"/>
                </a:cubicBezTo>
                <a:cubicBezTo>
                  <a:pt x="2649407" y="176592"/>
                  <a:pt x="2648984" y="176527"/>
                  <a:pt x="2648512" y="177047"/>
                </a:cubicBezTo>
                <a:cubicBezTo>
                  <a:pt x="2648040" y="177567"/>
                  <a:pt x="2647421" y="177892"/>
                  <a:pt x="2646656" y="178022"/>
                </a:cubicBezTo>
                <a:lnTo>
                  <a:pt x="2644312" y="178802"/>
                </a:lnTo>
                <a:cubicBezTo>
                  <a:pt x="2642652" y="177518"/>
                  <a:pt x="2640699" y="176966"/>
                  <a:pt x="2638452" y="177145"/>
                </a:cubicBezTo>
                <a:cubicBezTo>
                  <a:pt x="2636206" y="177324"/>
                  <a:pt x="2634253" y="176576"/>
                  <a:pt x="2632592" y="174903"/>
                </a:cubicBezTo>
                <a:lnTo>
                  <a:pt x="2631030" y="174903"/>
                </a:lnTo>
                <a:cubicBezTo>
                  <a:pt x="2632234" y="176463"/>
                  <a:pt x="2633536" y="177827"/>
                  <a:pt x="2634936" y="178997"/>
                </a:cubicBezTo>
                <a:cubicBezTo>
                  <a:pt x="2636336" y="180167"/>
                  <a:pt x="2637638" y="181141"/>
                  <a:pt x="2638843" y="181921"/>
                </a:cubicBezTo>
                <a:cubicBezTo>
                  <a:pt x="2639234" y="182279"/>
                  <a:pt x="2639624" y="182734"/>
                  <a:pt x="2640015" y="183288"/>
                </a:cubicBezTo>
                <a:cubicBezTo>
                  <a:pt x="2640406" y="183842"/>
                  <a:pt x="2640796" y="184689"/>
                  <a:pt x="2641187" y="185829"/>
                </a:cubicBezTo>
                <a:cubicBezTo>
                  <a:pt x="2640064" y="185096"/>
                  <a:pt x="2639185" y="184607"/>
                  <a:pt x="2638550" y="184363"/>
                </a:cubicBezTo>
                <a:cubicBezTo>
                  <a:pt x="2637915" y="184119"/>
                  <a:pt x="2637231" y="183825"/>
                  <a:pt x="2636499" y="183483"/>
                </a:cubicBezTo>
                <a:lnTo>
                  <a:pt x="2633374" y="181921"/>
                </a:lnTo>
                <a:cubicBezTo>
                  <a:pt x="2632267" y="180264"/>
                  <a:pt x="2631160" y="178899"/>
                  <a:pt x="2630053" y="177827"/>
                </a:cubicBezTo>
                <a:cubicBezTo>
                  <a:pt x="2628946" y="176755"/>
                  <a:pt x="2627449" y="176560"/>
                  <a:pt x="2625561" y="177243"/>
                </a:cubicBezTo>
                <a:cubicBezTo>
                  <a:pt x="2625528" y="178006"/>
                  <a:pt x="2625203" y="178428"/>
                  <a:pt x="2624584" y="178510"/>
                </a:cubicBezTo>
                <a:cubicBezTo>
                  <a:pt x="2623965" y="178591"/>
                  <a:pt x="2623249" y="178428"/>
                  <a:pt x="2622435" y="178022"/>
                </a:cubicBezTo>
                <a:cubicBezTo>
                  <a:pt x="2618692" y="176836"/>
                  <a:pt x="2615827" y="175309"/>
                  <a:pt x="2613841" y="173441"/>
                </a:cubicBezTo>
                <a:cubicBezTo>
                  <a:pt x="2611855" y="171572"/>
                  <a:pt x="2609772" y="169460"/>
                  <a:pt x="2607591" y="167105"/>
                </a:cubicBezTo>
                <a:cubicBezTo>
                  <a:pt x="2606793" y="166731"/>
                  <a:pt x="2606044" y="166309"/>
                  <a:pt x="2605344" y="165838"/>
                </a:cubicBezTo>
                <a:cubicBezTo>
                  <a:pt x="2604644" y="165366"/>
                  <a:pt x="2604091" y="164749"/>
                  <a:pt x="2603684" y="163986"/>
                </a:cubicBezTo>
                <a:cubicBezTo>
                  <a:pt x="2601470" y="165172"/>
                  <a:pt x="2599842" y="165724"/>
                  <a:pt x="2598801" y="165643"/>
                </a:cubicBezTo>
                <a:cubicBezTo>
                  <a:pt x="2597759" y="165561"/>
                  <a:pt x="2596522" y="164749"/>
                  <a:pt x="2595089" y="163206"/>
                </a:cubicBezTo>
                <a:cubicBezTo>
                  <a:pt x="2590467" y="158868"/>
                  <a:pt x="2586430" y="154287"/>
                  <a:pt x="2582979" y="149462"/>
                </a:cubicBezTo>
                <a:cubicBezTo>
                  <a:pt x="2579528" y="144636"/>
                  <a:pt x="2576273" y="139860"/>
                  <a:pt x="2573213" y="135133"/>
                </a:cubicBezTo>
                <a:cubicBezTo>
                  <a:pt x="2572041" y="132809"/>
                  <a:pt x="2571455" y="130437"/>
                  <a:pt x="2571455" y="128017"/>
                </a:cubicBezTo>
                <a:cubicBezTo>
                  <a:pt x="2571455" y="125596"/>
                  <a:pt x="2572041" y="123028"/>
                  <a:pt x="2573213" y="120315"/>
                </a:cubicBezTo>
                <a:cubicBezTo>
                  <a:pt x="2574352" y="118704"/>
                  <a:pt x="2575394" y="116849"/>
                  <a:pt x="2576338" y="114750"/>
                </a:cubicBezTo>
                <a:cubicBezTo>
                  <a:pt x="2577282" y="112651"/>
                  <a:pt x="2578324" y="110600"/>
                  <a:pt x="2579463" y="108599"/>
                </a:cubicBezTo>
                <a:cubicBezTo>
                  <a:pt x="2580293" y="105898"/>
                  <a:pt x="2581563" y="103880"/>
                  <a:pt x="2583272" y="102546"/>
                </a:cubicBezTo>
                <a:cubicBezTo>
                  <a:pt x="2584981" y="101211"/>
                  <a:pt x="2586837" y="100366"/>
                  <a:pt x="2588839" y="100008"/>
                </a:cubicBezTo>
                <a:cubicBezTo>
                  <a:pt x="2591557" y="98445"/>
                  <a:pt x="2594129" y="97664"/>
                  <a:pt x="2596555" y="97664"/>
                </a:cubicBezTo>
                <a:close/>
                <a:moveTo>
                  <a:pt x="1785033" y="92978"/>
                </a:moveTo>
                <a:cubicBezTo>
                  <a:pt x="1785877" y="93369"/>
                  <a:pt x="1786917" y="93564"/>
                  <a:pt x="1788152" y="93564"/>
                </a:cubicBezTo>
                <a:cubicBezTo>
                  <a:pt x="1789386" y="93564"/>
                  <a:pt x="1790426" y="93369"/>
                  <a:pt x="1791271" y="92978"/>
                </a:cubicBezTo>
                <a:cubicBezTo>
                  <a:pt x="1793318" y="92913"/>
                  <a:pt x="1795462" y="93043"/>
                  <a:pt x="1797704" y="93369"/>
                </a:cubicBezTo>
                <a:cubicBezTo>
                  <a:pt x="1799946" y="93694"/>
                  <a:pt x="1801701" y="94605"/>
                  <a:pt x="1802969" y="96102"/>
                </a:cubicBezTo>
                <a:cubicBezTo>
                  <a:pt x="1805291" y="98087"/>
                  <a:pt x="1807468" y="99975"/>
                  <a:pt x="1809499" y="101765"/>
                </a:cubicBezTo>
                <a:cubicBezTo>
                  <a:pt x="1811529" y="103555"/>
                  <a:pt x="1813511" y="105052"/>
                  <a:pt x="1815445" y="106256"/>
                </a:cubicBezTo>
                <a:cubicBezTo>
                  <a:pt x="1817686" y="108225"/>
                  <a:pt x="1819246" y="110340"/>
                  <a:pt x="1820123" y="112602"/>
                </a:cubicBezTo>
                <a:cubicBezTo>
                  <a:pt x="1821001" y="114864"/>
                  <a:pt x="1821781" y="117174"/>
                  <a:pt x="1822463" y="119534"/>
                </a:cubicBezTo>
                <a:cubicBezTo>
                  <a:pt x="1823681" y="124578"/>
                  <a:pt x="1824948" y="129525"/>
                  <a:pt x="1826265" y="134374"/>
                </a:cubicBezTo>
                <a:cubicBezTo>
                  <a:pt x="1827580" y="139223"/>
                  <a:pt x="1828653" y="144169"/>
                  <a:pt x="1829481" y="149213"/>
                </a:cubicBezTo>
                <a:cubicBezTo>
                  <a:pt x="1830602" y="154665"/>
                  <a:pt x="1831674" y="159969"/>
                  <a:pt x="1832698" y="165127"/>
                </a:cubicBezTo>
                <a:cubicBezTo>
                  <a:pt x="1833721" y="170286"/>
                  <a:pt x="1834988" y="175395"/>
                  <a:pt x="1836499" y="180455"/>
                </a:cubicBezTo>
                <a:cubicBezTo>
                  <a:pt x="1837311" y="186411"/>
                  <a:pt x="1838027" y="192659"/>
                  <a:pt x="1838644" y="199201"/>
                </a:cubicBezTo>
                <a:cubicBezTo>
                  <a:pt x="1839261" y="205742"/>
                  <a:pt x="1839586" y="211991"/>
                  <a:pt x="1839618" y="217946"/>
                </a:cubicBezTo>
                <a:cubicBezTo>
                  <a:pt x="1840367" y="219134"/>
                  <a:pt x="1841213" y="220273"/>
                  <a:pt x="1842157" y="221363"/>
                </a:cubicBezTo>
                <a:cubicBezTo>
                  <a:pt x="1843101" y="222453"/>
                  <a:pt x="1844337" y="223397"/>
                  <a:pt x="1845867" y="224194"/>
                </a:cubicBezTo>
                <a:cubicBezTo>
                  <a:pt x="1850537" y="228946"/>
                  <a:pt x="1855841" y="233306"/>
                  <a:pt x="1861781" y="237277"/>
                </a:cubicBezTo>
                <a:cubicBezTo>
                  <a:pt x="1867720" y="241247"/>
                  <a:pt x="1874391" y="244436"/>
                  <a:pt x="1881795" y="246845"/>
                </a:cubicBezTo>
                <a:cubicBezTo>
                  <a:pt x="1887230" y="247699"/>
                  <a:pt x="1892567" y="248889"/>
                  <a:pt x="1897807" y="250413"/>
                </a:cubicBezTo>
                <a:cubicBezTo>
                  <a:pt x="1903046" y="251937"/>
                  <a:pt x="1908383" y="253320"/>
                  <a:pt x="1913818" y="254559"/>
                </a:cubicBezTo>
                <a:cubicBezTo>
                  <a:pt x="1917723" y="255571"/>
                  <a:pt x="1921433" y="256093"/>
                  <a:pt x="1924948" y="256126"/>
                </a:cubicBezTo>
                <a:cubicBezTo>
                  <a:pt x="1928463" y="256158"/>
                  <a:pt x="1931782" y="256680"/>
                  <a:pt x="1934906" y="257692"/>
                </a:cubicBezTo>
                <a:cubicBezTo>
                  <a:pt x="1939625" y="258720"/>
                  <a:pt x="1944442" y="259601"/>
                  <a:pt x="1949356" y="260335"/>
                </a:cubicBezTo>
                <a:cubicBezTo>
                  <a:pt x="1954270" y="261069"/>
                  <a:pt x="1959086" y="262537"/>
                  <a:pt x="1963805" y="264740"/>
                </a:cubicBezTo>
                <a:cubicBezTo>
                  <a:pt x="1965302" y="265098"/>
                  <a:pt x="1966213" y="265555"/>
                  <a:pt x="1966539" y="266110"/>
                </a:cubicBezTo>
                <a:cubicBezTo>
                  <a:pt x="1966864" y="266665"/>
                  <a:pt x="1966994" y="267513"/>
                  <a:pt x="1966929" y="268655"/>
                </a:cubicBezTo>
                <a:cubicBezTo>
                  <a:pt x="1966181" y="268688"/>
                  <a:pt x="1965725" y="269014"/>
                  <a:pt x="1965563" y="269634"/>
                </a:cubicBezTo>
                <a:cubicBezTo>
                  <a:pt x="1965400" y="270254"/>
                  <a:pt x="1965335" y="270972"/>
                  <a:pt x="1965367" y="271787"/>
                </a:cubicBezTo>
                <a:cubicBezTo>
                  <a:pt x="1963756" y="273370"/>
                  <a:pt x="1962292" y="275099"/>
                  <a:pt x="1960974" y="276975"/>
                </a:cubicBezTo>
                <a:cubicBezTo>
                  <a:pt x="1959656" y="278851"/>
                  <a:pt x="1958777" y="280777"/>
                  <a:pt x="1958338" y="282751"/>
                </a:cubicBezTo>
                <a:cubicBezTo>
                  <a:pt x="1957996" y="283501"/>
                  <a:pt x="1957703" y="283958"/>
                  <a:pt x="1957459" y="284121"/>
                </a:cubicBezTo>
                <a:cubicBezTo>
                  <a:pt x="1957215" y="284284"/>
                  <a:pt x="1956727" y="284350"/>
                  <a:pt x="1955995" y="284317"/>
                </a:cubicBezTo>
                <a:cubicBezTo>
                  <a:pt x="1955930" y="284757"/>
                  <a:pt x="1955669" y="285247"/>
                  <a:pt x="1955214" y="285785"/>
                </a:cubicBezTo>
                <a:cubicBezTo>
                  <a:pt x="1954758" y="286323"/>
                  <a:pt x="1954498" y="286617"/>
                  <a:pt x="1954433" y="286666"/>
                </a:cubicBezTo>
                <a:cubicBezTo>
                  <a:pt x="1953684" y="288949"/>
                  <a:pt x="1952838" y="290639"/>
                  <a:pt x="1951894" y="291736"/>
                </a:cubicBezTo>
                <a:cubicBezTo>
                  <a:pt x="1950950" y="292833"/>
                  <a:pt x="1949714" y="293732"/>
                  <a:pt x="1948184" y="294433"/>
                </a:cubicBezTo>
                <a:cubicBezTo>
                  <a:pt x="1947777" y="294417"/>
                  <a:pt x="1947224" y="294641"/>
                  <a:pt x="1946524" y="295106"/>
                </a:cubicBezTo>
                <a:cubicBezTo>
                  <a:pt x="1945825" y="295572"/>
                  <a:pt x="1945076" y="296376"/>
                  <a:pt x="1944279" y="297519"/>
                </a:cubicBezTo>
                <a:cubicBezTo>
                  <a:pt x="1943889" y="299024"/>
                  <a:pt x="1943303" y="300528"/>
                  <a:pt x="1942522" y="302033"/>
                </a:cubicBezTo>
                <a:cubicBezTo>
                  <a:pt x="1941741" y="303537"/>
                  <a:pt x="1940764" y="305434"/>
                  <a:pt x="1939593" y="307724"/>
                </a:cubicBezTo>
                <a:cubicBezTo>
                  <a:pt x="1938519" y="308541"/>
                  <a:pt x="1936371" y="309261"/>
                  <a:pt x="1933149" y="309882"/>
                </a:cubicBezTo>
                <a:cubicBezTo>
                  <a:pt x="1929927" y="310504"/>
                  <a:pt x="1927389" y="310831"/>
                  <a:pt x="1925534" y="310863"/>
                </a:cubicBezTo>
                <a:cubicBezTo>
                  <a:pt x="1923467" y="310111"/>
                  <a:pt x="1921157" y="309654"/>
                  <a:pt x="1918602" y="309490"/>
                </a:cubicBezTo>
                <a:cubicBezTo>
                  <a:pt x="1916047" y="309326"/>
                  <a:pt x="1913932" y="309261"/>
                  <a:pt x="1912256" y="309294"/>
                </a:cubicBezTo>
                <a:lnTo>
                  <a:pt x="1910694" y="309294"/>
                </a:lnTo>
                <a:cubicBezTo>
                  <a:pt x="1910775" y="310798"/>
                  <a:pt x="1911198" y="311714"/>
                  <a:pt x="1911963" y="312041"/>
                </a:cubicBezTo>
                <a:cubicBezTo>
                  <a:pt x="1912728" y="312368"/>
                  <a:pt x="1913346" y="312499"/>
                  <a:pt x="1913818" y="312433"/>
                </a:cubicBezTo>
                <a:lnTo>
                  <a:pt x="1918504" y="312433"/>
                </a:lnTo>
                <a:cubicBezTo>
                  <a:pt x="1920408" y="311714"/>
                  <a:pt x="1921873" y="311779"/>
                  <a:pt x="1922898" y="312630"/>
                </a:cubicBezTo>
                <a:cubicBezTo>
                  <a:pt x="1923923" y="313480"/>
                  <a:pt x="1924802" y="314723"/>
                  <a:pt x="1925534" y="316358"/>
                </a:cubicBezTo>
                <a:cubicBezTo>
                  <a:pt x="1926201" y="317592"/>
                  <a:pt x="1926038" y="318585"/>
                  <a:pt x="1925046" y="319337"/>
                </a:cubicBezTo>
                <a:cubicBezTo>
                  <a:pt x="1924053" y="320090"/>
                  <a:pt x="1922914" y="320122"/>
                  <a:pt x="1921628" y="319434"/>
                </a:cubicBezTo>
                <a:cubicBezTo>
                  <a:pt x="1920783" y="319434"/>
                  <a:pt x="1919741" y="319241"/>
                  <a:pt x="1918504" y="318857"/>
                </a:cubicBezTo>
                <a:cubicBezTo>
                  <a:pt x="1917268" y="318473"/>
                  <a:pt x="1916226" y="317896"/>
                  <a:pt x="1915380" y="317127"/>
                </a:cubicBezTo>
                <a:cubicBezTo>
                  <a:pt x="1913818" y="316487"/>
                  <a:pt x="1912256" y="316230"/>
                  <a:pt x="1910694" y="316358"/>
                </a:cubicBezTo>
                <a:cubicBezTo>
                  <a:pt x="1904885" y="316726"/>
                  <a:pt x="1899515" y="317528"/>
                  <a:pt x="1894585" y="318766"/>
                </a:cubicBezTo>
                <a:cubicBezTo>
                  <a:pt x="1889654" y="320003"/>
                  <a:pt x="1884870" y="321777"/>
                  <a:pt x="1880233" y="324087"/>
                </a:cubicBezTo>
                <a:cubicBezTo>
                  <a:pt x="1874717" y="325732"/>
                  <a:pt x="1869152" y="327572"/>
                  <a:pt x="1863538" y="329606"/>
                </a:cubicBezTo>
                <a:cubicBezTo>
                  <a:pt x="1857924" y="331639"/>
                  <a:pt x="1852555" y="333466"/>
                  <a:pt x="1847429" y="335087"/>
                </a:cubicBezTo>
                <a:cubicBezTo>
                  <a:pt x="1845054" y="335832"/>
                  <a:pt x="1843166" y="336479"/>
                  <a:pt x="1841766" y="337029"/>
                </a:cubicBezTo>
                <a:cubicBezTo>
                  <a:pt x="1840367" y="337580"/>
                  <a:pt x="1839651" y="338227"/>
                  <a:pt x="1839618" y="338972"/>
                </a:cubicBezTo>
                <a:lnTo>
                  <a:pt x="1836494" y="342080"/>
                </a:lnTo>
                <a:lnTo>
                  <a:pt x="1831808" y="379552"/>
                </a:lnTo>
                <a:cubicBezTo>
                  <a:pt x="1831093" y="383905"/>
                  <a:pt x="1830376" y="388306"/>
                  <a:pt x="1829660" y="392756"/>
                </a:cubicBezTo>
                <a:cubicBezTo>
                  <a:pt x="1828944" y="397206"/>
                  <a:pt x="1827837" y="401412"/>
                  <a:pt x="1826340" y="405373"/>
                </a:cubicBezTo>
                <a:cubicBezTo>
                  <a:pt x="1826292" y="408895"/>
                  <a:pt x="1825999" y="412414"/>
                  <a:pt x="1825464" y="415931"/>
                </a:cubicBezTo>
                <a:cubicBezTo>
                  <a:pt x="1824927" y="419448"/>
                  <a:pt x="1824440" y="422959"/>
                  <a:pt x="1824001" y="426462"/>
                </a:cubicBezTo>
                <a:lnTo>
                  <a:pt x="1830246" y="426462"/>
                </a:lnTo>
                <a:cubicBezTo>
                  <a:pt x="1835030" y="424662"/>
                  <a:pt x="1840107" y="423786"/>
                  <a:pt x="1845476" y="423835"/>
                </a:cubicBezTo>
                <a:cubicBezTo>
                  <a:pt x="1850846" y="423884"/>
                  <a:pt x="1855923" y="423981"/>
                  <a:pt x="1860707" y="424127"/>
                </a:cubicBezTo>
                <a:cubicBezTo>
                  <a:pt x="1860772" y="425246"/>
                  <a:pt x="1861032" y="425927"/>
                  <a:pt x="1861488" y="426170"/>
                </a:cubicBezTo>
                <a:cubicBezTo>
                  <a:pt x="1861943" y="426413"/>
                  <a:pt x="1862204" y="426511"/>
                  <a:pt x="1862269" y="426462"/>
                </a:cubicBezTo>
                <a:cubicBezTo>
                  <a:pt x="1863831" y="426365"/>
                  <a:pt x="1865198" y="425976"/>
                  <a:pt x="1866369" y="425294"/>
                </a:cubicBezTo>
                <a:cubicBezTo>
                  <a:pt x="1867541" y="424613"/>
                  <a:pt x="1868517" y="424224"/>
                  <a:pt x="1869298" y="424127"/>
                </a:cubicBezTo>
                <a:cubicBezTo>
                  <a:pt x="1870437" y="424224"/>
                  <a:pt x="1871479" y="424613"/>
                  <a:pt x="1872422" y="425294"/>
                </a:cubicBezTo>
                <a:cubicBezTo>
                  <a:pt x="1873366" y="425976"/>
                  <a:pt x="1874408" y="426365"/>
                  <a:pt x="1875547" y="426462"/>
                </a:cubicBezTo>
                <a:cubicBezTo>
                  <a:pt x="1876425" y="425538"/>
                  <a:pt x="1877402" y="425051"/>
                  <a:pt x="1878476" y="425003"/>
                </a:cubicBezTo>
                <a:cubicBezTo>
                  <a:pt x="1879550" y="424954"/>
                  <a:pt x="1880135" y="423884"/>
                  <a:pt x="1880233" y="421792"/>
                </a:cubicBezTo>
                <a:cubicBezTo>
                  <a:pt x="1880347" y="421824"/>
                  <a:pt x="1880900" y="421760"/>
                  <a:pt x="1881893" y="421597"/>
                </a:cubicBezTo>
                <a:cubicBezTo>
                  <a:pt x="1882885" y="421435"/>
                  <a:pt x="1883634" y="420981"/>
                  <a:pt x="1884138" y="420235"/>
                </a:cubicBezTo>
                <a:cubicBezTo>
                  <a:pt x="1889166" y="419797"/>
                  <a:pt x="1893950" y="419700"/>
                  <a:pt x="1898490" y="419943"/>
                </a:cubicBezTo>
                <a:cubicBezTo>
                  <a:pt x="1903030" y="420187"/>
                  <a:pt x="1907619" y="421062"/>
                  <a:pt x="1912256" y="422570"/>
                </a:cubicBezTo>
                <a:cubicBezTo>
                  <a:pt x="1914534" y="423381"/>
                  <a:pt x="1916226" y="424678"/>
                  <a:pt x="1917333" y="426462"/>
                </a:cubicBezTo>
                <a:cubicBezTo>
                  <a:pt x="1918439" y="428246"/>
                  <a:pt x="1919350" y="430321"/>
                  <a:pt x="1920067" y="432689"/>
                </a:cubicBezTo>
                <a:cubicBezTo>
                  <a:pt x="1920652" y="439631"/>
                  <a:pt x="1919871" y="446200"/>
                  <a:pt x="1917723" y="452393"/>
                </a:cubicBezTo>
                <a:cubicBezTo>
                  <a:pt x="1915575" y="458587"/>
                  <a:pt x="1913232" y="464780"/>
                  <a:pt x="1910694" y="470974"/>
                </a:cubicBezTo>
                <a:cubicBezTo>
                  <a:pt x="1906838" y="479573"/>
                  <a:pt x="1902834" y="487893"/>
                  <a:pt x="1898685" y="495932"/>
                </a:cubicBezTo>
                <a:cubicBezTo>
                  <a:pt x="1894536" y="503972"/>
                  <a:pt x="1889947" y="511527"/>
                  <a:pt x="1884919" y="518597"/>
                </a:cubicBezTo>
                <a:cubicBezTo>
                  <a:pt x="1884545" y="520520"/>
                  <a:pt x="1884122" y="522149"/>
                  <a:pt x="1883650" y="523484"/>
                </a:cubicBezTo>
                <a:cubicBezTo>
                  <a:pt x="1883178" y="524820"/>
                  <a:pt x="1882560" y="526058"/>
                  <a:pt x="1881795" y="527198"/>
                </a:cubicBezTo>
                <a:cubicBezTo>
                  <a:pt x="1880982" y="527980"/>
                  <a:pt x="1880656" y="528567"/>
                  <a:pt x="1880819" y="528957"/>
                </a:cubicBezTo>
                <a:cubicBezTo>
                  <a:pt x="1880982" y="529348"/>
                  <a:pt x="1881828" y="529544"/>
                  <a:pt x="1883357" y="529544"/>
                </a:cubicBezTo>
                <a:cubicBezTo>
                  <a:pt x="1888044" y="533437"/>
                  <a:pt x="1892925" y="537183"/>
                  <a:pt x="1898002" y="540783"/>
                </a:cubicBezTo>
                <a:cubicBezTo>
                  <a:pt x="1903079" y="544383"/>
                  <a:pt x="1908351" y="547934"/>
                  <a:pt x="1913818" y="551436"/>
                </a:cubicBezTo>
                <a:cubicBezTo>
                  <a:pt x="1919660" y="554629"/>
                  <a:pt x="1925355" y="558017"/>
                  <a:pt x="1930904" y="561599"/>
                </a:cubicBezTo>
                <a:cubicBezTo>
                  <a:pt x="1936452" y="565181"/>
                  <a:pt x="1941952" y="568565"/>
                  <a:pt x="1947403" y="571751"/>
                </a:cubicBezTo>
                <a:cubicBezTo>
                  <a:pt x="1954091" y="574848"/>
                  <a:pt x="1960828" y="577994"/>
                  <a:pt x="1967613" y="581189"/>
                </a:cubicBezTo>
                <a:cubicBezTo>
                  <a:pt x="1974398" y="584384"/>
                  <a:pt x="1980939" y="587725"/>
                  <a:pt x="1987237" y="591211"/>
                </a:cubicBezTo>
                <a:cubicBezTo>
                  <a:pt x="1995064" y="595405"/>
                  <a:pt x="2003232" y="598921"/>
                  <a:pt x="2011742" y="601760"/>
                </a:cubicBezTo>
                <a:cubicBezTo>
                  <a:pt x="2020252" y="604599"/>
                  <a:pt x="2029007" y="607342"/>
                  <a:pt x="2038005" y="609991"/>
                </a:cubicBezTo>
                <a:cubicBezTo>
                  <a:pt x="2049688" y="614270"/>
                  <a:pt x="2061664" y="617849"/>
                  <a:pt x="2073933" y="620727"/>
                </a:cubicBezTo>
                <a:cubicBezTo>
                  <a:pt x="2086202" y="623605"/>
                  <a:pt x="2098960" y="625999"/>
                  <a:pt x="2112205" y="627907"/>
                </a:cubicBezTo>
                <a:cubicBezTo>
                  <a:pt x="2116549" y="628266"/>
                  <a:pt x="2120943" y="628723"/>
                  <a:pt x="2125385" y="629278"/>
                </a:cubicBezTo>
                <a:cubicBezTo>
                  <a:pt x="2129827" y="629833"/>
                  <a:pt x="2134025" y="630682"/>
                  <a:pt x="2137979" y="631825"/>
                </a:cubicBezTo>
                <a:lnTo>
                  <a:pt x="2157506" y="635743"/>
                </a:lnTo>
                <a:cubicBezTo>
                  <a:pt x="2160191" y="636493"/>
                  <a:pt x="2162826" y="637342"/>
                  <a:pt x="2165414" y="638289"/>
                </a:cubicBezTo>
                <a:cubicBezTo>
                  <a:pt x="2168001" y="639236"/>
                  <a:pt x="2170832" y="640477"/>
                  <a:pt x="2173908" y="642011"/>
                </a:cubicBezTo>
                <a:cubicBezTo>
                  <a:pt x="2176641" y="643203"/>
                  <a:pt x="2179375" y="644150"/>
                  <a:pt x="2182109" y="644851"/>
                </a:cubicBezTo>
                <a:cubicBezTo>
                  <a:pt x="2184842" y="645553"/>
                  <a:pt x="2187576" y="645912"/>
                  <a:pt x="2190310" y="645929"/>
                </a:cubicBezTo>
                <a:lnTo>
                  <a:pt x="2190310" y="645877"/>
                </a:lnTo>
                <a:cubicBezTo>
                  <a:pt x="2191091" y="646576"/>
                  <a:pt x="2191872" y="647128"/>
                  <a:pt x="2192653" y="647534"/>
                </a:cubicBezTo>
                <a:cubicBezTo>
                  <a:pt x="2193434" y="647940"/>
                  <a:pt x="2194215" y="648686"/>
                  <a:pt x="2194996" y="649774"/>
                </a:cubicBezTo>
                <a:cubicBezTo>
                  <a:pt x="2194280" y="650246"/>
                  <a:pt x="2193760" y="650866"/>
                  <a:pt x="2193434" y="651636"/>
                </a:cubicBezTo>
                <a:cubicBezTo>
                  <a:pt x="2193109" y="652405"/>
                  <a:pt x="2192588" y="652831"/>
                  <a:pt x="2191872" y="652913"/>
                </a:cubicBezTo>
                <a:cubicBezTo>
                  <a:pt x="2188325" y="654463"/>
                  <a:pt x="2184875" y="655941"/>
                  <a:pt x="2181523" y="657347"/>
                </a:cubicBezTo>
                <a:cubicBezTo>
                  <a:pt x="2178171" y="658752"/>
                  <a:pt x="2175112" y="660392"/>
                  <a:pt x="2172346" y="662266"/>
                </a:cubicBezTo>
                <a:cubicBezTo>
                  <a:pt x="2170068" y="662754"/>
                  <a:pt x="2167985" y="663535"/>
                  <a:pt x="2166097" y="664609"/>
                </a:cubicBezTo>
                <a:cubicBezTo>
                  <a:pt x="2164210" y="665683"/>
                  <a:pt x="2162127" y="666464"/>
                  <a:pt x="2159849" y="666952"/>
                </a:cubicBezTo>
                <a:cubicBezTo>
                  <a:pt x="2155602" y="669377"/>
                  <a:pt x="2151404" y="672143"/>
                  <a:pt x="2147254" y="675251"/>
                </a:cubicBezTo>
                <a:cubicBezTo>
                  <a:pt x="2143105" y="678359"/>
                  <a:pt x="2138712" y="681320"/>
                  <a:pt x="2134074" y="684135"/>
                </a:cubicBezTo>
                <a:cubicBezTo>
                  <a:pt x="2133310" y="684558"/>
                  <a:pt x="2132496" y="685079"/>
                  <a:pt x="2131633" y="685697"/>
                </a:cubicBezTo>
                <a:cubicBezTo>
                  <a:pt x="2130771" y="686316"/>
                  <a:pt x="2129762" y="686836"/>
                  <a:pt x="2128607" y="687259"/>
                </a:cubicBezTo>
                <a:cubicBezTo>
                  <a:pt x="2127012" y="687292"/>
                  <a:pt x="2125515" y="687422"/>
                  <a:pt x="2124116" y="687650"/>
                </a:cubicBezTo>
                <a:cubicBezTo>
                  <a:pt x="2122717" y="687878"/>
                  <a:pt x="2121610" y="688008"/>
                  <a:pt x="2120796" y="688040"/>
                </a:cubicBezTo>
                <a:lnTo>
                  <a:pt x="2094241" y="692727"/>
                </a:lnTo>
                <a:cubicBezTo>
                  <a:pt x="2091540" y="692776"/>
                  <a:pt x="2088741" y="692678"/>
                  <a:pt x="2085844" y="692434"/>
                </a:cubicBezTo>
                <a:cubicBezTo>
                  <a:pt x="2082948" y="692190"/>
                  <a:pt x="2079759" y="691506"/>
                  <a:pt x="2076276" y="690384"/>
                </a:cubicBezTo>
                <a:cubicBezTo>
                  <a:pt x="2072778" y="689960"/>
                  <a:pt x="2069231" y="689440"/>
                  <a:pt x="2065635" y="688822"/>
                </a:cubicBezTo>
                <a:cubicBezTo>
                  <a:pt x="2062039" y="688203"/>
                  <a:pt x="2058296" y="687682"/>
                  <a:pt x="2054407" y="687259"/>
                </a:cubicBezTo>
                <a:cubicBezTo>
                  <a:pt x="2048224" y="686055"/>
                  <a:pt x="2042041" y="684753"/>
                  <a:pt x="2035857" y="683354"/>
                </a:cubicBezTo>
                <a:cubicBezTo>
                  <a:pt x="2029674" y="681955"/>
                  <a:pt x="2023100" y="680653"/>
                  <a:pt x="2016136" y="679449"/>
                </a:cubicBezTo>
                <a:cubicBezTo>
                  <a:pt x="2012670" y="678359"/>
                  <a:pt x="2009253" y="677415"/>
                  <a:pt x="2005884" y="676618"/>
                </a:cubicBezTo>
                <a:cubicBezTo>
                  <a:pt x="2002516" y="675820"/>
                  <a:pt x="1998904" y="674681"/>
                  <a:pt x="1995047" y="673201"/>
                </a:cubicBezTo>
                <a:cubicBezTo>
                  <a:pt x="1986114" y="670109"/>
                  <a:pt x="1977425" y="666922"/>
                  <a:pt x="1968980" y="663640"/>
                </a:cubicBezTo>
                <a:cubicBezTo>
                  <a:pt x="1960535" y="660358"/>
                  <a:pt x="1952041" y="656782"/>
                  <a:pt x="1943498" y="652913"/>
                </a:cubicBezTo>
                <a:cubicBezTo>
                  <a:pt x="1936387" y="650126"/>
                  <a:pt x="1929130" y="647100"/>
                  <a:pt x="1921726" y="643833"/>
                </a:cubicBezTo>
                <a:cubicBezTo>
                  <a:pt x="1914323" y="640566"/>
                  <a:pt x="1907261" y="637347"/>
                  <a:pt x="1900540" y="634175"/>
                </a:cubicBezTo>
                <a:cubicBezTo>
                  <a:pt x="1887913" y="627933"/>
                  <a:pt x="1875677" y="620917"/>
                  <a:pt x="1863831" y="613129"/>
                </a:cubicBezTo>
                <a:cubicBezTo>
                  <a:pt x="1858396" y="610759"/>
                  <a:pt x="1853059" y="608046"/>
                  <a:pt x="1847820" y="604992"/>
                </a:cubicBezTo>
                <a:cubicBezTo>
                  <a:pt x="1842580" y="601938"/>
                  <a:pt x="1837243" y="598641"/>
                  <a:pt x="1831808" y="595103"/>
                </a:cubicBezTo>
                <a:cubicBezTo>
                  <a:pt x="1829596" y="594325"/>
                  <a:pt x="1827772" y="594325"/>
                  <a:pt x="1826340" y="595103"/>
                </a:cubicBezTo>
                <a:cubicBezTo>
                  <a:pt x="1823578" y="598118"/>
                  <a:pt x="1820913" y="600695"/>
                  <a:pt x="1818345" y="602834"/>
                </a:cubicBezTo>
                <a:cubicBezTo>
                  <a:pt x="1815778" y="604974"/>
                  <a:pt x="1813503" y="607359"/>
                  <a:pt x="1811520" y="609991"/>
                </a:cubicBezTo>
                <a:cubicBezTo>
                  <a:pt x="1809538" y="610890"/>
                  <a:pt x="1807458" y="612230"/>
                  <a:pt x="1805280" y="614012"/>
                </a:cubicBezTo>
                <a:cubicBezTo>
                  <a:pt x="1803102" y="615793"/>
                  <a:pt x="1801022" y="617330"/>
                  <a:pt x="1799040" y="618621"/>
                </a:cubicBezTo>
                <a:cubicBezTo>
                  <a:pt x="1792831" y="623103"/>
                  <a:pt x="1786331" y="625942"/>
                  <a:pt x="1779538" y="627138"/>
                </a:cubicBezTo>
                <a:cubicBezTo>
                  <a:pt x="1772745" y="628334"/>
                  <a:pt x="1765465" y="628851"/>
                  <a:pt x="1757697" y="628691"/>
                </a:cubicBezTo>
                <a:cubicBezTo>
                  <a:pt x="1753762" y="628739"/>
                  <a:pt x="1749722" y="628446"/>
                  <a:pt x="1745579" y="627813"/>
                </a:cubicBezTo>
                <a:cubicBezTo>
                  <a:pt x="1741436" y="627179"/>
                  <a:pt x="1737388" y="625914"/>
                  <a:pt x="1733437" y="624019"/>
                </a:cubicBezTo>
                <a:cubicBezTo>
                  <a:pt x="1729096" y="622514"/>
                  <a:pt x="1724672" y="621099"/>
                  <a:pt x="1720163" y="619774"/>
                </a:cubicBezTo>
                <a:cubicBezTo>
                  <a:pt x="1715652" y="618450"/>
                  <a:pt x="1711241" y="617019"/>
                  <a:pt x="1706927" y="615483"/>
                </a:cubicBezTo>
                <a:cubicBezTo>
                  <a:pt x="1705754" y="614290"/>
                  <a:pt x="1704775" y="613342"/>
                  <a:pt x="1703992" y="612639"/>
                </a:cubicBezTo>
                <a:cubicBezTo>
                  <a:pt x="1703210" y="611936"/>
                  <a:pt x="1702623" y="611576"/>
                  <a:pt x="1702232" y="611560"/>
                </a:cubicBezTo>
                <a:cubicBezTo>
                  <a:pt x="1699037" y="609958"/>
                  <a:pt x="1696037" y="608259"/>
                  <a:pt x="1693233" y="606461"/>
                </a:cubicBezTo>
                <a:cubicBezTo>
                  <a:pt x="1690429" y="604663"/>
                  <a:pt x="1688212" y="602963"/>
                  <a:pt x="1686581" y="601361"/>
                </a:cubicBezTo>
                <a:cubicBezTo>
                  <a:pt x="1683109" y="596708"/>
                  <a:pt x="1680077" y="592159"/>
                  <a:pt x="1677485" y="587712"/>
                </a:cubicBezTo>
                <a:cubicBezTo>
                  <a:pt x="1674892" y="583265"/>
                  <a:pt x="1672447" y="578723"/>
                  <a:pt x="1670148" y="574086"/>
                </a:cubicBezTo>
                <a:cubicBezTo>
                  <a:pt x="1667409" y="569732"/>
                  <a:pt x="1665258" y="565178"/>
                  <a:pt x="1663692" y="560425"/>
                </a:cubicBezTo>
                <a:cubicBezTo>
                  <a:pt x="1662127" y="555671"/>
                  <a:pt x="1661149" y="551111"/>
                  <a:pt x="1660758" y="546745"/>
                </a:cubicBezTo>
                <a:cubicBezTo>
                  <a:pt x="1660055" y="541288"/>
                  <a:pt x="1659543" y="535978"/>
                  <a:pt x="1659224" y="530814"/>
                </a:cubicBezTo>
                <a:cubicBezTo>
                  <a:pt x="1658904" y="525651"/>
                  <a:pt x="1658393" y="520536"/>
                  <a:pt x="1657690" y="515470"/>
                </a:cubicBezTo>
                <a:cubicBezTo>
                  <a:pt x="1657354" y="512408"/>
                  <a:pt x="1657066" y="509541"/>
                  <a:pt x="1656827" y="506869"/>
                </a:cubicBezTo>
                <a:cubicBezTo>
                  <a:pt x="1656587" y="504198"/>
                  <a:pt x="1656107" y="501331"/>
                  <a:pt x="1655388" y="498269"/>
                </a:cubicBezTo>
                <a:cubicBezTo>
                  <a:pt x="1655386" y="494229"/>
                  <a:pt x="1656350" y="490580"/>
                  <a:pt x="1658280" y="487323"/>
                </a:cubicBezTo>
                <a:cubicBezTo>
                  <a:pt x="1660211" y="484065"/>
                  <a:pt x="1663124" y="481980"/>
                  <a:pt x="1667018" y="481068"/>
                </a:cubicBezTo>
                <a:cubicBezTo>
                  <a:pt x="1672463" y="480595"/>
                  <a:pt x="1677810" y="480172"/>
                  <a:pt x="1683060" y="479797"/>
                </a:cubicBezTo>
                <a:cubicBezTo>
                  <a:pt x="1688309" y="479423"/>
                  <a:pt x="1693657" y="479586"/>
                  <a:pt x="1699102" y="480286"/>
                </a:cubicBezTo>
                <a:cubicBezTo>
                  <a:pt x="1702657" y="480351"/>
                  <a:pt x="1706301" y="480221"/>
                  <a:pt x="1710035" y="479895"/>
                </a:cubicBezTo>
                <a:cubicBezTo>
                  <a:pt x="1713769" y="479569"/>
                  <a:pt x="1717391" y="478657"/>
                  <a:pt x="1720899" y="477158"/>
                </a:cubicBezTo>
                <a:cubicBezTo>
                  <a:pt x="1725584" y="474017"/>
                  <a:pt x="1730319" y="471010"/>
                  <a:pt x="1735102" y="468139"/>
                </a:cubicBezTo>
                <a:cubicBezTo>
                  <a:pt x="1739886" y="465268"/>
                  <a:pt x="1744816" y="462827"/>
                  <a:pt x="1749893" y="460816"/>
                </a:cubicBezTo>
                <a:cubicBezTo>
                  <a:pt x="1750268" y="460653"/>
                  <a:pt x="1750498" y="459999"/>
                  <a:pt x="1750579" y="458855"/>
                </a:cubicBezTo>
                <a:cubicBezTo>
                  <a:pt x="1750660" y="457710"/>
                  <a:pt x="1750693" y="457057"/>
                  <a:pt x="1750676" y="456893"/>
                </a:cubicBezTo>
                <a:cubicBezTo>
                  <a:pt x="1748522" y="454098"/>
                  <a:pt x="1747542" y="450869"/>
                  <a:pt x="1747738" y="447207"/>
                </a:cubicBezTo>
                <a:cubicBezTo>
                  <a:pt x="1747934" y="443544"/>
                  <a:pt x="1748130" y="439743"/>
                  <a:pt x="1748326" y="435802"/>
                </a:cubicBezTo>
                <a:cubicBezTo>
                  <a:pt x="1749060" y="429202"/>
                  <a:pt x="1749550" y="422737"/>
                  <a:pt x="1749796" y="416408"/>
                </a:cubicBezTo>
                <a:cubicBezTo>
                  <a:pt x="1750040" y="410079"/>
                  <a:pt x="1750334" y="403792"/>
                  <a:pt x="1750676" y="397548"/>
                </a:cubicBezTo>
                <a:cubicBezTo>
                  <a:pt x="1750709" y="392870"/>
                  <a:pt x="1751034" y="388339"/>
                  <a:pt x="1751652" y="383953"/>
                </a:cubicBezTo>
                <a:cubicBezTo>
                  <a:pt x="1752270" y="379568"/>
                  <a:pt x="1752986" y="375232"/>
                  <a:pt x="1753801" y="370945"/>
                </a:cubicBezTo>
                <a:cubicBezTo>
                  <a:pt x="1753882" y="369022"/>
                  <a:pt x="1753720" y="367783"/>
                  <a:pt x="1753312" y="367229"/>
                </a:cubicBezTo>
                <a:cubicBezTo>
                  <a:pt x="1752905" y="366675"/>
                  <a:pt x="1751765" y="366609"/>
                  <a:pt x="1749893" y="367033"/>
                </a:cubicBezTo>
                <a:cubicBezTo>
                  <a:pt x="1747869" y="367066"/>
                  <a:pt x="1745844" y="367196"/>
                  <a:pt x="1743820" y="367424"/>
                </a:cubicBezTo>
                <a:cubicBezTo>
                  <a:pt x="1741794" y="367652"/>
                  <a:pt x="1740160" y="367783"/>
                  <a:pt x="1738917" y="367815"/>
                </a:cubicBezTo>
                <a:lnTo>
                  <a:pt x="1737350" y="367815"/>
                </a:lnTo>
                <a:cubicBezTo>
                  <a:pt x="1740092" y="367457"/>
                  <a:pt x="1742833" y="367001"/>
                  <a:pt x="1745575" y="366447"/>
                </a:cubicBezTo>
                <a:cubicBezTo>
                  <a:pt x="1748317" y="365894"/>
                  <a:pt x="1751059" y="365049"/>
                  <a:pt x="1753801" y="363912"/>
                </a:cubicBezTo>
                <a:lnTo>
                  <a:pt x="1753801" y="363138"/>
                </a:lnTo>
                <a:lnTo>
                  <a:pt x="1748317" y="363138"/>
                </a:lnTo>
                <a:cubicBezTo>
                  <a:pt x="1744792" y="363606"/>
                  <a:pt x="1741071" y="364221"/>
                  <a:pt x="1737154" y="364984"/>
                </a:cubicBezTo>
                <a:cubicBezTo>
                  <a:pt x="1733237" y="365747"/>
                  <a:pt x="1729124" y="366169"/>
                  <a:pt x="1724816" y="366251"/>
                </a:cubicBezTo>
                <a:lnTo>
                  <a:pt x="1708492" y="366251"/>
                </a:lnTo>
                <a:cubicBezTo>
                  <a:pt x="1705264" y="366169"/>
                  <a:pt x="1701939" y="365554"/>
                  <a:pt x="1698515" y="364404"/>
                </a:cubicBezTo>
                <a:cubicBezTo>
                  <a:pt x="1695091" y="363254"/>
                  <a:pt x="1692157" y="362058"/>
                  <a:pt x="1689711" y="360815"/>
                </a:cubicBezTo>
                <a:lnTo>
                  <a:pt x="1685016" y="357719"/>
                </a:lnTo>
                <a:cubicBezTo>
                  <a:pt x="1684641" y="356542"/>
                  <a:pt x="1684609" y="355606"/>
                  <a:pt x="1684919" y="354913"/>
                </a:cubicBezTo>
                <a:cubicBezTo>
                  <a:pt x="1685228" y="354220"/>
                  <a:pt x="1685783" y="353865"/>
                  <a:pt x="1686581" y="353849"/>
                </a:cubicBezTo>
                <a:cubicBezTo>
                  <a:pt x="1691195" y="353747"/>
                  <a:pt x="1695466" y="352951"/>
                  <a:pt x="1699395" y="351461"/>
                </a:cubicBezTo>
                <a:cubicBezTo>
                  <a:pt x="1703325" y="349971"/>
                  <a:pt x="1707400" y="348398"/>
                  <a:pt x="1711622" y="346742"/>
                </a:cubicBezTo>
                <a:cubicBezTo>
                  <a:pt x="1715811" y="345965"/>
                  <a:pt x="1719628" y="344799"/>
                  <a:pt x="1723073" y="343246"/>
                </a:cubicBezTo>
                <a:cubicBezTo>
                  <a:pt x="1726518" y="341691"/>
                  <a:pt x="1729972" y="339749"/>
                  <a:pt x="1733433" y="337418"/>
                </a:cubicBezTo>
                <a:cubicBezTo>
                  <a:pt x="1737400" y="335459"/>
                  <a:pt x="1741412" y="333541"/>
                  <a:pt x="1745469" y="331663"/>
                </a:cubicBezTo>
                <a:cubicBezTo>
                  <a:pt x="1749526" y="329786"/>
                  <a:pt x="1753326" y="328050"/>
                  <a:pt x="1756869" y="326455"/>
                </a:cubicBezTo>
                <a:cubicBezTo>
                  <a:pt x="1757301" y="325715"/>
                  <a:pt x="1757780" y="325222"/>
                  <a:pt x="1758307" y="324975"/>
                </a:cubicBezTo>
                <a:cubicBezTo>
                  <a:pt x="1758835" y="324729"/>
                  <a:pt x="1759122" y="324433"/>
                  <a:pt x="1759170" y="324087"/>
                </a:cubicBezTo>
                <a:lnTo>
                  <a:pt x="1763939" y="291365"/>
                </a:lnTo>
                <a:cubicBezTo>
                  <a:pt x="1765064" y="285133"/>
                  <a:pt x="1765945" y="279194"/>
                  <a:pt x="1766580" y="273549"/>
                </a:cubicBezTo>
                <a:cubicBezTo>
                  <a:pt x="1767216" y="267905"/>
                  <a:pt x="1767901" y="262358"/>
                  <a:pt x="1768634" y="256909"/>
                </a:cubicBezTo>
                <a:cubicBezTo>
                  <a:pt x="1769449" y="252265"/>
                  <a:pt x="1770167" y="247800"/>
                  <a:pt x="1770786" y="243514"/>
                </a:cubicBezTo>
                <a:cubicBezTo>
                  <a:pt x="1771406" y="239228"/>
                  <a:pt x="1771732" y="235131"/>
                  <a:pt x="1771765" y="231224"/>
                </a:cubicBezTo>
                <a:cubicBezTo>
                  <a:pt x="1773455" y="224194"/>
                  <a:pt x="1774755" y="217946"/>
                  <a:pt x="1775665" y="212479"/>
                </a:cubicBezTo>
                <a:cubicBezTo>
                  <a:pt x="1776480" y="207711"/>
                  <a:pt x="1777197" y="202797"/>
                  <a:pt x="1777817" y="197736"/>
                </a:cubicBezTo>
                <a:cubicBezTo>
                  <a:pt x="1778436" y="192676"/>
                  <a:pt x="1778762" y="187957"/>
                  <a:pt x="1778794" y="183580"/>
                </a:cubicBezTo>
                <a:cubicBezTo>
                  <a:pt x="1779948" y="178535"/>
                  <a:pt x="1780955" y="173589"/>
                  <a:pt x="1781816" y="168740"/>
                </a:cubicBezTo>
                <a:cubicBezTo>
                  <a:pt x="1782677" y="163891"/>
                  <a:pt x="1783490" y="158944"/>
                  <a:pt x="1784253" y="153900"/>
                </a:cubicBezTo>
                <a:cubicBezTo>
                  <a:pt x="1784285" y="148872"/>
                  <a:pt x="1784220" y="143893"/>
                  <a:pt x="1784058" y="138962"/>
                </a:cubicBezTo>
                <a:cubicBezTo>
                  <a:pt x="1783895" y="134032"/>
                  <a:pt x="1783440" y="128857"/>
                  <a:pt x="1782693" y="123439"/>
                </a:cubicBezTo>
                <a:cubicBezTo>
                  <a:pt x="1781946" y="122593"/>
                  <a:pt x="1781491" y="121356"/>
                  <a:pt x="1781328" y="119729"/>
                </a:cubicBezTo>
                <a:cubicBezTo>
                  <a:pt x="1781166" y="118102"/>
                  <a:pt x="1781101" y="116474"/>
                  <a:pt x="1781134" y="114847"/>
                </a:cubicBezTo>
                <a:lnTo>
                  <a:pt x="1781134" y="96102"/>
                </a:lnTo>
                <a:cubicBezTo>
                  <a:pt x="1781264" y="93889"/>
                  <a:pt x="1782564" y="92848"/>
                  <a:pt x="1785033" y="92978"/>
                </a:cubicBezTo>
                <a:close/>
                <a:moveTo>
                  <a:pt x="4089034" y="89756"/>
                </a:moveTo>
                <a:cubicBezTo>
                  <a:pt x="4091608" y="90456"/>
                  <a:pt x="4093889" y="91790"/>
                  <a:pt x="4095877" y="93759"/>
                </a:cubicBezTo>
                <a:lnTo>
                  <a:pt x="4125566" y="114847"/>
                </a:lnTo>
                <a:cubicBezTo>
                  <a:pt x="4129870" y="118004"/>
                  <a:pt x="4134320" y="121063"/>
                  <a:pt x="4138916" y="124025"/>
                </a:cubicBezTo>
                <a:cubicBezTo>
                  <a:pt x="4143512" y="126986"/>
                  <a:pt x="4148157" y="129655"/>
                  <a:pt x="4152850" y="132030"/>
                </a:cubicBezTo>
                <a:cubicBezTo>
                  <a:pt x="4156796" y="134797"/>
                  <a:pt x="4160597" y="137856"/>
                  <a:pt x="4164253" y="141208"/>
                </a:cubicBezTo>
                <a:cubicBezTo>
                  <a:pt x="4167909" y="144560"/>
                  <a:pt x="4171130" y="148009"/>
                  <a:pt x="4173913" y="151557"/>
                </a:cubicBezTo>
                <a:cubicBezTo>
                  <a:pt x="4174695" y="152029"/>
                  <a:pt x="4175085" y="152647"/>
                  <a:pt x="4175085" y="153412"/>
                </a:cubicBezTo>
                <a:cubicBezTo>
                  <a:pt x="4175085" y="154177"/>
                  <a:pt x="4174695" y="154600"/>
                  <a:pt x="4173913" y="154681"/>
                </a:cubicBezTo>
                <a:cubicBezTo>
                  <a:pt x="4173149" y="157756"/>
                  <a:pt x="4172139" y="160392"/>
                  <a:pt x="4170885" y="162589"/>
                </a:cubicBezTo>
                <a:cubicBezTo>
                  <a:pt x="4169633" y="164786"/>
                  <a:pt x="4168038" y="166836"/>
                  <a:pt x="4166103" y="168740"/>
                </a:cubicBezTo>
                <a:cubicBezTo>
                  <a:pt x="4164527" y="170627"/>
                  <a:pt x="4163001" y="172320"/>
                  <a:pt x="4161523" y="173817"/>
                </a:cubicBezTo>
                <a:cubicBezTo>
                  <a:pt x="4160045" y="175314"/>
                  <a:pt x="4158713" y="177006"/>
                  <a:pt x="4157527" y="178893"/>
                </a:cubicBezTo>
                <a:cubicBezTo>
                  <a:pt x="4156748" y="180148"/>
                  <a:pt x="4155579" y="181113"/>
                  <a:pt x="4154019" y="181789"/>
                </a:cubicBezTo>
                <a:cubicBezTo>
                  <a:pt x="4152461" y="182465"/>
                  <a:pt x="4150511" y="182272"/>
                  <a:pt x="4148173" y="181210"/>
                </a:cubicBezTo>
                <a:lnTo>
                  <a:pt x="4145834" y="181210"/>
                </a:lnTo>
                <a:cubicBezTo>
                  <a:pt x="4145802" y="181580"/>
                  <a:pt x="4145672" y="181998"/>
                  <a:pt x="4145444" y="182465"/>
                </a:cubicBezTo>
                <a:cubicBezTo>
                  <a:pt x="4145217" y="182931"/>
                  <a:pt x="4145087" y="183542"/>
                  <a:pt x="4145055" y="184299"/>
                </a:cubicBezTo>
                <a:cubicBezTo>
                  <a:pt x="4145087" y="185023"/>
                  <a:pt x="4145217" y="185505"/>
                  <a:pt x="4145444" y="185746"/>
                </a:cubicBezTo>
                <a:cubicBezTo>
                  <a:pt x="4145672" y="185988"/>
                  <a:pt x="4145802" y="186277"/>
                  <a:pt x="4145834" y="186615"/>
                </a:cubicBezTo>
                <a:lnTo>
                  <a:pt x="4145055" y="186615"/>
                </a:lnTo>
                <a:cubicBezTo>
                  <a:pt x="4144292" y="186165"/>
                  <a:pt x="4143674" y="185328"/>
                  <a:pt x="4143203" y="184106"/>
                </a:cubicBezTo>
                <a:cubicBezTo>
                  <a:pt x="4142732" y="182883"/>
                  <a:pt x="4142310" y="181660"/>
                  <a:pt x="4141937" y="180438"/>
                </a:cubicBezTo>
                <a:cubicBezTo>
                  <a:pt x="4141855" y="180068"/>
                  <a:pt x="4141433" y="179843"/>
                  <a:pt x="4140670" y="179762"/>
                </a:cubicBezTo>
                <a:cubicBezTo>
                  <a:pt x="4139907" y="179682"/>
                  <a:pt x="4139290" y="179649"/>
                  <a:pt x="4138819" y="179666"/>
                </a:cubicBezTo>
                <a:cubicBezTo>
                  <a:pt x="4136042" y="180856"/>
                  <a:pt x="4133410" y="181371"/>
                  <a:pt x="4130925" y="181209"/>
                </a:cubicBezTo>
                <a:cubicBezTo>
                  <a:pt x="4128441" y="181047"/>
                  <a:pt x="4126394" y="180015"/>
                  <a:pt x="4124786" y="178112"/>
                </a:cubicBezTo>
                <a:lnTo>
                  <a:pt x="4115427" y="168740"/>
                </a:lnTo>
                <a:cubicBezTo>
                  <a:pt x="4114319" y="170351"/>
                  <a:pt x="4113212" y="171034"/>
                  <a:pt x="4112103" y="170790"/>
                </a:cubicBezTo>
                <a:cubicBezTo>
                  <a:pt x="4110996" y="170546"/>
                  <a:pt x="4109497" y="169081"/>
                  <a:pt x="4107607" y="166397"/>
                </a:cubicBezTo>
                <a:lnTo>
                  <a:pt x="4104479" y="161710"/>
                </a:lnTo>
                <a:cubicBezTo>
                  <a:pt x="4103729" y="161694"/>
                  <a:pt x="4103078" y="161727"/>
                  <a:pt x="4102524" y="161808"/>
                </a:cubicBezTo>
                <a:cubicBezTo>
                  <a:pt x="4101970" y="161889"/>
                  <a:pt x="4101318" y="162117"/>
                  <a:pt x="4100568" y="162491"/>
                </a:cubicBezTo>
                <a:lnTo>
                  <a:pt x="4100568" y="161710"/>
                </a:lnTo>
                <a:cubicBezTo>
                  <a:pt x="4102117" y="160897"/>
                  <a:pt x="4103126" y="159790"/>
                  <a:pt x="4103599" y="158391"/>
                </a:cubicBezTo>
                <a:cubicBezTo>
                  <a:pt x="4104071" y="156992"/>
                  <a:pt x="4104104" y="155494"/>
                  <a:pt x="4103696" y="153900"/>
                </a:cubicBezTo>
                <a:cubicBezTo>
                  <a:pt x="4102964" y="150743"/>
                  <a:pt x="4102475" y="147684"/>
                  <a:pt x="4102231" y="144723"/>
                </a:cubicBezTo>
                <a:cubicBezTo>
                  <a:pt x="4101986" y="141761"/>
                  <a:pt x="4101693" y="139092"/>
                  <a:pt x="4101351" y="136717"/>
                </a:cubicBezTo>
                <a:cubicBezTo>
                  <a:pt x="4101334" y="134422"/>
                  <a:pt x="4101172" y="132567"/>
                  <a:pt x="4100862" y="131152"/>
                </a:cubicBezTo>
                <a:cubicBezTo>
                  <a:pt x="4100552" y="129736"/>
                  <a:pt x="4100194" y="128467"/>
                  <a:pt x="4099787" y="127344"/>
                </a:cubicBezTo>
                <a:cubicBezTo>
                  <a:pt x="4098679" y="122235"/>
                  <a:pt x="4097375" y="117028"/>
                  <a:pt x="4095877" y="111723"/>
                </a:cubicBezTo>
                <a:cubicBezTo>
                  <a:pt x="4094378" y="106418"/>
                  <a:pt x="4092292" y="101211"/>
                  <a:pt x="4089620" y="96102"/>
                </a:cubicBezTo>
                <a:cubicBezTo>
                  <a:pt x="4088235" y="93889"/>
                  <a:pt x="4087095" y="92457"/>
                  <a:pt x="4086199" y="91807"/>
                </a:cubicBezTo>
                <a:cubicBezTo>
                  <a:pt x="4085303" y="91155"/>
                  <a:pt x="4083576" y="90505"/>
                  <a:pt x="4081018" y="89854"/>
                </a:cubicBezTo>
                <a:cubicBezTo>
                  <a:pt x="4083788" y="89089"/>
                  <a:pt x="4086460" y="89057"/>
                  <a:pt x="4089034" y="89756"/>
                </a:cubicBezTo>
                <a:close/>
                <a:moveTo>
                  <a:pt x="3212607" y="87999"/>
                </a:moveTo>
                <a:cubicBezTo>
                  <a:pt x="3214314" y="87852"/>
                  <a:pt x="3215777" y="87950"/>
                  <a:pt x="3216996" y="88292"/>
                </a:cubicBezTo>
                <a:cubicBezTo>
                  <a:pt x="3218996" y="88617"/>
                  <a:pt x="3221044" y="89138"/>
                  <a:pt x="3223141" y="89854"/>
                </a:cubicBezTo>
                <a:cubicBezTo>
                  <a:pt x="3225238" y="90570"/>
                  <a:pt x="3227091" y="91871"/>
                  <a:pt x="3228701" y="93759"/>
                </a:cubicBezTo>
                <a:cubicBezTo>
                  <a:pt x="3231383" y="95386"/>
                  <a:pt x="3233821" y="97209"/>
                  <a:pt x="3236016" y="99226"/>
                </a:cubicBezTo>
                <a:cubicBezTo>
                  <a:pt x="3238210" y="101244"/>
                  <a:pt x="3240454" y="103066"/>
                  <a:pt x="3242746" y="104694"/>
                </a:cubicBezTo>
                <a:lnTo>
                  <a:pt x="3254450" y="114066"/>
                </a:lnTo>
                <a:cubicBezTo>
                  <a:pt x="3256059" y="115547"/>
                  <a:pt x="3257717" y="116686"/>
                  <a:pt x="3259425" y="117484"/>
                </a:cubicBezTo>
                <a:cubicBezTo>
                  <a:pt x="3261132" y="118281"/>
                  <a:pt x="3262596" y="119224"/>
                  <a:pt x="3263818" y="120315"/>
                </a:cubicBezTo>
                <a:cubicBezTo>
                  <a:pt x="3264958" y="120705"/>
                  <a:pt x="3266001" y="121486"/>
                  <a:pt x="3266946" y="122658"/>
                </a:cubicBezTo>
                <a:cubicBezTo>
                  <a:pt x="3267891" y="123829"/>
                  <a:pt x="3268934" y="125391"/>
                  <a:pt x="3270075" y="127344"/>
                </a:cubicBezTo>
                <a:cubicBezTo>
                  <a:pt x="3271965" y="130826"/>
                  <a:pt x="3273073" y="134406"/>
                  <a:pt x="3273399" y="138084"/>
                </a:cubicBezTo>
                <a:cubicBezTo>
                  <a:pt x="3273725" y="141761"/>
                  <a:pt x="3273660" y="145731"/>
                  <a:pt x="3273203" y="149995"/>
                </a:cubicBezTo>
                <a:cubicBezTo>
                  <a:pt x="3273187" y="153949"/>
                  <a:pt x="3273024" y="158147"/>
                  <a:pt x="3272715" y="162589"/>
                </a:cubicBezTo>
                <a:cubicBezTo>
                  <a:pt x="3272405" y="167031"/>
                  <a:pt x="3272047" y="171425"/>
                  <a:pt x="3271639" y="175769"/>
                </a:cubicBezTo>
                <a:cubicBezTo>
                  <a:pt x="3271265" y="178877"/>
                  <a:pt x="3270841" y="181839"/>
                  <a:pt x="3270368" y="184654"/>
                </a:cubicBezTo>
                <a:cubicBezTo>
                  <a:pt x="3269896" y="187469"/>
                  <a:pt x="3269277" y="190235"/>
                  <a:pt x="3268511" y="192952"/>
                </a:cubicBezTo>
                <a:cubicBezTo>
                  <a:pt x="3268543" y="194108"/>
                  <a:pt x="3268869" y="194921"/>
                  <a:pt x="3269488" y="195393"/>
                </a:cubicBezTo>
                <a:cubicBezTo>
                  <a:pt x="3270107" y="195865"/>
                  <a:pt x="3270824" y="196093"/>
                  <a:pt x="3271639" y="196076"/>
                </a:cubicBezTo>
                <a:cubicBezTo>
                  <a:pt x="3272780" y="196451"/>
                  <a:pt x="3274018" y="196679"/>
                  <a:pt x="3275354" y="196760"/>
                </a:cubicBezTo>
                <a:cubicBezTo>
                  <a:pt x="3276691" y="196841"/>
                  <a:pt x="3278320" y="196874"/>
                  <a:pt x="3280243" y="196858"/>
                </a:cubicBezTo>
                <a:cubicBezTo>
                  <a:pt x="3281025" y="196728"/>
                  <a:pt x="3281808" y="196207"/>
                  <a:pt x="3282590" y="195295"/>
                </a:cubicBezTo>
                <a:cubicBezTo>
                  <a:pt x="3282932" y="195214"/>
                  <a:pt x="3283030" y="194791"/>
                  <a:pt x="3282883" y="194026"/>
                </a:cubicBezTo>
                <a:cubicBezTo>
                  <a:pt x="3282736" y="193261"/>
                  <a:pt x="3282639" y="192643"/>
                  <a:pt x="3282590" y="192171"/>
                </a:cubicBezTo>
                <a:cubicBezTo>
                  <a:pt x="3281808" y="191260"/>
                  <a:pt x="3281025" y="189958"/>
                  <a:pt x="3280243" y="188266"/>
                </a:cubicBezTo>
                <a:lnTo>
                  <a:pt x="3280243" y="186704"/>
                </a:lnTo>
                <a:lnTo>
                  <a:pt x="3281025" y="185923"/>
                </a:lnTo>
                <a:cubicBezTo>
                  <a:pt x="3283046" y="186281"/>
                  <a:pt x="3285262" y="186736"/>
                  <a:pt x="3287674" y="187290"/>
                </a:cubicBezTo>
                <a:cubicBezTo>
                  <a:pt x="3290085" y="187843"/>
                  <a:pt x="3292302" y="188689"/>
                  <a:pt x="3294322" y="189828"/>
                </a:cubicBezTo>
                <a:cubicBezTo>
                  <a:pt x="3294681" y="190186"/>
                  <a:pt x="3295137" y="190446"/>
                  <a:pt x="3295691" y="190609"/>
                </a:cubicBezTo>
                <a:cubicBezTo>
                  <a:pt x="3296245" y="190772"/>
                  <a:pt x="3297092" y="191032"/>
                  <a:pt x="3298233" y="191390"/>
                </a:cubicBezTo>
                <a:cubicBezTo>
                  <a:pt x="3299031" y="191423"/>
                  <a:pt x="3299781" y="191553"/>
                  <a:pt x="3300482" y="191781"/>
                </a:cubicBezTo>
                <a:cubicBezTo>
                  <a:pt x="3301182" y="192009"/>
                  <a:pt x="3301737" y="192139"/>
                  <a:pt x="3302144" y="192171"/>
                </a:cubicBezTo>
                <a:lnTo>
                  <a:pt x="3304490" y="192171"/>
                </a:lnTo>
                <a:lnTo>
                  <a:pt x="3309965" y="192952"/>
                </a:lnTo>
                <a:lnTo>
                  <a:pt x="3310748" y="192952"/>
                </a:lnTo>
                <a:cubicBezTo>
                  <a:pt x="3312328" y="192578"/>
                  <a:pt x="3314056" y="192350"/>
                  <a:pt x="3315930" y="192269"/>
                </a:cubicBezTo>
                <a:cubicBezTo>
                  <a:pt x="3317804" y="192188"/>
                  <a:pt x="3319726" y="192155"/>
                  <a:pt x="3321698" y="192171"/>
                </a:cubicBezTo>
                <a:lnTo>
                  <a:pt x="3331849" y="189828"/>
                </a:lnTo>
                <a:lnTo>
                  <a:pt x="3341139" y="187485"/>
                </a:lnTo>
                <a:cubicBezTo>
                  <a:pt x="3342571" y="186834"/>
                  <a:pt x="3343612" y="186574"/>
                  <a:pt x="3344263" y="186704"/>
                </a:cubicBezTo>
                <a:lnTo>
                  <a:pt x="3367695" y="184361"/>
                </a:lnTo>
                <a:cubicBezTo>
                  <a:pt x="3370445" y="183645"/>
                  <a:pt x="3373341" y="183515"/>
                  <a:pt x="3376384" y="183970"/>
                </a:cubicBezTo>
                <a:cubicBezTo>
                  <a:pt x="3379427" y="184426"/>
                  <a:pt x="3382519" y="185077"/>
                  <a:pt x="3385659" y="185923"/>
                </a:cubicBezTo>
                <a:cubicBezTo>
                  <a:pt x="3386798" y="185939"/>
                  <a:pt x="3388034" y="186102"/>
                  <a:pt x="3389369" y="186411"/>
                </a:cubicBezTo>
                <a:cubicBezTo>
                  <a:pt x="3390703" y="186720"/>
                  <a:pt x="3392330" y="187078"/>
                  <a:pt x="3394251" y="187485"/>
                </a:cubicBezTo>
                <a:lnTo>
                  <a:pt x="3398937" y="189828"/>
                </a:lnTo>
                <a:cubicBezTo>
                  <a:pt x="3399734" y="189861"/>
                  <a:pt x="3400287" y="190186"/>
                  <a:pt x="3400596" y="190804"/>
                </a:cubicBezTo>
                <a:cubicBezTo>
                  <a:pt x="3400906" y="191423"/>
                  <a:pt x="3400873" y="192139"/>
                  <a:pt x="3400499" y="192952"/>
                </a:cubicBezTo>
                <a:cubicBezTo>
                  <a:pt x="3400125" y="194547"/>
                  <a:pt x="3399506" y="196239"/>
                  <a:pt x="3398644" y="198029"/>
                </a:cubicBezTo>
                <a:cubicBezTo>
                  <a:pt x="3397782" y="199819"/>
                  <a:pt x="3396577" y="201511"/>
                  <a:pt x="3395032" y="203106"/>
                </a:cubicBezTo>
                <a:cubicBezTo>
                  <a:pt x="3394999" y="203122"/>
                  <a:pt x="3394869" y="203285"/>
                  <a:pt x="3394641" y="203594"/>
                </a:cubicBezTo>
                <a:cubicBezTo>
                  <a:pt x="3394413" y="203903"/>
                  <a:pt x="3394283" y="204261"/>
                  <a:pt x="3394251" y="204668"/>
                </a:cubicBezTo>
                <a:cubicBezTo>
                  <a:pt x="3393909" y="205433"/>
                  <a:pt x="3393616" y="206051"/>
                  <a:pt x="3393372" y="206523"/>
                </a:cubicBezTo>
                <a:cubicBezTo>
                  <a:pt x="3393128" y="206995"/>
                  <a:pt x="3392640" y="207417"/>
                  <a:pt x="3391907" y="207791"/>
                </a:cubicBezTo>
                <a:cubicBezTo>
                  <a:pt x="3391485" y="208505"/>
                  <a:pt x="3390964" y="209220"/>
                  <a:pt x="3390345" y="209935"/>
                </a:cubicBezTo>
                <a:cubicBezTo>
                  <a:pt x="3389727" y="210649"/>
                  <a:pt x="3389206" y="211753"/>
                  <a:pt x="3388783" y="213248"/>
                </a:cubicBezTo>
                <a:cubicBezTo>
                  <a:pt x="3388767" y="213280"/>
                  <a:pt x="3388604" y="213410"/>
                  <a:pt x="3388295" y="213637"/>
                </a:cubicBezTo>
                <a:cubicBezTo>
                  <a:pt x="3387986" y="213865"/>
                  <a:pt x="3387628" y="213995"/>
                  <a:pt x="3387221" y="214027"/>
                </a:cubicBezTo>
                <a:cubicBezTo>
                  <a:pt x="3385659" y="214937"/>
                  <a:pt x="3384878" y="216236"/>
                  <a:pt x="3384878" y="217925"/>
                </a:cubicBezTo>
                <a:cubicBezTo>
                  <a:pt x="3384797" y="220247"/>
                  <a:pt x="3383983" y="222229"/>
                  <a:pt x="3382437" y="223869"/>
                </a:cubicBezTo>
                <a:cubicBezTo>
                  <a:pt x="3380892" y="225509"/>
                  <a:pt x="3379101" y="226906"/>
                  <a:pt x="3377067" y="228059"/>
                </a:cubicBezTo>
                <a:cubicBezTo>
                  <a:pt x="3375847" y="228433"/>
                  <a:pt x="3374773" y="228855"/>
                  <a:pt x="3373846" y="229326"/>
                </a:cubicBezTo>
                <a:cubicBezTo>
                  <a:pt x="3372918" y="229797"/>
                  <a:pt x="3372430" y="230414"/>
                  <a:pt x="3372381" y="231177"/>
                </a:cubicBezTo>
                <a:cubicBezTo>
                  <a:pt x="3371975" y="232395"/>
                  <a:pt x="3371421" y="233662"/>
                  <a:pt x="3370722" y="234978"/>
                </a:cubicBezTo>
                <a:cubicBezTo>
                  <a:pt x="3370022" y="236293"/>
                  <a:pt x="3369273" y="237365"/>
                  <a:pt x="3368476" y="238193"/>
                </a:cubicBezTo>
                <a:cubicBezTo>
                  <a:pt x="3368069" y="238242"/>
                  <a:pt x="3367711" y="238534"/>
                  <a:pt x="3367402" y="239070"/>
                </a:cubicBezTo>
                <a:cubicBezTo>
                  <a:pt x="3367093" y="239606"/>
                  <a:pt x="3366930" y="240093"/>
                  <a:pt x="3366914" y="240532"/>
                </a:cubicBezTo>
                <a:cubicBezTo>
                  <a:pt x="3366621" y="242789"/>
                  <a:pt x="3366035" y="244316"/>
                  <a:pt x="3365156" y="245112"/>
                </a:cubicBezTo>
                <a:cubicBezTo>
                  <a:pt x="3364278" y="245907"/>
                  <a:pt x="3362520" y="246460"/>
                  <a:pt x="3359884" y="246768"/>
                </a:cubicBezTo>
                <a:lnTo>
                  <a:pt x="3356760" y="247548"/>
                </a:lnTo>
                <a:cubicBezTo>
                  <a:pt x="3355329" y="248733"/>
                  <a:pt x="3354092" y="249480"/>
                  <a:pt x="3353050" y="249789"/>
                </a:cubicBezTo>
                <a:cubicBezTo>
                  <a:pt x="3352009" y="250097"/>
                  <a:pt x="3350382" y="249870"/>
                  <a:pt x="3348169" y="249107"/>
                </a:cubicBezTo>
                <a:cubicBezTo>
                  <a:pt x="3347778" y="249075"/>
                  <a:pt x="3347388" y="248944"/>
                  <a:pt x="3346997" y="248717"/>
                </a:cubicBezTo>
                <a:cubicBezTo>
                  <a:pt x="3346606" y="248490"/>
                  <a:pt x="3346216" y="248360"/>
                  <a:pt x="3345825" y="248327"/>
                </a:cubicBezTo>
                <a:cubicBezTo>
                  <a:pt x="3343921" y="248295"/>
                  <a:pt x="3342264" y="248165"/>
                  <a:pt x="3340854" y="247937"/>
                </a:cubicBezTo>
                <a:cubicBezTo>
                  <a:pt x="3339444" y="247710"/>
                  <a:pt x="3337989" y="247580"/>
                  <a:pt x="3336491" y="247548"/>
                </a:cubicBezTo>
                <a:lnTo>
                  <a:pt x="3334170" y="247548"/>
                </a:lnTo>
                <a:cubicBezTo>
                  <a:pt x="3333526" y="248327"/>
                  <a:pt x="3333267" y="249107"/>
                  <a:pt x="3333396" y="249886"/>
                </a:cubicBezTo>
                <a:cubicBezTo>
                  <a:pt x="3333009" y="249854"/>
                  <a:pt x="3332623" y="249724"/>
                  <a:pt x="3332236" y="249497"/>
                </a:cubicBezTo>
                <a:cubicBezTo>
                  <a:pt x="3331849" y="249269"/>
                  <a:pt x="3331463" y="249139"/>
                  <a:pt x="3331076" y="249107"/>
                </a:cubicBezTo>
                <a:cubicBezTo>
                  <a:pt x="3329649" y="248197"/>
                  <a:pt x="3328609" y="247678"/>
                  <a:pt x="3327956" y="247548"/>
                </a:cubicBezTo>
                <a:lnTo>
                  <a:pt x="3320916" y="247548"/>
                </a:lnTo>
                <a:cubicBezTo>
                  <a:pt x="3320525" y="247580"/>
                  <a:pt x="3320134" y="247710"/>
                  <a:pt x="3319743" y="247937"/>
                </a:cubicBezTo>
                <a:cubicBezTo>
                  <a:pt x="3319352" y="248165"/>
                  <a:pt x="3318960" y="248295"/>
                  <a:pt x="3318570" y="248327"/>
                </a:cubicBezTo>
                <a:cubicBezTo>
                  <a:pt x="3318146" y="248749"/>
                  <a:pt x="3317625" y="249075"/>
                  <a:pt x="3317005" y="249302"/>
                </a:cubicBezTo>
                <a:cubicBezTo>
                  <a:pt x="3316386" y="249529"/>
                  <a:pt x="3315864" y="249464"/>
                  <a:pt x="3315441" y="249107"/>
                </a:cubicBezTo>
                <a:cubicBezTo>
                  <a:pt x="3313078" y="248343"/>
                  <a:pt x="3310568" y="247921"/>
                  <a:pt x="3307913" y="247840"/>
                </a:cubicBezTo>
                <a:cubicBezTo>
                  <a:pt x="3305256" y="247759"/>
                  <a:pt x="3302551" y="247921"/>
                  <a:pt x="3299797" y="248327"/>
                </a:cubicBezTo>
                <a:lnTo>
                  <a:pt x="3281025" y="250666"/>
                </a:lnTo>
                <a:lnTo>
                  <a:pt x="3266164" y="253005"/>
                </a:lnTo>
                <a:cubicBezTo>
                  <a:pt x="3265740" y="253021"/>
                  <a:pt x="3265414" y="253378"/>
                  <a:pt x="3265186" y="254077"/>
                </a:cubicBezTo>
                <a:cubicBezTo>
                  <a:pt x="3264958" y="254775"/>
                  <a:pt x="3265023" y="255717"/>
                  <a:pt x="3265382" y="256902"/>
                </a:cubicBezTo>
                <a:cubicBezTo>
                  <a:pt x="3265398" y="257276"/>
                  <a:pt x="3265561" y="257503"/>
                  <a:pt x="3265871" y="257584"/>
                </a:cubicBezTo>
                <a:cubicBezTo>
                  <a:pt x="3266181" y="257666"/>
                  <a:pt x="3266539" y="257698"/>
                  <a:pt x="3266946" y="257682"/>
                </a:cubicBezTo>
                <a:cubicBezTo>
                  <a:pt x="3270792" y="257617"/>
                  <a:pt x="3274442" y="257357"/>
                  <a:pt x="3277897" y="256902"/>
                </a:cubicBezTo>
                <a:cubicBezTo>
                  <a:pt x="3281351" y="256447"/>
                  <a:pt x="3285001" y="256188"/>
                  <a:pt x="3288847" y="256123"/>
                </a:cubicBezTo>
                <a:cubicBezTo>
                  <a:pt x="3291943" y="255749"/>
                  <a:pt x="3295137" y="255522"/>
                  <a:pt x="3298429" y="255441"/>
                </a:cubicBezTo>
                <a:cubicBezTo>
                  <a:pt x="3301720" y="255359"/>
                  <a:pt x="3305305" y="255327"/>
                  <a:pt x="3309183" y="255343"/>
                </a:cubicBezTo>
                <a:lnTo>
                  <a:pt x="3331849" y="255343"/>
                </a:lnTo>
                <a:cubicBezTo>
                  <a:pt x="3333396" y="255473"/>
                  <a:pt x="3334170" y="255213"/>
                  <a:pt x="3334170" y="254564"/>
                </a:cubicBezTo>
                <a:cubicBezTo>
                  <a:pt x="3334041" y="253005"/>
                  <a:pt x="3334299" y="252225"/>
                  <a:pt x="3334944" y="252225"/>
                </a:cubicBezTo>
                <a:cubicBezTo>
                  <a:pt x="3334992" y="252209"/>
                  <a:pt x="3335282" y="252241"/>
                  <a:pt x="3335814" y="252322"/>
                </a:cubicBezTo>
                <a:cubicBezTo>
                  <a:pt x="3336345" y="252404"/>
                  <a:pt x="3336829" y="252631"/>
                  <a:pt x="3337264" y="253005"/>
                </a:cubicBezTo>
                <a:lnTo>
                  <a:pt x="3341139" y="255343"/>
                </a:lnTo>
                <a:cubicBezTo>
                  <a:pt x="3342018" y="255765"/>
                  <a:pt x="3342994" y="256484"/>
                  <a:pt x="3344068" y="257499"/>
                </a:cubicBezTo>
                <a:cubicBezTo>
                  <a:pt x="3345142" y="258514"/>
                  <a:pt x="3345728" y="259633"/>
                  <a:pt x="3345825" y="260855"/>
                </a:cubicBezTo>
                <a:lnTo>
                  <a:pt x="3343482" y="260855"/>
                </a:lnTo>
                <a:cubicBezTo>
                  <a:pt x="3343417" y="261202"/>
                  <a:pt x="3343157" y="261301"/>
                  <a:pt x="3342701" y="261153"/>
                </a:cubicBezTo>
                <a:cubicBezTo>
                  <a:pt x="3342246" y="261004"/>
                  <a:pt x="3341986" y="260904"/>
                  <a:pt x="3341920" y="260855"/>
                </a:cubicBezTo>
                <a:cubicBezTo>
                  <a:pt x="3339578" y="259814"/>
                  <a:pt x="3337089" y="259318"/>
                  <a:pt x="3334456" y="259368"/>
                </a:cubicBezTo>
                <a:cubicBezTo>
                  <a:pt x="3331823" y="259417"/>
                  <a:pt x="3329135" y="259120"/>
                  <a:pt x="3326391" y="258475"/>
                </a:cubicBezTo>
                <a:lnTo>
                  <a:pt x="3320916" y="257682"/>
                </a:lnTo>
                <a:lnTo>
                  <a:pt x="3303708" y="257682"/>
                </a:lnTo>
                <a:lnTo>
                  <a:pt x="3300580" y="257682"/>
                </a:lnTo>
                <a:cubicBezTo>
                  <a:pt x="3298266" y="258062"/>
                  <a:pt x="3296245" y="258293"/>
                  <a:pt x="3294517" y="258376"/>
                </a:cubicBezTo>
                <a:cubicBezTo>
                  <a:pt x="3292790" y="258459"/>
                  <a:pt x="3291161" y="258492"/>
                  <a:pt x="3289629" y="258475"/>
                </a:cubicBezTo>
                <a:cubicBezTo>
                  <a:pt x="3285376" y="259599"/>
                  <a:pt x="3281367" y="260326"/>
                  <a:pt x="3277603" y="260656"/>
                </a:cubicBezTo>
                <a:cubicBezTo>
                  <a:pt x="3273839" y="260987"/>
                  <a:pt x="3270026" y="261318"/>
                  <a:pt x="3266164" y="261648"/>
                </a:cubicBezTo>
                <a:cubicBezTo>
                  <a:pt x="3265773" y="261715"/>
                  <a:pt x="3265382" y="262176"/>
                  <a:pt x="3264991" y="263030"/>
                </a:cubicBezTo>
                <a:cubicBezTo>
                  <a:pt x="3264600" y="263884"/>
                  <a:pt x="3264209" y="264728"/>
                  <a:pt x="3263818" y="265562"/>
                </a:cubicBezTo>
                <a:lnTo>
                  <a:pt x="3263818" y="274922"/>
                </a:lnTo>
                <a:cubicBezTo>
                  <a:pt x="3263834" y="276516"/>
                  <a:pt x="3263801" y="278050"/>
                  <a:pt x="3263720" y="279526"/>
                </a:cubicBezTo>
                <a:cubicBezTo>
                  <a:pt x="3263638" y="281003"/>
                  <a:pt x="3263410" y="282327"/>
                  <a:pt x="3263035" y="283501"/>
                </a:cubicBezTo>
                <a:lnTo>
                  <a:pt x="3260692" y="302216"/>
                </a:lnTo>
                <a:cubicBezTo>
                  <a:pt x="3259928" y="305751"/>
                  <a:pt x="3259310" y="309041"/>
                  <a:pt x="3258839" y="312087"/>
                </a:cubicBezTo>
                <a:cubicBezTo>
                  <a:pt x="3258367" y="315132"/>
                  <a:pt x="3257945" y="317836"/>
                  <a:pt x="3257571" y="320198"/>
                </a:cubicBezTo>
                <a:cubicBezTo>
                  <a:pt x="3257555" y="323341"/>
                  <a:pt x="3257392" y="326241"/>
                  <a:pt x="3257083" y="328895"/>
                </a:cubicBezTo>
                <a:cubicBezTo>
                  <a:pt x="3256774" y="331550"/>
                  <a:pt x="3256417" y="333863"/>
                  <a:pt x="3256011" y="335834"/>
                </a:cubicBezTo>
                <a:cubicBezTo>
                  <a:pt x="3255588" y="339727"/>
                  <a:pt x="3255067" y="343473"/>
                  <a:pt x="3254450" y="347073"/>
                </a:cubicBezTo>
                <a:cubicBezTo>
                  <a:pt x="3253832" y="350672"/>
                  <a:pt x="3253312" y="354223"/>
                  <a:pt x="3252889" y="357725"/>
                </a:cubicBezTo>
                <a:cubicBezTo>
                  <a:pt x="3252483" y="359777"/>
                  <a:pt x="3252125" y="362123"/>
                  <a:pt x="3251816" y="364761"/>
                </a:cubicBezTo>
                <a:cubicBezTo>
                  <a:pt x="3251508" y="367400"/>
                  <a:pt x="3251345" y="369745"/>
                  <a:pt x="3251329" y="371797"/>
                </a:cubicBezTo>
                <a:cubicBezTo>
                  <a:pt x="3251280" y="374485"/>
                  <a:pt x="3250987" y="376928"/>
                  <a:pt x="3250451" y="379127"/>
                </a:cubicBezTo>
                <a:cubicBezTo>
                  <a:pt x="3249914" y="381326"/>
                  <a:pt x="3249427" y="383574"/>
                  <a:pt x="3248988" y="385870"/>
                </a:cubicBezTo>
                <a:lnTo>
                  <a:pt x="3248988" y="389763"/>
                </a:lnTo>
                <a:cubicBezTo>
                  <a:pt x="3249394" y="392029"/>
                  <a:pt x="3250142" y="393517"/>
                  <a:pt x="3251231" y="394229"/>
                </a:cubicBezTo>
                <a:cubicBezTo>
                  <a:pt x="3252320" y="394941"/>
                  <a:pt x="3253653" y="395265"/>
                  <a:pt x="3255230" y="395200"/>
                </a:cubicBezTo>
                <a:cubicBezTo>
                  <a:pt x="3258693" y="396704"/>
                  <a:pt x="3262110" y="397578"/>
                  <a:pt x="3265482" y="397821"/>
                </a:cubicBezTo>
                <a:cubicBezTo>
                  <a:pt x="3268853" y="398064"/>
                  <a:pt x="3272470" y="397966"/>
                  <a:pt x="3276332" y="397530"/>
                </a:cubicBezTo>
                <a:cubicBezTo>
                  <a:pt x="3276349" y="397546"/>
                  <a:pt x="3276512" y="397513"/>
                  <a:pt x="3276821" y="397433"/>
                </a:cubicBezTo>
                <a:cubicBezTo>
                  <a:pt x="3277131" y="397352"/>
                  <a:pt x="3277489" y="397125"/>
                  <a:pt x="3277897" y="396753"/>
                </a:cubicBezTo>
                <a:lnTo>
                  <a:pt x="3300580" y="394423"/>
                </a:lnTo>
                <a:lnTo>
                  <a:pt x="3302144" y="394423"/>
                </a:lnTo>
                <a:cubicBezTo>
                  <a:pt x="3307637" y="394019"/>
                  <a:pt x="3313272" y="393663"/>
                  <a:pt x="3319050" y="393355"/>
                </a:cubicBezTo>
                <a:cubicBezTo>
                  <a:pt x="3324828" y="393048"/>
                  <a:pt x="3330641" y="392886"/>
                  <a:pt x="3336491" y="392870"/>
                </a:cubicBezTo>
                <a:cubicBezTo>
                  <a:pt x="3345702" y="391964"/>
                  <a:pt x="3354541" y="391446"/>
                  <a:pt x="3363009" y="391317"/>
                </a:cubicBezTo>
                <a:cubicBezTo>
                  <a:pt x="3367369" y="391301"/>
                  <a:pt x="3371926" y="391333"/>
                  <a:pt x="3376677" y="391414"/>
                </a:cubicBezTo>
                <a:cubicBezTo>
                  <a:pt x="3381428" y="391495"/>
                  <a:pt x="3385984" y="391721"/>
                  <a:pt x="3390345" y="392093"/>
                </a:cubicBezTo>
                <a:lnTo>
                  <a:pt x="3409090" y="392093"/>
                </a:lnTo>
                <a:cubicBezTo>
                  <a:pt x="3413403" y="392514"/>
                  <a:pt x="3417861" y="393032"/>
                  <a:pt x="3422466" y="393647"/>
                </a:cubicBezTo>
                <a:cubicBezTo>
                  <a:pt x="3427071" y="394261"/>
                  <a:pt x="3431725" y="394779"/>
                  <a:pt x="3436427" y="395200"/>
                </a:cubicBezTo>
                <a:lnTo>
                  <a:pt x="3457516" y="396753"/>
                </a:lnTo>
                <a:cubicBezTo>
                  <a:pt x="3459810" y="396786"/>
                  <a:pt x="3462056" y="397109"/>
                  <a:pt x="3464252" y="397724"/>
                </a:cubicBezTo>
                <a:cubicBezTo>
                  <a:pt x="3466449" y="398339"/>
                  <a:pt x="3468890" y="399051"/>
                  <a:pt x="3471574" y="399860"/>
                </a:cubicBezTo>
                <a:lnTo>
                  <a:pt x="3474699" y="404519"/>
                </a:lnTo>
                <a:cubicBezTo>
                  <a:pt x="3475545" y="408026"/>
                  <a:pt x="3476586" y="411386"/>
                  <a:pt x="3477823" y="414598"/>
                </a:cubicBezTo>
                <a:cubicBezTo>
                  <a:pt x="3479060" y="417811"/>
                  <a:pt x="3480101" y="420975"/>
                  <a:pt x="3480947" y="424091"/>
                </a:cubicBezTo>
                <a:lnTo>
                  <a:pt x="3483290" y="432702"/>
                </a:lnTo>
                <a:cubicBezTo>
                  <a:pt x="3484722" y="438053"/>
                  <a:pt x="3484982" y="443008"/>
                  <a:pt x="3484071" y="447565"/>
                </a:cubicBezTo>
                <a:lnTo>
                  <a:pt x="3481728" y="455336"/>
                </a:lnTo>
                <a:lnTo>
                  <a:pt x="3479385" y="461536"/>
                </a:lnTo>
                <a:lnTo>
                  <a:pt x="3475480" y="470140"/>
                </a:lnTo>
                <a:cubicBezTo>
                  <a:pt x="3475106" y="471672"/>
                  <a:pt x="3474682" y="473106"/>
                  <a:pt x="3474211" y="474442"/>
                </a:cubicBezTo>
                <a:cubicBezTo>
                  <a:pt x="3473739" y="475778"/>
                  <a:pt x="3473120" y="477212"/>
                  <a:pt x="3472355" y="478744"/>
                </a:cubicBezTo>
                <a:cubicBezTo>
                  <a:pt x="3471965" y="480276"/>
                  <a:pt x="3471379" y="481709"/>
                  <a:pt x="3470598" y="483046"/>
                </a:cubicBezTo>
                <a:cubicBezTo>
                  <a:pt x="3469817" y="484382"/>
                  <a:pt x="3468841" y="485816"/>
                  <a:pt x="3467669" y="487348"/>
                </a:cubicBezTo>
                <a:cubicBezTo>
                  <a:pt x="3466856" y="488928"/>
                  <a:pt x="3465944" y="490656"/>
                  <a:pt x="3464936" y="492529"/>
                </a:cubicBezTo>
                <a:cubicBezTo>
                  <a:pt x="3463927" y="494403"/>
                  <a:pt x="3463015" y="496327"/>
                  <a:pt x="3462202" y="498298"/>
                </a:cubicBezTo>
                <a:cubicBezTo>
                  <a:pt x="3461063" y="499488"/>
                  <a:pt x="3460022" y="500824"/>
                  <a:pt x="3459078" y="502307"/>
                </a:cubicBezTo>
                <a:cubicBezTo>
                  <a:pt x="3458134" y="503790"/>
                  <a:pt x="3457093" y="505321"/>
                  <a:pt x="3455954" y="506902"/>
                </a:cubicBezTo>
                <a:lnTo>
                  <a:pt x="3448143" y="517070"/>
                </a:lnTo>
                <a:cubicBezTo>
                  <a:pt x="3446646" y="519401"/>
                  <a:pt x="3445149" y="521779"/>
                  <a:pt x="3443652" y="524203"/>
                </a:cubicBezTo>
                <a:cubicBezTo>
                  <a:pt x="3442155" y="526627"/>
                  <a:pt x="3440267" y="529192"/>
                  <a:pt x="3437989" y="531896"/>
                </a:cubicBezTo>
                <a:cubicBezTo>
                  <a:pt x="3434849" y="535836"/>
                  <a:pt x="3431562" y="539985"/>
                  <a:pt x="3428129" y="544342"/>
                </a:cubicBezTo>
                <a:cubicBezTo>
                  <a:pt x="3424696" y="548699"/>
                  <a:pt x="3421213" y="552865"/>
                  <a:pt x="3417682" y="556841"/>
                </a:cubicBezTo>
                <a:lnTo>
                  <a:pt x="3408309" y="568566"/>
                </a:lnTo>
                <a:cubicBezTo>
                  <a:pt x="3405592" y="571741"/>
                  <a:pt x="3402826" y="574966"/>
                  <a:pt x="3400011" y="578239"/>
                </a:cubicBezTo>
                <a:cubicBezTo>
                  <a:pt x="3397196" y="581513"/>
                  <a:pt x="3394234" y="584542"/>
                  <a:pt x="3391126" y="587327"/>
                </a:cubicBezTo>
                <a:cubicBezTo>
                  <a:pt x="3388051" y="591659"/>
                  <a:pt x="3385024" y="595893"/>
                  <a:pt x="3382047" y="600029"/>
                </a:cubicBezTo>
                <a:cubicBezTo>
                  <a:pt x="3379069" y="604166"/>
                  <a:pt x="3375847" y="608009"/>
                  <a:pt x="3372381" y="611559"/>
                </a:cubicBezTo>
                <a:cubicBezTo>
                  <a:pt x="3370819" y="614279"/>
                  <a:pt x="3369062" y="616852"/>
                  <a:pt x="3367109" y="619278"/>
                </a:cubicBezTo>
                <a:cubicBezTo>
                  <a:pt x="3365156" y="621705"/>
                  <a:pt x="3363009" y="624082"/>
                  <a:pt x="3360665" y="626411"/>
                </a:cubicBezTo>
                <a:cubicBezTo>
                  <a:pt x="3357997" y="629538"/>
                  <a:pt x="3355523" y="632665"/>
                  <a:pt x="3353245" y="635792"/>
                </a:cubicBezTo>
                <a:cubicBezTo>
                  <a:pt x="3350968" y="638918"/>
                  <a:pt x="3348494" y="642045"/>
                  <a:pt x="3345825" y="645172"/>
                </a:cubicBezTo>
                <a:lnTo>
                  <a:pt x="3333396" y="659967"/>
                </a:lnTo>
                <a:lnTo>
                  <a:pt x="3326391" y="668514"/>
                </a:lnTo>
                <a:cubicBezTo>
                  <a:pt x="3325234" y="669767"/>
                  <a:pt x="3323833" y="671166"/>
                  <a:pt x="3322187" y="672712"/>
                </a:cubicBezTo>
                <a:cubicBezTo>
                  <a:pt x="3320541" y="674258"/>
                  <a:pt x="3318553" y="675462"/>
                  <a:pt x="3316223" y="676325"/>
                </a:cubicBezTo>
                <a:cubicBezTo>
                  <a:pt x="3314317" y="676748"/>
                  <a:pt x="3312654" y="677659"/>
                  <a:pt x="3311237" y="679058"/>
                </a:cubicBezTo>
                <a:cubicBezTo>
                  <a:pt x="3309819" y="680458"/>
                  <a:pt x="3308352" y="682150"/>
                  <a:pt x="3306837" y="684135"/>
                </a:cubicBezTo>
                <a:cubicBezTo>
                  <a:pt x="3305648" y="685697"/>
                  <a:pt x="3304115" y="687259"/>
                  <a:pt x="3302241" y="688822"/>
                </a:cubicBezTo>
                <a:cubicBezTo>
                  <a:pt x="3300368" y="690384"/>
                  <a:pt x="3298249" y="691946"/>
                  <a:pt x="3295887" y="693508"/>
                </a:cubicBezTo>
                <a:cubicBezTo>
                  <a:pt x="3295447" y="693914"/>
                  <a:pt x="3294762" y="694272"/>
                  <a:pt x="3293834" y="694582"/>
                </a:cubicBezTo>
                <a:cubicBezTo>
                  <a:pt x="3292905" y="694891"/>
                  <a:pt x="3292025" y="695054"/>
                  <a:pt x="3291194" y="695070"/>
                </a:cubicBezTo>
                <a:cubicBezTo>
                  <a:pt x="3288505" y="695102"/>
                  <a:pt x="3286061" y="695232"/>
                  <a:pt x="3283861" y="695461"/>
                </a:cubicBezTo>
                <a:cubicBezTo>
                  <a:pt x="3281661" y="695688"/>
                  <a:pt x="3279412" y="695818"/>
                  <a:pt x="3277114" y="695851"/>
                </a:cubicBezTo>
                <a:cubicBezTo>
                  <a:pt x="3273594" y="695526"/>
                  <a:pt x="3270075" y="695005"/>
                  <a:pt x="3266557" y="694289"/>
                </a:cubicBezTo>
                <a:cubicBezTo>
                  <a:pt x="3263039" y="693573"/>
                  <a:pt x="3259523" y="692271"/>
                  <a:pt x="3256011" y="690384"/>
                </a:cubicBezTo>
                <a:cubicBezTo>
                  <a:pt x="3252759" y="688952"/>
                  <a:pt x="3249898" y="687910"/>
                  <a:pt x="3247427" y="687259"/>
                </a:cubicBezTo>
                <a:cubicBezTo>
                  <a:pt x="3245460" y="686511"/>
                  <a:pt x="3243542" y="685665"/>
                  <a:pt x="3241673" y="684721"/>
                </a:cubicBezTo>
                <a:cubicBezTo>
                  <a:pt x="3239803" y="683777"/>
                  <a:pt x="3238080" y="682540"/>
                  <a:pt x="3236503" y="681011"/>
                </a:cubicBezTo>
                <a:cubicBezTo>
                  <a:pt x="3236081" y="680637"/>
                  <a:pt x="3235561" y="680409"/>
                  <a:pt x="3234943" y="680327"/>
                </a:cubicBezTo>
                <a:cubicBezTo>
                  <a:pt x="3234325" y="680246"/>
                  <a:pt x="3233805" y="680214"/>
                  <a:pt x="3233382" y="680230"/>
                </a:cubicBezTo>
                <a:lnTo>
                  <a:pt x="3220898" y="677106"/>
                </a:lnTo>
                <a:cubicBezTo>
                  <a:pt x="3219695" y="676373"/>
                  <a:pt x="3218395" y="675690"/>
                  <a:pt x="3216996" y="675056"/>
                </a:cubicBezTo>
                <a:cubicBezTo>
                  <a:pt x="3215598" y="674421"/>
                  <a:pt x="3214298" y="673542"/>
                  <a:pt x="3213095" y="672419"/>
                </a:cubicBezTo>
                <a:cubicBezTo>
                  <a:pt x="3211502" y="671655"/>
                  <a:pt x="3210007" y="671036"/>
                  <a:pt x="3208608" y="670564"/>
                </a:cubicBezTo>
                <a:cubicBezTo>
                  <a:pt x="3207210" y="670092"/>
                  <a:pt x="3206105" y="669669"/>
                  <a:pt x="3205292" y="669295"/>
                </a:cubicBezTo>
                <a:cubicBezTo>
                  <a:pt x="3203732" y="668205"/>
                  <a:pt x="3202171" y="667261"/>
                  <a:pt x="3200611" y="666465"/>
                </a:cubicBezTo>
                <a:cubicBezTo>
                  <a:pt x="3199050" y="665669"/>
                  <a:pt x="3197490" y="664532"/>
                  <a:pt x="3195929" y="663056"/>
                </a:cubicBezTo>
                <a:cubicBezTo>
                  <a:pt x="3193621" y="661480"/>
                  <a:pt x="3191215" y="659805"/>
                  <a:pt x="3188712" y="658033"/>
                </a:cubicBezTo>
                <a:cubicBezTo>
                  <a:pt x="3186208" y="656261"/>
                  <a:pt x="3183412" y="654579"/>
                  <a:pt x="3180324" y="652989"/>
                </a:cubicBezTo>
                <a:lnTo>
                  <a:pt x="3170960" y="649862"/>
                </a:lnTo>
                <a:cubicBezTo>
                  <a:pt x="3169432" y="648006"/>
                  <a:pt x="3168002" y="646637"/>
                  <a:pt x="3166668" y="645758"/>
                </a:cubicBezTo>
                <a:cubicBezTo>
                  <a:pt x="3165334" y="644879"/>
                  <a:pt x="3163902" y="643902"/>
                  <a:pt x="3162371" y="642827"/>
                </a:cubicBezTo>
                <a:cubicBezTo>
                  <a:pt x="3158142" y="640498"/>
                  <a:pt x="3154412" y="637925"/>
                  <a:pt x="3151178" y="635108"/>
                </a:cubicBezTo>
                <a:cubicBezTo>
                  <a:pt x="3147944" y="632290"/>
                  <a:pt x="3144625" y="629131"/>
                  <a:pt x="3141222" y="625630"/>
                </a:cubicBezTo>
                <a:cubicBezTo>
                  <a:pt x="3138175" y="623724"/>
                  <a:pt x="3135712" y="621672"/>
                  <a:pt x="3133832" y="619474"/>
                </a:cubicBezTo>
                <a:cubicBezTo>
                  <a:pt x="3131952" y="617275"/>
                  <a:pt x="3130267" y="614637"/>
                  <a:pt x="3128776" y="611559"/>
                </a:cubicBezTo>
                <a:cubicBezTo>
                  <a:pt x="3127236" y="609947"/>
                  <a:pt x="3125841" y="608090"/>
                  <a:pt x="3124589" y="605989"/>
                </a:cubicBezTo>
                <a:cubicBezTo>
                  <a:pt x="3123338" y="603889"/>
                  <a:pt x="3122135" y="601837"/>
                  <a:pt x="3120978" y="599834"/>
                </a:cubicBezTo>
                <a:lnTo>
                  <a:pt x="3120978" y="597489"/>
                </a:lnTo>
                <a:cubicBezTo>
                  <a:pt x="3120962" y="596756"/>
                  <a:pt x="3120994" y="596267"/>
                  <a:pt x="3121076" y="596023"/>
                </a:cubicBezTo>
                <a:cubicBezTo>
                  <a:pt x="3121157" y="595779"/>
                  <a:pt x="3121385" y="595486"/>
                  <a:pt x="3121760" y="595143"/>
                </a:cubicBezTo>
                <a:cubicBezTo>
                  <a:pt x="3122134" y="593173"/>
                  <a:pt x="3122558" y="591251"/>
                  <a:pt x="3123030" y="589379"/>
                </a:cubicBezTo>
                <a:cubicBezTo>
                  <a:pt x="3123502" y="587506"/>
                  <a:pt x="3124121" y="585780"/>
                  <a:pt x="3124886" y="584200"/>
                </a:cubicBezTo>
                <a:cubicBezTo>
                  <a:pt x="3125324" y="583402"/>
                  <a:pt x="3125810" y="582653"/>
                  <a:pt x="3126345" y="581953"/>
                </a:cubicBezTo>
                <a:cubicBezTo>
                  <a:pt x="3126879" y="581252"/>
                  <a:pt x="3127171" y="580699"/>
                  <a:pt x="3127220" y="580291"/>
                </a:cubicBezTo>
                <a:cubicBezTo>
                  <a:pt x="3127608" y="578011"/>
                  <a:pt x="3127608" y="576122"/>
                  <a:pt x="3127220" y="574624"/>
                </a:cubicBezTo>
                <a:cubicBezTo>
                  <a:pt x="3126831" y="573126"/>
                  <a:pt x="3126053" y="571628"/>
                  <a:pt x="3124886" y="570129"/>
                </a:cubicBezTo>
                <a:cubicBezTo>
                  <a:pt x="3123356" y="568110"/>
                  <a:pt x="3121727" y="565895"/>
                  <a:pt x="3120001" y="563485"/>
                </a:cubicBezTo>
                <a:cubicBezTo>
                  <a:pt x="3118275" y="561075"/>
                  <a:pt x="3116255" y="558860"/>
                  <a:pt x="3113943" y="556841"/>
                </a:cubicBezTo>
                <a:cubicBezTo>
                  <a:pt x="3112786" y="556156"/>
                  <a:pt x="3111581" y="555961"/>
                  <a:pt x="3110328" y="556254"/>
                </a:cubicBezTo>
                <a:cubicBezTo>
                  <a:pt x="3109074" y="556547"/>
                  <a:pt x="3107673" y="556743"/>
                  <a:pt x="3106126" y="556841"/>
                </a:cubicBezTo>
                <a:lnTo>
                  <a:pt x="3096745" y="558404"/>
                </a:lnTo>
                <a:cubicBezTo>
                  <a:pt x="3095182" y="559169"/>
                  <a:pt x="3093619" y="559788"/>
                  <a:pt x="3092055" y="560260"/>
                </a:cubicBezTo>
                <a:cubicBezTo>
                  <a:pt x="3090492" y="560733"/>
                  <a:pt x="3088928" y="561156"/>
                  <a:pt x="3087365" y="561531"/>
                </a:cubicBezTo>
                <a:cubicBezTo>
                  <a:pt x="3086990" y="561596"/>
                  <a:pt x="3086567" y="561856"/>
                  <a:pt x="3086095" y="562313"/>
                </a:cubicBezTo>
                <a:cubicBezTo>
                  <a:pt x="3085622" y="562768"/>
                  <a:pt x="3085003" y="563029"/>
                  <a:pt x="3084238" y="563094"/>
                </a:cubicBezTo>
                <a:cubicBezTo>
                  <a:pt x="3080313" y="563892"/>
                  <a:pt x="3076437" y="564837"/>
                  <a:pt x="3072610" y="565928"/>
                </a:cubicBezTo>
                <a:cubicBezTo>
                  <a:pt x="3068783" y="567019"/>
                  <a:pt x="3065103" y="568159"/>
                  <a:pt x="3061569" y="569348"/>
                </a:cubicBezTo>
                <a:cubicBezTo>
                  <a:pt x="3059630" y="569755"/>
                  <a:pt x="3057839" y="570308"/>
                  <a:pt x="3056194" y="571009"/>
                </a:cubicBezTo>
                <a:cubicBezTo>
                  <a:pt x="3054550" y="571709"/>
                  <a:pt x="3052953" y="572458"/>
                  <a:pt x="3051406" y="573256"/>
                </a:cubicBezTo>
                <a:lnTo>
                  <a:pt x="3047498" y="573256"/>
                </a:lnTo>
                <a:cubicBezTo>
                  <a:pt x="3047156" y="572442"/>
                  <a:pt x="3047254" y="571725"/>
                  <a:pt x="3047791" y="571106"/>
                </a:cubicBezTo>
                <a:cubicBezTo>
                  <a:pt x="3048328" y="570488"/>
                  <a:pt x="3049012" y="570162"/>
                  <a:pt x="3049843" y="570129"/>
                </a:cubicBezTo>
                <a:lnTo>
                  <a:pt x="3079548" y="560749"/>
                </a:lnTo>
                <a:cubicBezTo>
                  <a:pt x="3081144" y="560423"/>
                  <a:pt x="3082837" y="560098"/>
                  <a:pt x="3084629" y="559772"/>
                </a:cubicBezTo>
                <a:cubicBezTo>
                  <a:pt x="3086420" y="559446"/>
                  <a:pt x="3088114" y="558730"/>
                  <a:pt x="3089710" y="557622"/>
                </a:cubicBezTo>
                <a:lnTo>
                  <a:pt x="3102999" y="555277"/>
                </a:lnTo>
                <a:cubicBezTo>
                  <a:pt x="3103390" y="555293"/>
                  <a:pt x="3103780" y="555261"/>
                  <a:pt x="3104171" y="555179"/>
                </a:cubicBezTo>
                <a:cubicBezTo>
                  <a:pt x="3104562" y="555098"/>
                  <a:pt x="3104953" y="554870"/>
                  <a:pt x="3105344" y="554496"/>
                </a:cubicBezTo>
                <a:cubicBezTo>
                  <a:pt x="3105784" y="554430"/>
                  <a:pt x="3106272" y="554170"/>
                  <a:pt x="3106810" y="553714"/>
                </a:cubicBezTo>
                <a:cubicBezTo>
                  <a:pt x="3107347" y="553258"/>
                  <a:pt x="3107640" y="552997"/>
                  <a:pt x="3107689" y="552932"/>
                </a:cubicBezTo>
                <a:cubicBezTo>
                  <a:pt x="3106908" y="552557"/>
                  <a:pt x="3106321" y="552329"/>
                  <a:pt x="3105930" y="552248"/>
                </a:cubicBezTo>
                <a:cubicBezTo>
                  <a:pt x="3105540" y="552167"/>
                  <a:pt x="3105344" y="552134"/>
                  <a:pt x="3105344" y="552151"/>
                </a:cubicBezTo>
                <a:cubicBezTo>
                  <a:pt x="3104562" y="551808"/>
                  <a:pt x="3103976" y="551711"/>
                  <a:pt x="3103585" y="551857"/>
                </a:cubicBezTo>
                <a:cubicBezTo>
                  <a:pt x="3103194" y="552004"/>
                  <a:pt x="3102999" y="552101"/>
                  <a:pt x="3102999" y="552151"/>
                </a:cubicBezTo>
                <a:cubicBezTo>
                  <a:pt x="3100279" y="552607"/>
                  <a:pt x="3097706" y="553258"/>
                  <a:pt x="3095280" y="554105"/>
                </a:cubicBezTo>
                <a:cubicBezTo>
                  <a:pt x="3092853" y="554952"/>
                  <a:pt x="3090476" y="555603"/>
                  <a:pt x="3088147" y="556059"/>
                </a:cubicBezTo>
                <a:cubicBezTo>
                  <a:pt x="3085378" y="556450"/>
                  <a:pt x="3082707" y="557036"/>
                  <a:pt x="3080134" y="557818"/>
                </a:cubicBezTo>
                <a:cubicBezTo>
                  <a:pt x="3077561" y="558599"/>
                  <a:pt x="3075281" y="559577"/>
                  <a:pt x="3073294" y="560749"/>
                </a:cubicBezTo>
                <a:cubicBezTo>
                  <a:pt x="3070965" y="561221"/>
                  <a:pt x="3068783" y="561840"/>
                  <a:pt x="3066747" y="562605"/>
                </a:cubicBezTo>
                <a:cubicBezTo>
                  <a:pt x="3064712" y="563371"/>
                  <a:pt x="3062725" y="563794"/>
                  <a:pt x="3060787" y="563876"/>
                </a:cubicBezTo>
                <a:lnTo>
                  <a:pt x="3054533" y="566221"/>
                </a:lnTo>
                <a:cubicBezTo>
                  <a:pt x="3054142" y="566237"/>
                  <a:pt x="3053751" y="566205"/>
                  <a:pt x="3053361" y="566123"/>
                </a:cubicBezTo>
                <a:cubicBezTo>
                  <a:pt x="3052970" y="566042"/>
                  <a:pt x="3052579" y="565814"/>
                  <a:pt x="3052188" y="565439"/>
                </a:cubicBezTo>
                <a:cubicBezTo>
                  <a:pt x="3051048" y="564690"/>
                  <a:pt x="3050006" y="564234"/>
                  <a:pt x="3049061" y="564071"/>
                </a:cubicBezTo>
                <a:cubicBezTo>
                  <a:pt x="3048117" y="563908"/>
                  <a:pt x="3047074" y="563843"/>
                  <a:pt x="3045934" y="563876"/>
                </a:cubicBezTo>
                <a:cubicBezTo>
                  <a:pt x="3045902" y="563925"/>
                  <a:pt x="3045772" y="564022"/>
                  <a:pt x="3045543" y="564169"/>
                </a:cubicBezTo>
                <a:cubicBezTo>
                  <a:pt x="3045316" y="564315"/>
                  <a:pt x="3045185" y="564218"/>
                  <a:pt x="3045153" y="563876"/>
                </a:cubicBezTo>
                <a:cubicBezTo>
                  <a:pt x="3043557" y="562833"/>
                  <a:pt x="3041863" y="562573"/>
                  <a:pt x="3040072" y="563094"/>
                </a:cubicBezTo>
                <a:cubicBezTo>
                  <a:pt x="3038280" y="563615"/>
                  <a:pt x="3036586" y="564136"/>
                  <a:pt x="3034991" y="564658"/>
                </a:cubicBezTo>
                <a:cubicBezTo>
                  <a:pt x="3033802" y="565048"/>
                  <a:pt x="3032662" y="565244"/>
                  <a:pt x="3031571" y="565244"/>
                </a:cubicBezTo>
                <a:cubicBezTo>
                  <a:pt x="3030480" y="565244"/>
                  <a:pt x="3029535" y="565048"/>
                  <a:pt x="3028737" y="564658"/>
                </a:cubicBezTo>
                <a:cubicBezTo>
                  <a:pt x="3028346" y="564283"/>
                  <a:pt x="3027955" y="564055"/>
                  <a:pt x="3027564" y="563973"/>
                </a:cubicBezTo>
                <a:cubicBezTo>
                  <a:pt x="3027173" y="563892"/>
                  <a:pt x="3026783" y="563859"/>
                  <a:pt x="3026392" y="563876"/>
                </a:cubicBezTo>
                <a:cubicBezTo>
                  <a:pt x="3025968" y="563925"/>
                  <a:pt x="3025447" y="563827"/>
                  <a:pt x="3024828" y="563583"/>
                </a:cubicBezTo>
                <a:cubicBezTo>
                  <a:pt x="3024210" y="563338"/>
                  <a:pt x="3023688" y="562654"/>
                  <a:pt x="3023265" y="561531"/>
                </a:cubicBezTo>
                <a:cubicBezTo>
                  <a:pt x="3021734" y="560016"/>
                  <a:pt x="3020301" y="558746"/>
                  <a:pt x="3018966" y="557720"/>
                </a:cubicBezTo>
                <a:cubicBezTo>
                  <a:pt x="3017630" y="556694"/>
                  <a:pt x="3016197" y="555619"/>
                  <a:pt x="3014666" y="554496"/>
                </a:cubicBezTo>
                <a:cubicBezTo>
                  <a:pt x="3014292" y="554447"/>
                  <a:pt x="3014064" y="554153"/>
                  <a:pt x="3013982" y="553616"/>
                </a:cubicBezTo>
                <a:cubicBezTo>
                  <a:pt x="3013901" y="553079"/>
                  <a:pt x="3013868" y="552590"/>
                  <a:pt x="3013885" y="552151"/>
                </a:cubicBezTo>
                <a:cubicBezTo>
                  <a:pt x="3013901" y="551353"/>
                  <a:pt x="3013673" y="550799"/>
                  <a:pt x="3013201" y="550489"/>
                </a:cubicBezTo>
                <a:cubicBezTo>
                  <a:pt x="3012728" y="550180"/>
                  <a:pt x="3011914" y="550212"/>
                  <a:pt x="3010758" y="550587"/>
                </a:cubicBezTo>
                <a:cubicBezTo>
                  <a:pt x="3010334" y="550571"/>
                  <a:pt x="3009813" y="550603"/>
                  <a:pt x="3009194" y="550685"/>
                </a:cubicBezTo>
                <a:cubicBezTo>
                  <a:pt x="3008575" y="550766"/>
                  <a:pt x="3008054" y="550994"/>
                  <a:pt x="3007631" y="551369"/>
                </a:cubicBezTo>
                <a:cubicBezTo>
                  <a:pt x="3006167" y="551776"/>
                  <a:pt x="3005041" y="551743"/>
                  <a:pt x="3004253" y="551271"/>
                </a:cubicBezTo>
                <a:cubicBezTo>
                  <a:pt x="3003464" y="550799"/>
                  <a:pt x="3002531" y="549789"/>
                  <a:pt x="3001453" y="548242"/>
                </a:cubicBezTo>
                <a:lnTo>
                  <a:pt x="2999137" y="545897"/>
                </a:lnTo>
                <a:cubicBezTo>
                  <a:pt x="2999088" y="544773"/>
                  <a:pt x="2998990" y="543894"/>
                  <a:pt x="2998844" y="543259"/>
                </a:cubicBezTo>
                <a:cubicBezTo>
                  <a:pt x="2998697" y="542623"/>
                  <a:pt x="2998795" y="541939"/>
                  <a:pt x="2999137" y="541207"/>
                </a:cubicBezTo>
                <a:cubicBezTo>
                  <a:pt x="2999539" y="541141"/>
                  <a:pt x="2999893" y="540881"/>
                  <a:pt x="3000199" y="540425"/>
                </a:cubicBezTo>
                <a:cubicBezTo>
                  <a:pt x="3000504" y="539969"/>
                  <a:pt x="3000665" y="539709"/>
                  <a:pt x="3000681" y="539643"/>
                </a:cubicBezTo>
                <a:cubicBezTo>
                  <a:pt x="3000730" y="537696"/>
                  <a:pt x="3001405" y="536142"/>
                  <a:pt x="3002708" y="534982"/>
                </a:cubicBezTo>
                <a:cubicBezTo>
                  <a:pt x="3004011" y="533822"/>
                  <a:pt x="3005652" y="533050"/>
                  <a:pt x="3007631" y="532666"/>
                </a:cubicBezTo>
                <a:cubicBezTo>
                  <a:pt x="3010302" y="532248"/>
                  <a:pt x="3012777" y="531735"/>
                  <a:pt x="3015057" y="531125"/>
                </a:cubicBezTo>
                <a:cubicBezTo>
                  <a:pt x="3017337" y="530516"/>
                  <a:pt x="3019812" y="530002"/>
                  <a:pt x="3022483" y="529585"/>
                </a:cubicBezTo>
                <a:cubicBezTo>
                  <a:pt x="3024356" y="528395"/>
                  <a:pt x="3026082" y="527450"/>
                  <a:pt x="3027662" y="526749"/>
                </a:cubicBezTo>
                <a:cubicBezTo>
                  <a:pt x="3029242" y="526049"/>
                  <a:pt x="3031164" y="525690"/>
                  <a:pt x="3033427" y="525674"/>
                </a:cubicBezTo>
                <a:cubicBezTo>
                  <a:pt x="3033851" y="525234"/>
                  <a:pt x="3034372" y="524745"/>
                  <a:pt x="3034991" y="524208"/>
                </a:cubicBezTo>
                <a:cubicBezTo>
                  <a:pt x="3035609" y="523670"/>
                  <a:pt x="3036131" y="523376"/>
                  <a:pt x="3036554" y="523328"/>
                </a:cubicBezTo>
                <a:lnTo>
                  <a:pt x="3052970" y="517852"/>
                </a:lnTo>
                <a:cubicBezTo>
                  <a:pt x="3055722" y="517037"/>
                  <a:pt x="3058426" y="516125"/>
                  <a:pt x="3061080" y="515115"/>
                </a:cubicBezTo>
                <a:cubicBezTo>
                  <a:pt x="3063735" y="514104"/>
                  <a:pt x="3066242" y="513192"/>
                  <a:pt x="3068604" y="512377"/>
                </a:cubicBezTo>
                <a:cubicBezTo>
                  <a:pt x="3071014" y="511204"/>
                  <a:pt x="3073620" y="510226"/>
                  <a:pt x="3076421" y="509444"/>
                </a:cubicBezTo>
                <a:cubicBezTo>
                  <a:pt x="3079222" y="508662"/>
                  <a:pt x="3081828" y="508075"/>
                  <a:pt x="3084238" y="507684"/>
                </a:cubicBezTo>
                <a:cubicBezTo>
                  <a:pt x="3086942" y="506543"/>
                  <a:pt x="3089742" y="505501"/>
                  <a:pt x="3092641" y="504555"/>
                </a:cubicBezTo>
                <a:cubicBezTo>
                  <a:pt x="3095540" y="503610"/>
                  <a:pt x="3098732" y="502567"/>
                  <a:pt x="3102217" y="501427"/>
                </a:cubicBezTo>
                <a:cubicBezTo>
                  <a:pt x="3104188" y="500645"/>
                  <a:pt x="3106500" y="499862"/>
                  <a:pt x="3109155" y="499080"/>
                </a:cubicBezTo>
                <a:cubicBezTo>
                  <a:pt x="3111809" y="498298"/>
                  <a:pt x="3114708" y="497516"/>
                  <a:pt x="3117852" y="496734"/>
                </a:cubicBezTo>
                <a:cubicBezTo>
                  <a:pt x="3119024" y="496001"/>
                  <a:pt x="3120392" y="495512"/>
                  <a:pt x="3121954" y="495267"/>
                </a:cubicBezTo>
                <a:cubicBezTo>
                  <a:pt x="3123516" y="495023"/>
                  <a:pt x="3125271" y="494729"/>
                  <a:pt x="3127220" y="494387"/>
                </a:cubicBezTo>
                <a:cubicBezTo>
                  <a:pt x="3130007" y="493246"/>
                  <a:pt x="3133183" y="492204"/>
                  <a:pt x="3136749" y="491259"/>
                </a:cubicBezTo>
                <a:cubicBezTo>
                  <a:pt x="3140314" y="490313"/>
                  <a:pt x="3143880" y="489270"/>
                  <a:pt x="3147445" y="488130"/>
                </a:cubicBezTo>
                <a:lnTo>
                  <a:pt x="3156079" y="486565"/>
                </a:lnTo>
                <a:lnTo>
                  <a:pt x="3184225" y="479526"/>
                </a:lnTo>
                <a:lnTo>
                  <a:pt x="3200611" y="474833"/>
                </a:lnTo>
                <a:cubicBezTo>
                  <a:pt x="3204122" y="474393"/>
                  <a:pt x="3207633" y="473709"/>
                  <a:pt x="3211144" y="472780"/>
                </a:cubicBezTo>
                <a:cubicBezTo>
                  <a:pt x="3214656" y="471851"/>
                  <a:pt x="3218167" y="470971"/>
                  <a:pt x="3221678" y="470140"/>
                </a:cubicBezTo>
                <a:lnTo>
                  <a:pt x="3239624" y="465447"/>
                </a:lnTo>
                <a:lnTo>
                  <a:pt x="3251329" y="463883"/>
                </a:lnTo>
                <a:cubicBezTo>
                  <a:pt x="3252499" y="463508"/>
                  <a:pt x="3253864" y="463280"/>
                  <a:pt x="3255425" y="463198"/>
                </a:cubicBezTo>
                <a:cubicBezTo>
                  <a:pt x="3256985" y="463117"/>
                  <a:pt x="3258741" y="463084"/>
                  <a:pt x="3260692" y="463100"/>
                </a:cubicBezTo>
                <a:cubicBezTo>
                  <a:pt x="3261929" y="463475"/>
                  <a:pt x="3262971" y="464094"/>
                  <a:pt x="3263818" y="464958"/>
                </a:cubicBezTo>
                <a:cubicBezTo>
                  <a:pt x="3264665" y="465822"/>
                  <a:pt x="3264925" y="467028"/>
                  <a:pt x="3264600" y="468576"/>
                </a:cubicBezTo>
                <a:cubicBezTo>
                  <a:pt x="3264616" y="468983"/>
                  <a:pt x="3264779" y="469341"/>
                  <a:pt x="3265088" y="469651"/>
                </a:cubicBezTo>
                <a:cubicBezTo>
                  <a:pt x="3265398" y="469961"/>
                  <a:pt x="3265757" y="470124"/>
                  <a:pt x="3266164" y="470140"/>
                </a:cubicBezTo>
                <a:cubicBezTo>
                  <a:pt x="3268071" y="470498"/>
                  <a:pt x="3269733" y="470564"/>
                  <a:pt x="3271151" y="470335"/>
                </a:cubicBezTo>
                <a:cubicBezTo>
                  <a:pt x="3272568" y="470107"/>
                  <a:pt x="3274034" y="469781"/>
                  <a:pt x="3275550" y="469358"/>
                </a:cubicBezTo>
                <a:lnTo>
                  <a:pt x="3298233" y="463883"/>
                </a:lnTo>
                <a:cubicBezTo>
                  <a:pt x="3301378" y="463458"/>
                  <a:pt x="3304474" y="462746"/>
                  <a:pt x="3307521" y="461745"/>
                </a:cubicBezTo>
                <a:cubicBezTo>
                  <a:pt x="3310568" y="460744"/>
                  <a:pt x="3313469" y="459651"/>
                  <a:pt x="3316223" y="458467"/>
                </a:cubicBezTo>
                <a:lnTo>
                  <a:pt x="3331076" y="454507"/>
                </a:lnTo>
                <a:lnTo>
                  <a:pt x="3331849" y="454507"/>
                </a:lnTo>
                <a:lnTo>
                  <a:pt x="3334170" y="456166"/>
                </a:lnTo>
                <a:cubicBezTo>
                  <a:pt x="3333815" y="456198"/>
                  <a:pt x="3333558" y="456326"/>
                  <a:pt x="3333396" y="456550"/>
                </a:cubicBezTo>
                <a:cubicBezTo>
                  <a:pt x="3333235" y="456773"/>
                  <a:pt x="3332977" y="456901"/>
                  <a:pt x="3332623" y="456933"/>
                </a:cubicBezTo>
                <a:lnTo>
                  <a:pt x="3338038" y="456933"/>
                </a:lnTo>
                <a:lnTo>
                  <a:pt x="3340358" y="456933"/>
                </a:lnTo>
                <a:lnTo>
                  <a:pt x="3340358" y="460002"/>
                </a:lnTo>
                <a:cubicBezTo>
                  <a:pt x="3339601" y="461519"/>
                  <a:pt x="3338795" y="462944"/>
                  <a:pt x="3337941" y="464278"/>
                </a:cubicBezTo>
                <a:cubicBezTo>
                  <a:pt x="3337087" y="465611"/>
                  <a:pt x="3336088" y="467043"/>
                  <a:pt x="3334944" y="468576"/>
                </a:cubicBezTo>
                <a:cubicBezTo>
                  <a:pt x="3334170" y="469765"/>
                  <a:pt x="3333396" y="470906"/>
                  <a:pt x="3332623" y="471998"/>
                </a:cubicBezTo>
                <a:cubicBezTo>
                  <a:pt x="3331849" y="473089"/>
                  <a:pt x="3331075" y="474035"/>
                  <a:pt x="3330302" y="474833"/>
                </a:cubicBezTo>
                <a:lnTo>
                  <a:pt x="3328738" y="477179"/>
                </a:lnTo>
                <a:cubicBezTo>
                  <a:pt x="3328721" y="478337"/>
                  <a:pt x="3328363" y="479347"/>
                  <a:pt x="3327662" y="480210"/>
                </a:cubicBezTo>
                <a:cubicBezTo>
                  <a:pt x="3326962" y="481074"/>
                  <a:pt x="3326016" y="481889"/>
                  <a:pt x="3324827" y="482655"/>
                </a:cubicBezTo>
                <a:cubicBezTo>
                  <a:pt x="3322920" y="483502"/>
                  <a:pt x="3321454" y="484740"/>
                  <a:pt x="3320427" y="486370"/>
                </a:cubicBezTo>
                <a:cubicBezTo>
                  <a:pt x="3319401" y="487999"/>
                  <a:pt x="3318521" y="489629"/>
                  <a:pt x="3317787" y="491259"/>
                </a:cubicBezTo>
                <a:cubicBezTo>
                  <a:pt x="3316614" y="493165"/>
                  <a:pt x="3315441" y="494632"/>
                  <a:pt x="3314268" y="495658"/>
                </a:cubicBezTo>
                <a:cubicBezTo>
                  <a:pt x="3313094" y="496685"/>
                  <a:pt x="3311921" y="497565"/>
                  <a:pt x="3310748" y="498298"/>
                </a:cubicBezTo>
                <a:cubicBezTo>
                  <a:pt x="3309965" y="499080"/>
                  <a:pt x="3308402" y="499862"/>
                  <a:pt x="3306055" y="500645"/>
                </a:cubicBezTo>
                <a:lnTo>
                  <a:pt x="3301362" y="505338"/>
                </a:lnTo>
                <a:cubicBezTo>
                  <a:pt x="3300971" y="506152"/>
                  <a:pt x="3300384" y="506869"/>
                  <a:pt x="3299602" y="507489"/>
                </a:cubicBezTo>
                <a:cubicBezTo>
                  <a:pt x="3298820" y="508108"/>
                  <a:pt x="3297842" y="508434"/>
                  <a:pt x="3296669" y="508466"/>
                </a:cubicBezTo>
                <a:cubicBezTo>
                  <a:pt x="3294664" y="510373"/>
                  <a:pt x="3292416" y="511839"/>
                  <a:pt x="3289922" y="512866"/>
                </a:cubicBezTo>
                <a:cubicBezTo>
                  <a:pt x="3287429" y="513893"/>
                  <a:pt x="3284985" y="514773"/>
                  <a:pt x="3282590" y="515506"/>
                </a:cubicBezTo>
                <a:cubicBezTo>
                  <a:pt x="3278989" y="517021"/>
                  <a:pt x="3275240" y="518292"/>
                  <a:pt x="3271346" y="519319"/>
                </a:cubicBezTo>
                <a:cubicBezTo>
                  <a:pt x="3267452" y="520345"/>
                  <a:pt x="3263901" y="521421"/>
                  <a:pt x="3260692" y="522545"/>
                </a:cubicBezTo>
                <a:cubicBezTo>
                  <a:pt x="3256417" y="523637"/>
                  <a:pt x="3252288" y="524582"/>
                  <a:pt x="3248305" y="525381"/>
                </a:cubicBezTo>
                <a:cubicBezTo>
                  <a:pt x="3244323" y="526179"/>
                  <a:pt x="3240388" y="527320"/>
                  <a:pt x="3236503" y="528803"/>
                </a:cubicBezTo>
                <a:cubicBezTo>
                  <a:pt x="3233399" y="529225"/>
                  <a:pt x="3230440" y="529743"/>
                  <a:pt x="3227628" y="530357"/>
                </a:cubicBezTo>
                <a:cubicBezTo>
                  <a:pt x="3224815" y="530971"/>
                  <a:pt x="3222052" y="531492"/>
                  <a:pt x="3219337" y="531922"/>
                </a:cubicBezTo>
                <a:lnTo>
                  <a:pt x="3194368" y="538155"/>
                </a:lnTo>
                <a:lnTo>
                  <a:pt x="3178763" y="540465"/>
                </a:lnTo>
                <a:lnTo>
                  <a:pt x="3162371" y="544328"/>
                </a:lnTo>
                <a:lnTo>
                  <a:pt x="3138110" y="549801"/>
                </a:lnTo>
                <a:cubicBezTo>
                  <a:pt x="3135452" y="550224"/>
                  <a:pt x="3132989" y="550745"/>
                  <a:pt x="3130719" y="551364"/>
                </a:cubicBezTo>
                <a:cubicBezTo>
                  <a:pt x="3128450" y="551983"/>
                  <a:pt x="3125985" y="552504"/>
                  <a:pt x="3123324" y="552927"/>
                </a:cubicBezTo>
                <a:lnTo>
                  <a:pt x="3116288" y="555273"/>
                </a:lnTo>
                <a:cubicBezTo>
                  <a:pt x="3115930" y="555256"/>
                  <a:pt x="3115669" y="555289"/>
                  <a:pt x="3115506" y="555370"/>
                </a:cubicBezTo>
                <a:cubicBezTo>
                  <a:pt x="3115343" y="555452"/>
                  <a:pt x="3115083" y="555680"/>
                  <a:pt x="3114725" y="556054"/>
                </a:cubicBezTo>
                <a:cubicBezTo>
                  <a:pt x="3116223" y="556413"/>
                  <a:pt x="3117330" y="556869"/>
                  <a:pt x="3118047" y="557422"/>
                </a:cubicBezTo>
                <a:cubicBezTo>
                  <a:pt x="3118763" y="557976"/>
                  <a:pt x="3119480" y="558823"/>
                  <a:pt x="3120197" y="559963"/>
                </a:cubicBezTo>
                <a:lnTo>
                  <a:pt x="3133443" y="566998"/>
                </a:lnTo>
                <a:cubicBezTo>
                  <a:pt x="3134982" y="568204"/>
                  <a:pt x="3136376" y="569311"/>
                  <a:pt x="3137624" y="570321"/>
                </a:cubicBezTo>
                <a:cubicBezTo>
                  <a:pt x="3138872" y="571331"/>
                  <a:pt x="3140071" y="572047"/>
                  <a:pt x="3141222" y="572471"/>
                </a:cubicBezTo>
                <a:cubicBezTo>
                  <a:pt x="3142422" y="573203"/>
                  <a:pt x="3143718" y="573692"/>
                  <a:pt x="3145112" y="573936"/>
                </a:cubicBezTo>
                <a:cubicBezTo>
                  <a:pt x="3146505" y="574181"/>
                  <a:pt x="3147802" y="574474"/>
                  <a:pt x="3149001" y="574816"/>
                </a:cubicBezTo>
                <a:cubicBezTo>
                  <a:pt x="3149017" y="575190"/>
                  <a:pt x="3149181" y="575418"/>
                  <a:pt x="3149492" y="575500"/>
                </a:cubicBezTo>
                <a:cubicBezTo>
                  <a:pt x="3149804" y="575581"/>
                  <a:pt x="3150164" y="575614"/>
                  <a:pt x="3150574" y="575598"/>
                </a:cubicBezTo>
                <a:cubicBezTo>
                  <a:pt x="3152196" y="576721"/>
                  <a:pt x="3154064" y="577601"/>
                  <a:pt x="3156177" y="578236"/>
                </a:cubicBezTo>
                <a:cubicBezTo>
                  <a:pt x="3158291" y="578871"/>
                  <a:pt x="3160356" y="579555"/>
                  <a:pt x="3162371" y="580288"/>
                </a:cubicBezTo>
                <a:cubicBezTo>
                  <a:pt x="3165528" y="580646"/>
                  <a:pt x="3168585" y="580907"/>
                  <a:pt x="3171544" y="581070"/>
                </a:cubicBezTo>
                <a:cubicBezTo>
                  <a:pt x="3174504" y="581232"/>
                  <a:pt x="3177170" y="581493"/>
                  <a:pt x="3179543" y="581851"/>
                </a:cubicBezTo>
                <a:cubicBezTo>
                  <a:pt x="3180746" y="582210"/>
                  <a:pt x="3182047" y="582470"/>
                  <a:pt x="3183445" y="582633"/>
                </a:cubicBezTo>
                <a:cubicBezTo>
                  <a:pt x="3184843" y="582796"/>
                  <a:pt x="3186143" y="583056"/>
                  <a:pt x="3187346" y="583415"/>
                </a:cubicBezTo>
                <a:cubicBezTo>
                  <a:pt x="3188484" y="583398"/>
                  <a:pt x="3189524" y="583431"/>
                  <a:pt x="3190467" y="583512"/>
                </a:cubicBezTo>
                <a:cubicBezTo>
                  <a:pt x="3191410" y="583594"/>
                  <a:pt x="3192450" y="583822"/>
                  <a:pt x="3193588" y="584197"/>
                </a:cubicBezTo>
                <a:cubicBezTo>
                  <a:pt x="3195490" y="584636"/>
                  <a:pt x="3197343" y="585320"/>
                  <a:pt x="3199148" y="586249"/>
                </a:cubicBezTo>
                <a:cubicBezTo>
                  <a:pt x="3200952" y="587177"/>
                  <a:pt x="3203000" y="588056"/>
                  <a:pt x="3205292" y="588887"/>
                </a:cubicBezTo>
                <a:lnTo>
                  <a:pt x="3213095" y="591232"/>
                </a:lnTo>
                <a:cubicBezTo>
                  <a:pt x="3214249" y="591249"/>
                  <a:pt x="3215257" y="591411"/>
                  <a:pt x="3216119" y="591721"/>
                </a:cubicBezTo>
                <a:cubicBezTo>
                  <a:pt x="3216980" y="592030"/>
                  <a:pt x="3217793" y="592388"/>
                  <a:pt x="3218557" y="592796"/>
                </a:cubicBezTo>
                <a:lnTo>
                  <a:pt x="3241965" y="600613"/>
                </a:lnTo>
                <a:cubicBezTo>
                  <a:pt x="3245087" y="601427"/>
                  <a:pt x="3248403" y="602339"/>
                  <a:pt x="3251914" y="603349"/>
                </a:cubicBezTo>
                <a:cubicBezTo>
                  <a:pt x="3255426" y="604359"/>
                  <a:pt x="3259133" y="605271"/>
                  <a:pt x="3263035" y="606085"/>
                </a:cubicBezTo>
                <a:cubicBezTo>
                  <a:pt x="3264632" y="606525"/>
                  <a:pt x="3266327" y="606818"/>
                  <a:pt x="3268119" y="606964"/>
                </a:cubicBezTo>
                <a:cubicBezTo>
                  <a:pt x="3269912" y="607111"/>
                  <a:pt x="3271607" y="606818"/>
                  <a:pt x="3273203" y="606085"/>
                </a:cubicBezTo>
                <a:cubicBezTo>
                  <a:pt x="3274361" y="605336"/>
                  <a:pt x="3275566" y="604684"/>
                  <a:pt x="3276821" y="604131"/>
                </a:cubicBezTo>
                <a:cubicBezTo>
                  <a:pt x="3278076" y="603577"/>
                  <a:pt x="3279477" y="602926"/>
                  <a:pt x="3281025" y="602176"/>
                </a:cubicBezTo>
                <a:cubicBezTo>
                  <a:pt x="3284235" y="600222"/>
                  <a:pt x="3287788" y="598268"/>
                  <a:pt x="3291682" y="596313"/>
                </a:cubicBezTo>
                <a:cubicBezTo>
                  <a:pt x="3295577" y="594359"/>
                  <a:pt x="3299325" y="592405"/>
                  <a:pt x="3302926" y="590451"/>
                </a:cubicBezTo>
                <a:cubicBezTo>
                  <a:pt x="3306755" y="588463"/>
                  <a:pt x="3310243" y="586379"/>
                  <a:pt x="3313388" y="584196"/>
                </a:cubicBezTo>
                <a:cubicBezTo>
                  <a:pt x="3316533" y="582014"/>
                  <a:pt x="3319824" y="579930"/>
                  <a:pt x="3323262" y="577943"/>
                </a:cubicBezTo>
                <a:lnTo>
                  <a:pt x="3330302" y="571689"/>
                </a:lnTo>
                <a:cubicBezTo>
                  <a:pt x="3335332" y="567829"/>
                  <a:pt x="3340185" y="564018"/>
                  <a:pt x="3344861" y="560256"/>
                </a:cubicBezTo>
                <a:cubicBezTo>
                  <a:pt x="3349538" y="556494"/>
                  <a:pt x="3354025" y="552488"/>
                  <a:pt x="3358322" y="548237"/>
                </a:cubicBezTo>
                <a:cubicBezTo>
                  <a:pt x="3362504" y="544385"/>
                  <a:pt x="3366247" y="540629"/>
                  <a:pt x="3369550" y="536970"/>
                </a:cubicBezTo>
                <a:cubicBezTo>
                  <a:pt x="3372853" y="533310"/>
                  <a:pt x="3376401" y="529542"/>
                  <a:pt x="3380192" y="525665"/>
                </a:cubicBezTo>
                <a:lnTo>
                  <a:pt x="3395813" y="507678"/>
                </a:lnTo>
                <a:cubicBezTo>
                  <a:pt x="3397342" y="506098"/>
                  <a:pt x="3398774" y="504370"/>
                  <a:pt x="3400108" y="502497"/>
                </a:cubicBezTo>
                <a:cubicBezTo>
                  <a:pt x="3401443" y="500623"/>
                  <a:pt x="3402875" y="498701"/>
                  <a:pt x="3404404" y="496729"/>
                </a:cubicBezTo>
                <a:cubicBezTo>
                  <a:pt x="3406813" y="493601"/>
                  <a:pt x="3409221" y="490473"/>
                  <a:pt x="3411629" y="487344"/>
                </a:cubicBezTo>
                <a:cubicBezTo>
                  <a:pt x="3414037" y="484216"/>
                  <a:pt x="3416055" y="481088"/>
                  <a:pt x="3417682" y="477960"/>
                </a:cubicBezTo>
                <a:cubicBezTo>
                  <a:pt x="3418414" y="476445"/>
                  <a:pt x="3419098" y="475173"/>
                  <a:pt x="3419732" y="474147"/>
                </a:cubicBezTo>
                <a:cubicBezTo>
                  <a:pt x="3420367" y="473121"/>
                  <a:pt x="3421246" y="472045"/>
                  <a:pt x="3422368" y="470921"/>
                </a:cubicBezTo>
                <a:lnTo>
                  <a:pt x="3429398" y="460769"/>
                </a:lnTo>
                <a:lnTo>
                  <a:pt x="3437208" y="448336"/>
                </a:lnTo>
                <a:lnTo>
                  <a:pt x="3443457" y="440531"/>
                </a:lnTo>
                <a:cubicBezTo>
                  <a:pt x="3444677" y="438541"/>
                  <a:pt x="3445751" y="436258"/>
                  <a:pt x="3446679" y="433681"/>
                </a:cubicBezTo>
                <a:cubicBezTo>
                  <a:pt x="3447606" y="431104"/>
                  <a:pt x="3448094" y="428429"/>
                  <a:pt x="3448143" y="425656"/>
                </a:cubicBezTo>
                <a:cubicBezTo>
                  <a:pt x="3448420" y="423373"/>
                  <a:pt x="3447867" y="421677"/>
                  <a:pt x="3446483" y="420568"/>
                </a:cubicBezTo>
                <a:cubicBezTo>
                  <a:pt x="3445100" y="419459"/>
                  <a:pt x="3443571" y="418545"/>
                  <a:pt x="3441895" y="417828"/>
                </a:cubicBezTo>
                <a:lnTo>
                  <a:pt x="3425493" y="415479"/>
                </a:lnTo>
                <a:cubicBezTo>
                  <a:pt x="3423898" y="415463"/>
                  <a:pt x="3422206" y="415300"/>
                  <a:pt x="3420416" y="414990"/>
                </a:cubicBezTo>
                <a:cubicBezTo>
                  <a:pt x="3418626" y="414680"/>
                  <a:pt x="3416934" y="414321"/>
                  <a:pt x="3415339" y="413913"/>
                </a:cubicBezTo>
                <a:cubicBezTo>
                  <a:pt x="3412215" y="413506"/>
                  <a:pt x="3409090" y="413147"/>
                  <a:pt x="3405966" y="412837"/>
                </a:cubicBezTo>
                <a:cubicBezTo>
                  <a:pt x="3402842" y="412527"/>
                  <a:pt x="3399718" y="412364"/>
                  <a:pt x="3396594" y="412348"/>
                </a:cubicBezTo>
                <a:lnTo>
                  <a:pt x="3395813" y="412348"/>
                </a:lnTo>
                <a:cubicBezTo>
                  <a:pt x="3386424" y="411516"/>
                  <a:pt x="3377084" y="410831"/>
                  <a:pt x="3367792" y="410293"/>
                </a:cubicBezTo>
                <a:cubicBezTo>
                  <a:pt x="3358501" y="409754"/>
                  <a:pt x="3349357" y="409657"/>
                  <a:pt x="3340358" y="409999"/>
                </a:cubicBezTo>
                <a:cubicBezTo>
                  <a:pt x="3337668" y="410407"/>
                  <a:pt x="3335120" y="410766"/>
                  <a:pt x="3332713" y="411075"/>
                </a:cubicBezTo>
                <a:cubicBezTo>
                  <a:pt x="3330306" y="411386"/>
                  <a:pt x="3327938" y="411549"/>
                  <a:pt x="3325609" y="411565"/>
                </a:cubicBezTo>
                <a:lnTo>
                  <a:pt x="3314659" y="413130"/>
                </a:lnTo>
                <a:lnTo>
                  <a:pt x="3301362" y="415479"/>
                </a:lnTo>
                <a:lnTo>
                  <a:pt x="3284936" y="417828"/>
                </a:lnTo>
                <a:cubicBezTo>
                  <a:pt x="3282525" y="418562"/>
                  <a:pt x="3279722" y="419051"/>
                  <a:pt x="3276528" y="419295"/>
                </a:cubicBezTo>
                <a:cubicBezTo>
                  <a:pt x="3273334" y="419540"/>
                  <a:pt x="3270140" y="419834"/>
                  <a:pt x="3266946" y="420176"/>
                </a:cubicBezTo>
                <a:lnTo>
                  <a:pt x="3222459" y="420176"/>
                </a:lnTo>
                <a:lnTo>
                  <a:pt x="3220118" y="420959"/>
                </a:lnTo>
                <a:cubicBezTo>
                  <a:pt x="3221239" y="421726"/>
                  <a:pt x="3222897" y="422346"/>
                  <a:pt x="3225092" y="422818"/>
                </a:cubicBezTo>
                <a:cubicBezTo>
                  <a:pt x="3227286" y="423292"/>
                  <a:pt x="3230310" y="423716"/>
                  <a:pt x="3234162" y="424091"/>
                </a:cubicBezTo>
                <a:lnTo>
                  <a:pt x="3230261" y="424091"/>
                </a:lnTo>
                <a:cubicBezTo>
                  <a:pt x="3229514" y="424156"/>
                  <a:pt x="3228863" y="424417"/>
                  <a:pt x="3228310" y="424873"/>
                </a:cubicBezTo>
                <a:cubicBezTo>
                  <a:pt x="3227758" y="425330"/>
                  <a:pt x="3227108" y="425591"/>
                  <a:pt x="3226360" y="425656"/>
                </a:cubicBezTo>
                <a:cubicBezTo>
                  <a:pt x="3225612" y="425689"/>
                  <a:pt x="3224962" y="425624"/>
                  <a:pt x="3224409" y="425461"/>
                </a:cubicBezTo>
                <a:cubicBezTo>
                  <a:pt x="3223857" y="425297"/>
                  <a:pt x="3223206" y="424841"/>
                  <a:pt x="3222459" y="424091"/>
                </a:cubicBezTo>
                <a:cubicBezTo>
                  <a:pt x="3221678" y="424074"/>
                  <a:pt x="3220898" y="423911"/>
                  <a:pt x="3220118" y="423601"/>
                </a:cubicBezTo>
                <a:cubicBezTo>
                  <a:pt x="3219337" y="423292"/>
                  <a:pt x="3218557" y="422933"/>
                  <a:pt x="3217777" y="422525"/>
                </a:cubicBezTo>
                <a:cubicBezTo>
                  <a:pt x="3216996" y="421758"/>
                  <a:pt x="3216021" y="421138"/>
                  <a:pt x="3214851" y="420666"/>
                </a:cubicBezTo>
                <a:cubicBezTo>
                  <a:pt x="3213681" y="420193"/>
                  <a:pt x="3212315" y="419768"/>
                  <a:pt x="3210754" y="419393"/>
                </a:cubicBezTo>
                <a:cubicBezTo>
                  <a:pt x="3207958" y="419312"/>
                  <a:pt x="3205162" y="418496"/>
                  <a:pt x="3202366" y="416947"/>
                </a:cubicBezTo>
                <a:cubicBezTo>
                  <a:pt x="3199570" y="415398"/>
                  <a:pt x="3197164" y="413603"/>
                  <a:pt x="3195149" y="411565"/>
                </a:cubicBezTo>
                <a:cubicBezTo>
                  <a:pt x="3194352" y="410798"/>
                  <a:pt x="3193409" y="410179"/>
                  <a:pt x="3192320" y="409705"/>
                </a:cubicBezTo>
                <a:cubicBezTo>
                  <a:pt x="3191231" y="409232"/>
                  <a:pt x="3190093" y="408808"/>
                  <a:pt x="3188907" y="408433"/>
                </a:cubicBezTo>
                <a:cubicBezTo>
                  <a:pt x="3186891" y="406965"/>
                  <a:pt x="3184875" y="405792"/>
                  <a:pt x="3182859" y="404914"/>
                </a:cubicBezTo>
                <a:cubicBezTo>
                  <a:pt x="3180844" y="404036"/>
                  <a:pt x="3179218" y="402869"/>
                  <a:pt x="3177983" y="401413"/>
                </a:cubicBezTo>
                <a:cubicBezTo>
                  <a:pt x="3176341" y="398274"/>
                  <a:pt x="3174748" y="395232"/>
                  <a:pt x="3173203" y="392285"/>
                </a:cubicBezTo>
                <a:cubicBezTo>
                  <a:pt x="3171659" y="389338"/>
                  <a:pt x="3170651" y="386679"/>
                  <a:pt x="3170180" y="384306"/>
                </a:cubicBezTo>
                <a:cubicBezTo>
                  <a:pt x="3169757" y="378492"/>
                  <a:pt x="3169237" y="373117"/>
                  <a:pt x="3168619" y="368182"/>
                </a:cubicBezTo>
                <a:cubicBezTo>
                  <a:pt x="3168002" y="363246"/>
                  <a:pt x="3167481" y="358458"/>
                  <a:pt x="3167059" y="353816"/>
                </a:cubicBezTo>
                <a:lnTo>
                  <a:pt x="3164718" y="331925"/>
                </a:lnTo>
                <a:cubicBezTo>
                  <a:pt x="3163970" y="329124"/>
                  <a:pt x="3163515" y="326322"/>
                  <a:pt x="3163353" y="323521"/>
                </a:cubicBezTo>
                <a:cubicBezTo>
                  <a:pt x="3163190" y="320719"/>
                  <a:pt x="3163125" y="318308"/>
                  <a:pt x="3163157" y="316289"/>
                </a:cubicBezTo>
                <a:cubicBezTo>
                  <a:pt x="3162780" y="313601"/>
                  <a:pt x="3162551" y="311158"/>
                  <a:pt x="3162469" y="308959"/>
                </a:cubicBezTo>
                <a:cubicBezTo>
                  <a:pt x="3162387" y="306760"/>
                  <a:pt x="3162355" y="304513"/>
                  <a:pt x="3162371" y="302216"/>
                </a:cubicBezTo>
                <a:cubicBezTo>
                  <a:pt x="3162404" y="299104"/>
                  <a:pt x="3162535" y="295947"/>
                  <a:pt x="3162764" y="292744"/>
                </a:cubicBezTo>
                <a:cubicBezTo>
                  <a:pt x="3162994" y="289541"/>
                  <a:pt x="3163125" y="286203"/>
                  <a:pt x="3163157" y="282729"/>
                </a:cubicBezTo>
                <a:cubicBezTo>
                  <a:pt x="3164020" y="280500"/>
                  <a:pt x="3164246" y="279144"/>
                  <a:pt x="3163836" y="278660"/>
                </a:cubicBezTo>
                <a:cubicBezTo>
                  <a:pt x="3163427" y="278175"/>
                  <a:pt x="3161890" y="277982"/>
                  <a:pt x="3159225" y="278079"/>
                </a:cubicBezTo>
                <a:lnTo>
                  <a:pt x="3141222" y="281185"/>
                </a:lnTo>
                <a:cubicBezTo>
                  <a:pt x="3139018" y="281828"/>
                  <a:pt x="3136425" y="282085"/>
                  <a:pt x="3133443" y="281957"/>
                </a:cubicBezTo>
                <a:lnTo>
                  <a:pt x="3131887" y="281957"/>
                </a:lnTo>
                <a:lnTo>
                  <a:pt x="3132665" y="281185"/>
                </a:lnTo>
                <a:lnTo>
                  <a:pt x="3148223" y="278079"/>
                </a:lnTo>
                <a:cubicBezTo>
                  <a:pt x="3150201" y="278029"/>
                  <a:pt x="3152132" y="277733"/>
                  <a:pt x="3154016" y="277191"/>
                </a:cubicBezTo>
                <a:cubicBezTo>
                  <a:pt x="3155899" y="276648"/>
                  <a:pt x="3157635" y="276155"/>
                  <a:pt x="3159225" y="275711"/>
                </a:cubicBezTo>
                <a:cubicBezTo>
                  <a:pt x="3159995" y="275727"/>
                  <a:pt x="3160618" y="275695"/>
                  <a:pt x="3161093" y="275612"/>
                </a:cubicBezTo>
                <a:cubicBezTo>
                  <a:pt x="3161568" y="275530"/>
                  <a:pt x="3161994" y="275300"/>
                  <a:pt x="3162371" y="274922"/>
                </a:cubicBezTo>
                <a:cubicBezTo>
                  <a:pt x="3162813" y="274938"/>
                  <a:pt x="3163302" y="274905"/>
                  <a:pt x="3163839" y="274823"/>
                </a:cubicBezTo>
                <a:cubicBezTo>
                  <a:pt x="3164377" y="274741"/>
                  <a:pt x="3164670" y="274511"/>
                  <a:pt x="3164718" y="274133"/>
                </a:cubicBezTo>
                <a:cubicBezTo>
                  <a:pt x="3163938" y="273360"/>
                  <a:pt x="3163351" y="272933"/>
                  <a:pt x="3162960" y="272850"/>
                </a:cubicBezTo>
                <a:cubicBezTo>
                  <a:pt x="3162567" y="272768"/>
                  <a:pt x="3162371" y="272933"/>
                  <a:pt x="3162371" y="273344"/>
                </a:cubicBezTo>
                <a:cubicBezTo>
                  <a:pt x="3159929" y="273705"/>
                  <a:pt x="3157341" y="273968"/>
                  <a:pt x="3154607" y="274133"/>
                </a:cubicBezTo>
                <a:cubicBezTo>
                  <a:pt x="3151872" y="274297"/>
                  <a:pt x="3149485" y="274560"/>
                  <a:pt x="3147445" y="274922"/>
                </a:cubicBezTo>
                <a:cubicBezTo>
                  <a:pt x="3144755" y="275678"/>
                  <a:pt x="3142162" y="276138"/>
                  <a:pt x="3139666" y="276303"/>
                </a:cubicBezTo>
                <a:cubicBezTo>
                  <a:pt x="3137170" y="276467"/>
                  <a:pt x="3134577" y="276533"/>
                  <a:pt x="3131887" y="276500"/>
                </a:cubicBezTo>
                <a:cubicBezTo>
                  <a:pt x="3131531" y="276467"/>
                  <a:pt x="3131271" y="276533"/>
                  <a:pt x="3131109" y="276697"/>
                </a:cubicBezTo>
                <a:cubicBezTo>
                  <a:pt x="3130947" y="276862"/>
                  <a:pt x="3130688" y="277322"/>
                  <a:pt x="3130331" y="278079"/>
                </a:cubicBezTo>
                <a:lnTo>
                  <a:pt x="3119415" y="278079"/>
                </a:lnTo>
                <a:cubicBezTo>
                  <a:pt x="3114334" y="279519"/>
                  <a:pt x="3109252" y="280328"/>
                  <a:pt x="3104171" y="280507"/>
                </a:cubicBezTo>
                <a:cubicBezTo>
                  <a:pt x="3099090" y="280685"/>
                  <a:pt x="3094009" y="280911"/>
                  <a:pt x="3088928" y="281185"/>
                </a:cubicBezTo>
                <a:cubicBezTo>
                  <a:pt x="3085753" y="281233"/>
                  <a:pt x="3082528" y="281136"/>
                  <a:pt x="3079254" y="280895"/>
                </a:cubicBezTo>
                <a:cubicBezTo>
                  <a:pt x="3075981" y="280653"/>
                  <a:pt x="3072952" y="279978"/>
                  <a:pt x="3070167" y="278868"/>
                </a:cubicBezTo>
                <a:cubicBezTo>
                  <a:pt x="3070118" y="278490"/>
                  <a:pt x="3069825" y="278259"/>
                  <a:pt x="3069288" y="278177"/>
                </a:cubicBezTo>
                <a:cubicBezTo>
                  <a:pt x="3068750" y="278095"/>
                  <a:pt x="3068262" y="278062"/>
                  <a:pt x="3067822" y="278079"/>
                </a:cubicBezTo>
                <a:cubicBezTo>
                  <a:pt x="3065510" y="278013"/>
                  <a:pt x="3063490" y="277553"/>
                  <a:pt x="3061764" y="276697"/>
                </a:cubicBezTo>
                <a:cubicBezTo>
                  <a:pt x="3060038" y="275843"/>
                  <a:pt x="3058409" y="274988"/>
                  <a:pt x="3056878" y="274133"/>
                </a:cubicBezTo>
                <a:cubicBezTo>
                  <a:pt x="3056846" y="273738"/>
                  <a:pt x="3056715" y="273344"/>
                  <a:pt x="3056488" y="272949"/>
                </a:cubicBezTo>
                <a:cubicBezTo>
                  <a:pt x="3056260" y="272554"/>
                  <a:pt x="3056129" y="272160"/>
                  <a:pt x="3056097" y="271765"/>
                </a:cubicBezTo>
                <a:lnTo>
                  <a:pt x="3058442" y="271765"/>
                </a:lnTo>
                <a:cubicBezTo>
                  <a:pt x="3061145" y="271666"/>
                  <a:pt x="3063751" y="271080"/>
                  <a:pt x="3066259" y="270006"/>
                </a:cubicBezTo>
                <a:cubicBezTo>
                  <a:pt x="3068767" y="268932"/>
                  <a:pt x="3071372" y="267962"/>
                  <a:pt x="3074076" y="267096"/>
                </a:cubicBezTo>
                <a:lnTo>
                  <a:pt x="3086583" y="261648"/>
                </a:lnTo>
                <a:cubicBezTo>
                  <a:pt x="3088879" y="260837"/>
                  <a:pt x="3091127" y="259881"/>
                  <a:pt x="3093325" y="258778"/>
                </a:cubicBezTo>
                <a:cubicBezTo>
                  <a:pt x="3095524" y="257675"/>
                  <a:pt x="3097967" y="256530"/>
                  <a:pt x="3100654" y="255343"/>
                </a:cubicBezTo>
                <a:cubicBezTo>
                  <a:pt x="3101778" y="254970"/>
                  <a:pt x="3102852" y="254742"/>
                  <a:pt x="3103879" y="254661"/>
                </a:cubicBezTo>
                <a:cubicBezTo>
                  <a:pt x="3104904" y="254580"/>
                  <a:pt x="3106175" y="254548"/>
                  <a:pt x="3107689" y="254564"/>
                </a:cubicBezTo>
                <a:lnTo>
                  <a:pt x="3118633" y="247548"/>
                </a:lnTo>
                <a:cubicBezTo>
                  <a:pt x="3123322" y="245989"/>
                  <a:pt x="3127999" y="243650"/>
                  <a:pt x="3132665" y="240532"/>
                </a:cubicBezTo>
                <a:cubicBezTo>
                  <a:pt x="3136602" y="238956"/>
                  <a:pt x="3140788" y="237235"/>
                  <a:pt x="3145225" y="235367"/>
                </a:cubicBezTo>
                <a:cubicBezTo>
                  <a:pt x="3149662" y="233500"/>
                  <a:pt x="3154066" y="231583"/>
                  <a:pt x="3158439" y="229618"/>
                </a:cubicBezTo>
                <a:cubicBezTo>
                  <a:pt x="3160388" y="228108"/>
                  <a:pt x="3162381" y="226841"/>
                  <a:pt x="3164418" y="225818"/>
                </a:cubicBezTo>
                <a:cubicBezTo>
                  <a:pt x="3166456" y="224795"/>
                  <a:pt x="3168636" y="223723"/>
                  <a:pt x="3170960" y="222602"/>
                </a:cubicBezTo>
                <a:cubicBezTo>
                  <a:pt x="3171708" y="222212"/>
                  <a:pt x="3172358" y="221628"/>
                  <a:pt x="3172911" y="220848"/>
                </a:cubicBezTo>
                <a:cubicBezTo>
                  <a:pt x="3173464" y="220069"/>
                  <a:pt x="3174114" y="219094"/>
                  <a:pt x="3174862" y="217925"/>
                </a:cubicBezTo>
                <a:lnTo>
                  <a:pt x="3177203" y="206230"/>
                </a:lnTo>
                <a:lnTo>
                  <a:pt x="3178763" y="196076"/>
                </a:lnTo>
                <a:cubicBezTo>
                  <a:pt x="3179120" y="194124"/>
                  <a:pt x="3179381" y="192171"/>
                  <a:pt x="3179543" y="190219"/>
                </a:cubicBezTo>
                <a:cubicBezTo>
                  <a:pt x="3179706" y="188266"/>
                  <a:pt x="3179966" y="186314"/>
                  <a:pt x="3180324" y="184361"/>
                </a:cubicBezTo>
                <a:cubicBezTo>
                  <a:pt x="3181234" y="181107"/>
                  <a:pt x="3182534" y="177462"/>
                  <a:pt x="3184225" y="173426"/>
                </a:cubicBezTo>
                <a:lnTo>
                  <a:pt x="3185785" y="164834"/>
                </a:lnTo>
                <a:lnTo>
                  <a:pt x="3188126" y="149995"/>
                </a:lnTo>
                <a:lnTo>
                  <a:pt x="3190467" y="140622"/>
                </a:lnTo>
                <a:cubicBezTo>
                  <a:pt x="3190841" y="139418"/>
                  <a:pt x="3191264" y="138116"/>
                  <a:pt x="3191735" y="136717"/>
                </a:cubicBezTo>
                <a:cubicBezTo>
                  <a:pt x="3192207" y="135317"/>
                  <a:pt x="3192824" y="134016"/>
                  <a:pt x="3193588" y="132812"/>
                </a:cubicBezTo>
                <a:cubicBezTo>
                  <a:pt x="3194043" y="130908"/>
                  <a:pt x="3194889" y="129248"/>
                  <a:pt x="3196124" y="127832"/>
                </a:cubicBezTo>
                <a:cubicBezTo>
                  <a:pt x="3197359" y="126417"/>
                  <a:pt x="3198595" y="124952"/>
                  <a:pt x="3199831" y="123439"/>
                </a:cubicBezTo>
                <a:cubicBezTo>
                  <a:pt x="3201001" y="121909"/>
                  <a:pt x="3201976" y="120477"/>
                  <a:pt x="3202757" y="119143"/>
                </a:cubicBezTo>
                <a:cubicBezTo>
                  <a:pt x="3203537" y="117809"/>
                  <a:pt x="3204122" y="116377"/>
                  <a:pt x="3204512" y="114847"/>
                </a:cubicBezTo>
                <a:cubicBezTo>
                  <a:pt x="3205292" y="113204"/>
                  <a:pt x="3205878" y="111414"/>
                  <a:pt x="3206268" y="109478"/>
                </a:cubicBezTo>
                <a:cubicBezTo>
                  <a:pt x="3206658" y="107541"/>
                  <a:pt x="3206853" y="105947"/>
                  <a:pt x="3206853" y="104694"/>
                </a:cubicBezTo>
                <a:cubicBezTo>
                  <a:pt x="3207227" y="103864"/>
                  <a:pt x="3207454" y="102790"/>
                  <a:pt x="3207536" y="101472"/>
                </a:cubicBezTo>
                <a:cubicBezTo>
                  <a:pt x="3207617" y="100154"/>
                  <a:pt x="3207650" y="98885"/>
                  <a:pt x="3207633" y="97664"/>
                </a:cubicBezTo>
                <a:lnTo>
                  <a:pt x="3206073" y="94540"/>
                </a:lnTo>
                <a:cubicBezTo>
                  <a:pt x="3205308" y="93645"/>
                  <a:pt x="3205081" y="92506"/>
                  <a:pt x="3205390" y="91123"/>
                </a:cubicBezTo>
                <a:cubicBezTo>
                  <a:pt x="3205699" y="89740"/>
                  <a:pt x="3206446" y="88796"/>
                  <a:pt x="3207633" y="88292"/>
                </a:cubicBezTo>
                <a:cubicBezTo>
                  <a:pt x="3209242" y="88243"/>
                  <a:pt x="3210901" y="88145"/>
                  <a:pt x="3212607" y="87999"/>
                </a:cubicBezTo>
                <a:close/>
                <a:moveTo>
                  <a:pt x="4603829" y="57635"/>
                </a:moveTo>
                <a:cubicBezTo>
                  <a:pt x="4605797" y="57408"/>
                  <a:pt x="4608107" y="57473"/>
                  <a:pt x="4610759" y="57831"/>
                </a:cubicBezTo>
                <a:cubicBezTo>
                  <a:pt x="4612745" y="57505"/>
                  <a:pt x="4614827" y="57570"/>
                  <a:pt x="4617007" y="58026"/>
                </a:cubicBezTo>
                <a:cubicBezTo>
                  <a:pt x="4619187" y="58481"/>
                  <a:pt x="4621270" y="58937"/>
                  <a:pt x="4623255" y="59393"/>
                </a:cubicBezTo>
                <a:cubicBezTo>
                  <a:pt x="4632267" y="62956"/>
                  <a:pt x="4641183" y="66959"/>
                  <a:pt x="4650002" y="71401"/>
                </a:cubicBezTo>
                <a:cubicBezTo>
                  <a:pt x="4658820" y="75844"/>
                  <a:pt x="4667345" y="80432"/>
                  <a:pt x="4675578" y="85167"/>
                </a:cubicBezTo>
                <a:cubicBezTo>
                  <a:pt x="4681061" y="88373"/>
                  <a:pt x="4686495" y="91920"/>
                  <a:pt x="4691880" y="95809"/>
                </a:cubicBezTo>
                <a:cubicBezTo>
                  <a:pt x="4697265" y="99698"/>
                  <a:pt x="4702504" y="103441"/>
                  <a:pt x="4707597" y="107037"/>
                </a:cubicBezTo>
                <a:cubicBezTo>
                  <a:pt x="4714739" y="113627"/>
                  <a:pt x="4720954" y="120754"/>
                  <a:pt x="4726241" y="128418"/>
                </a:cubicBezTo>
                <a:cubicBezTo>
                  <a:pt x="4731529" y="136082"/>
                  <a:pt x="4735206" y="144576"/>
                  <a:pt x="4737272" y="153900"/>
                </a:cubicBezTo>
                <a:cubicBezTo>
                  <a:pt x="4739647" y="162866"/>
                  <a:pt x="4741730" y="171880"/>
                  <a:pt x="4743520" y="180944"/>
                </a:cubicBezTo>
                <a:cubicBezTo>
                  <a:pt x="4745309" y="190007"/>
                  <a:pt x="4746611" y="199217"/>
                  <a:pt x="4747425" y="208573"/>
                </a:cubicBezTo>
                <a:cubicBezTo>
                  <a:pt x="4747489" y="208915"/>
                  <a:pt x="4747750" y="209403"/>
                  <a:pt x="4748205" y="210038"/>
                </a:cubicBezTo>
                <a:cubicBezTo>
                  <a:pt x="4748661" y="210672"/>
                  <a:pt x="4748921" y="211746"/>
                  <a:pt x="4748987" y="213260"/>
                </a:cubicBezTo>
                <a:cubicBezTo>
                  <a:pt x="4750533" y="212804"/>
                  <a:pt x="4751737" y="212153"/>
                  <a:pt x="4752599" y="211307"/>
                </a:cubicBezTo>
                <a:cubicBezTo>
                  <a:pt x="4753461" y="210461"/>
                  <a:pt x="4754079" y="209810"/>
                  <a:pt x="4754453" y="209354"/>
                </a:cubicBezTo>
                <a:cubicBezTo>
                  <a:pt x="4758293" y="207320"/>
                  <a:pt x="4761937" y="205140"/>
                  <a:pt x="4765386" y="202813"/>
                </a:cubicBezTo>
                <a:cubicBezTo>
                  <a:pt x="4768835" y="200486"/>
                  <a:pt x="4772480" y="198501"/>
                  <a:pt x="4776319" y="196858"/>
                </a:cubicBezTo>
                <a:cubicBezTo>
                  <a:pt x="4779117" y="195637"/>
                  <a:pt x="4782307" y="194563"/>
                  <a:pt x="4785886" y="193636"/>
                </a:cubicBezTo>
                <a:cubicBezTo>
                  <a:pt x="4789465" y="192708"/>
                  <a:pt x="4793045" y="192220"/>
                  <a:pt x="4796623" y="192171"/>
                </a:cubicBezTo>
                <a:cubicBezTo>
                  <a:pt x="4800496" y="191862"/>
                  <a:pt x="4804271" y="191699"/>
                  <a:pt x="4807947" y="191683"/>
                </a:cubicBezTo>
                <a:cubicBezTo>
                  <a:pt x="4811625" y="191667"/>
                  <a:pt x="4815399" y="191309"/>
                  <a:pt x="4819271" y="190609"/>
                </a:cubicBezTo>
                <a:cubicBezTo>
                  <a:pt x="4823827" y="190609"/>
                  <a:pt x="4827991" y="189828"/>
                  <a:pt x="4831767" y="188266"/>
                </a:cubicBezTo>
                <a:cubicBezTo>
                  <a:pt x="4836452" y="187143"/>
                  <a:pt x="4841138" y="186460"/>
                  <a:pt x="4845823" y="186216"/>
                </a:cubicBezTo>
                <a:cubicBezTo>
                  <a:pt x="4850509" y="185972"/>
                  <a:pt x="4855195" y="185874"/>
                  <a:pt x="4859881" y="185923"/>
                </a:cubicBezTo>
                <a:cubicBezTo>
                  <a:pt x="4865184" y="186509"/>
                  <a:pt x="4869219" y="188852"/>
                  <a:pt x="4871985" y="192952"/>
                </a:cubicBezTo>
                <a:cubicBezTo>
                  <a:pt x="4874751" y="197053"/>
                  <a:pt x="4874881" y="201739"/>
                  <a:pt x="4872375" y="207011"/>
                </a:cubicBezTo>
                <a:cubicBezTo>
                  <a:pt x="4868455" y="216742"/>
                  <a:pt x="4863411" y="225789"/>
                  <a:pt x="4857245" y="234153"/>
                </a:cubicBezTo>
                <a:cubicBezTo>
                  <a:pt x="4851079" y="242516"/>
                  <a:pt x="4843887" y="250392"/>
                  <a:pt x="4835671" y="257779"/>
                </a:cubicBezTo>
                <a:cubicBezTo>
                  <a:pt x="4832173" y="261359"/>
                  <a:pt x="4828431" y="264744"/>
                  <a:pt x="4824445" y="267933"/>
                </a:cubicBezTo>
                <a:cubicBezTo>
                  <a:pt x="4820459" y="271122"/>
                  <a:pt x="4816131" y="273726"/>
                  <a:pt x="4811461" y="275744"/>
                </a:cubicBezTo>
                <a:lnTo>
                  <a:pt x="4796623" y="283554"/>
                </a:lnTo>
                <a:cubicBezTo>
                  <a:pt x="4790881" y="284433"/>
                  <a:pt x="4785772" y="286190"/>
                  <a:pt x="4781298" y="288826"/>
                </a:cubicBezTo>
                <a:cubicBezTo>
                  <a:pt x="4776823" y="291462"/>
                  <a:pt x="4772301" y="294391"/>
                  <a:pt x="4767729" y="297613"/>
                </a:cubicBezTo>
                <a:cubicBezTo>
                  <a:pt x="4765728" y="298427"/>
                  <a:pt x="4763678" y="299338"/>
                  <a:pt x="4761579" y="300347"/>
                </a:cubicBezTo>
                <a:cubicBezTo>
                  <a:pt x="4759480" y="301356"/>
                  <a:pt x="4757625" y="302267"/>
                  <a:pt x="4756015" y="303081"/>
                </a:cubicBezTo>
                <a:cubicBezTo>
                  <a:pt x="4754160" y="303894"/>
                  <a:pt x="4752989" y="305001"/>
                  <a:pt x="4752501" y="306400"/>
                </a:cubicBezTo>
                <a:cubicBezTo>
                  <a:pt x="4752013" y="307799"/>
                  <a:pt x="4751623" y="309296"/>
                  <a:pt x="4751329" y="310891"/>
                </a:cubicBezTo>
                <a:cubicBezTo>
                  <a:pt x="4750727" y="316358"/>
                  <a:pt x="4750955" y="321826"/>
                  <a:pt x="4752013" y="327293"/>
                </a:cubicBezTo>
                <a:cubicBezTo>
                  <a:pt x="4753070" y="332760"/>
                  <a:pt x="4753884" y="338228"/>
                  <a:pt x="4754453" y="343695"/>
                </a:cubicBezTo>
                <a:cubicBezTo>
                  <a:pt x="4754535" y="345273"/>
                  <a:pt x="4754567" y="346998"/>
                  <a:pt x="4754551" y="348869"/>
                </a:cubicBezTo>
                <a:cubicBezTo>
                  <a:pt x="4754535" y="350741"/>
                  <a:pt x="4753981" y="352661"/>
                  <a:pt x="4752891" y="354630"/>
                </a:cubicBezTo>
                <a:cubicBezTo>
                  <a:pt x="4752533" y="355427"/>
                  <a:pt x="4752273" y="356371"/>
                  <a:pt x="4752110" y="357461"/>
                </a:cubicBezTo>
                <a:cubicBezTo>
                  <a:pt x="4751947" y="358551"/>
                  <a:pt x="4751687" y="359690"/>
                  <a:pt x="4751329" y="360878"/>
                </a:cubicBezTo>
                <a:cubicBezTo>
                  <a:pt x="4753314" y="360504"/>
                  <a:pt x="4755397" y="360081"/>
                  <a:pt x="4757577" y="359609"/>
                </a:cubicBezTo>
                <a:cubicBezTo>
                  <a:pt x="4759757" y="359137"/>
                  <a:pt x="4761839" y="358519"/>
                  <a:pt x="4763825" y="357754"/>
                </a:cubicBezTo>
                <a:cubicBezTo>
                  <a:pt x="4771195" y="355801"/>
                  <a:pt x="4778515" y="354434"/>
                  <a:pt x="4785789" y="353653"/>
                </a:cubicBezTo>
                <a:cubicBezTo>
                  <a:pt x="4793061" y="352872"/>
                  <a:pt x="4800577" y="352677"/>
                  <a:pt x="4808338" y="353068"/>
                </a:cubicBezTo>
                <a:cubicBezTo>
                  <a:pt x="4813007" y="353328"/>
                  <a:pt x="4817531" y="352807"/>
                  <a:pt x="4821907" y="351506"/>
                </a:cubicBezTo>
                <a:cubicBezTo>
                  <a:pt x="4826283" y="350204"/>
                  <a:pt x="4830611" y="348902"/>
                  <a:pt x="4834890" y="347600"/>
                </a:cubicBezTo>
                <a:lnTo>
                  <a:pt x="4857537" y="345257"/>
                </a:lnTo>
                <a:lnTo>
                  <a:pt x="4869252" y="343695"/>
                </a:lnTo>
                <a:cubicBezTo>
                  <a:pt x="4871221" y="343662"/>
                  <a:pt x="4873335" y="343532"/>
                  <a:pt x="4875597" y="343304"/>
                </a:cubicBezTo>
                <a:cubicBezTo>
                  <a:pt x="4877858" y="343077"/>
                  <a:pt x="4880169" y="342947"/>
                  <a:pt x="4882527" y="342914"/>
                </a:cubicBezTo>
                <a:cubicBezTo>
                  <a:pt x="4884024" y="343337"/>
                  <a:pt x="4885326" y="343858"/>
                  <a:pt x="4886432" y="344476"/>
                </a:cubicBezTo>
                <a:cubicBezTo>
                  <a:pt x="4887539" y="345094"/>
                  <a:pt x="4888840" y="345615"/>
                  <a:pt x="4890337" y="346038"/>
                </a:cubicBezTo>
                <a:lnTo>
                  <a:pt x="4892679" y="347600"/>
                </a:lnTo>
                <a:cubicBezTo>
                  <a:pt x="4896535" y="351392"/>
                  <a:pt x="4898781" y="354939"/>
                  <a:pt x="4899415" y="358242"/>
                </a:cubicBezTo>
                <a:cubicBezTo>
                  <a:pt x="4900050" y="361545"/>
                  <a:pt x="4899367" y="365288"/>
                  <a:pt x="4897366" y="369470"/>
                </a:cubicBezTo>
                <a:cubicBezTo>
                  <a:pt x="4893428" y="377629"/>
                  <a:pt x="4889003" y="385299"/>
                  <a:pt x="4884089" y="392479"/>
                </a:cubicBezTo>
                <a:cubicBezTo>
                  <a:pt x="4879176" y="399659"/>
                  <a:pt x="4873969" y="406546"/>
                  <a:pt x="4868471" y="413140"/>
                </a:cubicBezTo>
                <a:cubicBezTo>
                  <a:pt x="4864941" y="417784"/>
                  <a:pt x="4861068" y="422141"/>
                  <a:pt x="4856853" y="426211"/>
                </a:cubicBezTo>
                <a:cubicBezTo>
                  <a:pt x="4852640" y="430280"/>
                  <a:pt x="4848182" y="434261"/>
                  <a:pt x="4843480" y="438153"/>
                </a:cubicBezTo>
                <a:cubicBezTo>
                  <a:pt x="4832677" y="448467"/>
                  <a:pt x="4820703" y="457570"/>
                  <a:pt x="4807557" y="465461"/>
                </a:cubicBezTo>
                <a:cubicBezTo>
                  <a:pt x="4806401" y="466304"/>
                  <a:pt x="4805393" y="467341"/>
                  <a:pt x="4804531" y="468574"/>
                </a:cubicBezTo>
                <a:cubicBezTo>
                  <a:pt x="4803669" y="469806"/>
                  <a:pt x="4802855" y="470847"/>
                  <a:pt x="4802090" y="471695"/>
                </a:cubicBezTo>
                <a:lnTo>
                  <a:pt x="4810681" y="470128"/>
                </a:lnTo>
                <a:cubicBezTo>
                  <a:pt x="4813105" y="470160"/>
                  <a:pt x="4814895" y="470879"/>
                  <a:pt x="4816050" y="472283"/>
                </a:cubicBezTo>
                <a:cubicBezTo>
                  <a:pt x="4817205" y="473687"/>
                  <a:pt x="4817237" y="475582"/>
                  <a:pt x="4816147" y="477966"/>
                </a:cubicBezTo>
                <a:cubicBezTo>
                  <a:pt x="4813772" y="484204"/>
                  <a:pt x="4810323" y="489752"/>
                  <a:pt x="4805800" y="494609"/>
                </a:cubicBezTo>
                <a:cubicBezTo>
                  <a:pt x="4801277" y="499465"/>
                  <a:pt x="4795875" y="503824"/>
                  <a:pt x="4789595" y="507686"/>
                </a:cubicBezTo>
                <a:cubicBezTo>
                  <a:pt x="4787985" y="508043"/>
                  <a:pt x="4786325" y="508497"/>
                  <a:pt x="4784617" y="509049"/>
                </a:cubicBezTo>
                <a:cubicBezTo>
                  <a:pt x="4782909" y="509601"/>
                  <a:pt x="4781445" y="510444"/>
                  <a:pt x="4780224" y="511580"/>
                </a:cubicBezTo>
                <a:lnTo>
                  <a:pt x="4770853" y="513916"/>
                </a:lnTo>
                <a:cubicBezTo>
                  <a:pt x="4759871" y="517989"/>
                  <a:pt x="4748645" y="520552"/>
                  <a:pt x="4737175" y="521607"/>
                </a:cubicBezTo>
                <a:cubicBezTo>
                  <a:pt x="4725704" y="522661"/>
                  <a:pt x="4714283" y="523472"/>
                  <a:pt x="4702911" y="524041"/>
                </a:cubicBezTo>
                <a:cubicBezTo>
                  <a:pt x="4700975" y="524105"/>
                  <a:pt x="4699185" y="524365"/>
                  <a:pt x="4697542" y="524819"/>
                </a:cubicBezTo>
                <a:cubicBezTo>
                  <a:pt x="4695899" y="525273"/>
                  <a:pt x="4694305" y="525533"/>
                  <a:pt x="4692759" y="525598"/>
                </a:cubicBezTo>
                <a:lnTo>
                  <a:pt x="4670892" y="525598"/>
                </a:lnTo>
                <a:cubicBezTo>
                  <a:pt x="4668517" y="525679"/>
                  <a:pt x="4666239" y="525517"/>
                  <a:pt x="4664059" y="525111"/>
                </a:cubicBezTo>
                <a:cubicBezTo>
                  <a:pt x="4661879" y="524706"/>
                  <a:pt x="4659991" y="523570"/>
                  <a:pt x="4658397" y="521704"/>
                </a:cubicBezTo>
                <a:cubicBezTo>
                  <a:pt x="4657567" y="520228"/>
                  <a:pt x="4656493" y="519092"/>
                  <a:pt x="4655175" y="518297"/>
                </a:cubicBezTo>
                <a:cubicBezTo>
                  <a:pt x="4653857" y="517502"/>
                  <a:pt x="4652589" y="516561"/>
                  <a:pt x="4651369" y="515474"/>
                </a:cubicBezTo>
                <a:cubicBezTo>
                  <a:pt x="4649351" y="514247"/>
                  <a:pt x="4647333" y="513793"/>
                  <a:pt x="4645316" y="514114"/>
                </a:cubicBezTo>
                <a:cubicBezTo>
                  <a:pt x="4643299" y="514434"/>
                  <a:pt x="4641671" y="515914"/>
                  <a:pt x="4640435" y="518553"/>
                </a:cubicBezTo>
                <a:cubicBezTo>
                  <a:pt x="4639264" y="521670"/>
                  <a:pt x="4637507" y="523857"/>
                  <a:pt x="4635163" y="525114"/>
                </a:cubicBezTo>
                <a:cubicBezTo>
                  <a:pt x="4632821" y="526371"/>
                  <a:pt x="4629893" y="526796"/>
                  <a:pt x="4626378" y="526387"/>
                </a:cubicBezTo>
                <a:cubicBezTo>
                  <a:pt x="4625581" y="526028"/>
                  <a:pt x="4624833" y="525963"/>
                  <a:pt x="4624133" y="526191"/>
                </a:cubicBezTo>
                <a:cubicBezTo>
                  <a:pt x="4623433" y="526420"/>
                  <a:pt x="4622880" y="526746"/>
                  <a:pt x="4622474" y="527171"/>
                </a:cubicBezTo>
                <a:cubicBezTo>
                  <a:pt x="4622506" y="527910"/>
                  <a:pt x="4622636" y="528554"/>
                  <a:pt x="4622864" y="529104"/>
                </a:cubicBezTo>
                <a:cubicBezTo>
                  <a:pt x="4623092" y="529654"/>
                  <a:pt x="4623222" y="530303"/>
                  <a:pt x="4623255" y="531049"/>
                </a:cubicBezTo>
                <a:lnTo>
                  <a:pt x="4625597" y="534975"/>
                </a:lnTo>
                <a:cubicBezTo>
                  <a:pt x="4625191" y="535008"/>
                  <a:pt x="4624833" y="535138"/>
                  <a:pt x="4624523" y="535368"/>
                </a:cubicBezTo>
                <a:cubicBezTo>
                  <a:pt x="4624215" y="535597"/>
                  <a:pt x="4624052" y="535728"/>
                  <a:pt x="4624035" y="535760"/>
                </a:cubicBezTo>
                <a:cubicBezTo>
                  <a:pt x="4623287" y="534959"/>
                  <a:pt x="4622636" y="534206"/>
                  <a:pt x="4622083" y="533503"/>
                </a:cubicBezTo>
                <a:cubicBezTo>
                  <a:pt x="4621529" y="532800"/>
                  <a:pt x="4620879" y="532243"/>
                  <a:pt x="4620131" y="531835"/>
                </a:cubicBezTo>
                <a:lnTo>
                  <a:pt x="4618569" y="525598"/>
                </a:lnTo>
                <a:cubicBezTo>
                  <a:pt x="4617804" y="524381"/>
                  <a:pt x="4616795" y="523700"/>
                  <a:pt x="4615543" y="523554"/>
                </a:cubicBezTo>
                <a:cubicBezTo>
                  <a:pt x="4614289" y="523408"/>
                  <a:pt x="4612695" y="524089"/>
                  <a:pt x="4610759" y="525598"/>
                </a:cubicBezTo>
                <a:cubicBezTo>
                  <a:pt x="4606204" y="529492"/>
                  <a:pt x="4600477" y="529492"/>
                  <a:pt x="4593579" y="525598"/>
                </a:cubicBezTo>
                <a:lnTo>
                  <a:pt x="4577960" y="512359"/>
                </a:lnTo>
                <a:cubicBezTo>
                  <a:pt x="4577830" y="512229"/>
                  <a:pt x="4577309" y="512489"/>
                  <a:pt x="4576398" y="513138"/>
                </a:cubicBezTo>
                <a:cubicBezTo>
                  <a:pt x="4574803" y="514322"/>
                  <a:pt x="4573111" y="514874"/>
                  <a:pt x="4571321" y="514792"/>
                </a:cubicBezTo>
                <a:cubicBezTo>
                  <a:pt x="4569532" y="514711"/>
                  <a:pt x="4567840" y="513900"/>
                  <a:pt x="4566246" y="512359"/>
                </a:cubicBezTo>
                <a:cubicBezTo>
                  <a:pt x="4564245" y="509633"/>
                  <a:pt x="4562585" y="506907"/>
                  <a:pt x="4561267" y="504180"/>
                </a:cubicBezTo>
                <a:cubicBezTo>
                  <a:pt x="4559949" y="501453"/>
                  <a:pt x="4559266" y="498725"/>
                  <a:pt x="4559217" y="495994"/>
                </a:cubicBezTo>
                <a:cubicBezTo>
                  <a:pt x="4557997" y="491323"/>
                  <a:pt x="4556728" y="486752"/>
                  <a:pt x="4555410" y="482278"/>
                </a:cubicBezTo>
                <a:cubicBezTo>
                  <a:pt x="4554092" y="477805"/>
                  <a:pt x="4553019" y="473237"/>
                  <a:pt x="4552189" y="468572"/>
                </a:cubicBezTo>
                <a:cubicBezTo>
                  <a:pt x="4550643" y="455616"/>
                  <a:pt x="4549243" y="442547"/>
                  <a:pt x="4547991" y="429364"/>
                </a:cubicBezTo>
                <a:cubicBezTo>
                  <a:pt x="4546738" y="416181"/>
                  <a:pt x="4545535" y="403497"/>
                  <a:pt x="4544379" y="391311"/>
                </a:cubicBezTo>
                <a:cubicBezTo>
                  <a:pt x="4544363" y="389021"/>
                  <a:pt x="4544395" y="386975"/>
                  <a:pt x="4544477" y="385172"/>
                </a:cubicBezTo>
                <a:cubicBezTo>
                  <a:pt x="4544558" y="383369"/>
                  <a:pt x="4544786" y="381518"/>
                  <a:pt x="4545161" y="379617"/>
                </a:cubicBezTo>
                <a:cubicBezTo>
                  <a:pt x="4545551" y="377700"/>
                  <a:pt x="4546331" y="376465"/>
                  <a:pt x="4547503" y="375912"/>
                </a:cubicBezTo>
                <a:cubicBezTo>
                  <a:pt x="4548674" y="375360"/>
                  <a:pt x="4550237" y="375295"/>
                  <a:pt x="4552189" y="375718"/>
                </a:cubicBezTo>
                <a:cubicBezTo>
                  <a:pt x="4554825" y="376904"/>
                  <a:pt x="4557167" y="377457"/>
                  <a:pt x="4559217" y="377375"/>
                </a:cubicBezTo>
                <a:cubicBezTo>
                  <a:pt x="4561267" y="377294"/>
                  <a:pt x="4563610" y="376481"/>
                  <a:pt x="4566246" y="374937"/>
                </a:cubicBezTo>
                <a:cubicBezTo>
                  <a:pt x="4569158" y="373277"/>
                  <a:pt x="4571143" y="372496"/>
                  <a:pt x="4572201" y="372594"/>
                </a:cubicBezTo>
                <a:cubicBezTo>
                  <a:pt x="4573258" y="372691"/>
                  <a:pt x="4574657" y="374253"/>
                  <a:pt x="4576398" y="377278"/>
                </a:cubicBezTo>
                <a:cubicBezTo>
                  <a:pt x="4578757" y="380040"/>
                  <a:pt x="4581653" y="382118"/>
                  <a:pt x="4585086" y="383515"/>
                </a:cubicBezTo>
                <a:cubicBezTo>
                  <a:pt x="4588519" y="384912"/>
                  <a:pt x="4592391" y="385432"/>
                  <a:pt x="4596703" y="385075"/>
                </a:cubicBezTo>
                <a:cubicBezTo>
                  <a:pt x="4601031" y="384246"/>
                  <a:pt x="4605455" y="383174"/>
                  <a:pt x="4609979" y="381859"/>
                </a:cubicBezTo>
                <a:cubicBezTo>
                  <a:pt x="4614501" y="380543"/>
                  <a:pt x="4618927" y="379276"/>
                  <a:pt x="4623255" y="378058"/>
                </a:cubicBezTo>
                <a:cubicBezTo>
                  <a:pt x="4624849" y="377668"/>
                  <a:pt x="4626541" y="377473"/>
                  <a:pt x="4628331" y="377473"/>
                </a:cubicBezTo>
                <a:cubicBezTo>
                  <a:pt x="4630120" y="377473"/>
                  <a:pt x="4631813" y="377668"/>
                  <a:pt x="4633407" y="378058"/>
                </a:cubicBezTo>
                <a:cubicBezTo>
                  <a:pt x="4627191" y="380381"/>
                  <a:pt x="4621075" y="382752"/>
                  <a:pt x="4615055" y="385172"/>
                </a:cubicBezTo>
                <a:cubicBezTo>
                  <a:pt x="4609035" y="387592"/>
                  <a:pt x="4602917" y="390158"/>
                  <a:pt x="4596703" y="392870"/>
                </a:cubicBezTo>
                <a:cubicBezTo>
                  <a:pt x="4599029" y="394852"/>
                  <a:pt x="4601209" y="396736"/>
                  <a:pt x="4603243" y="398522"/>
                </a:cubicBezTo>
                <a:cubicBezTo>
                  <a:pt x="4605277" y="400309"/>
                  <a:pt x="4607261" y="401803"/>
                  <a:pt x="4609197" y="403005"/>
                </a:cubicBezTo>
                <a:cubicBezTo>
                  <a:pt x="4614273" y="407650"/>
                  <a:pt x="4618959" y="412393"/>
                  <a:pt x="4623255" y="417236"/>
                </a:cubicBezTo>
                <a:cubicBezTo>
                  <a:pt x="4627549" y="422079"/>
                  <a:pt x="4631455" y="427219"/>
                  <a:pt x="4634969" y="432657"/>
                </a:cubicBezTo>
                <a:cubicBezTo>
                  <a:pt x="4636791" y="435013"/>
                  <a:pt x="4638223" y="436191"/>
                  <a:pt x="4639264" y="436191"/>
                </a:cubicBezTo>
                <a:cubicBezTo>
                  <a:pt x="4640305" y="436191"/>
                  <a:pt x="4641737" y="435013"/>
                  <a:pt x="4643559" y="432657"/>
                </a:cubicBezTo>
                <a:cubicBezTo>
                  <a:pt x="4645479" y="431496"/>
                  <a:pt x="4647301" y="430093"/>
                  <a:pt x="4649025" y="428447"/>
                </a:cubicBezTo>
                <a:cubicBezTo>
                  <a:pt x="4650750" y="426802"/>
                  <a:pt x="4652573" y="424818"/>
                  <a:pt x="4654492" y="422495"/>
                </a:cubicBezTo>
                <a:lnTo>
                  <a:pt x="4677139" y="405344"/>
                </a:lnTo>
                <a:cubicBezTo>
                  <a:pt x="4679563" y="403379"/>
                  <a:pt x="4682135" y="401462"/>
                  <a:pt x="4684851" y="399594"/>
                </a:cubicBezTo>
                <a:cubicBezTo>
                  <a:pt x="4687568" y="397727"/>
                  <a:pt x="4689944" y="396005"/>
                  <a:pt x="4691977" y="394430"/>
                </a:cubicBezTo>
                <a:lnTo>
                  <a:pt x="4677921" y="381176"/>
                </a:lnTo>
                <a:cubicBezTo>
                  <a:pt x="4677514" y="381095"/>
                  <a:pt x="4677156" y="380673"/>
                  <a:pt x="4676847" y="379910"/>
                </a:cubicBezTo>
                <a:cubicBezTo>
                  <a:pt x="4676537" y="379146"/>
                  <a:pt x="4676375" y="378529"/>
                  <a:pt x="4676359" y="378058"/>
                </a:cubicBezTo>
                <a:cubicBezTo>
                  <a:pt x="4675627" y="376530"/>
                  <a:pt x="4674943" y="375685"/>
                  <a:pt x="4674309" y="375523"/>
                </a:cubicBezTo>
                <a:cubicBezTo>
                  <a:pt x="4673674" y="375360"/>
                  <a:pt x="4672795" y="375686"/>
                  <a:pt x="4671673" y="376499"/>
                </a:cubicBezTo>
                <a:cubicBezTo>
                  <a:pt x="4669769" y="378009"/>
                  <a:pt x="4668109" y="378691"/>
                  <a:pt x="4666695" y="378545"/>
                </a:cubicBezTo>
                <a:cubicBezTo>
                  <a:pt x="4665279" y="378399"/>
                  <a:pt x="4663815" y="377717"/>
                  <a:pt x="4662301" y="376499"/>
                </a:cubicBezTo>
                <a:cubicBezTo>
                  <a:pt x="4660431" y="373863"/>
                  <a:pt x="4659291" y="371520"/>
                  <a:pt x="4658885" y="369470"/>
                </a:cubicBezTo>
                <a:cubicBezTo>
                  <a:pt x="4658479" y="367419"/>
                  <a:pt x="4658315" y="365076"/>
                  <a:pt x="4658397" y="362440"/>
                </a:cubicBezTo>
                <a:cubicBezTo>
                  <a:pt x="4658429" y="358991"/>
                  <a:pt x="4658559" y="355736"/>
                  <a:pt x="4658787" y="352677"/>
                </a:cubicBezTo>
                <a:cubicBezTo>
                  <a:pt x="4659015" y="349618"/>
                  <a:pt x="4659145" y="346364"/>
                  <a:pt x="4659177" y="342914"/>
                </a:cubicBezTo>
                <a:lnTo>
                  <a:pt x="4661521" y="316358"/>
                </a:lnTo>
                <a:lnTo>
                  <a:pt x="4661521" y="310110"/>
                </a:lnTo>
                <a:cubicBezTo>
                  <a:pt x="4662253" y="301128"/>
                  <a:pt x="4662741" y="292146"/>
                  <a:pt x="4662985" y="283164"/>
                </a:cubicBezTo>
                <a:cubicBezTo>
                  <a:pt x="4663229" y="274182"/>
                  <a:pt x="4663522" y="265200"/>
                  <a:pt x="4663863" y="256217"/>
                </a:cubicBezTo>
                <a:cubicBezTo>
                  <a:pt x="4664221" y="251954"/>
                  <a:pt x="4664481" y="247788"/>
                  <a:pt x="4664644" y="243721"/>
                </a:cubicBezTo>
                <a:cubicBezTo>
                  <a:pt x="4664807" y="239653"/>
                  <a:pt x="4665067" y="235487"/>
                  <a:pt x="4665425" y="231224"/>
                </a:cubicBezTo>
                <a:cubicBezTo>
                  <a:pt x="4665491" y="226912"/>
                  <a:pt x="4665751" y="222453"/>
                  <a:pt x="4666207" y="217848"/>
                </a:cubicBezTo>
                <a:cubicBezTo>
                  <a:pt x="4666662" y="213243"/>
                  <a:pt x="4666923" y="208590"/>
                  <a:pt x="4666987" y="203887"/>
                </a:cubicBezTo>
                <a:cubicBezTo>
                  <a:pt x="4667329" y="202341"/>
                  <a:pt x="4667427" y="200942"/>
                  <a:pt x="4667281" y="199689"/>
                </a:cubicBezTo>
                <a:cubicBezTo>
                  <a:pt x="4667134" y="198436"/>
                  <a:pt x="4667036" y="197232"/>
                  <a:pt x="4666987" y="196076"/>
                </a:cubicBezTo>
                <a:cubicBezTo>
                  <a:pt x="4667638" y="186574"/>
                  <a:pt x="4667899" y="177462"/>
                  <a:pt x="4667768" y="168740"/>
                </a:cubicBezTo>
                <a:cubicBezTo>
                  <a:pt x="4668207" y="162866"/>
                  <a:pt x="4668695" y="157040"/>
                  <a:pt x="4669233" y="151264"/>
                </a:cubicBezTo>
                <a:cubicBezTo>
                  <a:pt x="4669769" y="145487"/>
                  <a:pt x="4670063" y="139857"/>
                  <a:pt x="4670111" y="134374"/>
                </a:cubicBezTo>
                <a:cubicBezTo>
                  <a:pt x="4670193" y="130062"/>
                  <a:pt x="4669835" y="125798"/>
                  <a:pt x="4669037" y="121584"/>
                </a:cubicBezTo>
                <a:cubicBezTo>
                  <a:pt x="4668240" y="117369"/>
                  <a:pt x="4666515" y="113302"/>
                  <a:pt x="4663863" y="109380"/>
                </a:cubicBezTo>
                <a:cubicBezTo>
                  <a:pt x="4661472" y="105133"/>
                  <a:pt x="4658641" y="101325"/>
                  <a:pt x="4655371" y="97957"/>
                </a:cubicBezTo>
                <a:cubicBezTo>
                  <a:pt x="4652101" y="94589"/>
                  <a:pt x="4648684" y="91367"/>
                  <a:pt x="4645121" y="88292"/>
                </a:cubicBezTo>
                <a:cubicBezTo>
                  <a:pt x="4640159" y="85525"/>
                  <a:pt x="4635635" y="82466"/>
                  <a:pt x="4631551" y="79114"/>
                </a:cubicBezTo>
                <a:cubicBezTo>
                  <a:pt x="4627469" y="75762"/>
                  <a:pt x="4623141" y="72313"/>
                  <a:pt x="4618569" y="68765"/>
                </a:cubicBezTo>
                <a:cubicBezTo>
                  <a:pt x="4615559" y="66162"/>
                  <a:pt x="4612403" y="63754"/>
                  <a:pt x="4609099" y="61541"/>
                </a:cubicBezTo>
                <a:cubicBezTo>
                  <a:pt x="4605797" y="59328"/>
                  <a:pt x="4601665" y="58872"/>
                  <a:pt x="4596703" y="60174"/>
                </a:cubicBezTo>
                <a:cubicBezTo>
                  <a:pt x="4596573" y="59263"/>
                  <a:pt x="4596833" y="58742"/>
                  <a:pt x="4597483" y="58612"/>
                </a:cubicBezTo>
                <a:cubicBezTo>
                  <a:pt x="4599745" y="58189"/>
                  <a:pt x="4601859" y="57863"/>
                  <a:pt x="4603829" y="57635"/>
                </a:cubicBezTo>
                <a:close/>
                <a:moveTo>
                  <a:pt x="374939" y="46408"/>
                </a:moveTo>
                <a:cubicBezTo>
                  <a:pt x="379381" y="46262"/>
                  <a:pt x="383773" y="46945"/>
                  <a:pt x="388117" y="48458"/>
                </a:cubicBezTo>
                <a:cubicBezTo>
                  <a:pt x="390850" y="48767"/>
                  <a:pt x="393584" y="48930"/>
                  <a:pt x="396317" y="48946"/>
                </a:cubicBezTo>
                <a:cubicBezTo>
                  <a:pt x="399050" y="48962"/>
                  <a:pt x="401784" y="49321"/>
                  <a:pt x="404516" y="50020"/>
                </a:cubicBezTo>
                <a:cubicBezTo>
                  <a:pt x="412195" y="51712"/>
                  <a:pt x="419484" y="54576"/>
                  <a:pt x="426382" y="58612"/>
                </a:cubicBezTo>
                <a:cubicBezTo>
                  <a:pt x="431068" y="60955"/>
                  <a:pt x="435753" y="64079"/>
                  <a:pt x="440439" y="67984"/>
                </a:cubicBezTo>
                <a:cubicBezTo>
                  <a:pt x="445255" y="71239"/>
                  <a:pt x="448899" y="75665"/>
                  <a:pt x="451372" y="81262"/>
                </a:cubicBezTo>
                <a:cubicBezTo>
                  <a:pt x="454804" y="88682"/>
                  <a:pt x="456334" y="95907"/>
                  <a:pt x="455959" y="102936"/>
                </a:cubicBezTo>
                <a:cubicBezTo>
                  <a:pt x="455585" y="109966"/>
                  <a:pt x="453796" y="116800"/>
                  <a:pt x="450591" y="123439"/>
                </a:cubicBezTo>
                <a:cubicBezTo>
                  <a:pt x="446231" y="133999"/>
                  <a:pt x="441090" y="144316"/>
                  <a:pt x="435167" y="154388"/>
                </a:cubicBezTo>
                <a:cubicBezTo>
                  <a:pt x="429246" y="164460"/>
                  <a:pt x="422933" y="174191"/>
                  <a:pt x="416230" y="183580"/>
                </a:cubicBezTo>
                <a:cubicBezTo>
                  <a:pt x="409576" y="192529"/>
                  <a:pt x="402776" y="201381"/>
                  <a:pt x="395829" y="210136"/>
                </a:cubicBezTo>
                <a:cubicBezTo>
                  <a:pt x="388882" y="218890"/>
                  <a:pt x="381886" y="227742"/>
                  <a:pt x="374842" y="236691"/>
                </a:cubicBezTo>
                <a:cubicBezTo>
                  <a:pt x="372092" y="239848"/>
                  <a:pt x="369196" y="243102"/>
                  <a:pt x="366154" y="246454"/>
                </a:cubicBezTo>
                <a:cubicBezTo>
                  <a:pt x="363111" y="249806"/>
                  <a:pt x="360020" y="253061"/>
                  <a:pt x="356880" y="256217"/>
                </a:cubicBezTo>
                <a:cubicBezTo>
                  <a:pt x="354668" y="258561"/>
                  <a:pt x="355188" y="260904"/>
                  <a:pt x="358442" y="263247"/>
                </a:cubicBezTo>
                <a:cubicBezTo>
                  <a:pt x="360004" y="263979"/>
                  <a:pt x="361566" y="264467"/>
                  <a:pt x="363128" y="264711"/>
                </a:cubicBezTo>
                <a:cubicBezTo>
                  <a:pt x="364690" y="264955"/>
                  <a:pt x="366252" y="265248"/>
                  <a:pt x="367813" y="265590"/>
                </a:cubicBezTo>
                <a:cubicBezTo>
                  <a:pt x="368285" y="265834"/>
                  <a:pt x="368903" y="265932"/>
                  <a:pt x="369668" y="265883"/>
                </a:cubicBezTo>
                <a:cubicBezTo>
                  <a:pt x="370433" y="265834"/>
                  <a:pt x="370856" y="266517"/>
                  <a:pt x="370937" y="267933"/>
                </a:cubicBezTo>
                <a:lnTo>
                  <a:pt x="373280" y="267933"/>
                </a:lnTo>
                <a:cubicBezTo>
                  <a:pt x="378779" y="265574"/>
                  <a:pt x="384375" y="263263"/>
                  <a:pt x="390069" y="261001"/>
                </a:cubicBezTo>
                <a:cubicBezTo>
                  <a:pt x="395764" y="258739"/>
                  <a:pt x="401360" y="256624"/>
                  <a:pt x="406860" y="254655"/>
                </a:cubicBezTo>
                <a:cubicBezTo>
                  <a:pt x="407624" y="254574"/>
                  <a:pt x="408242" y="254151"/>
                  <a:pt x="408714" y="253386"/>
                </a:cubicBezTo>
                <a:cubicBezTo>
                  <a:pt x="409186" y="252621"/>
                  <a:pt x="409609" y="252003"/>
                  <a:pt x="409983" y="251531"/>
                </a:cubicBezTo>
                <a:cubicBezTo>
                  <a:pt x="409950" y="251157"/>
                  <a:pt x="409820" y="250929"/>
                  <a:pt x="409592" y="250848"/>
                </a:cubicBezTo>
                <a:cubicBezTo>
                  <a:pt x="409365" y="250766"/>
                  <a:pt x="409235" y="250734"/>
                  <a:pt x="409202" y="250750"/>
                </a:cubicBezTo>
                <a:cubicBezTo>
                  <a:pt x="410764" y="250717"/>
                  <a:pt x="412326" y="250587"/>
                  <a:pt x="413887" y="250359"/>
                </a:cubicBezTo>
                <a:cubicBezTo>
                  <a:pt x="415449" y="250132"/>
                  <a:pt x="417012" y="250002"/>
                  <a:pt x="418573" y="249969"/>
                </a:cubicBezTo>
                <a:cubicBezTo>
                  <a:pt x="423226" y="250685"/>
                  <a:pt x="426220" y="252182"/>
                  <a:pt x="427554" y="254460"/>
                </a:cubicBezTo>
                <a:cubicBezTo>
                  <a:pt x="428888" y="256738"/>
                  <a:pt x="428758" y="260188"/>
                  <a:pt x="427163" y="264809"/>
                </a:cubicBezTo>
                <a:cubicBezTo>
                  <a:pt x="424023" y="271415"/>
                  <a:pt x="420347" y="277729"/>
                  <a:pt x="416133" y="283749"/>
                </a:cubicBezTo>
                <a:cubicBezTo>
                  <a:pt x="411919" y="289770"/>
                  <a:pt x="407266" y="295693"/>
                  <a:pt x="402174" y="301518"/>
                </a:cubicBezTo>
                <a:cubicBezTo>
                  <a:pt x="392770" y="312778"/>
                  <a:pt x="382683" y="323453"/>
                  <a:pt x="371913" y="333541"/>
                </a:cubicBezTo>
                <a:cubicBezTo>
                  <a:pt x="361143" y="343630"/>
                  <a:pt x="349885" y="353523"/>
                  <a:pt x="338138" y="363221"/>
                </a:cubicBezTo>
                <a:cubicBezTo>
                  <a:pt x="334657" y="365971"/>
                  <a:pt x="331078" y="368868"/>
                  <a:pt x="327401" y="371911"/>
                </a:cubicBezTo>
                <a:cubicBezTo>
                  <a:pt x="323724" y="374953"/>
                  <a:pt x="319754" y="378045"/>
                  <a:pt x="315492" y="381185"/>
                </a:cubicBezTo>
                <a:lnTo>
                  <a:pt x="320177" y="384310"/>
                </a:lnTo>
                <a:cubicBezTo>
                  <a:pt x="325188" y="386750"/>
                  <a:pt x="330199" y="389484"/>
                  <a:pt x="335210" y="392511"/>
                </a:cubicBezTo>
                <a:cubicBezTo>
                  <a:pt x="340221" y="395537"/>
                  <a:pt x="345623" y="398271"/>
                  <a:pt x="351414" y="400712"/>
                </a:cubicBezTo>
                <a:cubicBezTo>
                  <a:pt x="356100" y="402534"/>
                  <a:pt x="360980" y="403966"/>
                  <a:pt x="366056" y="405007"/>
                </a:cubicBezTo>
                <a:cubicBezTo>
                  <a:pt x="371132" y="406049"/>
                  <a:pt x="376404" y="407481"/>
                  <a:pt x="381870" y="409303"/>
                </a:cubicBezTo>
                <a:lnTo>
                  <a:pt x="403736" y="412427"/>
                </a:lnTo>
                <a:cubicBezTo>
                  <a:pt x="406095" y="412769"/>
                  <a:pt x="408405" y="413062"/>
                  <a:pt x="410667" y="413306"/>
                </a:cubicBezTo>
                <a:cubicBezTo>
                  <a:pt x="412928" y="413550"/>
                  <a:pt x="415043" y="414038"/>
                  <a:pt x="417012" y="414770"/>
                </a:cubicBezTo>
                <a:cubicBezTo>
                  <a:pt x="425292" y="416512"/>
                  <a:pt x="433524" y="418302"/>
                  <a:pt x="441708" y="420140"/>
                </a:cubicBezTo>
                <a:cubicBezTo>
                  <a:pt x="449891" y="421979"/>
                  <a:pt x="457538" y="425136"/>
                  <a:pt x="464647" y="429610"/>
                </a:cubicBezTo>
                <a:cubicBezTo>
                  <a:pt x="465867" y="430359"/>
                  <a:pt x="466746" y="431205"/>
                  <a:pt x="467283" y="432149"/>
                </a:cubicBezTo>
                <a:cubicBezTo>
                  <a:pt x="467820" y="433093"/>
                  <a:pt x="467722" y="434329"/>
                  <a:pt x="466990" y="435859"/>
                </a:cubicBezTo>
                <a:cubicBezTo>
                  <a:pt x="465347" y="438235"/>
                  <a:pt x="463557" y="440903"/>
                  <a:pt x="461621" y="443865"/>
                </a:cubicBezTo>
                <a:cubicBezTo>
                  <a:pt x="459685" y="446826"/>
                  <a:pt x="458091" y="449885"/>
                  <a:pt x="456838" y="453042"/>
                </a:cubicBezTo>
                <a:cubicBezTo>
                  <a:pt x="456432" y="453400"/>
                  <a:pt x="456073" y="453660"/>
                  <a:pt x="455764" y="453823"/>
                </a:cubicBezTo>
                <a:cubicBezTo>
                  <a:pt x="455455" y="453986"/>
                  <a:pt x="455292" y="454246"/>
                  <a:pt x="455276" y="454604"/>
                </a:cubicBezTo>
                <a:cubicBezTo>
                  <a:pt x="454625" y="456296"/>
                  <a:pt x="453584" y="457598"/>
                  <a:pt x="452153" y="458509"/>
                </a:cubicBezTo>
                <a:cubicBezTo>
                  <a:pt x="448248" y="461510"/>
                  <a:pt x="445124" y="464882"/>
                  <a:pt x="442781" y="468625"/>
                </a:cubicBezTo>
                <a:lnTo>
                  <a:pt x="441220" y="471702"/>
                </a:lnTo>
                <a:cubicBezTo>
                  <a:pt x="440829" y="472790"/>
                  <a:pt x="440243" y="473537"/>
                  <a:pt x="439463" y="473942"/>
                </a:cubicBezTo>
                <a:cubicBezTo>
                  <a:pt x="438682" y="474348"/>
                  <a:pt x="437705" y="474899"/>
                  <a:pt x="436534" y="475596"/>
                </a:cubicBezTo>
                <a:cubicBezTo>
                  <a:pt x="434224" y="477112"/>
                  <a:pt x="432011" y="477992"/>
                  <a:pt x="429896" y="478236"/>
                </a:cubicBezTo>
                <a:cubicBezTo>
                  <a:pt x="427781" y="478481"/>
                  <a:pt x="425569" y="478383"/>
                  <a:pt x="423259" y="477943"/>
                </a:cubicBezTo>
                <a:cubicBezTo>
                  <a:pt x="421290" y="477959"/>
                  <a:pt x="419370" y="478122"/>
                  <a:pt x="417499" y="478432"/>
                </a:cubicBezTo>
                <a:cubicBezTo>
                  <a:pt x="415628" y="478742"/>
                  <a:pt x="413904" y="479100"/>
                  <a:pt x="412326" y="479508"/>
                </a:cubicBezTo>
                <a:cubicBezTo>
                  <a:pt x="413497" y="480730"/>
                  <a:pt x="414864" y="481806"/>
                  <a:pt x="416425" y="482735"/>
                </a:cubicBezTo>
                <a:cubicBezTo>
                  <a:pt x="417987" y="483664"/>
                  <a:pt x="419744" y="484153"/>
                  <a:pt x="421697" y="484202"/>
                </a:cubicBezTo>
                <a:cubicBezTo>
                  <a:pt x="422445" y="484169"/>
                  <a:pt x="423096" y="484234"/>
                  <a:pt x="423649" y="484398"/>
                </a:cubicBezTo>
                <a:cubicBezTo>
                  <a:pt x="424202" y="484561"/>
                  <a:pt x="424853" y="485017"/>
                  <a:pt x="425601" y="485767"/>
                </a:cubicBezTo>
                <a:cubicBezTo>
                  <a:pt x="424804" y="486207"/>
                  <a:pt x="424056" y="486696"/>
                  <a:pt x="423356" y="487234"/>
                </a:cubicBezTo>
                <a:cubicBezTo>
                  <a:pt x="422657" y="487772"/>
                  <a:pt x="422103" y="488065"/>
                  <a:pt x="421697" y="488114"/>
                </a:cubicBezTo>
                <a:cubicBezTo>
                  <a:pt x="420070" y="487755"/>
                  <a:pt x="418443" y="487299"/>
                  <a:pt x="416816" y="486745"/>
                </a:cubicBezTo>
                <a:cubicBezTo>
                  <a:pt x="415189" y="486190"/>
                  <a:pt x="413953" y="485343"/>
                  <a:pt x="413107" y="484202"/>
                </a:cubicBezTo>
                <a:cubicBezTo>
                  <a:pt x="409950" y="482262"/>
                  <a:pt x="406696" y="481056"/>
                  <a:pt x="403345" y="480584"/>
                </a:cubicBezTo>
                <a:cubicBezTo>
                  <a:pt x="399994" y="480111"/>
                  <a:pt x="396740" y="480274"/>
                  <a:pt x="393584" y="481072"/>
                </a:cubicBezTo>
                <a:cubicBezTo>
                  <a:pt x="387353" y="482295"/>
                  <a:pt x="381073" y="483566"/>
                  <a:pt x="374744" y="484887"/>
                </a:cubicBezTo>
                <a:cubicBezTo>
                  <a:pt x="368415" y="486207"/>
                  <a:pt x="361940" y="487283"/>
                  <a:pt x="355319" y="488114"/>
                </a:cubicBezTo>
                <a:cubicBezTo>
                  <a:pt x="349852" y="489613"/>
                  <a:pt x="344386" y="490917"/>
                  <a:pt x="338919" y="492026"/>
                </a:cubicBezTo>
                <a:cubicBezTo>
                  <a:pt x="333453" y="493134"/>
                  <a:pt x="327986" y="494438"/>
                  <a:pt x="322520" y="495937"/>
                </a:cubicBezTo>
                <a:lnTo>
                  <a:pt x="310807" y="498285"/>
                </a:lnTo>
                <a:cubicBezTo>
                  <a:pt x="310042" y="498317"/>
                  <a:pt x="309423" y="498643"/>
                  <a:pt x="308952" y="499263"/>
                </a:cubicBezTo>
                <a:cubicBezTo>
                  <a:pt x="308480" y="499882"/>
                  <a:pt x="308057" y="500599"/>
                  <a:pt x="307683" y="501414"/>
                </a:cubicBezTo>
                <a:cubicBezTo>
                  <a:pt x="306251" y="505326"/>
                  <a:pt x="305210" y="510020"/>
                  <a:pt x="304559" y="515497"/>
                </a:cubicBezTo>
                <a:cubicBezTo>
                  <a:pt x="302916" y="521381"/>
                  <a:pt x="300736" y="527212"/>
                  <a:pt x="298019" y="532991"/>
                </a:cubicBezTo>
                <a:cubicBezTo>
                  <a:pt x="295302" y="538770"/>
                  <a:pt x="292536" y="544398"/>
                  <a:pt x="289721" y="549877"/>
                </a:cubicBezTo>
                <a:cubicBezTo>
                  <a:pt x="282595" y="563468"/>
                  <a:pt x="274396" y="576473"/>
                  <a:pt x="265123" y="588894"/>
                </a:cubicBezTo>
                <a:cubicBezTo>
                  <a:pt x="255849" y="601314"/>
                  <a:pt x="246088" y="613539"/>
                  <a:pt x="235839" y="625569"/>
                </a:cubicBezTo>
                <a:cubicBezTo>
                  <a:pt x="225995" y="636495"/>
                  <a:pt x="215225" y="646886"/>
                  <a:pt x="203527" y="656741"/>
                </a:cubicBezTo>
                <a:cubicBezTo>
                  <a:pt x="191830" y="666597"/>
                  <a:pt x="179694" y="675997"/>
                  <a:pt x="167117" y="684941"/>
                </a:cubicBezTo>
                <a:cubicBezTo>
                  <a:pt x="159340" y="690440"/>
                  <a:pt x="151271" y="695252"/>
                  <a:pt x="142909" y="699378"/>
                </a:cubicBezTo>
                <a:cubicBezTo>
                  <a:pt x="134546" y="703504"/>
                  <a:pt x="125696" y="706754"/>
                  <a:pt x="116357" y="709129"/>
                </a:cubicBezTo>
                <a:cubicBezTo>
                  <a:pt x="112095" y="710268"/>
                  <a:pt x="107735" y="711114"/>
                  <a:pt x="103277" y="711667"/>
                </a:cubicBezTo>
                <a:cubicBezTo>
                  <a:pt x="98819" y="712220"/>
                  <a:pt x="94069" y="712676"/>
                  <a:pt x="89025" y="713034"/>
                </a:cubicBezTo>
                <a:cubicBezTo>
                  <a:pt x="86227" y="713018"/>
                  <a:pt x="83233" y="712660"/>
                  <a:pt x="80045" y="711960"/>
                </a:cubicBezTo>
                <a:cubicBezTo>
                  <a:pt x="76856" y="711260"/>
                  <a:pt x="73862" y="710317"/>
                  <a:pt x="71064" y="709129"/>
                </a:cubicBezTo>
                <a:cubicBezTo>
                  <a:pt x="64459" y="707208"/>
                  <a:pt x="58146" y="705191"/>
                  <a:pt x="52127" y="703079"/>
                </a:cubicBezTo>
                <a:cubicBezTo>
                  <a:pt x="46107" y="700966"/>
                  <a:pt x="40185" y="698565"/>
                  <a:pt x="34361" y="695875"/>
                </a:cubicBezTo>
                <a:cubicBezTo>
                  <a:pt x="30896" y="694620"/>
                  <a:pt x="27674" y="692865"/>
                  <a:pt x="24698" y="690609"/>
                </a:cubicBezTo>
                <a:cubicBezTo>
                  <a:pt x="21720" y="688352"/>
                  <a:pt x="18694" y="686205"/>
                  <a:pt x="15619" y="684166"/>
                </a:cubicBezTo>
                <a:cubicBezTo>
                  <a:pt x="12625" y="681970"/>
                  <a:pt x="11584" y="679387"/>
                  <a:pt x="12495" y="676416"/>
                </a:cubicBezTo>
                <a:cubicBezTo>
                  <a:pt x="12625" y="669374"/>
                  <a:pt x="10803" y="663112"/>
                  <a:pt x="7029" y="657628"/>
                </a:cubicBezTo>
                <a:cubicBezTo>
                  <a:pt x="5516" y="655246"/>
                  <a:pt x="4247" y="652766"/>
                  <a:pt x="3222" y="650188"/>
                </a:cubicBezTo>
                <a:cubicBezTo>
                  <a:pt x="2197" y="647610"/>
                  <a:pt x="1123" y="645130"/>
                  <a:pt x="0" y="642748"/>
                </a:cubicBezTo>
                <a:cubicBezTo>
                  <a:pt x="407" y="642764"/>
                  <a:pt x="765" y="642928"/>
                  <a:pt x="1074" y="643237"/>
                </a:cubicBezTo>
                <a:cubicBezTo>
                  <a:pt x="1383" y="643548"/>
                  <a:pt x="1546" y="643907"/>
                  <a:pt x="1562" y="644314"/>
                </a:cubicBezTo>
                <a:lnTo>
                  <a:pt x="24209" y="663110"/>
                </a:lnTo>
                <a:cubicBezTo>
                  <a:pt x="25364" y="663910"/>
                  <a:pt x="26568" y="664661"/>
                  <a:pt x="27821" y="665362"/>
                </a:cubicBezTo>
                <a:cubicBezTo>
                  <a:pt x="29074" y="666064"/>
                  <a:pt x="30473" y="666619"/>
                  <a:pt x="32018" y="667026"/>
                </a:cubicBezTo>
                <a:cubicBezTo>
                  <a:pt x="39827" y="669376"/>
                  <a:pt x="47637" y="669376"/>
                  <a:pt x="55446" y="667026"/>
                </a:cubicBezTo>
                <a:cubicBezTo>
                  <a:pt x="67501" y="662245"/>
                  <a:pt x="78922" y="656536"/>
                  <a:pt x="89709" y="649899"/>
                </a:cubicBezTo>
                <a:cubicBezTo>
                  <a:pt x="100495" y="643263"/>
                  <a:pt x="110940" y="636193"/>
                  <a:pt x="121043" y="628691"/>
                </a:cubicBezTo>
                <a:cubicBezTo>
                  <a:pt x="131553" y="621668"/>
                  <a:pt x="141379" y="613864"/>
                  <a:pt x="150523" y="605281"/>
                </a:cubicBezTo>
                <a:cubicBezTo>
                  <a:pt x="159666" y="596697"/>
                  <a:pt x="168321" y="587333"/>
                  <a:pt x="176488" y="577189"/>
                </a:cubicBezTo>
                <a:cubicBezTo>
                  <a:pt x="182670" y="570556"/>
                  <a:pt x="188462" y="563728"/>
                  <a:pt x="193864" y="556705"/>
                </a:cubicBezTo>
                <a:cubicBezTo>
                  <a:pt x="199265" y="549682"/>
                  <a:pt x="204666" y="542464"/>
                  <a:pt x="210068" y="535051"/>
                </a:cubicBezTo>
                <a:cubicBezTo>
                  <a:pt x="211581" y="533880"/>
                  <a:pt x="212850" y="532512"/>
                  <a:pt x="213875" y="530948"/>
                </a:cubicBezTo>
                <a:cubicBezTo>
                  <a:pt x="214900" y="529384"/>
                  <a:pt x="215973" y="527624"/>
                  <a:pt x="217096" y="525668"/>
                </a:cubicBezTo>
                <a:cubicBezTo>
                  <a:pt x="217519" y="524869"/>
                  <a:pt x="217845" y="524119"/>
                  <a:pt x="218073" y="523418"/>
                </a:cubicBezTo>
                <a:cubicBezTo>
                  <a:pt x="218300" y="522717"/>
                  <a:pt x="218235" y="522163"/>
                  <a:pt x="217877" y="521756"/>
                </a:cubicBezTo>
                <a:cubicBezTo>
                  <a:pt x="217096" y="521332"/>
                  <a:pt x="216315" y="521006"/>
                  <a:pt x="215535" y="520778"/>
                </a:cubicBezTo>
                <a:cubicBezTo>
                  <a:pt x="214753" y="520550"/>
                  <a:pt x="213972" y="520615"/>
                  <a:pt x="213191" y="520973"/>
                </a:cubicBezTo>
                <a:cubicBezTo>
                  <a:pt x="210881" y="521381"/>
                  <a:pt x="208668" y="521935"/>
                  <a:pt x="206554" y="522636"/>
                </a:cubicBezTo>
                <a:cubicBezTo>
                  <a:pt x="204438" y="523337"/>
                  <a:pt x="202226" y="524087"/>
                  <a:pt x="199916" y="524885"/>
                </a:cubicBezTo>
                <a:lnTo>
                  <a:pt x="179612" y="531144"/>
                </a:lnTo>
                <a:lnTo>
                  <a:pt x="160870" y="535831"/>
                </a:lnTo>
                <a:lnTo>
                  <a:pt x="144470" y="540513"/>
                </a:lnTo>
                <a:lnTo>
                  <a:pt x="127290" y="545975"/>
                </a:lnTo>
                <a:cubicBezTo>
                  <a:pt x="122621" y="546804"/>
                  <a:pt x="118098" y="547682"/>
                  <a:pt x="113722" y="548609"/>
                </a:cubicBezTo>
                <a:cubicBezTo>
                  <a:pt x="109346" y="549536"/>
                  <a:pt x="105018" y="550218"/>
                  <a:pt x="100739" y="550657"/>
                </a:cubicBezTo>
                <a:cubicBezTo>
                  <a:pt x="96477" y="551389"/>
                  <a:pt x="92312" y="551876"/>
                  <a:pt x="88245" y="552120"/>
                </a:cubicBezTo>
                <a:cubicBezTo>
                  <a:pt x="84177" y="552364"/>
                  <a:pt x="80012" y="552657"/>
                  <a:pt x="75750" y="552998"/>
                </a:cubicBezTo>
                <a:cubicBezTo>
                  <a:pt x="73781" y="552949"/>
                  <a:pt x="71666" y="552657"/>
                  <a:pt x="69405" y="552120"/>
                </a:cubicBezTo>
                <a:cubicBezTo>
                  <a:pt x="67144" y="551584"/>
                  <a:pt x="64834" y="551096"/>
                  <a:pt x="62474" y="550657"/>
                </a:cubicBezTo>
                <a:cubicBezTo>
                  <a:pt x="61042" y="550527"/>
                  <a:pt x="60001" y="550007"/>
                  <a:pt x="59350" y="549097"/>
                </a:cubicBezTo>
                <a:cubicBezTo>
                  <a:pt x="58195" y="547812"/>
                  <a:pt x="56796" y="546479"/>
                  <a:pt x="55153" y="545097"/>
                </a:cubicBezTo>
                <a:cubicBezTo>
                  <a:pt x="53510" y="543715"/>
                  <a:pt x="51525" y="542968"/>
                  <a:pt x="49198" y="542854"/>
                </a:cubicBezTo>
                <a:cubicBezTo>
                  <a:pt x="48352" y="542415"/>
                  <a:pt x="47506" y="541537"/>
                  <a:pt x="46660" y="540220"/>
                </a:cubicBezTo>
                <a:cubicBezTo>
                  <a:pt x="45815" y="538903"/>
                  <a:pt x="45359" y="537440"/>
                  <a:pt x="45294" y="535831"/>
                </a:cubicBezTo>
                <a:cubicBezTo>
                  <a:pt x="44985" y="533455"/>
                  <a:pt x="45603" y="531175"/>
                  <a:pt x="47148" y="528992"/>
                </a:cubicBezTo>
                <a:cubicBezTo>
                  <a:pt x="48694" y="526808"/>
                  <a:pt x="50679" y="524918"/>
                  <a:pt x="53103" y="523321"/>
                </a:cubicBezTo>
                <a:lnTo>
                  <a:pt x="110891" y="477943"/>
                </a:lnTo>
                <a:cubicBezTo>
                  <a:pt x="118245" y="471316"/>
                  <a:pt x="125403" y="464769"/>
                  <a:pt x="132366" y="458302"/>
                </a:cubicBezTo>
                <a:cubicBezTo>
                  <a:pt x="139330" y="451836"/>
                  <a:pt x="146488" y="445656"/>
                  <a:pt x="153842" y="439764"/>
                </a:cubicBezTo>
                <a:cubicBezTo>
                  <a:pt x="160398" y="435029"/>
                  <a:pt x="166613" y="430050"/>
                  <a:pt x="172486" y="424826"/>
                </a:cubicBezTo>
                <a:cubicBezTo>
                  <a:pt x="178359" y="419603"/>
                  <a:pt x="184379" y="414429"/>
                  <a:pt x="190545" y="409303"/>
                </a:cubicBezTo>
                <a:lnTo>
                  <a:pt x="236619" y="366345"/>
                </a:lnTo>
                <a:cubicBezTo>
                  <a:pt x="238636" y="364100"/>
                  <a:pt x="240849" y="362147"/>
                  <a:pt x="243257" y="360488"/>
                </a:cubicBezTo>
                <a:cubicBezTo>
                  <a:pt x="245665" y="358828"/>
                  <a:pt x="247877" y="356875"/>
                  <a:pt x="249895" y="354630"/>
                </a:cubicBezTo>
                <a:cubicBezTo>
                  <a:pt x="250317" y="354272"/>
                  <a:pt x="250839" y="353816"/>
                  <a:pt x="251456" y="353263"/>
                </a:cubicBezTo>
                <a:cubicBezTo>
                  <a:pt x="252075" y="352710"/>
                  <a:pt x="252595" y="351863"/>
                  <a:pt x="253018" y="350724"/>
                </a:cubicBezTo>
                <a:cubicBezTo>
                  <a:pt x="251505" y="351147"/>
                  <a:pt x="250236" y="351668"/>
                  <a:pt x="249211" y="352286"/>
                </a:cubicBezTo>
                <a:cubicBezTo>
                  <a:pt x="248186" y="352905"/>
                  <a:pt x="247112" y="353426"/>
                  <a:pt x="245990" y="353849"/>
                </a:cubicBezTo>
                <a:lnTo>
                  <a:pt x="245990" y="353068"/>
                </a:lnTo>
                <a:cubicBezTo>
                  <a:pt x="246397" y="352644"/>
                  <a:pt x="246950" y="352124"/>
                  <a:pt x="247649" y="351506"/>
                </a:cubicBezTo>
                <a:cubicBezTo>
                  <a:pt x="248349" y="350887"/>
                  <a:pt x="249098" y="350366"/>
                  <a:pt x="249895" y="349944"/>
                </a:cubicBezTo>
                <a:cubicBezTo>
                  <a:pt x="249098" y="349895"/>
                  <a:pt x="248349" y="349797"/>
                  <a:pt x="247649" y="349651"/>
                </a:cubicBezTo>
                <a:cubicBezTo>
                  <a:pt x="246950" y="349504"/>
                  <a:pt x="246397" y="349602"/>
                  <a:pt x="245990" y="349944"/>
                </a:cubicBezTo>
                <a:cubicBezTo>
                  <a:pt x="244819" y="350366"/>
                  <a:pt x="243647" y="350887"/>
                  <a:pt x="242476" y="351506"/>
                </a:cubicBezTo>
                <a:cubicBezTo>
                  <a:pt x="241304" y="352124"/>
                  <a:pt x="240133" y="352644"/>
                  <a:pt x="238962" y="353068"/>
                </a:cubicBezTo>
                <a:cubicBezTo>
                  <a:pt x="237823" y="353442"/>
                  <a:pt x="236782" y="353670"/>
                  <a:pt x="235839" y="353751"/>
                </a:cubicBezTo>
                <a:cubicBezTo>
                  <a:pt x="234894" y="353833"/>
                  <a:pt x="233853" y="353865"/>
                  <a:pt x="232714" y="353849"/>
                </a:cubicBezTo>
                <a:lnTo>
                  <a:pt x="202258" y="359316"/>
                </a:lnTo>
                <a:cubicBezTo>
                  <a:pt x="187291" y="361008"/>
                  <a:pt x="173495" y="358405"/>
                  <a:pt x="160870" y="351506"/>
                </a:cubicBezTo>
                <a:cubicBezTo>
                  <a:pt x="152410" y="346819"/>
                  <a:pt x="149026" y="340571"/>
                  <a:pt x="150718" y="332760"/>
                </a:cubicBezTo>
                <a:cubicBezTo>
                  <a:pt x="150702" y="332337"/>
                  <a:pt x="150735" y="331816"/>
                  <a:pt x="150815" y="331198"/>
                </a:cubicBezTo>
                <a:cubicBezTo>
                  <a:pt x="150897" y="330580"/>
                  <a:pt x="151125" y="330059"/>
                  <a:pt x="151499" y="329636"/>
                </a:cubicBezTo>
                <a:cubicBezTo>
                  <a:pt x="151987" y="332272"/>
                  <a:pt x="153158" y="334225"/>
                  <a:pt x="155013" y="335494"/>
                </a:cubicBezTo>
                <a:cubicBezTo>
                  <a:pt x="156868" y="336763"/>
                  <a:pt x="158820" y="337935"/>
                  <a:pt x="160870" y="339009"/>
                </a:cubicBezTo>
                <a:cubicBezTo>
                  <a:pt x="163197" y="340603"/>
                  <a:pt x="165572" y="341710"/>
                  <a:pt x="167996" y="342328"/>
                </a:cubicBezTo>
                <a:cubicBezTo>
                  <a:pt x="170420" y="342947"/>
                  <a:pt x="172990" y="342882"/>
                  <a:pt x="175707" y="342133"/>
                </a:cubicBezTo>
                <a:cubicBezTo>
                  <a:pt x="178489" y="341303"/>
                  <a:pt x="181320" y="340229"/>
                  <a:pt x="184200" y="338911"/>
                </a:cubicBezTo>
                <a:cubicBezTo>
                  <a:pt x="187079" y="337593"/>
                  <a:pt x="189715" y="336324"/>
                  <a:pt x="192107" y="335103"/>
                </a:cubicBezTo>
                <a:cubicBezTo>
                  <a:pt x="194840" y="334241"/>
                  <a:pt x="197378" y="333037"/>
                  <a:pt x="199720" y="331491"/>
                </a:cubicBezTo>
                <a:cubicBezTo>
                  <a:pt x="202064" y="329945"/>
                  <a:pt x="204211" y="328546"/>
                  <a:pt x="206163" y="327293"/>
                </a:cubicBezTo>
                <a:cubicBezTo>
                  <a:pt x="206944" y="326642"/>
                  <a:pt x="207725" y="326382"/>
                  <a:pt x="208506" y="326512"/>
                </a:cubicBezTo>
                <a:cubicBezTo>
                  <a:pt x="214493" y="324673"/>
                  <a:pt x="218723" y="321321"/>
                  <a:pt x="221196" y="316456"/>
                </a:cubicBezTo>
                <a:cubicBezTo>
                  <a:pt x="223669" y="311591"/>
                  <a:pt x="225946" y="306872"/>
                  <a:pt x="228029" y="302299"/>
                </a:cubicBezTo>
                <a:cubicBezTo>
                  <a:pt x="230763" y="297288"/>
                  <a:pt x="233690" y="292666"/>
                  <a:pt x="236814" y="288436"/>
                </a:cubicBezTo>
                <a:cubicBezTo>
                  <a:pt x="239938" y="284205"/>
                  <a:pt x="243257" y="279974"/>
                  <a:pt x="246771" y="275744"/>
                </a:cubicBezTo>
                <a:cubicBezTo>
                  <a:pt x="253133" y="268047"/>
                  <a:pt x="259933" y="260790"/>
                  <a:pt x="267172" y="253972"/>
                </a:cubicBezTo>
                <a:cubicBezTo>
                  <a:pt x="274412" y="247154"/>
                  <a:pt x="281408" y="240092"/>
                  <a:pt x="288160" y="232786"/>
                </a:cubicBezTo>
                <a:lnTo>
                  <a:pt x="325644" y="189047"/>
                </a:lnTo>
                <a:cubicBezTo>
                  <a:pt x="334234" y="179674"/>
                  <a:pt x="342043" y="170302"/>
                  <a:pt x="349071" y="160929"/>
                </a:cubicBezTo>
                <a:cubicBezTo>
                  <a:pt x="358572" y="147782"/>
                  <a:pt x="367683" y="134243"/>
                  <a:pt x="376404" y="120315"/>
                </a:cubicBezTo>
                <a:cubicBezTo>
                  <a:pt x="381740" y="111853"/>
                  <a:pt x="386685" y="103001"/>
                  <a:pt x="391241" y="93759"/>
                </a:cubicBezTo>
                <a:cubicBezTo>
                  <a:pt x="394234" y="86729"/>
                  <a:pt x="396837" y="79700"/>
                  <a:pt x="399050" y="72671"/>
                </a:cubicBezTo>
                <a:cubicBezTo>
                  <a:pt x="399782" y="70458"/>
                  <a:pt x="399294" y="67659"/>
                  <a:pt x="397586" y="64274"/>
                </a:cubicBezTo>
                <a:cubicBezTo>
                  <a:pt x="395877" y="60890"/>
                  <a:pt x="393242" y="58481"/>
                  <a:pt x="389679" y="57050"/>
                </a:cubicBezTo>
                <a:cubicBezTo>
                  <a:pt x="386181" y="55813"/>
                  <a:pt x="382634" y="54771"/>
                  <a:pt x="379039" y="53926"/>
                </a:cubicBezTo>
                <a:cubicBezTo>
                  <a:pt x="375443" y="53079"/>
                  <a:pt x="371702" y="52819"/>
                  <a:pt x="367813" y="53144"/>
                </a:cubicBezTo>
                <a:cubicBezTo>
                  <a:pt x="364315" y="53274"/>
                  <a:pt x="360964" y="53990"/>
                  <a:pt x="357759" y="55292"/>
                </a:cubicBezTo>
                <a:cubicBezTo>
                  <a:pt x="354554" y="56594"/>
                  <a:pt x="351398" y="57700"/>
                  <a:pt x="348290" y="58612"/>
                </a:cubicBezTo>
                <a:cubicBezTo>
                  <a:pt x="339050" y="62273"/>
                  <a:pt x="330980" y="67252"/>
                  <a:pt x="324082" y="73549"/>
                </a:cubicBezTo>
                <a:cubicBezTo>
                  <a:pt x="317184" y="79846"/>
                  <a:pt x="310676" y="86583"/>
                  <a:pt x="304559" y="93759"/>
                </a:cubicBezTo>
                <a:cubicBezTo>
                  <a:pt x="300003" y="98445"/>
                  <a:pt x="295839" y="103913"/>
                  <a:pt x="292064" y="110161"/>
                </a:cubicBezTo>
                <a:cubicBezTo>
                  <a:pt x="291690" y="110584"/>
                  <a:pt x="291267" y="111300"/>
                  <a:pt x="290795" y="112309"/>
                </a:cubicBezTo>
                <a:cubicBezTo>
                  <a:pt x="290323" y="113318"/>
                  <a:pt x="289706" y="114424"/>
                  <a:pt x="288940" y="115629"/>
                </a:cubicBezTo>
                <a:cubicBezTo>
                  <a:pt x="286939" y="118769"/>
                  <a:pt x="284889" y="122056"/>
                  <a:pt x="282791" y="125489"/>
                </a:cubicBezTo>
                <a:cubicBezTo>
                  <a:pt x="280692" y="128922"/>
                  <a:pt x="278837" y="132405"/>
                  <a:pt x="277227" y="135936"/>
                </a:cubicBezTo>
                <a:cubicBezTo>
                  <a:pt x="274900" y="140264"/>
                  <a:pt x="272720" y="144690"/>
                  <a:pt x="270687" y="149213"/>
                </a:cubicBezTo>
                <a:cubicBezTo>
                  <a:pt x="268653" y="153737"/>
                  <a:pt x="266668" y="158163"/>
                  <a:pt x="264732" y="162491"/>
                </a:cubicBezTo>
                <a:cubicBezTo>
                  <a:pt x="263593" y="165616"/>
                  <a:pt x="262552" y="168740"/>
                  <a:pt x="261608" y="171864"/>
                </a:cubicBezTo>
                <a:cubicBezTo>
                  <a:pt x="260665" y="174988"/>
                  <a:pt x="259623" y="178112"/>
                  <a:pt x="258485" y="181237"/>
                </a:cubicBezTo>
                <a:cubicBezTo>
                  <a:pt x="256793" y="185793"/>
                  <a:pt x="255491" y="190739"/>
                  <a:pt x="254580" y="196076"/>
                </a:cubicBezTo>
                <a:cubicBezTo>
                  <a:pt x="254694" y="197671"/>
                  <a:pt x="255247" y="199363"/>
                  <a:pt x="256240" y="201153"/>
                </a:cubicBezTo>
                <a:cubicBezTo>
                  <a:pt x="257232" y="202943"/>
                  <a:pt x="257981" y="204635"/>
                  <a:pt x="258485" y="206230"/>
                </a:cubicBezTo>
                <a:lnTo>
                  <a:pt x="267075" y="230443"/>
                </a:lnTo>
                <a:cubicBezTo>
                  <a:pt x="267807" y="232802"/>
                  <a:pt x="267905" y="235113"/>
                  <a:pt x="267368" y="237374"/>
                </a:cubicBezTo>
                <a:cubicBezTo>
                  <a:pt x="266831" y="239636"/>
                  <a:pt x="265952" y="241752"/>
                  <a:pt x="264732" y="243721"/>
                </a:cubicBezTo>
                <a:cubicBezTo>
                  <a:pt x="263186" y="246487"/>
                  <a:pt x="261592" y="249155"/>
                  <a:pt x="259949" y="251726"/>
                </a:cubicBezTo>
                <a:cubicBezTo>
                  <a:pt x="258306" y="254297"/>
                  <a:pt x="256516" y="256576"/>
                  <a:pt x="254580" y="258561"/>
                </a:cubicBezTo>
                <a:cubicBezTo>
                  <a:pt x="253750" y="259667"/>
                  <a:pt x="252872" y="260578"/>
                  <a:pt x="251944" y="261294"/>
                </a:cubicBezTo>
                <a:cubicBezTo>
                  <a:pt x="251017" y="262010"/>
                  <a:pt x="250334" y="262921"/>
                  <a:pt x="249895" y="264028"/>
                </a:cubicBezTo>
                <a:cubicBezTo>
                  <a:pt x="248723" y="265167"/>
                  <a:pt x="247552" y="266403"/>
                  <a:pt x="246380" y="267738"/>
                </a:cubicBezTo>
                <a:cubicBezTo>
                  <a:pt x="245209" y="269072"/>
                  <a:pt x="244038" y="270699"/>
                  <a:pt x="242866" y="272619"/>
                </a:cubicBezTo>
                <a:cubicBezTo>
                  <a:pt x="241614" y="274702"/>
                  <a:pt x="239824" y="276394"/>
                  <a:pt x="237497" y="277696"/>
                </a:cubicBezTo>
                <a:cubicBezTo>
                  <a:pt x="235171" y="278998"/>
                  <a:pt x="232796" y="279128"/>
                  <a:pt x="230372" y="278087"/>
                </a:cubicBezTo>
                <a:cubicBezTo>
                  <a:pt x="228452" y="278005"/>
                  <a:pt x="227215" y="278168"/>
                  <a:pt x="226662" y="278575"/>
                </a:cubicBezTo>
                <a:cubicBezTo>
                  <a:pt x="226109" y="278982"/>
                  <a:pt x="226044" y="280121"/>
                  <a:pt x="226467" y="281992"/>
                </a:cubicBezTo>
                <a:cubicBezTo>
                  <a:pt x="226857" y="282871"/>
                  <a:pt x="227053" y="283847"/>
                  <a:pt x="227053" y="284921"/>
                </a:cubicBezTo>
                <a:cubicBezTo>
                  <a:pt x="227053" y="285995"/>
                  <a:pt x="226857" y="286581"/>
                  <a:pt x="226467" y="286678"/>
                </a:cubicBezTo>
                <a:cubicBezTo>
                  <a:pt x="225019" y="286988"/>
                  <a:pt x="224206" y="286760"/>
                  <a:pt x="224027" y="285995"/>
                </a:cubicBezTo>
                <a:cubicBezTo>
                  <a:pt x="223848" y="285230"/>
                  <a:pt x="223620" y="284416"/>
                  <a:pt x="223343" y="283554"/>
                </a:cubicBezTo>
                <a:lnTo>
                  <a:pt x="221001" y="276525"/>
                </a:lnTo>
                <a:cubicBezTo>
                  <a:pt x="220611" y="275044"/>
                  <a:pt x="220024" y="274295"/>
                  <a:pt x="219243" y="274279"/>
                </a:cubicBezTo>
                <a:cubicBezTo>
                  <a:pt x="218463" y="274263"/>
                  <a:pt x="217486" y="274491"/>
                  <a:pt x="216315" y="274963"/>
                </a:cubicBezTo>
                <a:cubicBezTo>
                  <a:pt x="214704" y="276118"/>
                  <a:pt x="213045" y="276931"/>
                  <a:pt x="211337" y="277404"/>
                </a:cubicBezTo>
                <a:cubicBezTo>
                  <a:pt x="209628" y="277875"/>
                  <a:pt x="208165" y="278103"/>
                  <a:pt x="206944" y="278087"/>
                </a:cubicBezTo>
                <a:cubicBezTo>
                  <a:pt x="205350" y="278022"/>
                  <a:pt x="203658" y="277566"/>
                  <a:pt x="201868" y="276720"/>
                </a:cubicBezTo>
                <a:cubicBezTo>
                  <a:pt x="200079" y="275874"/>
                  <a:pt x="198386" y="275028"/>
                  <a:pt x="196792" y="274182"/>
                </a:cubicBezTo>
                <a:lnTo>
                  <a:pt x="185859" y="264028"/>
                </a:lnTo>
                <a:cubicBezTo>
                  <a:pt x="185436" y="263654"/>
                  <a:pt x="184916" y="263426"/>
                  <a:pt x="184298" y="263344"/>
                </a:cubicBezTo>
                <a:cubicBezTo>
                  <a:pt x="183679" y="263263"/>
                  <a:pt x="183158" y="263231"/>
                  <a:pt x="182736" y="263247"/>
                </a:cubicBezTo>
                <a:cubicBezTo>
                  <a:pt x="180458" y="263588"/>
                  <a:pt x="178571" y="263296"/>
                  <a:pt x="177074" y="262368"/>
                </a:cubicBezTo>
                <a:cubicBezTo>
                  <a:pt x="175577" y="261441"/>
                  <a:pt x="174080" y="260171"/>
                  <a:pt x="172584" y="258561"/>
                </a:cubicBezTo>
                <a:cubicBezTo>
                  <a:pt x="169948" y="255339"/>
                  <a:pt x="167996" y="251824"/>
                  <a:pt x="166727" y="248017"/>
                </a:cubicBezTo>
                <a:cubicBezTo>
                  <a:pt x="165458" y="244209"/>
                  <a:pt x="164286" y="240694"/>
                  <a:pt x="163212" y="237472"/>
                </a:cubicBezTo>
                <a:cubicBezTo>
                  <a:pt x="162009" y="232021"/>
                  <a:pt x="160512" y="226717"/>
                  <a:pt x="158722" y="221558"/>
                </a:cubicBezTo>
                <a:cubicBezTo>
                  <a:pt x="156933" y="216400"/>
                  <a:pt x="155045" y="211291"/>
                  <a:pt x="153061" y="206230"/>
                </a:cubicBezTo>
                <a:cubicBezTo>
                  <a:pt x="150067" y="197508"/>
                  <a:pt x="147464" y="188396"/>
                  <a:pt x="145251" y="178893"/>
                </a:cubicBezTo>
                <a:cubicBezTo>
                  <a:pt x="142778" y="171734"/>
                  <a:pt x="140696" y="164965"/>
                  <a:pt x="139004" y="158586"/>
                </a:cubicBezTo>
                <a:cubicBezTo>
                  <a:pt x="138239" y="156666"/>
                  <a:pt x="137621" y="154844"/>
                  <a:pt x="137149" y="153119"/>
                </a:cubicBezTo>
                <a:cubicBezTo>
                  <a:pt x="136678" y="151394"/>
                  <a:pt x="136255" y="149571"/>
                  <a:pt x="135880" y="147651"/>
                </a:cubicBezTo>
                <a:cubicBezTo>
                  <a:pt x="135148" y="143339"/>
                  <a:pt x="134465" y="139076"/>
                  <a:pt x="133830" y="134862"/>
                </a:cubicBezTo>
                <a:cubicBezTo>
                  <a:pt x="133197" y="130647"/>
                  <a:pt x="132317" y="126579"/>
                  <a:pt x="131195" y="122658"/>
                </a:cubicBezTo>
                <a:cubicBezTo>
                  <a:pt x="130495" y="117125"/>
                  <a:pt x="129162" y="111788"/>
                  <a:pt x="127193" y="106646"/>
                </a:cubicBezTo>
                <a:cubicBezTo>
                  <a:pt x="125224" y="101504"/>
                  <a:pt x="122133" y="96948"/>
                  <a:pt x="117919" y="92978"/>
                </a:cubicBezTo>
                <a:cubicBezTo>
                  <a:pt x="117188" y="91465"/>
                  <a:pt x="116699" y="90195"/>
                  <a:pt x="116455" y="89170"/>
                </a:cubicBezTo>
                <a:cubicBezTo>
                  <a:pt x="116211" y="88145"/>
                  <a:pt x="115919" y="87071"/>
                  <a:pt x="115576" y="85948"/>
                </a:cubicBezTo>
                <a:lnTo>
                  <a:pt x="125728" y="89073"/>
                </a:lnTo>
                <a:lnTo>
                  <a:pt x="147594" y="102350"/>
                </a:lnTo>
                <a:lnTo>
                  <a:pt x="179612" y="118753"/>
                </a:lnTo>
                <a:cubicBezTo>
                  <a:pt x="183077" y="120738"/>
                  <a:pt x="186298" y="122820"/>
                  <a:pt x="189276" y="125001"/>
                </a:cubicBezTo>
                <a:cubicBezTo>
                  <a:pt x="192253" y="127181"/>
                  <a:pt x="195279" y="129264"/>
                  <a:pt x="198354" y="131250"/>
                </a:cubicBezTo>
                <a:cubicBezTo>
                  <a:pt x="203837" y="134829"/>
                  <a:pt x="209075" y="138799"/>
                  <a:pt x="214070" y="143161"/>
                </a:cubicBezTo>
                <a:cubicBezTo>
                  <a:pt x="219064" y="147521"/>
                  <a:pt x="223718" y="151882"/>
                  <a:pt x="228029" y="156243"/>
                </a:cubicBezTo>
                <a:cubicBezTo>
                  <a:pt x="229949" y="158179"/>
                  <a:pt x="231576" y="160164"/>
                  <a:pt x="232909" y="162199"/>
                </a:cubicBezTo>
                <a:cubicBezTo>
                  <a:pt x="234244" y="164232"/>
                  <a:pt x="235480" y="166413"/>
                  <a:pt x="236619" y="168740"/>
                </a:cubicBezTo>
                <a:lnTo>
                  <a:pt x="242085" y="174207"/>
                </a:lnTo>
                <a:lnTo>
                  <a:pt x="248333" y="166397"/>
                </a:lnTo>
                <a:cubicBezTo>
                  <a:pt x="252563" y="160083"/>
                  <a:pt x="256793" y="153575"/>
                  <a:pt x="261023" y="146871"/>
                </a:cubicBezTo>
                <a:cubicBezTo>
                  <a:pt x="265253" y="140166"/>
                  <a:pt x="269873" y="133658"/>
                  <a:pt x="274884" y="127344"/>
                </a:cubicBezTo>
                <a:cubicBezTo>
                  <a:pt x="282986" y="115596"/>
                  <a:pt x="291576" y="104531"/>
                  <a:pt x="300655" y="94149"/>
                </a:cubicBezTo>
                <a:cubicBezTo>
                  <a:pt x="309732" y="83768"/>
                  <a:pt x="319884" y="74265"/>
                  <a:pt x="331110" y="65641"/>
                </a:cubicBezTo>
                <a:cubicBezTo>
                  <a:pt x="335438" y="62045"/>
                  <a:pt x="340253" y="58693"/>
                  <a:pt x="345557" y="55585"/>
                </a:cubicBezTo>
                <a:cubicBezTo>
                  <a:pt x="350861" y="52477"/>
                  <a:pt x="356457" y="50101"/>
                  <a:pt x="362347" y="48458"/>
                </a:cubicBezTo>
                <a:cubicBezTo>
                  <a:pt x="366300" y="47238"/>
                  <a:pt x="370498" y="46554"/>
                  <a:pt x="374939" y="46408"/>
                </a:cubicBezTo>
                <a:close/>
                <a:moveTo>
                  <a:pt x="3947484" y="32837"/>
                </a:moveTo>
                <a:cubicBezTo>
                  <a:pt x="3950555" y="33260"/>
                  <a:pt x="3953188" y="34367"/>
                  <a:pt x="3955382" y="36156"/>
                </a:cubicBezTo>
                <a:cubicBezTo>
                  <a:pt x="3957576" y="37946"/>
                  <a:pt x="3959623" y="40224"/>
                  <a:pt x="3961524" y="42991"/>
                </a:cubicBezTo>
                <a:cubicBezTo>
                  <a:pt x="3966838" y="50834"/>
                  <a:pt x="3970836" y="58970"/>
                  <a:pt x="3973517" y="67399"/>
                </a:cubicBezTo>
                <a:cubicBezTo>
                  <a:pt x="3976198" y="75827"/>
                  <a:pt x="3978441" y="84354"/>
                  <a:pt x="3980245" y="92978"/>
                </a:cubicBezTo>
                <a:cubicBezTo>
                  <a:pt x="3981707" y="96916"/>
                  <a:pt x="3982487" y="100951"/>
                  <a:pt x="3982585" y="105084"/>
                </a:cubicBezTo>
                <a:cubicBezTo>
                  <a:pt x="3982682" y="109217"/>
                  <a:pt x="3982682" y="113253"/>
                  <a:pt x="3982585" y="117191"/>
                </a:cubicBezTo>
                <a:cubicBezTo>
                  <a:pt x="3981853" y="125766"/>
                  <a:pt x="3980586" y="133999"/>
                  <a:pt x="3978782" y="141891"/>
                </a:cubicBezTo>
                <a:cubicBezTo>
                  <a:pt x="3976978" y="149783"/>
                  <a:pt x="3974346" y="157431"/>
                  <a:pt x="3970884" y="164834"/>
                </a:cubicBezTo>
                <a:cubicBezTo>
                  <a:pt x="3968187" y="169877"/>
                  <a:pt x="3965782" y="174812"/>
                  <a:pt x="3963669" y="179640"/>
                </a:cubicBezTo>
                <a:cubicBezTo>
                  <a:pt x="3961557" y="184468"/>
                  <a:pt x="3959542" y="189396"/>
                  <a:pt x="3957624" y="194425"/>
                </a:cubicBezTo>
                <a:cubicBezTo>
                  <a:pt x="3957283" y="195142"/>
                  <a:pt x="3956991" y="195664"/>
                  <a:pt x="3956747" y="195989"/>
                </a:cubicBezTo>
                <a:cubicBezTo>
                  <a:pt x="3956503" y="196315"/>
                  <a:pt x="3956015" y="196837"/>
                  <a:pt x="3955284" y="197554"/>
                </a:cubicBezTo>
                <a:cubicBezTo>
                  <a:pt x="3957998" y="198433"/>
                  <a:pt x="3960371" y="199606"/>
                  <a:pt x="3962402" y="201073"/>
                </a:cubicBezTo>
                <a:cubicBezTo>
                  <a:pt x="3964433" y="202539"/>
                  <a:pt x="3966221" y="203712"/>
                  <a:pt x="3967764" y="204592"/>
                </a:cubicBezTo>
                <a:cubicBezTo>
                  <a:pt x="3969292" y="205749"/>
                  <a:pt x="3970722" y="206759"/>
                  <a:pt x="3972054" y="207623"/>
                </a:cubicBezTo>
                <a:cubicBezTo>
                  <a:pt x="3973387" y="208486"/>
                  <a:pt x="3974817" y="209301"/>
                  <a:pt x="3976344" y="210066"/>
                </a:cubicBezTo>
                <a:cubicBezTo>
                  <a:pt x="3977953" y="211956"/>
                  <a:pt x="3979805" y="213651"/>
                  <a:pt x="3981902" y="215150"/>
                </a:cubicBezTo>
                <a:cubicBezTo>
                  <a:pt x="3983998" y="216649"/>
                  <a:pt x="3986045" y="218343"/>
                  <a:pt x="3988044" y="220233"/>
                </a:cubicBezTo>
                <a:cubicBezTo>
                  <a:pt x="3989247" y="221390"/>
                  <a:pt x="3990352" y="222596"/>
                  <a:pt x="3991360" y="223850"/>
                </a:cubicBezTo>
                <a:cubicBezTo>
                  <a:pt x="3992367" y="225105"/>
                  <a:pt x="3993082" y="226506"/>
                  <a:pt x="3993504" y="228053"/>
                </a:cubicBezTo>
                <a:cubicBezTo>
                  <a:pt x="3994252" y="230416"/>
                  <a:pt x="3994902" y="232729"/>
                  <a:pt x="3995454" y="234994"/>
                </a:cubicBezTo>
                <a:cubicBezTo>
                  <a:pt x="3996007" y="237259"/>
                  <a:pt x="3996657" y="239377"/>
                  <a:pt x="3997404" y="241348"/>
                </a:cubicBezTo>
                <a:cubicBezTo>
                  <a:pt x="3997811" y="242489"/>
                  <a:pt x="3998168" y="243532"/>
                  <a:pt x="3998477" y="244477"/>
                </a:cubicBezTo>
                <a:cubicBezTo>
                  <a:pt x="3998786" y="245422"/>
                  <a:pt x="3998948" y="246464"/>
                  <a:pt x="3998964" y="247605"/>
                </a:cubicBezTo>
                <a:cubicBezTo>
                  <a:pt x="3999761" y="251875"/>
                  <a:pt x="4000508" y="256043"/>
                  <a:pt x="4001207" y="260110"/>
                </a:cubicBezTo>
                <a:cubicBezTo>
                  <a:pt x="4001905" y="264178"/>
                  <a:pt x="4002458" y="268332"/>
                  <a:pt x="4002864" y="272573"/>
                </a:cubicBezTo>
                <a:cubicBezTo>
                  <a:pt x="4003628" y="282264"/>
                  <a:pt x="4004246" y="291763"/>
                  <a:pt x="4004717" y="301071"/>
                </a:cubicBezTo>
                <a:cubicBezTo>
                  <a:pt x="4005188" y="310379"/>
                  <a:pt x="4005611" y="319893"/>
                  <a:pt x="4005984" y="329612"/>
                </a:cubicBezTo>
                <a:cubicBezTo>
                  <a:pt x="4006360" y="333151"/>
                  <a:pt x="4006589" y="336831"/>
                  <a:pt x="4006671" y="340652"/>
                </a:cubicBezTo>
                <a:cubicBezTo>
                  <a:pt x="4006753" y="344473"/>
                  <a:pt x="4006785" y="348337"/>
                  <a:pt x="4006769" y="352245"/>
                </a:cubicBezTo>
                <a:cubicBezTo>
                  <a:pt x="4006393" y="360816"/>
                  <a:pt x="4006164" y="369396"/>
                  <a:pt x="4006082" y="377986"/>
                </a:cubicBezTo>
                <a:cubicBezTo>
                  <a:pt x="4006001" y="386577"/>
                  <a:pt x="4005968" y="395173"/>
                  <a:pt x="4005984" y="403776"/>
                </a:cubicBezTo>
                <a:cubicBezTo>
                  <a:pt x="4005561" y="413965"/>
                  <a:pt x="4005042" y="424094"/>
                  <a:pt x="4004428" y="434161"/>
                </a:cubicBezTo>
                <a:cubicBezTo>
                  <a:pt x="4003813" y="444229"/>
                  <a:pt x="4003300" y="454165"/>
                  <a:pt x="4002890" y="463971"/>
                </a:cubicBezTo>
                <a:cubicBezTo>
                  <a:pt x="4002466" y="470536"/>
                  <a:pt x="4001944" y="477021"/>
                  <a:pt x="4001324" y="483427"/>
                </a:cubicBezTo>
                <a:cubicBezTo>
                  <a:pt x="4000704" y="489833"/>
                  <a:pt x="4000182" y="496343"/>
                  <a:pt x="3999758" y="502957"/>
                </a:cubicBezTo>
                <a:lnTo>
                  <a:pt x="3997408" y="538133"/>
                </a:lnTo>
                <a:cubicBezTo>
                  <a:pt x="3996984" y="547139"/>
                  <a:pt x="3996462" y="556096"/>
                  <a:pt x="3995841" y="565002"/>
                </a:cubicBezTo>
                <a:cubicBezTo>
                  <a:pt x="3995221" y="573909"/>
                  <a:pt x="3994699" y="582666"/>
                  <a:pt x="3994275" y="591274"/>
                </a:cubicBezTo>
                <a:lnTo>
                  <a:pt x="3991926" y="644302"/>
                </a:lnTo>
                <a:cubicBezTo>
                  <a:pt x="3991893" y="647393"/>
                  <a:pt x="3991763" y="650387"/>
                  <a:pt x="3991535" y="653284"/>
                </a:cubicBezTo>
                <a:cubicBezTo>
                  <a:pt x="3991308" y="656180"/>
                  <a:pt x="3991178" y="659174"/>
                  <a:pt x="3991145" y="662266"/>
                </a:cubicBezTo>
                <a:lnTo>
                  <a:pt x="3991145" y="667733"/>
                </a:lnTo>
                <a:cubicBezTo>
                  <a:pt x="3992707" y="667082"/>
                  <a:pt x="3993493" y="666041"/>
                  <a:pt x="3993504" y="664609"/>
                </a:cubicBezTo>
                <a:lnTo>
                  <a:pt x="4008338" y="633367"/>
                </a:lnTo>
                <a:cubicBezTo>
                  <a:pt x="4009532" y="629463"/>
                  <a:pt x="4010872" y="625412"/>
                  <a:pt x="4012360" y="621215"/>
                </a:cubicBezTo>
                <a:cubicBezTo>
                  <a:pt x="4013847" y="617018"/>
                  <a:pt x="4015384" y="612755"/>
                  <a:pt x="4016969" y="608427"/>
                </a:cubicBezTo>
                <a:cubicBezTo>
                  <a:pt x="4017738" y="607234"/>
                  <a:pt x="4018163" y="605894"/>
                  <a:pt x="4018245" y="604407"/>
                </a:cubicBezTo>
                <a:cubicBezTo>
                  <a:pt x="4018326" y="602920"/>
                  <a:pt x="4018163" y="601384"/>
                  <a:pt x="4017754" y="599799"/>
                </a:cubicBezTo>
                <a:cubicBezTo>
                  <a:pt x="4017460" y="597840"/>
                  <a:pt x="4017852" y="596088"/>
                  <a:pt x="4018931" y="594545"/>
                </a:cubicBezTo>
                <a:cubicBezTo>
                  <a:pt x="4020010" y="593002"/>
                  <a:pt x="4021187" y="591656"/>
                  <a:pt x="4022462" y="590507"/>
                </a:cubicBezTo>
                <a:cubicBezTo>
                  <a:pt x="4022839" y="588978"/>
                  <a:pt x="4023263" y="587736"/>
                  <a:pt x="4023737" y="586783"/>
                </a:cubicBezTo>
                <a:cubicBezTo>
                  <a:pt x="4024211" y="585829"/>
                  <a:pt x="4024833" y="584957"/>
                  <a:pt x="4025601" y="584167"/>
                </a:cubicBezTo>
                <a:lnTo>
                  <a:pt x="4028720" y="584167"/>
                </a:lnTo>
                <a:cubicBezTo>
                  <a:pt x="4041218" y="576907"/>
                  <a:pt x="4053441" y="569638"/>
                  <a:pt x="4065390" y="562359"/>
                </a:cubicBezTo>
                <a:cubicBezTo>
                  <a:pt x="4077338" y="555081"/>
                  <a:pt x="4088804" y="547011"/>
                  <a:pt x="4099787" y="538150"/>
                </a:cubicBezTo>
                <a:cubicBezTo>
                  <a:pt x="4100601" y="536945"/>
                  <a:pt x="4101318" y="535837"/>
                  <a:pt x="4101937" y="534827"/>
                </a:cubicBezTo>
                <a:cubicBezTo>
                  <a:pt x="4102556" y="533817"/>
                  <a:pt x="4102882" y="533100"/>
                  <a:pt x="4102915" y="532677"/>
                </a:cubicBezTo>
                <a:cubicBezTo>
                  <a:pt x="4103012" y="522529"/>
                  <a:pt x="4101057" y="513700"/>
                  <a:pt x="4097050" y="506191"/>
                </a:cubicBezTo>
                <a:cubicBezTo>
                  <a:pt x="4093042" y="498682"/>
                  <a:pt x="4086395" y="492394"/>
                  <a:pt x="4077108" y="487328"/>
                </a:cubicBezTo>
                <a:cubicBezTo>
                  <a:pt x="4075104" y="485862"/>
                  <a:pt x="4072855" y="484885"/>
                  <a:pt x="4070363" y="484396"/>
                </a:cubicBezTo>
                <a:cubicBezTo>
                  <a:pt x="4067870" y="483908"/>
                  <a:pt x="4065426" y="483321"/>
                  <a:pt x="4063031" y="482637"/>
                </a:cubicBezTo>
                <a:cubicBezTo>
                  <a:pt x="4061418" y="482230"/>
                  <a:pt x="4059757" y="482263"/>
                  <a:pt x="4058046" y="482735"/>
                </a:cubicBezTo>
                <a:cubicBezTo>
                  <a:pt x="4056335" y="483207"/>
                  <a:pt x="4054869" y="484217"/>
                  <a:pt x="4053647" y="485765"/>
                </a:cubicBezTo>
                <a:cubicBezTo>
                  <a:pt x="4053240" y="486204"/>
                  <a:pt x="4052686" y="486498"/>
                  <a:pt x="4051985" y="486644"/>
                </a:cubicBezTo>
                <a:cubicBezTo>
                  <a:pt x="4051285" y="486791"/>
                  <a:pt x="4050535" y="486498"/>
                  <a:pt x="4049737" y="485765"/>
                </a:cubicBezTo>
                <a:cubicBezTo>
                  <a:pt x="4049265" y="485015"/>
                  <a:pt x="4048450" y="484559"/>
                  <a:pt x="4047293" y="484396"/>
                </a:cubicBezTo>
                <a:cubicBezTo>
                  <a:pt x="4046137" y="484234"/>
                  <a:pt x="4045126" y="484168"/>
                  <a:pt x="4044263" y="484201"/>
                </a:cubicBezTo>
                <a:cubicBezTo>
                  <a:pt x="4043839" y="484299"/>
                  <a:pt x="4043318" y="484494"/>
                  <a:pt x="4042699" y="484787"/>
                </a:cubicBezTo>
                <a:cubicBezTo>
                  <a:pt x="4042080" y="485080"/>
                  <a:pt x="4041558" y="484885"/>
                  <a:pt x="4041134" y="484201"/>
                </a:cubicBezTo>
                <a:cubicBezTo>
                  <a:pt x="4039930" y="483452"/>
                  <a:pt x="4038438" y="482605"/>
                  <a:pt x="4036661" y="481660"/>
                </a:cubicBezTo>
                <a:cubicBezTo>
                  <a:pt x="4034884" y="480715"/>
                  <a:pt x="4033011" y="479477"/>
                  <a:pt x="4031043" y="477946"/>
                </a:cubicBezTo>
                <a:cubicBezTo>
                  <a:pt x="4029510" y="477391"/>
                  <a:pt x="4028897" y="475960"/>
                  <a:pt x="4029204" y="473653"/>
                </a:cubicBezTo>
                <a:cubicBezTo>
                  <a:pt x="4029510" y="471347"/>
                  <a:pt x="4030640" y="469151"/>
                  <a:pt x="4032592" y="467064"/>
                </a:cubicBezTo>
                <a:cubicBezTo>
                  <a:pt x="4035643" y="464713"/>
                  <a:pt x="4038655" y="462401"/>
                  <a:pt x="4041631" y="460129"/>
                </a:cubicBezTo>
                <a:cubicBezTo>
                  <a:pt x="4044606" y="457856"/>
                  <a:pt x="4047829" y="455727"/>
                  <a:pt x="4051301" y="453743"/>
                </a:cubicBezTo>
                <a:cubicBezTo>
                  <a:pt x="4056400" y="450165"/>
                  <a:pt x="4061646" y="446982"/>
                  <a:pt x="4067039" y="444192"/>
                </a:cubicBezTo>
                <a:cubicBezTo>
                  <a:pt x="4072432" y="441403"/>
                  <a:pt x="4077874" y="439392"/>
                  <a:pt x="4083364" y="438161"/>
                </a:cubicBezTo>
                <a:cubicBezTo>
                  <a:pt x="4085303" y="437805"/>
                  <a:pt x="4087095" y="437546"/>
                  <a:pt x="4088740" y="437384"/>
                </a:cubicBezTo>
                <a:cubicBezTo>
                  <a:pt x="4090386" y="437222"/>
                  <a:pt x="4091983" y="436963"/>
                  <a:pt x="4093530" y="436606"/>
                </a:cubicBezTo>
                <a:lnTo>
                  <a:pt x="4109953" y="436606"/>
                </a:lnTo>
                <a:cubicBezTo>
                  <a:pt x="4110768" y="436558"/>
                  <a:pt x="4111485" y="436266"/>
                  <a:pt x="4112103" y="435731"/>
                </a:cubicBezTo>
                <a:cubicBezTo>
                  <a:pt x="4112723" y="435197"/>
                  <a:pt x="4113048" y="434710"/>
                  <a:pt x="4113081" y="434273"/>
                </a:cubicBezTo>
                <a:cubicBezTo>
                  <a:pt x="4113830" y="428011"/>
                  <a:pt x="4114482" y="421791"/>
                  <a:pt x="4115036" y="415613"/>
                </a:cubicBezTo>
                <a:cubicBezTo>
                  <a:pt x="4115590" y="409435"/>
                  <a:pt x="4116242" y="403401"/>
                  <a:pt x="4116991" y="397512"/>
                </a:cubicBezTo>
                <a:cubicBezTo>
                  <a:pt x="4117397" y="395946"/>
                  <a:pt x="4117364" y="394968"/>
                  <a:pt x="4116892" y="394576"/>
                </a:cubicBezTo>
                <a:cubicBezTo>
                  <a:pt x="4116420" y="394185"/>
                  <a:pt x="4115411" y="394380"/>
                  <a:pt x="4113863" y="395163"/>
                </a:cubicBezTo>
                <a:cubicBezTo>
                  <a:pt x="4110360" y="396778"/>
                  <a:pt x="4106808" y="398442"/>
                  <a:pt x="4103208" y="400154"/>
                </a:cubicBezTo>
                <a:cubicBezTo>
                  <a:pt x="4099607" y="401867"/>
                  <a:pt x="4095860" y="403335"/>
                  <a:pt x="4091966" y="404558"/>
                </a:cubicBezTo>
                <a:cubicBezTo>
                  <a:pt x="4087714" y="405815"/>
                  <a:pt x="4083706" y="407217"/>
                  <a:pt x="4079943" y="408767"/>
                </a:cubicBezTo>
                <a:cubicBezTo>
                  <a:pt x="4076179" y="410316"/>
                  <a:pt x="4072367" y="411523"/>
                  <a:pt x="4068506" y="412388"/>
                </a:cubicBezTo>
                <a:cubicBezTo>
                  <a:pt x="4067724" y="412730"/>
                  <a:pt x="4066941" y="412828"/>
                  <a:pt x="4066159" y="412682"/>
                </a:cubicBezTo>
                <a:cubicBezTo>
                  <a:pt x="4065378" y="412535"/>
                  <a:pt x="4064595" y="412437"/>
                  <a:pt x="4063813" y="412388"/>
                </a:cubicBezTo>
                <a:cubicBezTo>
                  <a:pt x="4067023" y="411980"/>
                  <a:pt x="4070379" y="411230"/>
                  <a:pt x="4073882" y="410137"/>
                </a:cubicBezTo>
                <a:cubicBezTo>
                  <a:pt x="4077385" y="409044"/>
                  <a:pt x="4080546" y="407706"/>
                  <a:pt x="4083364" y="406124"/>
                </a:cubicBezTo>
                <a:lnTo>
                  <a:pt x="4083364" y="405341"/>
                </a:lnTo>
                <a:cubicBezTo>
                  <a:pt x="4082174" y="405749"/>
                  <a:pt x="4080839" y="406108"/>
                  <a:pt x="4079356" y="406418"/>
                </a:cubicBezTo>
                <a:cubicBezTo>
                  <a:pt x="4077874" y="406728"/>
                  <a:pt x="4076342" y="406891"/>
                  <a:pt x="4074762" y="406907"/>
                </a:cubicBezTo>
                <a:lnTo>
                  <a:pt x="4064595" y="406907"/>
                </a:lnTo>
                <a:cubicBezTo>
                  <a:pt x="4063813" y="407005"/>
                  <a:pt x="4062836" y="407397"/>
                  <a:pt x="4061663" y="408082"/>
                </a:cubicBezTo>
                <a:cubicBezTo>
                  <a:pt x="4060490" y="408767"/>
                  <a:pt x="4059121" y="409158"/>
                  <a:pt x="4057557" y="409256"/>
                </a:cubicBezTo>
                <a:cubicBezTo>
                  <a:pt x="4055651" y="408163"/>
                  <a:pt x="4053794" y="407413"/>
                  <a:pt x="4051985" y="407005"/>
                </a:cubicBezTo>
                <a:cubicBezTo>
                  <a:pt x="4050177" y="406598"/>
                  <a:pt x="4048124" y="406043"/>
                  <a:pt x="4045827" y="405341"/>
                </a:cubicBezTo>
                <a:cubicBezTo>
                  <a:pt x="4044686" y="405309"/>
                  <a:pt x="4043644" y="404983"/>
                  <a:pt x="4042699" y="404363"/>
                </a:cubicBezTo>
                <a:cubicBezTo>
                  <a:pt x="4041754" y="403743"/>
                  <a:pt x="4040711" y="403025"/>
                  <a:pt x="4039570" y="402210"/>
                </a:cubicBezTo>
                <a:cubicBezTo>
                  <a:pt x="4038776" y="401704"/>
                  <a:pt x="4037644" y="400954"/>
                  <a:pt x="4036175" y="399959"/>
                </a:cubicBezTo>
                <a:cubicBezTo>
                  <a:pt x="4034706" y="398964"/>
                  <a:pt x="4032996" y="398409"/>
                  <a:pt x="4031043" y="398295"/>
                </a:cubicBezTo>
                <a:cubicBezTo>
                  <a:pt x="4028729" y="396762"/>
                  <a:pt x="4027142" y="395131"/>
                  <a:pt x="4026281" y="393403"/>
                </a:cubicBezTo>
                <a:cubicBezTo>
                  <a:pt x="4025420" y="391675"/>
                  <a:pt x="4025193" y="389655"/>
                  <a:pt x="4025601" y="387344"/>
                </a:cubicBezTo>
                <a:cubicBezTo>
                  <a:pt x="4026917" y="381513"/>
                  <a:pt x="4029151" y="375860"/>
                  <a:pt x="4032303" y="370386"/>
                </a:cubicBezTo>
                <a:cubicBezTo>
                  <a:pt x="4035455" y="364911"/>
                  <a:pt x="4038659" y="359643"/>
                  <a:pt x="4041916" y="354579"/>
                </a:cubicBezTo>
                <a:cubicBezTo>
                  <a:pt x="4047798" y="347606"/>
                  <a:pt x="4053631" y="340519"/>
                  <a:pt x="4059414" y="333320"/>
                </a:cubicBezTo>
                <a:cubicBezTo>
                  <a:pt x="4065198" y="326120"/>
                  <a:pt x="4070835" y="318622"/>
                  <a:pt x="4076326" y="310825"/>
                </a:cubicBezTo>
                <a:lnTo>
                  <a:pt x="4104479" y="278787"/>
                </a:lnTo>
                <a:cubicBezTo>
                  <a:pt x="4104495" y="278415"/>
                  <a:pt x="4104658" y="278188"/>
                  <a:pt x="4104968" y="278108"/>
                </a:cubicBezTo>
                <a:cubicBezTo>
                  <a:pt x="4105277" y="278026"/>
                  <a:pt x="4105636" y="277994"/>
                  <a:pt x="4106043" y="278010"/>
                </a:cubicBezTo>
                <a:lnTo>
                  <a:pt x="4106043" y="274903"/>
                </a:lnTo>
                <a:lnTo>
                  <a:pt x="4103696" y="274903"/>
                </a:lnTo>
                <a:cubicBezTo>
                  <a:pt x="4100552" y="276716"/>
                  <a:pt x="4097261" y="277946"/>
                  <a:pt x="4093823" y="278593"/>
                </a:cubicBezTo>
                <a:cubicBezTo>
                  <a:pt x="4090386" y="279240"/>
                  <a:pt x="4086899" y="280082"/>
                  <a:pt x="4083364" y="281118"/>
                </a:cubicBezTo>
                <a:cubicBezTo>
                  <a:pt x="4078297" y="282178"/>
                  <a:pt x="4073181" y="282639"/>
                  <a:pt x="4068017" y="282502"/>
                </a:cubicBezTo>
                <a:cubicBezTo>
                  <a:pt x="4062852" y="282365"/>
                  <a:pt x="4057541" y="282431"/>
                  <a:pt x="4052083" y="282700"/>
                </a:cubicBezTo>
                <a:cubicBezTo>
                  <a:pt x="4048579" y="282602"/>
                  <a:pt x="4045420" y="281820"/>
                  <a:pt x="4042606" y="280355"/>
                </a:cubicBezTo>
                <a:cubicBezTo>
                  <a:pt x="4039791" y="278890"/>
                  <a:pt x="4037228" y="277332"/>
                  <a:pt x="4034916" y="275680"/>
                </a:cubicBezTo>
                <a:cubicBezTo>
                  <a:pt x="4029733" y="273642"/>
                  <a:pt x="4026885" y="270725"/>
                  <a:pt x="4026373" y="266931"/>
                </a:cubicBezTo>
                <a:cubicBezTo>
                  <a:pt x="4025860" y="263137"/>
                  <a:pt x="4026126" y="259041"/>
                  <a:pt x="4027171" y="254643"/>
                </a:cubicBezTo>
                <a:cubicBezTo>
                  <a:pt x="4028847" y="248077"/>
                  <a:pt x="4031302" y="241854"/>
                  <a:pt x="4034535" y="235972"/>
                </a:cubicBezTo>
                <a:cubicBezTo>
                  <a:pt x="4037768" y="230090"/>
                  <a:pt x="4041010" y="224062"/>
                  <a:pt x="4044263" y="217887"/>
                </a:cubicBezTo>
                <a:cubicBezTo>
                  <a:pt x="4044621" y="217056"/>
                  <a:pt x="4045077" y="216176"/>
                  <a:pt x="4045631" y="215247"/>
                </a:cubicBezTo>
                <a:cubicBezTo>
                  <a:pt x="4046185" y="214319"/>
                  <a:pt x="4047032" y="213634"/>
                  <a:pt x="4048173" y="213194"/>
                </a:cubicBezTo>
                <a:lnTo>
                  <a:pt x="4048173" y="214759"/>
                </a:lnTo>
                <a:cubicBezTo>
                  <a:pt x="4045827" y="218245"/>
                  <a:pt x="4043872" y="221634"/>
                  <a:pt x="4042307" y="224925"/>
                </a:cubicBezTo>
                <a:cubicBezTo>
                  <a:pt x="4040744" y="228216"/>
                  <a:pt x="4039570" y="231605"/>
                  <a:pt x="4038788" y="235092"/>
                </a:cubicBezTo>
                <a:cubicBezTo>
                  <a:pt x="4038692" y="238563"/>
                  <a:pt x="4038498" y="241984"/>
                  <a:pt x="4038208" y="245356"/>
                </a:cubicBezTo>
                <a:cubicBezTo>
                  <a:pt x="4037917" y="248729"/>
                  <a:pt x="4038111" y="252346"/>
                  <a:pt x="4038788" y="256207"/>
                </a:cubicBezTo>
                <a:lnTo>
                  <a:pt x="4040353" y="261682"/>
                </a:lnTo>
                <a:cubicBezTo>
                  <a:pt x="4041623" y="264036"/>
                  <a:pt x="4043383" y="265562"/>
                  <a:pt x="4045631" y="266259"/>
                </a:cubicBezTo>
                <a:cubicBezTo>
                  <a:pt x="4047880" y="266957"/>
                  <a:pt x="4050030" y="266731"/>
                  <a:pt x="4052083" y="265582"/>
                </a:cubicBezTo>
                <a:lnTo>
                  <a:pt x="4081018" y="250733"/>
                </a:lnTo>
                <a:cubicBezTo>
                  <a:pt x="4089198" y="246758"/>
                  <a:pt x="4097277" y="242587"/>
                  <a:pt x="4105256" y="238220"/>
                </a:cubicBezTo>
                <a:cubicBezTo>
                  <a:pt x="4113235" y="233854"/>
                  <a:pt x="4121304" y="229683"/>
                  <a:pt x="4129464" y="225707"/>
                </a:cubicBezTo>
                <a:cubicBezTo>
                  <a:pt x="4133297" y="224453"/>
                  <a:pt x="4137130" y="223443"/>
                  <a:pt x="4140962" y="222677"/>
                </a:cubicBezTo>
                <a:cubicBezTo>
                  <a:pt x="4144795" y="221911"/>
                  <a:pt x="4149017" y="221879"/>
                  <a:pt x="4153630" y="222579"/>
                </a:cubicBezTo>
                <a:cubicBezTo>
                  <a:pt x="4154458" y="222596"/>
                  <a:pt x="4155335" y="222759"/>
                  <a:pt x="4156261" y="223068"/>
                </a:cubicBezTo>
                <a:cubicBezTo>
                  <a:pt x="4157187" y="223377"/>
                  <a:pt x="4157869" y="223736"/>
                  <a:pt x="4158307" y="224143"/>
                </a:cubicBezTo>
                <a:cubicBezTo>
                  <a:pt x="4159557" y="225365"/>
                  <a:pt x="4161149" y="226245"/>
                  <a:pt x="4163082" y="226783"/>
                </a:cubicBezTo>
                <a:cubicBezTo>
                  <a:pt x="4165015" y="227320"/>
                  <a:pt x="4166802" y="227223"/>
                  <a:pt x="4168443" y="226489"/>
                </a:cubicBezTo>
                <a:cubicBezTo>
                  <a:pt x="4172334" y="225300"/>
                  <a:pt x="4176079" y="224160"/>
                  <a:pt x="4179677" y="223068"/>
                </a:cubicBezTo>
                <a:cubicBezTo>
                  <a:pt x="4183275" y="221976"/>
                  <a:pt x="4186824" y="221031"/>
                  <a:pt x="4190325" y="220233"/>
                </a:cubicBezTo>
                <a:cubicBezTo>
                  <a:pt x="4191888" y="219483"/>
                  <a:pt x="4193451" y="219027"/>
                  <a:pt x="4195014" y="218864"/>
                </a:cubicBezTo>
                <a:cubicBezTo>
                  <a:pt x="4196577" y="218701"/>
                  <a:pt x="4198140" y="218636"/>
                  <a:pt x="4199703" y="218669"/>
                </a:cubicBezTo>
                <a:cubicBezTo>
                  <a:pt x="4201803" y="218685"/>
                  <a:pt x="4203464" y="219239"/>
                  <a:pt x="4204685" y="220331"/>
                </a:cubicBezTo>
                <a:cubicBezTo>
                  <a:pt x="4205906" y="221422"/>
                  <a:pt x="4205809" y="222954"/>
                  <a:pt x="4204393" y="224925"/>
                </a:cubicBezTo>
                <a:cubicBezTo>
                  <a:pt x="4202064" y="229210"/>
                  <a:pt x="4199687" y="233349"/>
                  <a:pt x="4197261" y="237341"/>
                </a:cubicBezTo>
                <a:cubicBezTo>
                  <a:pt x="4194835" y="241332"/>
                  <a:pt x="4192263" y="245275"/>
                  <a:pt x="4189543" y="249169"/>
                </a:cubicBezTo>
                <a:cubicBezTo>
                  <a:pt x="4186792" y="252624"/>
                  <a:pt x="4183894" y="255881"/>
                  <a:pt x="4180849" y="258941"/>
                </a:cubicBezTo>
                <a:cubicBezTo>
                  <a:pt x="4177805" y="262001"/>
                  <a:pt x="4174711" y="265250"/>
                  <a:pt x="4171569" y="268689"/>
                </a:cubicBezTo>
                <a:cubicBezTo>
                  <a:pt x="4169128" y="271793"/>
                  <a:pt x="4166397" y="274711"/>
                  <a:pt x="4163375" y="277442"/>
                </a:cubicBezTo>
                <a:cubicBezTo>
                  <a:pt x="4160353" y="280173"/>
                  <a:pt x="4157625" y="282731"/>
                  <a:pt x="4155189" y="285116"/>
                </a:cubicBezTo>
                <a:cubicBezTo>
                  <a:pt x="4154377" y="286278"/>
                  <a:pt x="4153857" y="287440"/>
                  <a:pt x="4153630" y="288602"/>
                </a:cubicBezTo>
                <a:cubicBezTo>
                  <a:pt x="4153403" y="289763"/>
                  <a:pt x="4153662" y="290925"/>
                  <a:pt x="4154409" y="292087"/>
                </a:cubicBezTo>
                <a:cubicBezTo>
                  <a:pt x="4155936" y="295195"/>
                  <a:pt x="4157170" y="298312"/>
                  <a:pt x="4158112" y="301437"/>
                </a:cubicBezTo>
                <a:cubicBezTo>
                  <a:pt x="4159054" y="304563"/>
                  <a:pt x="4159899" y="307693"/>
                  <a:pt x="4160645" y="310825"/>
                </a:cubicBezTo>
                <a:cubicBezTo>
                  <a:pt x="4161067" y="313891"/>
                  <a:pt x="4162173" y="316174"/>
                  <a:pt x="4163959" y="317674"/>
                </a:cubicBezTo>
                <a:cubicBezTo>
                  <a:pt x="4165747" y="319174"/>
                  <a:pt x="4168023" y="320283"/>
                  <a:pt x="4170787" y="321001"/>
                </a:cubicBezTo>
                <a:cubicBezTo>
                  <a:pt x="4173897" y="322224"/>
                  <a:pt x="4177056" y="323496"/>
                  <a:pt x="4180263" y="324817"/>
                </a:cubicBezTo>
                <a:cubicBezTo>
                  <a:pt x="4183471" y="326138"/>
                  <a:pt x="4186824" y="327214"/>
                  <a:pt x="4190325" y="328046"/>
                </a:cubicBezTo>
                <a:cubicBezTo>
                  <a:pt x="4194249" y="328878"/>
                  <a:pt x="4198319" y="329759"/>
                  <a:pt x="4202536" y="330688"/>
                </a:cubicBezTo>
                <a:cubicBezTo>
                  <a:pt x="4206753" y="331618"/>
                  <a:pt x="4211019" y="332303"/>
                  <a:pt x="4215333" y="332743"/>
                </a:cubicBezTo>
                <a:cubicBezTo>
                  <a:pt x="4218427" y="332727"/>
                  <a:pt x="4220250" y="333346"/>
                  <a:pt x="4220804" y="334602"/>
                </a:cubicBezTo>
                <a:cubicBezTo>
                  <a:pt x="4221357" y="335858"/>
                  <a:pt x="4220837" y="337847"/>
                  <a:pt x="4219241" y="340571"/>
                </a:cubicBezTo>
                <a:cubicBezTo>
                  <a:pt x="4217287" y="342987"/>
                  <a:pt x="4215138" y="345743"/>
                  <a:pt x="4212793" y="348840"/>
                </a:cubicBezTo>
                <a:cubicBezTo>
                  <a:pt x="4210449" y="351937"/>
                  <a:pt x="4207909" y="354887"/>
                  <a:pt x="4205173" y="357693"/>
                </a:cubicBezTo>
                <a:cubicBezTo>
                  <a:pt x="4203985" y="359233"/>
                  <a:pt x="4202455" y="360433"/>
                  <a:pt x="4200583" y="361292"/>
                </a:cubicBezTo>
                <a:cubicBezTo>
                  <a:pt x="4198710" y="362151"/>
                  <a:pt x="4196593" y="362767"/>
                  <a:pt x="4194233" y="363140"/>
                </a:cubicBezTo>
                <a:cubicBezTo>
                  <a:pt x="4190749" y="363627"/>
                  <a:pt x="4187361" y="364405"/>
                  <a:pt x="4184073" y="365475"/>
                </a:cubicBezTo>
                <a:cubicBezTo>
                  <a:pt x="4180784" y="366545"/>
                  <a:pt x="4177397" y="367324"/>
                  <a:pt x="4173913" y="367810"/>
                </a:cubicBezTo>
                <a:lnTo>
                  <a:pt x="4169225" y="370174"/>
                </a:lnTo>
                <a:lnTo>
                  <a:pt x="4169225" y="370962"/>
                </a:lnTo>
                <a:cubicBezTo>
                  <a:pt x="4173555" y="369829"/>
                  <a:pt x="4177984" y="368749"/>
                  <a:pt x="4182510" y="367721"/>
                </a:cubicBezTo>
                <a:cubicBezTo>
                  <a:pt x="4187037" y="366694"/>
                  <a:pt x="4191465" y="365426"/>
                  <a:pt x="4195796" y="363919"/>
                </a:cubicBezTo>
                <a:lnTo>
                  <a:pt x="4195796" y="364697"/>
                </a:lnTo>
                <a:cubicBezTo>
                  <a:pt x="4195373" y="365475"/>
                  <a:pt x="4194851" y="366059"/>
                  <a:pt x="4194233" y="366448"/>
                </a:cubicBezTo>
                <a:cubicBezTo>
                  <a:pt x="4193614" y="366837"/>
                  <a:pt x="4193093" y="367032"/>
                  <a:pt x="4192669" y="367032"/>
                </a:cubicBezTo>
                <a:cubicBezTo>
                  <a:pt x="4189185" y="367832"/>
                  <a:pt x="4185799" y="368584"/>
                  <a:pt x="4182510" y="369289"/>
                </a:cubicBezTo>
                <a:cubicBezTo>
                  <a:pt x="4179221" y="369994"/>
                  <a:pt x="4175835" y="370551"/>
                  <a:pt x="4172351" y="370962"/>
                </a:cubicBezTo>
                <a:cubicBezTo>
                  <a:pt x="4170837" y="372095"/>
                  <a:pt x="4169762" y="373178"/>
                  <a:pt x="4169127" y="374213"/>
                </a:cubicBezTo>
                <a:cubicBezTo>
                  <a:pt x="4168492" y="375247"/>
                  <a:pt x="4168003" y="376527"/>
                  <a:pt x="4167661" y="378054"/>
                </a:cubicBezTo>
                <a:cubicBezTo>
                  <a:pt x="4167531" y="395052"/>
                  <a:pt x="4167012" y="411716"/>
                  <a:pt x="4166103" y="428047"/>
                </a:cubicBezTo>
                <a:cubicBezTo>
                  <a:pt x="4166005" y="429604"/>
                  <a:pt x="4166200" y="430772"/>
                  <a:pt x="4166688" y="431550"/>
                </a:cubicBezTo>
                <a:cubicBezTo>
                  <a:pt x="4167176" y="432329"/>
                  <a:pt x="4168543" y="432718"/>
                  <a:pt x="4170787" y="432718"/>
                </a:cubicBezTo>
                <a:cubicBezTo>
                  <a:pt x="4180181" y="432684"/>
                  <a:pt x="4188159" y="434696"/>
                  <a:pt x="4194721" y="438754"/>
                </a:cubicBezTo>
                <a:cubicBezTo>
                  <a:pt x="4201283" y="442812"/>
                  <a:pt x="4206329" y="449119"/>
                  <a:pt x="4209863" y="457677"/>
                </a:cubicBezTo>
                <a:cubicBezTo>
                  <a:pt x="4210579" y="460021"/>
                  <a:pt x="4210905" y="462400"/>
                  <a:pt x="4210839" y="464817"/>
                </a:cubicBezTo>
                <a:cubicBezTo>
                  <a:pt x="4210775" y="467233"/>
                  <a:pt x="4210709" y="469785"/>
                  <a:pt x="4210644" y="472473"/>
                </a:cubicBezTo>
                <a:cubicBezTo>
                  <a:pt x="4211311" y="478337"/>
                  <a:pt x="4210563" y="484006"/>
                  <a:pt x="4208397" y="489479"/>
                </a:cubicBezTo>
                <a:cubicBezTo>
                  <a:pt x="4206232" y="494952"/>
                  <a:pt x="4203334" y="500229"/>
                  <a:pt x="4199703" y="505311"/>
                </a:cubicBezTo>
                <a:cubicBezTo>
                  <a:pt x="4194607" y="513114"/>
                  <a:pt x="4188974" y="520574"/>
                  <a:pt x="4182805" y="527693"/>
                </a:cubicBezTo>
                <a:cubicBezTo>
                  <a:pt x="4176635" y="534811"/>
                  <a:pt x="4170029" y="541685"/>
                  <a:pt x="4162984" y="548314"/>
                </a:cubicBezTo>
                <a:cubicBezTo>
                  <a:pt x="4161863" y="549113"/>
                  <a:pt x="4160987" y="550057"/>
                  <a:pt x="4160353" y="551149"/>
                </a:cubicBezTo>
                <a:cubicBezTo>
                  <a:pt x="4159720" y="552240"/>
                  <a:pt x="4159037" y="553380"/>
                  <a:pt x="4158307" y="554570"/>
                </a:cubicBezTo>
                <a:lnTo>
                  <a:pt x="4153630" y="563170"/>
                </a:lnTo>
                <a:lnTo>
                  <a:pt x="4157527" y="563170"/>
                </a:lnTo>
                <a:lnTo>
                  <a:pt x="4188762" y="560032"/>
                </a:lnTo>
                <a:cubicBezTo>
                  <a:pt x="4191530" y="560048"/>
                  <a:pt x="4194395" y="560015"/>
                  <a:pt x="4197359" y="559934"/>
                </a:cubicBezTo>
                <a:cubicBezTo>
                  <a:pt x="4200322" y="559853"/>
                  <a:pt x="4203187" y="559625"/>
                  <a:pt x="4205955" y="559250"/>
                </a:cubicBezTo>
                <a:cubicBezTo>
                  <a:pt x="4211002" y="558126"/>
                  <a:pt x="4215952" y="557442"/>
                  <a:pt x="4220804" y="557198"/>
                </a:cubicBezTo>
                <a:cubicBezTo>
                  <a:pt x="4225655" y="556953"/>
                  <a:pt x="4230605" y="556856"/>
                  <a:pt x="4235652" y="556905"/>
                </a:cubicBezTo>
                <a:cubicBezTo>
                  <a:pt x="4242669" y="556791"/>
                  <a:pt x="4249735" y="556823"/>
                  <a:pt x="4256851" y="557002"/>
                </a:cubicBezTo>
                <a:cubicBezTo>
                  <a:pt x="4263965" y="557181"/>
                  <a:pt x="4271227" y="558191"/>
                  <a:pt x="4278635" y="560032"/>
                </a:cubicBezTo>
                <a:cubicBezTo>
                  <a:pt x="4287231" y="563941"/>
                  <a:pt x="4295828" y="568631"/>
                  <a:pt x="4304425" y="574104"/>
                </a:cubicBezTo>
                <a:cubicBezTo>
                  <a:pt x="4307518" y="576112"/>
                  <a:pt x="4310513" y="578470"/>
                  <a:pt x="4313411" y="581180"/>
                </a:cubicBezTo>
                <a:cubicBezTo>
                  <a:pt x="4316309" y="583889"/>
                  <a:pt x="4319305" y="586477"/>
                  <a:pt x="4322399" y="588943"/>
                </a:cubicBezTo>
                <a:cubicBezTo>
                  <a:pt x="4323539" y="589724"/>
                  <a:pt x="4324581" y="590308"/>
                  <a:pt x="4325525" y="590695"/>
                </a:cubicBezTo>
                <a:cubicBezTo>
                  <a:pt x="4326469" y="591081"/>
                  <a:pt x="4327511" y="591274"/>
                  <a:pt x="4328651" y="591274"/>
                </a:cubicBezTo>
                <a:cubicBezTo>
                  <a:pt x="4328293" y="591290"/>
                  <a:pt x="4328032" y="591450"/>
                  <a:pt x="4327869" y="591753"/>
                </a:cubicBezTo>
                <a:cubicBezTo>
                  <a:pt x="4327707" y="592057"/>
                  <a:pt x="4327446" y="592409"/>
                  <a:pt x="4327088" y="592808"/>
                </a:cubicBezTo>
                <a:cubicBezTo>
                  <a:pt x="4327446" y="593176"/>
                  <a:pt x="4327903" y="593399"/>
                  <a:pt x="4328455" y="593479"/>
                </a:cubicBezTo>
                <a:cubicBezTo>
                  <a:pt x="4329009" y="593559"/>
                  <a:pt x="4329856" y="593591"/>
                  <a:pt x="4330995" y="593575"/>
                </a:cubicBezTo>
                <a:cubicBezTo>
                  <a:pt x="4332885" y="593543"/>
                  <a:pt x="4334770" y="593415"/>
                  <a:pt x="4336651" y="593192"/>
                </a:cubicBezTo>
                <a:cubicBezTo>
                  <a:pt x="4338534" y="592968"/>
                  <a:pt x="4340803" y="592840"/>
                  <a:pt x="4343461" y="592808"/>
                </a:cubicBezTo>
                <a:cubicBezTo>
                  <a:pt x="4343866" y="592776"/>
                  <a:pt x="4344222" y="592648"/>
                  <a:pt x="4344531" y="592424"/>
                </a:cubicBezTo>
                <a:cubicBezTo>
                  <a:pt x="4344838" y="592201"/>
                  <a:pt x="4345001" y="592073"/>
                  <a:pt x="4345017" y="592041"/>
                </a:cubicBezTo>
                <a:lnTo>
                  <a:pt x="4345017" y="591274"/>
                </a:lnTo>
                <a:cubicBezTo>
                  <a:pt x="4343039" y="591258"/>
                  <a:pt x="4341159" y="591290"/>
                  <a:pt x="4339377" y="591370"/>
                </a:cubicBezTo>
                <a:cubicBezTo>
                  <a:pt x="4337594" y="591450"/>
                  <a:pt x="4336103" y="591673"/>
                  <a:pt x="4334904" y="592041"/>
                </a:cubicBezTo>
                <a:lnTo>
                  <a:pt x="4334904" y="590507"/>
                </a:lnTo>
                <a:cubicBezTo>
                  <a:pt x="4336881" y="590100"/>
                  <a:pt x="4339150" y="589741"/>
                  <a:pt x="4341711" y="589432"/>
                </a:cubicBezTo>
                <a:cubicBezTo>
                  <a:pt x="4344271" y="589123"/>
                  <a:pt x="4346929" y="588960"/>
                  <a:pt x="4349684" y="588943"/>
                </a:cubicBezTo>
                <a:cubicBezTo>
                  <a:pt x="4350057" y="588992"/>
                  <a:pt x="4350478" y="589285"/>
                  <a:pt x="4350948" y="589821"/>
                </a:cubicBezTo>
                <a:cubicBezTo>
                  <a:pt x="4351418" y="590357"/>
                  <a:pt x="4352034" y="590841"/>
                  <a:pt x="4352795" y="591274"/>
                </a:cubicBezTo>
                <a:lnTo>
                  <a:pt x="4354351" y="591274"/>
                </a:lnTo>
                <a:cubicBezTo>
                  <a:pt x="4356637" y="591258"/>
                  <a:pt x="4358095" y="591482"/>
                  <a:pt x="4358729" y="591944"/>
                </a:cubicBezTo>
                <a:cubicBezTo>
                  <a:pt x="4359361" y="592407"/>
                  <a:pt x="4359458" y="593204"/>
                  <a:pt x="4359019" y="594335"/>
                </a:cubicBezTo>
                <a:cubicBezTo>
                  <a:pt x="4359003" y="595146"/>
                  <a:pt x="4358840" y="596055"/>
                  <a:pt x="4358533" y="597061"/>
                </a:cubicBezTo>
                <a:cubicBezTo>
                  <a:pt x="4358225" y="598066"/>
                  <a:pt x="4357868" y="598975"/>
                  <a:pt x="4357463" y="599786"/>
                </a:cubicBezTo>
                <a:cubicBezTo>
                  <a:pt x="4355551" y="601776"/>
                  <a:pt x="4353930" y="603867"/>
                  <a:pt x="4352601" y="606059"/>
                </a:cubicBezTo>
                <a:cubicBezTo>
                  <a:pt x="4351273" y="608250"/>
                  <a:pt x="4350041" y="610344"/>
                  <a:pt x="4348906" y="612341"/>
                </a:cubicBezTo>
                <a:cubicBezTo>
                  <a:pt x="4348841" y="612684"/>
                  <a:pt x="4348582" y="612979"/>
                  <a:pt x="4348129" y="613224"/>
                </a:cubicBezTo>
                <a:cubicBezTo>
                  <a:pt x="4347675" y="613470"/>
                  <a:pt x="4347415" y="613961"/>
                  <a:pt x="4347351" y="614697"/>
                </a:cubicBezTo>
                <a:cubicBezTo>
                  <a:pt x="4346913" y="615074"/>
                  <a:pt x="4346427" y="615499"/>
                  <a:pt x="4345891" y="615974"/>
                </a:cubicBezTo>
                <a:cubicBezTo>
                  <a:pt x="4345357" y="616448"/>
                  <a:pt x="4345065" y="617070"/>
                  <a:pt x="4345017" y="617839"/>
                </a:cubicBezTo>
                <a:cubicBezTo>
                  <a:pt x="4344595" y="619424"/>
                  <a:pt x="4343687" y="620910"/>
                  <a:pt x="4342294" y="622297"/>
                </a:cubicBezTo>
                <a:cubicBezTo>
                  <a:pt x="4340901" y="623685"/>
                  <a:pt x="4339215" y="624781"/>
                  <a:pt x="4337237" y="625587"/>
                </a:cubicBezTo>
                <a:cubicBezTo>
                  <a:pt x="4336525" y="626037"/>
                  <a:pt x="4336005" y="626682"/>
                  <a:pt x="4335681" y="627521"/>
                </a:cubicBezTo>
                <a:cubicBezTo>
                  <a:pt x="4335357" y="628360"/>
                  <a:pt x="4334837" y="629007"/>
                  <a:pt x="4334121" y="629462"/>
                </a:cubicBezTo>
                <a:lnTo>
                  <a:pt x="4331777" y="632586"/>
                </a:lnTo>
                <a:cubicBezTo>
                  <a:pt x="4331321" y="634067"/>
                  <a:pt x="4330670" y="635206"/>
                  <a:pt x="4329823" y="636003"/>
                </a:cubicBezTo>
                <a:cubicBezTo>
                  <a:pt x="4328977" y="636800"/>
                  <a:pt x="4328325" y="637744"/>
                  <a:pt x="4327869" y="638834"/>
                </a:cubicBezTo>
                <a:cubicBezTo>
                  <a:pt x="4327528" y="638932"/>
                  <a:pt x="4327235" y="639322"/>
                  <a:pt x="4326991" y="640006"/>
                </a:cubicBezTo>
                <a:cubicBezTo>
                  <a:pt x="4326746" y="640689"/>
                  <a:pt x="4326258" y="641080"/>
                  <a:pt x="4325525" y="641177"/>
                </a:cubicBezTo>
                <a:cubicBezTo>
                  <a:pt x="4322773" y="642609"/>
                  <a:pt x="4319681" y="644041"/>
                  <a:pt x="4316245" y="645473"/>
                </a:cubicBezTo>
                <a:cubicBezTo>
                  <a:pt x="4312809" y="646905"/>
                  <a:pt x="4309129" y="646775"/>
                  <a:pt x="4305206" y="645083"/>
                </a:cubicBezTo>
                <a:cubicBezTo>
                  <a:pt x="4302796" y="643960"/>
                  <a:pt x="4300191" y="643276"/>
                  <a:pt x="4297391" y="643032"/>
                </a:cubicBezTo>
                <a:cubicBezTo>
                  <a:pt x="4294591" y="642788"/>
                  <a:pt x="4291985" y="642691"/>
                  <a:pt x="4289576" y="642739"/>
                </a:cubicBezTo>
                <a:cubicBezTo>
                  <a:pt x="4288778" y="642788"/>
                  <a:pt x="4288029" y="643081"/>
                  <a:pt x="4287329" y="643618"/>
                </a:cubicBezTo>
                <a:cubicBezTo>
                  <a:pt x="4286629" y="644155"/>
                  <a:pt x="4286075" y="644643"/>
                  <a:pt x="4285669" y="645083"/>
                </a:cubicBezTo>
                <a:cubicBezTo>
                  <a:pt x="4286043" y="645489"/>
                  <a:pt x="4286466" y="646043"/>
                  <a:pt x="4286939" y="646742"/>
                </a:cubicBezTo>
                <a:cubicBezTo>
                  <a:pt x="4287411" y="647442"/>
                  <a:pt x="4288029" y="648191"/>
                  <a:pt x="4288795" y="648988"/>
                </a:cubicBezTo>
                <a:cubicBezTo>
                  <a:pt x="4292702" y="649899"/>
                  <a:pt x="4296609" y="651201"/>
                  <a:pt x="4300517" y="652893"/>
                </a:cubicBezTo>
                <a:lnTo>
                  <a:pt x="4306769" y="652893"/>
                </a:lnTo>
                <a:cubicBezTo>
                  <a:pt x="4307160" y="652926"/>
                  <a:pt x="4307551" y="653056"/>
                  <a:pt x="4307941" y="653284"/>
                </a:cubicBezTo>
                <a:cubicBezTo>
                  <a:pt x="4308332" y="653511"/>
                  <a:pt x="4308723" y="653642"/>
                  <a:pt x="4309113" y="653674"/>
                </a:cubicBezTo>
                <a:cubicBezTo>
                  <a:pt x="4308723" y="654113"/>
                  <a:pt x="4308332" y="654602"/>
                  <a:pt x="4307941" y="655139"/>
                </a:cubicBezTo>
                <a:cubicBezTo>
                  <a:pt x="4307551" y="655676"/>
                  <a:pt x="4307160" y="655968"/>
                  <a:pt x="4306769" y="656017"/>
                </a:cubicBezTo>
                <a:cubicBezTo>
                  <a:pt x="4305515" y="656066"/>
                  <a:pt x="4303919" y="655968"/>
                  <a:pt x="4301983" y="655725"/>
                </a:cubicBezTo>
                <a:cubicBezTo>
                  <a:pt x="4300045" y="655480"/>
                  <a:pt x="4298254" y="654797"/>
                  <a:pt x="4296609" y="653674"/>
                </a:cubicBezTo>
                <a:cubicBezTo>
                  <a:pt x="4291530" y="651640"/>
                  <a:pt x="4286255" y="649460"/>
                  <a:pt x="4280784" y="647133"/>
                </a:cubicBezTo>
                <a:cubicBezTo>
                  <a:pt x="4275313" y="644806"/>
                  <a:pt x="4269647" y="642821"/>
                  <a:pt x="4263787" y="641177"/>
                </a:cubicBezTo>
                <a:cubicBezTo>
                  <a:pt x="4261475" y="639990"/>
                  <a:pt x="4259065" y="638655"/>
                  <a:pt x="4256557" y="637175"/>
                </a:cubicBezTo>
                <a:cubicBezTo>
                  <a:pt x="4254050" y="635694"/>
                  <a:pt x="4251249" y="634164"/>
                  <a:pt x="4248157" y="632586"/>
                </a:cubicBezTo>
                <a:cubicBezTo>
                  <a:pt x="4242735" y="630231"/>
                  <a:pt x="4237362" y="628512"/>
                  <a:pt x="4232038" y="627428"/>
                </a:cubicBezTo>
                <a:cubicBezTo>
                  <a:pt x="4226714" y="626345"/>
                  <a:pt x="4221145" y="625988"/>
                  <a:pt x="4215333" y="626360"/>
                </a:cubicBezTo>
                <a:cubicBezTo>
                  <a:pt x="4212973" y="626747"/>
                  <a:pt x="4210661" y="626940"/>
                  <a:pt x="4208397" y="626940"/>
                </a:cubicBezTo>
                <a:cubicBezTo>
                  <a:pt x="4206135" y="626940"/>
                  <a:pt x="4204017" y="626747"/>
                  <a:pt x="4202047" y="626360"/>
                </a:cubicBezTo>
                <a:cubicBezTo>
                  <a:pt x="4201250" y="626328"/>
                  <a:pt x="4200501" y="626199"/>
                  <a:pt x="4199801" y="625973"/>
                </a:cubicBezTo>
                <a:cubicBezTo>
                  <a:pt x="4199101" y="625747"/>
                  <a:pt x="4198547" y="625619"/>
                  <a:pt x="4198140" y="625587"/>
                </a:cubicBezTo>
                <a:cubicBezTo>
                  <a:pt x="4198157" y="625087"/>
                  <a:pt x="4198319" y="624346"/>
                  <a:pt x="4198629" y="623363"/>
                </a:cubicBezTo>
                <a:cubicBezTo>
                  <a:pt x="4198937" y="622379"/>
                  <a:pt x="4199296" y="621831"/>
                  <a:pt x="4199703" y="621719"/>
                </a:cubicBezTo>
                <a:cubicBezTo>
                  <a:pt x="4202031" y="620171"/>
                  <a:pt x="4204409" y="618810"/>
                  <a:pt x="4206834" y="617637"/>
                </a:cubicBezTo>
                <a:cubicBezTo>
                  <a:pt x="4209260" y="616464"/>
                  <a:pt x="4211833" y="615484"/>
                  <a:pt x="4214551" y="614697"/>
                </a:cubicBezTo>
                <a:cubicBezTo>
                  <a:pt x="4215333" y="613928"/>
                  <a:pt x="4215919" y="613306"/>
                  <a:pt x="4216310" y="612832"/>
                </a:cubicBezTo>
                <a:cubicBezTo>
                  <a:pt x="4216701" y="612357"/>
                  <a:pt x="4216896" y="611932"/>
                  <a:pt x="4216896" y="611555"/>
                </a:cubicBezTo>
                <a:cubicBezTo>
                  <a:pt x="4218117" y="609592"/>
                  <a:pt x="4219778" y="607824"/>
                  <a:pt x="4221878" y="606253"/>
                </a:cubicBezTo>
                <a:cubicBezTo>
                  <a:pt x="4223979" y="604682"/>
                  <a:pt x="4226225" y="603308"/>
                  <a:pt x="4228619" y="602129"/>
                </a:cubicBezTo>
                <a:cubicBezTo>
                  <a:pt x="4230947" y="600325"/>
                  <a:pt x="4233519" y="599448"/>
                  <a:pt x="4236336" y="599497"/>
                </a:cubicBezTo>
                <a:cubicBezTo>
                  <a:pt x="4239153" y="599546"/>
                  <a:pt x="4242311" y="599647"/>
                  <a:pt x="4245812" y="599799"/>
                </a:cubicBezTo>
                <a:cubicBezTo>
                  <a:pt x="4247815" y="599112"/>
                  <a:pt x="4250061" y="598916"/>
                  <a:pt x="4252552" y="599211"/>
                </a:cubicBezTo>
                <a:cubicBezTo>
                  <a:pt x="4255043" y="599504"/>
                  <a:pt x="4257485" y="599701"/>
                  <a:pt x="4259879" y="599799"/>
                </a:cubicBezTo>
                <a:cubicBezTo>
                  <a:pt x="4257893" y="597056"/>
                  <a:pt x="4255613" y="594954"/>
                  <a:pt x="4253041" y="593490"/>
                </a:cubicBezTo>
                <a:cubicBezTo>
                  <a:pt x="4250468" y="592027"/>
                  <a:pt x="4247798" y="591288"/>
                  <a:pt x="4245030" y="591274"/>
                </a:cubicBezTo>
                <a:cubicBezTo>
                  <a:pt x="4237589" y="590890"/>
                  <a:pt x="4230003" y="590698"/>
                  <a:pt x="4222269" y="590698"/>
                </a:cubicBezTo>
                <a:cubicBezTo>
                  <a:pt x="4214535" y="590698"/>
                  <a:pt x="4206753" y="590890"/>
                  <a:pt x="4198921" y="591274"/>
                </a:cubicBezTo>
                <a:cubicBezTo>
                  <a:pt x="4193044" y="591274"/>
                  <a:pt x="4187216" y="591465"/>
                  <a:pt x="4181436" y="591847"/>
                </a:cubicBezTo>
                <a:cubicBezTo>
                  <a:pt x="4175657" y="592228"/>
                  <a:pt x="4170027" y="592798"/>
                  <a:pt x="4164543" y="593556"/>
                </a:cubicBezTo>
                <a:cubicBezTo>
                  <a:pt x="4158339" y="594367"/>
                  <a:pt x="4152233" y="595471"/>
                  <a:pt x="4146224" y="596866"/>
                </a:cubicBezTo>
                <a:cubicBezTo>
                  <a:pt x="4140215" y="598261"/>
                  <a:pt x="4134109" y="599754"/>
                  <a:pt x="4127905" y="601344"/>
                </a:cubicBezTo>
                <a:cubicBezTo>
                  <a:pt x="4121258" y="602554"/>
                  <a:pt x="4114653" y="604061"/>
                  <a:pt x="4108092" y="605863"/>
                </a:cubicBezTo>
                <a:cubicBezTo>
                  <a:pt x="4101529" y="607665"/>
                  <a:pt x="4095111" y="609570"/>
                  <a:pt x="4088838" y="611577"/>
                </a:cubicBezTo>
                <a:lnTo>
                  <a:pt x="4056775" y="620172"/>
                </a:lnTo>
                <a:lnTo>
                  <a:pt x="4054429" y="620172"/>
                </a:lnTo>
                <a:cubicBezTo>
                  <a:pt x="4054054" y="620188"/>
                  <a:pt x="4053826" y="620156"/>
                  <a:pt x="4053745" y="620075"/>
                </a:cubicBezTo>
                <a:cubicBezTo>
                  <a:pt x="4053663" y="619994"/>
                  <a:pt x="4053631" y="619769"/>
                  <a:pt x="4053647" y="619398"/>
                </a:cubicBezTo>
                <a:lnTo>
                  <a:pt x="4057557" y="616275"/>
                </a:lnTo>
                <a:cubicBezTo>
                  <a:pt x="4056384" y="614840"/>
                  <a:pt x="4055016" y="614187"/>
                  <a:pt x="4053452" y="614318"/>
                </a:cubicBezTo>
                <a:cubicBezTo>
                  <a:pt x="4051888" y="614448"/>
                  <a:pt x="4050128" y="614579"/>
                  <a:pt x="4048173" y="614709"/>
                </a:cubicBezTo>
                <a:cubicBezTo>
                  <a:pt x="4046267" y="614791"/>
                  <a:pt x="4044605" y="615019"/>
                  <a:pt x="4043187" y="615394"/>
                </a:cubicBezTo>
                <a:cubicBezTo>
                  <a:pt x="4041770" y="615770"/>
                  <a:pt x="4040304" y="615802"/>
                  <a:pt x="4038788" y="615492"/>
                </a:cubicBezTo>
                <a:cubicBezTo>
                  <a:pt x="4038369" y="614399"/>
                  <a:pt x="4037853" y="613649"/>
                  <a:pt x="4037239" y="613241"/>
                </a:cubicBezTo>
                <a:cubicBezTo>
                  <a:pt x="4036626" y="612833"/>
                  <a:pt x="4036110" y="612278"/>
                  <a:pt x="4035690" y="611577"/>
                </a:cubicBezTo>
                <a:cubicBezTo>
                  <a:pt x="4032721" y="609228"/>
                  <a:pt x="4030139" y="606878"/>
                  <a:pt x="4027945" y="604529"/>
                </a:cubicBezTo>
                <a:lnTo>
                  <a:pt x="4020108" y="604529"/>
                </a:lnTo>
                <a:lnTo>
                  <a:pt x="4013046" y="627907"/>
                </a:lnTo>
                <a:cubicBezTo>
                  <a:pt x="4012703" y="629872"/>
                  <a:pt x="4012409" y="631790"/>
                  <a:pt x="4012163" y="633661"/>
                </a:cubicBezTo>
                <a:cubicBezTo>
                  <a:pt x="4011918" y="635531"/>
                  <a:pt x="4011428" y="637256"/>
                  <a:pt x="4010693" y="638834"/>
                </a:cubicBezTo>
                <a:cubicBezTo>
                  <a:pt x="4010333" y="641617"/>
                  <a:pt x="4009875" y="644448"/>
                  <a:pt x="4009319" y="647328"/>
                </a:cubicBezTo>
                <a:cubicBezTo>
                  <a:pt x="4008764" y="650208"/>
                  <a:pt x="4007913" y="652844"/>
                  <a:pt x="4006769" y="655236"/>
                </a:cubicBezTo>
                <a:cubicBezTo>
                  <a:pt x="4006019" y="658735"/>
                  <a:pt x="4005368" y="662087"/>
                  <a:pt x="4004815" y="665292"/>
                </a:cubicBezTo>
                <a:cubicBezTo>
                  <a:pt x="4004262" y="668498"/>
                  <a:pt x="4003612" y="671655"/>
                  <a:pt x="4002864" y="674763"/>
                </a:cubicBezTo>
                <a:lnTo>
                  <a:pt x="3998184" y="696632"/>
                </a:lnTo>
                <a:cubicBezTo>
                  <a:pt x="3998200" y="697462"/>
                  <a:pt x="3998168" y="698536"/>
                  <a:pt x="3998087" y="699854"/>
                </a:cubicBezTo>
                <a:cubicBezTo>
                  <a:pt x="3998006" y="701172"/>
                  <a:pt x="3997778" y="702441"/>
                  <a:pt x="3997404" y="703661"/>
                </a:cubicBezTo>
                <a:cubicBezTo>
                  <a:pt x="3997096" y="706395"/>
                  <a:pt x="3996933" y="709129"/>
                  <a:pt x="3996917" y="711862"/>
                </a:cubicBezTo>
                <a:cubicBezTo>
                  <a:pt x="3996900" y="714596"/>
                  <a:pt x="3996543" y="717330"/>
                  <a:pt x="3995844" y="720063"/>
                </a:cubicBezTo>
                <a:cubicBezTo>
                  <a:pt x="3994626" y="722374"/>
                  <a:pt x="3993163" y="724587"/>
                  <a:pt x="3991457" y="726702"/>
                </a:cubicBezTo>
                <a:cubicBezTo>
                  <a:pt x="3989750" y="728818"/>
                  <a:pt x="3988093" y="731031"/>
                  <a:pt x="3986484" y="733341"/>
                </a:cubicBezTo>
                <a:cubicBezTo>
                  <a:pt x="3985737" y="734529"/>
                  <a:pt x="3984892" y="735668"/>
                  <a:pt x="3983950" y="736758"/>
                </a:cubicBezTo>
                <a:cubicBezTo>
                  <a:pt x="3983007" y="737849"/>
                  <a:pt x="3981772" y="738792"/>
                  <a:pt x="3980245" y="739590"/>
                </a:cubicBezTo>
                <a:cubicBezTo>
                  <a:pt x="3979594" y="740501"/>
                  <a:pt x="3978554" y="741803"/>
                  <a:pt x="3977124" y="743495"/>
                </a:cubicBezTo>
                <a:cubicBezTo>
                  <a:pt x="3974914" y="745968"/>
                  <a:pt x="3971534" y="746489"/>
                  <a:pt x="3966985" y="745057"/>
                </a:cubicBezTo>
                <a:cubicBezTo>
                  <a:pt x="3966562" y="744683"/>
                  <a:pt x="3966042" y="744455"/>
                  <a:pt x="3965424" y="744374"/>
                </a:cubicBezTo>
                <a:cubicBezTo>
                  <a:pt x="3964807" y="744292"/>
                  <a:pt x="3964287" y="744260"/>
                  <a:pt x="3963864" y="744276"/>
                </a:cubicBezTo>
                <a:cubicBezTo>
                  <a:pt x="3964157" y="745854"/>
                  <a:pt x="3964742" y="746993"/>
                  <a:pt x="3965619" y="747693"/>
                </a:cubicBezTo>
                <a:cubicBezTo>
                  <a:pt x="3966497" y="748393"/>
                  <a:pt x="3968252" y="748555"/>
                  <a:pt x="3970884" y="748181"/>
                </a:cubicBezTo>
                <a:cubicBezTo>
                  <a:pt x="3969275" y="749353"/>
                  <a:pt x="3967813" y="749939"/>
                  <a:pt x="3966497" y="749939"/>
                </a:cubicBezTo>
                <a:cubicBezTo>
                  <a:pt x="3965181" y="749939"/>
                  <a:pt x="3964303" y="749353"/>
                  <a:pt x="3963864" y="748181"/>
                </a:cubicBezTo>
                <a:cubicBezTo>
                  <a:pt x="3962759" y="746635"/>
                  <a:pt x="3961459" y="745627"/>
                  <a:pt x="3959964" y="745155"/>
                </a:cubicBezTo>
                <a:cubicBezTo>
                  <a:pt x="3958469" y="744683"/>
                  <a:pt x="3956389" y="744650"/>
                  <a:pt x="3953724" y="745057"/>
                </a:cubicBezTo>
                <a:cubicBezTo>
                  <a:pt x="3951742" y="744992"/>
                  <a:pt x="3949662" y="744341"/>
                  <a:pt x="3947484" y="743104"/>
                </a:cubicBezTo>
                <a:cubicBezTo>
                  <a:pt x="3945307" y="741868"/>
                  <a:pt x="3943227" y="740436"/>
                  <a:pt x="3941244" y="738809"/>
                </a:cubicBezTo>
                <a:cubicBezTo>
                  <a:pt x="3938904" y="736596"/>
                  <a:pt x="3936564" y="734773"/>
                  <a:pt x="3934224" y="733341"/>
                </a:cubicBezTo>
                <a:cubicBezTo>
                  <a:pt x="3930025" y="732381"/>
                  <a:pt x="3926899" y="730591"/>
                  <a:pt x="3924848" y="727972"/>
                </a:cubicBezTo>
                <a:cubicBezTo>
                  <a:pt x="3922797" y="725352"/>
                  <a:pt x="3921234" y="722976"/>
                  <a:pt x="3920160" y="720844"/>
                </a:cubicBezTo>
                <a:cubicBezTo>
                  <a:pt x="3917543" y="717249"/>
                  <a:pt x="3915950" y="713506"/>
                  <a:pt x="3915382" y="709617"/>
                </a:cubicBezTo>
                <a:cubicBezTo>
                  <a:pt x="3914813" y="705728"/>
                  <a:pt x="3914585" y="702181"/>
                  <a:pt x="3914699" y="698975"/>
                </a:cubicBezTo>
                <a:cubicBezTo>
                  <a:pt x="3914357" y="693085"/>
                  <a:pt x="3914260" y="687097"/>
                  <a:pt x="3914406" y="681011"/>
                </a:cubicBezTo>
                <a:cubicBezTo>
                  <a:pt x="3914553" y="674925"/>
                  <a:pt x="3914650" y="668937"/>
                  <a:pt x="3914699" y="663047"/>
                </a:cubicBezTo>
                <a:lnTo>
                  <a:pt x="3914699" y="634148"/>
                </a:lnTo>
                <a:cubicBezTo>
                  <a:pt x="3914683" y="629837"/>
                  <a:pt x="3914715" y="625429"/>
                  <a:pt x="3914796" y="620924"/>
                </a:cubicBezTo>
                <a:cubicBezTo>
                  <a:pt x="3914878" y="616419"/>
                  <a:pt x="3915105" y="611998"/>
                  <a:pt x="3915479" y="607662"/>
                </a:cubicBezTo>
                <a:cubicBezTo>
                  <a:pt x="3915512" y="601753"/>
                  <a:pt x="3915642" y="595950"/>
                  <a:pt x="3915869" y="590252"/>
                </a:cubicBezTo>
                <a:cubicBezTo>
                  <a:pt x="3916095" y="584554"/>
                  <a:pt x="3916224" y="579171"/>
                  <a:pt x="3916254" y="574104"/>
                </a:cubicBezTo>
                <a:cubicBezTo>
                  <a:pt x="3916661" y="565456"/>
                  <a:pt x="3917214" y="556758"/>
                  <a:pt x="3917914" y="548011"/>
                </a:cubicBezTo>
                <a:cubicBezTo>
                  <a:pt x="3918614" y="539264"/>
                  <a:pt x="3919363" y="530760"/>
                  <a:pt x="3920160" y="522499"/>
                </a:cubicBezTo>
                <a:cubicBezTo>
                  <a:pt x="3920193" y="514292"/>
                  <a:pt x="3920519" y="506084"/>
                  <a:pt x="3921137" y="497876"/>
                </a:cubicBezTo>
                <a:cubicBezTo>
                  <a:pt x="3921756" y="489668"/>
                  <a:pt x="3922472" y="481461"/>
                  <a:pt x="3923286" y="473253"/>
                </a:cubicBezTo>
                <a:cubicBezTo>
                  <a:pt x="3923693" y="466608"/>
                  <a:pt x="3924246" y="459659"/>
                  <a:pt x="3924946" y="452404"/>
                </a:cubicBezTo>
                <a:cubicBezTo>
                  <a:pt x="3925646" y="445149"/>
                  <a:pt x="3926395" y="437809"/>
                  <a:pt x="3927192" y="430385"/>
                </a:cubicBezTo>
                <a:cubicBezTo>
                  <a:pt x="3928022" y="420976"/>
                  <a:pt x="3928901" y="411425"/>
                  <a:pt x="3929829" y="401729"/>
                </a:cubicBezTo>
                <a:cubicBezTo>
                  <a:pt x="3930757" y="392033"/>
                  <a:pt x="3931441" y="382303"/>
                  <a:pt x="3931880" y="372538"/>
                </a:cubicBezTo>
                <a:cubicBezTo>
                  <a:pt x="3932238" y="369770"/>
                  <a:pt x="3932499" y="366867"/>
                  <a:pt x="3932661" y="363829"/>
                </a:cubicBezTo>
                <a:cubicBezTo>
                  <a:pt x="3932824" y="360791"/>
                  <a:pt x="3933085" y="357707"/>
                  <a:pt x="3933444" y="354579"/>
                </a:cubicBezTo>
                <a:lnTo>
                  <a:pt x="3931861" y="354579"/>
                </a:lnTo>
                <a:cubicBezTo>
                  <a:pt x="3928772" y="362786"/>
                  <a:pt x="3925782" y="370947"/>
                  <a:pt x="3922890" y="379062"/>
                </a:cubicBezTo>
                <a:cubicBezTo>
                  <a:pt x="3919997" y="387176"/>
                  <a:pt x="3917007" y="395153"/>
                  <a:pt x="3913918" y="402993"/>
                </a:cubicBezTo>
                <a:cubicBezTo>
                  <a:pt x="3911168" y="409290"/>
                  <a:pt x="3908270" y="415681"/>
                  <a:pt x="3905226" y="422164"/>
                </a:cubicBezTo>
                <a:cubicBezTo>
                  <a:pt x="3902182" y="428647"/>
                  <a:pt x="3899090" y="435016"/>
                  <a:pt x="3895948" y="441272"/>
                </a:cubicBezTo>
                <a:cubicBezTo>
                  <a:pt x="3894629" y="444124"/>
                  <a:pt x="3893946" y="446003"/>
                  <a:pt x="3893897" y="446910"/>
                </a:cubicBezTo>
                <a:cubicBezTo>
                  <a:pt x="3893848" y="447818"/>
                  <a:pt x="3895313" y="449309"/>
                  <a:pt x="3898292" y="451382"/>
                </a:cubicBezTo>
                <a:cubicBezTo>
                  <a:pt x="3901775" y="454172"/>
                  <a:pt x="3904966" y="457248"/>
                  <a:pt x="3907863" y="460609"/>
                </a:cubicBezTo>
                <a:cubicBezTo>
                  <a:pt x="3910760" y="463971"/>
                  <a:pt x="3913559" y="467404"/>
                  <a:pt x="3916259" y="470908"/>
                </a:cubicBezTo>
                <a:cubicBezTo>
                  <a:pt x="3917413" y="471739"/>
                  <a:pt x="3918030" y="472813"/>
                  <a:pt x="3918112" y="474132"/>
                </a:cubicBezTo>
                <a:cubicBezTo>
                  <a:pt x="3918193" y="475451"/>
                  <a:pt x="3917836" y="476721"/>
                  <a:pt x="3917039" y="477943"/>
                </a:cubicBezTo>
                <a:cubicBezTo>
                  <a:pt x="3915804" y="479897"/>
                  <a:pt x="3914373" y="481852"/>
                  <a:pt x="3912746" y="483806"/>
                </a:cubicBezTo>
                <a:cubicBezTo>
                  <a:pt x="3911119" y="485760"/>
                  <a:pt x="3909686" y="487714"/>
                  <a:pt x="3908449" y="489668"/>
                </a:cubicBezTo>
                <a:lnTo>
                  <a:pt x="3906887" y="492013"/>
                </a:lnTo>
                <a:cubicBezTo>
                  <a:pt x="3906545" y="493202"/>
                  <a:pt x="3906252" y="494147"/>
                  <a:pt x="3906008" y="494847"/>
                </a:cubicBezTo>
                <a:cubicBezTo>
                  <a:pt x="3905764" y="495547"/>
                  <a:pt x="3905275" y="495905"/>
                  <a:pt x="3904542" y="495922"/>
                </a:cubicBezTo>
                <a:cubicBezTo>
                  <a:pt x="3902996" y="497045"/>
                  <a:pt x="3901596" y="498316"/>
                  <a:pt x="3900343" y="499733"/>
                </a:cubicBezTo>
                <a:cubicBezTo>
                  <a:pt x="3899090" y="501149"/>
                  <a:pt x="3897885" y="503006"/>
                  <a:pt x="3896729" y="505302"/>
                </a:cubicBezTo>
                <a:lnTo>
                  <a:pt x="3895167" y="506866"/>
                </a:lnTo>
                <a:cubicBezTo>
                  <a:pt x="3894743" y="507582"/>
                  <a:pt x="3894222" y="508103"/>
                  <a:pt x="3893604" y="508429"/>
                </a:cubicBezTo>
                <a:cubicBezTo>
                  <a:pt x="3892986" y="508755"/>
                  <a:pt x="3892465" y="509276"/>
                  <a:pt x="3892041" y="509992"/>
                </a:cubicBezTo>
                <a:cubicBezTo>
                  <a:pt x="3891276" y="510725"/>
                  <a:pt x="3890658" y="511214"/>
                  <a:pt x="3890186" y="511458"/>
                </a:cubicBezTo>
                <a:cubicBezTo>
                  <a:pt x="3889714" y="511702"/>
                  <a:pt x="3889290" y="511995"/>
                  <a:pt x="3888916" y="512337"/>
                </a:cubicBezTo>
                <a:cubicBezTo>
                  <a:pt x="3888477" y="512386"/>
                  <a:pt x="3887988" y="512484"/>
                  <a:pt x="3887451" y="512630"/>
                </a:cubicBezTo>
                <a:cubicBezTo>
                  <a:pt x="3886914" y="512777"/>
                  <a:pt x="3886621" y="512680"/>
                  <a:pt x="3886572" y="512337"/>
                </a:cubicBezTo>
                <a:cubicBezTo>
                  <a:pt x="3884489" y="512126"/>
                  <a:pt x="3882210" y="511963"/>
                  <a:pt x="3879736" y="511849"/>
                </a:cubicBezTo>
                <a:cubicBezTo>
                  <a:pt x="3877261" y="511735"/>
                  <a:pt x="3875373" y="510595"/>
                  <a:pt x="3874071" y="508429"/>
                </a:cubicBezTo>
                <a:lnTo>
                  <a:pt x="3871727" y="508429"/>
                </a:lnTo>
                <a:cubicBezTo>
                  <a:pt x="3873615" y="510383"/>
                  <a:pt x="3875308" y="512337"/>
                  <a:pt x="3876806" y="514292"/>
                </a:cubicBezTo>
                <a:cubicBezTo>
                  <a:pt x="3878303" y="516246"/>
                  <a:pt x="3879996" y="518200"/>
                  <a:pt x="3881884" y="520154"/>
                </a:cubicBezTo>
                <a:cubicBezTo>
                  <a:pt x="3881526" y="520187"/>
                  <a:pt x="3881266" y="520317"/>
                  <a:pt x="3881103" y="520545"/>
                </a:cubicBezTo>
                <a:cubicBezTo>
                  <a:pt x="3880940" y="520773"/>
                  <a:pt x="3880680" y="520903"/>
                  <a:pt x="3880322" y="520936"/>
                </a:cubicBezTo>
                <a:cubicBezTo>
                  <a:pt x="3879898" y="520594"/>
                  <a:pt x="3879377" y="520301"/>
                  <a:pt x="3878759" y="520057"/>
                </a:cubicBezTo>
                <a:cubicBezTo>
                  <a:pt x="3878140" y="519813"/>
                  <a:pt x="3877619" y="519324"/>
                  <a:pt x="3877196" y="518591"/>
                </a:cubicBezTo>
                <a:lnTo>
                  <a:pt x="3872508" y="513119"/>
                </a:lnTo>
                <a:cubicBezTo>
                  <a:pt x="3870832" y="511523"/>
                  <a:pt x="3868911" y="510611"/>
                  <a:pt x="3866746" y="510383"/>
                </a:cubicBezTo>
                <a:cubicBezTo>
                  <a:pt x="3864581" y="510155"/>
                  <a:pt x="3862856" y="510807"/>
                  <a:pt x="3861570" y="512337"/>
                </a:cubicBezTo>
                <a:cubicBezTo>
                  <a:pt x="3859389" y="511100"/>
                  <a:pt x="3857891" y="510644"/>
                  <a:pt x="3857077" y="510969"/>
                </a:cubicBezTo>
                <a:cubicBezTo>
                  <a:pt x="3856263" y="511295"/>
                  <a:pt x="3855156" y="512793"/>
                  <a:pt x="3853757" y="515464"/>
                </a:cubicBezTo>
                <a:cubicBezTo>
                  <a:pt x="3848239" y="522467"/>
                  <a:pt x="3842671" y="529372"/>
                  <a:pt x="3837056" y="536179"/>
                </a:cubicBezTo>
                <a:cubicBezTo>
                  <a:pt x="3831440" y="542986"/>
                  <a:pt x="3826068" y="549891"/>
                  <a:pt x="3820941" y="556894"/>
                </a:cubicBezTo>
                <a:cubicBezTo>
                  <a:pt x="3816188" y="563489"/>
                  <a:pt x="3810849" y="569450"/>
                  <a:pt x="3804924" y="574775"/>
                </a:cubicBezTo>
                <a:cubicBezTo>
                  <a:pt x="3798999" y="580100"/>
                  <a:pt x="3792878" y="585084"/>
                  <a:pt x="3786563" y="589725"/>
                </a:cubicBezTo>
                <a:cubicBezTo>
                  <a:pt x="3781891" y="592934"/>
                  <a:pt x="3776780" y="595971"/>
                  <a:pt x="3771229" y="598836"/>
                </a:cubicBezTo>
                <a:cubicBezTo>
                  <a:pt x="3765678" y="601702"/>
                  <a:pt x="3759591" y="603599"/>
                  <a:pt x="3752966" y="604528"/>
                </a:cubicBezTo>
                <a:cubicBezTo>
                  <a:pt x="3749873" y="605230"/>
                  <a:pt x="3746878" y="605393"/>
                  <a:pt x="3743980" y="605018"/>
                </a:cubicBezTo>
                <a:cubicBezTo>
                  <a:pt x="3741083" y="604642"/>
                  <a:pt x="3738088" y="604218"/>
                  <a:pt x="3734996" y="603745"/>
                </a:cubicBezTo>
                <a:cubicBezTo>
                  <a:pt x="3733042" y="603337"/>
                  <a:pt x="3731284" y="602783"/>
                  <a:pt x="3729721" y="602081"/>
                </a:cubicBezTo>
                <a:cubicBezTo>
                  <a:pt x="3728158" y="601380"/>
                  <a:pt x="3726791" y="600629"/>
                  <a:pt x="3725619" y="599830"/>
                </a:cubicBezTo>
                <a:lnTo>
                  <a:pt x="3713118" y="594348"/>
                </a:lnTo>
                <a:cubicBezTo>
                  <a:pt x="3710026" y="593956"/>
                  <a:pt x="3707226" y="593173"/>
                  <a:pt x="3704719" y="591999"/>
                </a:cubicBezTo>
                <a:cubicBezTo>
                  <a:pt x="3702212" y="590824"/>
                  <a:pt x="3699803" y="589258"/>
                  <a:pt x="3697492" y="587300"/>
                </a:cubicBezTo>
                <a:cubicBezTo>
                  <a:pt x="3696352" y="585701"/>
                  <a:pt x="3695115" y="584396"/>
                  <a:pt x="3693781" y="583384"/>
                </a:cubicBezTo>
                <a:cubicBezTo>
                  <a:pt x="3692446" y="582372"/>
                  <a:pt x="3690818" y="581850"/>
                  <a:pt x="3688897" y="581818"/>
                </a:cubicBezTo>
                <a:cubicBezTo>
                  <a:pt x="3684486" y="581075"/>
                  <a:pt x="3681002" y="578481"/>
                  <a:pt x="3678447" y="574036"/>
                </a:cubicBezTo>
                <a:cubicBezTo>
                  <a:pt x="3675891" y="569590"/>
                  <a:pt x="3674947" y="565419"/>
                  <a:pt x="3675615" y="561520"/>
                </a:cubicBezTo>
                <a:cubicBezTo>
                  <a:pt x="3676331" y="558750"/>
                  <a:pt x="3676461" y="555736"/>
                  <a:pt x="3676005" y="552480"/>
                </a:cubicBezTo>
                <a:cubicBezTo>
                  <a:pt x="3675549" y="549223"/>
                  <a:pt x="3674898" y="546015"/>
                  <a:pt x="3674052" y="542856"/>
                </a:cubicBezTo>
                <a:cubicBezTo>
                  <a:pt x="3672831" y="538526"/>
                  <a:pt x="3671561" y="534292"/>
                  <a:pt x="3670243" y="530154"/>
                </a:cubicBezTo>
                <a:cubicBezTo>
                  <a:pt x="3668925" y="526016"/>
                  <a:pt x="3667850" y="522171"/>
                  <a:pt x="3667020" y="518619"/>
                </a:cubicBezTo>
                <a:cubicBezTo>
                  <a:pt x="3665865" y="513958"/>
                  <a:pt x="3664855" y="509396"/>
                  <a:pt x="3663992" y="504932"/>
                </a:cubicBezTo>
                <a:cubicBezTo>
                  <a:pt x="3663130" y="500467"/>
                  <a:pt x="3662316" y="495904"/>
                  <a:pt x="3661551" y="491244"/>
                </a:cubicBezTo>
                <a:cubicBezTo>
                  <a:pt x="3660363" y="486957"/>
                  <a:pt x="3659223" y="482626"/>
                  <a:pt x="3658133" y="478254"/>
                </a:cubicBezTo>
                <a:cubicBezTo>
                  <a:pt x="3657042" y="473882"/>
                  <a:pt x="3656098" y="469383"/>
                  <a:pt x="3655300" y="464758"/>
                </a:cubicBezTo>
                <a:cubicBezTo>
                  <a:pt x="3654926" y="464315"/>
                  <a:pt x="3654698" y="463627"/>
                  <a:pt x="3654617" y="462693"/>
                </a:cubicBezTo>
                <a:cubicBezTo>
                  <a:pt x="3654535" y="461758"/>
                  <a:pt x="3654503" y="460873"/>
                  <a:pt x="3654519" y="460037"/>
                </a:cubicBezTo>
                <a:lnTo>
                  <a:pt x="3659207" y="473255"/>
                </a:lnTo>
                <a:cubicBezTo>
                  <a:pt x="3661111" y="477932"/>
                  <a:pt x="3662771" y="482461"/>
                  <a:pt x="3664188" y="486845"/>
                </a:cubicBezTo>
                <a:cubicBezTo>
                  <a:pt x="3665604" y="491228"/>
                  <a:pt x="3667069" y="495562"/>
                  <a:pt x="3668582" y="499847"/>
                </a:cubicBezTo>
                <a:cubicBezTo>
                  <a:pt x="3670194" y="503726"/>
                  <a:pt x="3672050" y="507506"/>
                  <a:pt x="3674150" y="511188"/>
                </a:cubicBezTo>
                <a:cubicBezTo>
                  <a:pt x="3676249" y="514871"/>
                  <a:pt x="3678300" y="518651"/>
                  <a:pt x="3680302" y="522530"/>
                </a:cubicBezTo>
                <a:cubicBezTo>
                  <a:pt x="3682305" y="526033"/>
                  <a:pt x="3684942" y="529389"/>
                  <a:pt x="3688213" y="532599"/>
                </a:cubicBezTo>
                <a:cubicBezTo>
                  <a:pt x="3691485" y="535808"/>
                  <a:pt x="3695099" y="538968"/>
                  <a:pt x="3699054" y="542078"/>
                </a:cubicBezTo>
                <a:lnTo>
                  <a:pt x="3712337" y="549859"/>
                </a:lnTo>
                <a:cubicBezTo>
                  <a:pt x="3714583" y="551064"/>
                  <a:pt x="3716537" y="551585"/>
                  <a:pt x="3718197" y="551422"/>
                </a:cubicBezTo>
                <a:cubicBezTo>
                  <a:pt x="3719857" y="551259"/>
                  <a:pt x="3721810" y="550217"/>
                  <a:pt x="3724057" y="548295"/>
                </a:cubicBezTo>
                <a:cubicBezTo>
                  <a:pt x="3729884" y="544012"/>
                  <a:pt x="3735223" y="539289"/>
                  <a:pt x="3740074" y="534127"/>
                </a:cubicBezTo>
                <a:cubicBezTo>
                  <a:pt x="3744925" y="528965"/>
                  <a:pt x="3749482" y="523265"/>
                  <a:pt x="3753747" y="517028"/>
                </a:cubicBezTo>
                <a:cubicBezTo>
                  <a:pt x="3760014" y="507694"/>
                  <a:pt x="3766036" y="498415"/>
                  <a:pt x="3771815" y="489190"/>
                </a:cubicBezTo>
                <a:cubicBezTo>
                  <a:pt x="3777594" y="479964"/>
                  <a:pt x="3783030" y="470509"/>
                  <a:pt x="3788125" y="460824"/>
                </a:cubicBezTo>
                <a:cubicBezTo>
                  <a:pt x="3788939" y="458873"/>
                  <a:pt x="3789265" y="457267"/>
                  <a:pt x="3789102" y="456005"/>
                </a:cubicBezTo>
                <a:cubicBezTo>
                  <a:pt x="3788939" y="454742"/>
                  <a:pt x="3788093" y="453726"/>
                  <a:pt x="3786563" y="452956"/>
                </a:cubicBezTo>
                <a:cubicBezTo>
                  <a:pt x="3782672" y="449771"/>
                  <a:pt x="3778538" y="446591"/>
                  <a:pt x="3774159" y="443413"/>
                </a:cubicBezTo>
                <a:cubicBezTo>
                  <a:pt x="3769780" y="440236"/>
                  <a:pt x="3765060" y="437448"/>
                  <a:pt x="3759998" y="435051"/>
                </a:cubicBezTo>
                <a:cubicBezTo>
                  <a:pt x="3754089" y="430797"/>
                  <a:pt x="3747936" y="426830"/>
                  <a:pt x="3741539" y="423148"/>
                </a:cubicBezTo>
                <a:cubicBezTo>
                  <a:pt x="3735142" y="419466"/>
                  <a:pt x="3728794" y="415879"/>
                  <a:pt x="3722494" y="412388"/>
                </a:cubicBezTo>
                <a:cubicBezTo>
                  <a:pt x="3717822" y="409729"/>
                  <a:pt x="3713102" y="407609"/>
                  <a:pt x="3708333" y="406026"/>
                </a:cubicBezTo>
                <a:cubicBezTo>
                  <a:pt x="3703563" y="404444"/>
                  <a:pt x="3698647" y="402911"/>
                  <a:pt x="3693585" y="401427"/>
                </a:cubicBezTo>
                <a:cubicBezTo>
                  <a:pt x="3690086" y="399910"/>
                  <a:pt x="3686537" y="398638"/>
                  <a:pt x="3682940" y="397610"/>
                </a:cubicBezTo>
                <a:cubicBezTo>
                  <a:pt x="3679342" y="396582"/>
                  <a:pt x="3675598" y="395506"/>
                  <a:pt x="3671708" y="394380"/>
                </a:cubicBezTo>
                <a:cubicBezTo>
                  <a:pt x="3666597" y="393206"/>
                  <a:pt x="3661193" y="392423"/>
                  <a:pt x="3655495" y="392032"/>
                </a:cubicBezTo>
                <a:cubicBezTo>
                  <a:pt x="3649798" y="391640"/>
                  <a:pt x="3644003" y="391640"/>
                  <a:pt x="3638111" y="392032"/>
                </a:cubicBezTo>
                <a:cubicBezTo>
                  <a:pt x="3637606" y="392064"/>
                  <a:pt x="3636858" y="392390"/>
                  <a:pt x="3635865" y="393010"/>
                </a:cubicBezTo>
                <a:cubicBezTo>
                  <a:pt x="3634872" y="393630"/>
                  <a:pt x="3634319" y="394348"/>
                  <a:pt x="3634205" y="395163"/>
                </a:cubicBezTo>
                <a:cubicBezTo>
                  <a:pt x="3633740" y="396762"/>
                  <a:pt x="3633518" y="398458"/>
                  <a:pt x="3633537" y="400252"/>
                </a:cubicBezTo>
                <a:cubicBezTo>
                  <a:pt x="3633556" y="402047"/>
                  <a:pt x="3634299" y="403743"/>
                  <a:pt x="3635767" y="405341"/>
                </a:cubicBezTo>
                <a:lnTo>
                  <a:pt x="3635767" y="406907"/>
                </a:lnTo>
                <a:cubicBezTo>
                  <a:pt x="3633739" y="405130"/>
                  <a:pt x="3632003" y="402617"/>
                  <a:pt x="3630559" y="399372"/>
                </a:cubicBezTo>
                <a:cubicBezTo>
                  <a:pt x="3629115" y="396126"/>
                  <a:pt x="3628540" y="393418"/>
                  <a:pt x="3628835" y="391249"/>
                </a:cubicBezTo>
                <a:cubicBezTo>
                  <a:pt x="3628867" y="389619"/>
                  <a:pt x="3629378" y="388191"/>
                  <a:pt x="3630369" y="386963"/>
                </a:cubicBezTo>
                <a:cubicBezTo>
                  <a:pt x="3631360" y="385735"/>
                  <a:pt x="3632638" y="385089"/>
                  <a:pt x="3634205" y="385025"/>
                </a:cubicBezTo>
                <a:cubicBezTo>
                  <a:pt x="3638534" y="384961"/>
                  <a:pt x="3642962" y="384510"/>
                  <a:pt x="3647487" y="383673"/>
                </a:cubicBezTo>
                <a:cubicBezTo>
                  <a:pt x="3652012" y="382836"/>
                  <a:pt x="3656440" y="381998"/>
                  <a:pt x="3660769" y="381161"/>
                </a:cubicBezTo>
                <a:lnTo>
                  <a:pt x="3687335" y="381161"/>
                </a:lnTo>
                <a:cubicBezTo>
                  <a:pt x="3696776" y="382964"/>
                  <a:pt x="3706216" y="384576"/>
                  <a:pt x="3715657" y="385998"/>
                </a:cubicBezTo>
                <a:cubicBezTo>
                  <a:pt x="3725098" y="387420"/>
                  <a:pt x="3734149" y="389431"/>
                  <a:pt x="3742809" y="392032"/>
                </a:cubicBezTo>
                <a:lnTo>
                  <a:pt x="3780312" y="399861"/>
                </a:lnTo>
                <a:cubicBezTo>
                  <a:pt x="3784268" y="401084"/>
                  <a:pt x="3788467" y="402356"/>
                  <a:pt x="3792911" y="403678"/>
                </a:cubicBezTo>
                <a:cubicBezTo>
                  <a:pt x="3797355" y="404999"/>
                  <a:pt x="3801750" y="406076"/>
                  <a:pt x="3806096" y="406907"/>
                </a:cubicBezTo>
                <a:cubicBezTo>
                  <a:pt x="3806454" y="408033"/>
                  <a:pt x="3806714" y="408718"/>
                  <a:pt x="3806877" y="408962"/>
                </a:cubicBezTo>
                <a:cubicBezTo>
                  <a:pt x="3807040" y="409207"/>
                  <a:pt x="3807300" y="409305"/>
                  <a:pt x="3807658" y="409256"/>
                </a:cubicBezTo>
                <a:cubicBezTo>
                  <a:pt x="3810263" y="410121"/>
                  <a:pt x="3812086" y="410349"/>
                  <a:pt x="3813127" y="409941"/>
                </a:cubicBezTo>
                <a:cubicBezTo>
                  <a:pt x="3814169" y="409533"/>
                  <a:pt x="3815211" y="408000"/>
                  <a:pt x="3816253" y="405341"/>
                </a:cubicBezTo>
                <a:cubicBezTo>
                  <a:pt x="3819069" y="398283"/>
                  <a:pt x="3822032" y="391091"/>
                  <a:pt x="3825140" y="383763"/>
                </a:cubicBezTo>
                <a:cubicBezTo>
                  <a:pt x="3828250" y="376436"/>
                  <a:pt x="3831016" y="369043"/>
                  <a:pt x="3833442" y="361584"/>
                </a:cubicBezTo>
                <a:lnTo>
                  <a:pt x="3838130" y="350688"/>
                </a:lnTo>
                <a:cubicBezTo>
                  <a:pt x="3838114" y="349894"/>
                  <a:pt x="3838146" y="348953"/>
                  <a:pt x="3838228" y="347867"/>
                </a:cubicBezTo>
                <a:cubicBezTo>
                  <a:pt x="3838309" y="346781"/>
                  <a:pt x="3838537" y="345646"/>
                  <a:pt x="3838911" y="344462"/>
                </a:cubicBezTo>
                <a:cubicBezTo>
                  <a:pt x="3836600" y="345710"/>
                  <a:pt x="3834386" y="347105"/>
                  <a:pt x="3832270" y="348645"/>
                </a:cubicBezTo>
                <a:cubicBezTo>
                  <a:pt x="3830154" y="350185"/>
                  <a:pt x="3827940" y="351385"/>
                  <a:pt x="3825629" y="352245"/>
                </a:cubicBezTo>
                <a:cubicBezTo>
                  <a:pt x="3822959" y="353834"/>
                  <a:pt x="3820290" y="355325"/>
                  <a:pt x="3817620" y="356720"/>
                </a:cubicBezTo>
                <a:cubicBezTo>
                  <a:pt x="3814951" y="358114"/>
                  <a:pt x="3811891" y="359217"/>
                  <a:pt x="3808440" y="360027"/>
                </a:cubicBezTo>
                <a:cubicBezTo>
                  <a:pt x="3805298" y="360806"/>
                  <a:pt x="3802205" y="361778"/>
                  <a:pt x="3799162" y="362946"/>
                </a:cubicBezTo>
                <a:cubicBezTo>
                  <a:pt x="3796118" y="364113"/>
                  <a:pt x="3793220" y="365475"/>
                  <a:pt x="3790469" y="367032"/>
                </a:cubicBezTo>
                <a:cubicBezTo>
                  <a:pt x="3786530" y="368209"/>
                  <a:pt x="3782493" y="368994"/>
                  <a:pt x="3778359" y="369387"/>
                </a:cubicBezTo>
                <a:cubicBezTo>
                  <a:pt x="3774224" y="369780"/>
                  <a:pt x="3770187" y="369780"/>
                  <a:pt x="3766248" y="369386"/>
                </a:cubicBezTo>
                <a:cubicBezTo>
                  <a:pt x="3771359" y="368760"/>
                  <a:pt x="3776373" y="368042"/>
                  <a:pt x="3781289" y="367229"/>
                </a:cubicBezTo>
                <a:cubicBezTo>
                  <a:pt x="3786205" y="366416"/>
                  <a:pt x="3790828" y="364534"/>
                  <a:pt x="3795157" y="361584"/>
                </a:cubicBezTo>
                <a:cubicBezTo>
                  <a:pt x="3793969" y="361989"/>
                  <a:pt x="3792634" y="362346"/>
                  <a:pt x="3791153" y="362654"/>
                </a:cubicBezTo>
                <a:cubicBezTo>
                  <a:pt x="3789672" y="362962"/>
                  <a:pt x="3788141" y="363124"/>
                  <a:pt x="3786563" y="363140"/>
                </a:cubicBezTo>
                <a:cubicBezTo>
                  <a:pt x="3783389" y="363659"/>
                  <a:pt x="3779970" y="364178"/>
                  <a:pt x="3776308" y="364697"/>
                </a:cubicBezTo>
                <a:cubicBezTo>
                  <a:pt x="3772645" y="365216"/>
                  <a:pt x="3769032" y="364956"/>
                  <a:pt x="3765467" y="363919"/>
                </a:cubicBezTo>
                <a:lnTo>
                  <a:pt x="3759998" y="363919"/>
                </a:lnTo>
                <a:cubicBezTo>
                  <a:pt x="3756433" y="365345"/>
                  <a:pt x="3752819" y="365605"/>
                  <a:pt x="3749157" y="364697"/>
                </a:cubicBezTo>
                <a:cubicBezTo>
                  <a:pt x="3745494" y="363789"/>
                  <a:pt x="3742076" y="362492"/>
                  <a:pt x="3738902" y="360806"/>
                </a:cubicBezTo>
                <a:cubicBezTo>
                  <a:pt x="3735825" y="359573"/>
                  <a:pt x="3732993" y="358146"/>
                  <a:pt x="3730405" y="356525"/>
                </a:cubicBezTo>
                <a:cubicBezTo>
                  <a:pt x="3727817" y="354904"/>
                  <a:pt x="3725180" y="353477"/>
                  <a:pt x="3722494" y="352245"/>
                </a:cubicBezTo>
                <a:cubicBezTo>
                  <a:pt x="3721697" y="351872"/>
                  <a:pt x="3720948" y="351256"/>
                  <a:pt x="3720248" y="350396"/>
                </a:cubicBezTo>
                <a:cubicBezTo>
                  <a:pt x="3719548" y="349537"/>
                  <a:pt x="3718994" y="348337"/>
                  <a:pt x="3718587" y="346797"/>
                </a:cubicBezTo>
                <a:cubicBezTo>
                  <a:pt x="3717741" y="345176"/>
                  <a:pt x="3717090" y="343162"/>
                  <a:pt x="3716634" y="340755"/>
                </a:cubicBezTo>
                <a:cubicBezTo>
                  <a:pt x="3716179" y="338349"/>
                  <a:pt x="3716309" y="335939"/>
                  <a:pt x="3717025" y="333526"/>
                </a:cubicBezTo>
                <a:cubicBezTo>
                  <a:pt x="3717822" y="330753"/>
                  <a:pt x="3718571" y="327883"/>
                  <a:pt x="3719271" y="324915"/>
                </a:cubicBezTo>
                <a:cubicBezTo>
                  <a:pt x="3719971" y="321947"/>
                  <a:pt x="3720525" y="319077"/>
                  <a:pt x="3720932" y="316304"/>
                </a:cubicBezTo>
                <a:cubicBezTo>
                  <a:pt x="3721257" y="315880"/>
                  <a:pt x="3721387" y="315163"/>
                  <a:pt x="3721322" y="314152"/>
                </a:cubicBezTo>
                <a:cubicBezTo>
                  <a:pt x="3721257" y="313141"/>
                  <a:pt x="3721387" y="312031"/>
                  <a:pt x="3721713" y="310825"/>
                </a:cubicBezTo>
                <a:cubicBezTo>
                  <a:pt x="3721697" y="313499"/>
                  <a:pt x="3721729" y="315782"/>
                  <a:pt x="3721810" y="317674"/>
                </a:cubicBezTo>
                <a:cubicBezTo>
                  <a:pt x="3721892" y="319566"/>
                  <a:pt x="3722120" y="321458"/>
                  <a:pt x="3722494" y="323350"/>
                </a:cubicBezTo>
                <a:cubicBezTo>
                  <a:pt x="3722918" y="325372"/>
                  <a:pt x="3723634" y="327589"/>
                  <a:pt x="3724643" y="330003"/>
                </a:cubicBezTo>
                <a:cubicBezTo>
                  <a:pt x="3725652" y="332417"/>
                  <a:pt x="3726759" y="334635"/>
                  <a:pt x="3727963" y="336657"/>
                </a:cubicBezTo>
                <a:cubicBezTo>
                  <a:pt x="3729575" y="338613"/>
                  <a:pt x="3731626" y="339787"/>
                  <a:pt x="3734117" y="340178"/>
                </a:cubicBezTo>
                <a:cubicBezTo>
                  <a:pt x="3736607" y="340568"/>
                  <a:pt x="3739244" y="340178"/>
                  <a:pt x="3742027" y="339005"/>
                </a:cubicBezTo>
                <a:cubicBezTo>
                  <a:pt x="3748978" y="334700"/>
                  <a:pt x="3755586" y="330199"/>
                  <a:pt x="3761853" y="325502"/>
                </a:cubicBezTo>
                <a:cubicBezTo>
                  <a:pt x="3768120" y="320805"/>
                  <a:pt x="3774534" y="315913"/>
                  <a:pt x="3781093" y="310825"/>
                </a:cubicBezTo>
                <a:cubicBezTo>
                  <a:pt x="3788467" y="305300"/>
                  <a:pt x="3796183" y="300125"/>
                  <a:pt x="3804240" y="295301"/>
                </a:cubicBezTo>
                <a:cubicBezTo>
                  <a:pt x="3812298" y="290478"/>
                  <a:pt x="3820990" y="286277"/>
                  <a:pt x="3830317" y="282700"/>
                </a:cubicBezTo>
                <a:cubicBezTo>
                  <a:pt x="3833507" y="281958"/>
                  <a:pt x="3836893" y="281270"/>
                  <a:pt x="3840474" y="280636"/>
                </a:cubicBezTo>
                <a:cubicBezTo>
                  <a:pt x="3844055" y="280001"/>
                  <a:pt x="3847441" y="279126"/>
                  <a:pt x="3850631" y="278010"/>
                </a:cubicBezTo>
                <a:cubicBezTo>
                  <a:pt x="3852601" y="277978"/>
                  <a:pt x="3854326" y="278237"/>
                  <a:pt x="3855808" y="278787"/>
                </a:cubicBezTo>
                <a:cubicBezTo>
                  <a:pt x="3857289" y="279338"/>
                  <a:pt x="3858428" y="280373"/>
                  <a:pt x="3859226" y="281894"/>
                </a:cubicBezTo>
                <a:cubicBezTo>
                  <a:pt x="3859975" y="283777"/>
                  <a:pt x="3861016" y="285007"/>
                  <a:pt x="3862351" y="285585"/>
                </a:cubicBezTo>
                <a:cubicBezTo>
                  <a:pt x="3863686" y="286163"/>
                  <a:pt x="3865509" y="286781"/>
                  <a:pt x="3867821" y="287440"/>
                </a:cubicBezTo>
                <a:cubicBezTo>
                  <a:pt x="3868634" y="288569"/>
                  <a:pt x="3869546" y="289408"/>
                  <a:pt x="3870555" y="289957"/>
                </a:cubicBezTo>
                <a:cubicBezTo>
                  <a:pt x="3871564" y="290506"/>
                  <a:pt x="3872476" y="290957"/>
                  <a:pt x="3873290" y="291312"/>
                </a:cubicBezTo>
                <a:lnTo>
                  <a:pt x="3877196" y="291312"/>
                </a:lnTo>
                <a:lnTo>
                  <a:pt x="3875634" y="292087"/>
                </a:lnTo>
                <a:cubicBezTo>
                  <a:pt x="3876008" y="292442"/>
                  <a:pt x="3876236" y="292700"/>
                  <a:pt x="3876317" y="292862"/>
                </a:cubicBezTo>
                <a:cubicBezTo>
                  <a:pt x="3876399" y="293023"/>
                  <a:pt x="3876431" y="293281"/>
                  <a:pt x="3876415" y="293636"/>
                </a:cubicBezTo>
                <a:cubicBezTo>
                  <a:pt x="3877961" y="292910"/>
                  <a:pt x="3879361" y="292426"/>
                  <a:pt x="3880614" y="292184"/>
                </a:cubicBezTo>
                <a:cubicBezTo>
                  <a:pt x="3881868" y="291942"/>
                  <a:pt x="3883072" y="291651"/>
                  <a:pt x="3884228" y="291312"/>
                </a:cubicBezTo>
                <a:lnTo>
                  <a:pt x="3915479" y="277234"/>
                </a:lnTo>
                <a:cubicBezTo>
                  <a:pt x="3917787" y="276149"/>
                  <a:pt x="3919802" y="275405"/>
                  <a:pt x="3921526" y="275000"/>
                </a:cubicBezTo>
                <a:cubicBezTo>
                  <a:pt x="3923250" y="274596"/>
                  <a:pt x="3924878" y="274045"/>
                  <a:pt x="3926411" y="273349"/>
                </a:cubicBezTo>
                <a:cubicBezTo>
                  <a:pt x="3923693" y="272783"/>
                  <a:pt x="3920925" y="272945"/>
                  <a:pt x="3918109" y="273835"/>
                </a:cubicBezTo>
                <a:cubicBezTo>
                  <a:pt x="3915294" y="274725"/>
                  <a:pt x="3912331" y="275081"/>
                  <a:pt x="3909222" y="274903"/>
                </a:cubicBezTo>
                <a:lnTo>
                  <a:pt x="3926411" y="270242"/>
                </a:lnTo>
                <a:lnTo>
                  <a:pt x="3927974" y="270242"/>
                </a:lnTo>
                <a:cubicBezTo>
                  <a:pt x="3929894" y="271019"/>
                  <a:pt x="3931522" y="271796"/>
                  <a:pt x="3932856" y="272573"/>
                </a:cubicBezTo>
                <a:cubicBezTo>
                  <a:pt x="3934191" y="273349"/>
                  <a:pt x="3935427" y="274126"/>
                  <a:pt x="3936564" y="274903"/>
                </a:cubicBezTo>
                <a:cubicBezTo>
                  <a:pt x="3936597" y="274531"/>
                  <a:pt x="3936727" y="274304"/>
                  <a:pt x="3936954" y="274224"/>
                </a:cubicBezTo>
                <a:cubicBezTo>
                  <a:pt x="3937182" y="274142"/>
                  <a:pt x="3937312" y="274110"/>
                  <a:pt x="3937344" y="274126"/>
                </a:cubicBezTo>
                <a:cubicBezTo>
                  <a:pt x="3937701" y="269125"/>
                  <a:pt x="3937962" y="264159"/>
                  <a:pt x="3938124" y="259229"/>
                </a:cubicBezTo>
                <a:cubicBezTo>
                  <a:pt x="3938287" y="254300"/>
                  <a:pt x="3938547" y="249121"/>
                  <a:pt x="3938904" y="243695"/>
                </a:cubicBezTo>
                <a:cubicBezTo>
                  <a:pt x="3939278" y="240632"/>
                  <a:pt x="3939700" y="237764"/>
                  <a:pt x="3940172" y="235092"/>
                </a:cubicBezTo>
                <a:cubicBezTo>
                  <a:pt x="3940643" y="232420"/>
                  <a:pt x="3941261" y="229552"/>
                  <a:pt x="3942024" y="226489"/>
                </a:cubicBezTo>
                <a:cubicBezTo>
                  <a:pt x="3942447" y="225365"/>
                  <a:pt x="3942577" y="224485"/>
                  <a:pt x="3942414" y="223850"/>
                </a:cubicBezTo>
                <a:cubicBezTo>
                  <a:pt x="3942252" y="223215"/>
                  <a:pt x="3941602" y="222530"/>
                  <a:pt x="3940464" y="221797"/>
                </a:cubicBezTo>
                <a:cubicBezTo>
                  <a:pt x="3938189" y="224225"/>
                  <a:pt x="3935913" y="226994"/>
                  <a:pt x="3933636" y="230106"/>
                </a:cubicBezTo>
                <a:cubicBezTo>
                  <a:pt x="3931358" y="233218"/>
                  <a:pt x="3928690" y="236184"/>
                  <a:pt x="3925630" y="239002"/>
                </a:cubicBezTo>
                <a:cubicBezTo>
                  <a:pt x="3924116" y="240957"/>
                  <a:pt x="3922651" y="242717"/>
                  <a:pt x="3921235" y="244281"/>
                </a:cubicBezTo>
                <a:cubicBezTo>
                  <a:pt x="3919819" y="245845"/>
                  <a:pt x="3918158" y="247214"/>
                  <a:pt x="3916254" y="248387"/>
                </a:cubicBezTo>
                <a:cubicBezTo>
                  <a:pt x="3915098" y="249136"/>
                  <a:pt x="3914089" y="249788"/>
                  <a:pt x="3913226" y="250342"/>
                </a:cubicBezTo>
                <a:cubicBezTo>
                  <a:pt x="3912364" y="250896"/>
                  <a:pt x="3911550" y="251548"/>
                  <a:pt x="3910785" y="252297"/>
                </a:cubicBezTo>
                <a:cubicBezTo>
                  <a:pt x="3910003" y="253503"/>
                  <a:pt x="3909027" y="254415"/>
                  <a:pt x="3907855" y="255034"/>
                </a:cubicBezTo>
                <a:cubicBezTo>
                  <a:pt x="3906683" y="255653"/>
                  <a:pt x="3905315" y="255784"/>
                  <a:pt x="3903753" y="255425"/>
                </a:cubicBezTo>
                <a:cubicBezTo>
                  <a:pt x="3904892" y="254986"/>
                  <a:pt x="3905934" y="254301"/>
                  <a:pt x="3906878" y="253373"/>
                </a:cubicBezTo>
                <a:cubicBezTo>
                  <a:pt x="3907822" y="252444"/>
                  <a:pt x="3908864" y="251564"/>
                  <a:pt x="3910003" y="250733"/>
                </a:cubicBezTo>
                <a:cubicBezTo>
                  <a:pt x="3907318" y="249886"/>
                  <a:pt x="3904876" y="249234"/>
                  <a:pt x="3902679" y="248778"/>
                </a:cubicBezTo>
                <a:cubicBezTo>
                  <a:pt x="3900481" y="248322"/>
                  <a:pt x="3898235" y="248452"/>
                  <a:pt x="3895940" y="249169"/>
                </a:cubicBezTo>
                <a:cubicBezTo>
                  <a:pt x="3893987" y="249886"/>
                  <a:pt x="3892229" y="250016"/>
                  <a:pt x="3890666" y="249560"/>
                </a:cubicBezTo>
                <a:cubicBezTo>
                  <a:pt x="3889104" y="249104"/>
                  <a:pt x="3887737" y="248452"/>
                  <a:pt x="3886564" y="247605"/>
                </a:cubicBezTo>
                <a:lnTo>
                  <a:pt x="3879533" y="239784"/>
                </a:lnTo>
                <a:cubicBezTo>
                  <a:pt x="3878768" y="239410"/>
                  <a:pt x="3878149" y="239182"/>
                  <a:pt x="3877677" y="239100"/>
                </a:cubicBezTo>
                <a:cubicBezTo>
                  <a:pt x="3877205" y="239019"/>
                  <a:pt x="3876782" y="238986"/>
                  <a:pt x="3876408" y="239002"/>
                </a:cubicBezTo>
                <a:cubicBezTo>
                  <a:pt x="3875985" y="239491"/>
                  <a:pt x="3875463" y="239882"/>
                  <a:pt x="3874845" y="240175"/>
                </a:cubicBezTo>
                <a:cubicBezTo>
                  <a:pt x="3874226" y="240469"/>
                  <a:pt x="3873705" y="240078"/>
                  <a:pt x="3873282" y="239002"/>
                </a:cubicBezTo>
                <a:cubicBezTo>
                  <a:pt x="3872355" y="238204"/>
                  <a:pt x="3871476" y="237259"/>
                  <a:pt x="3870645" y="236167"/>
                </a:cubicBezTo>
                <a:cubicBezTo>
                  <a:pt x="3869816" y="235076"/>
                  <a:pt x="3869913" y="233935"/>
                  <a:pt x="3870939" y="232746"/>
                </a:cubicBezTo>
                <a:cubicBezTo>
                  <a:pt x="3872794" y="229210"/>
                  <a:pt x="3874552" y="225724"/>
                  <a:pt x="3876212" y="222286"/>
                </a:cubicBezTo>
                <a:cubicBezTo>
                  <a:pt x="3877872" y="218848"/>
                  <a:pt x="3880021" y="215557"/>
                  <a:pt x="3882658" y="212412"/>
                </a:cubicBezTo>
                <a:cubicBezTo>
                  <a:pt x="3886613" y="205032"/>
                  <a:pt x="3890617" y="197906"/>
                  <a:pt x="3894671" y="191034"/>
                </a:cubicBezTo>
                <a:cubicBezTo>
                  <a:pt x="3898723" y="184162"/>
                  <a:pt x="3902532" y="177252"/>
                  <a:pt x="3906097" y="170302"/>
                </a:cubicBezTo>
                <a:cubicBezTo>
                  <a:pt x="3911566" y="160018"/>
                  <a:pt x="3916254" y="149344"/>
                  <a:pt x="3920160" y="138279"/>
                </a:cubicBezTo>
                <a:cubicBezTo>
                  <a:pt x="3923302" y="130891"/>
                  <a:pt x="3926199" y="123602"/>
                  <a:pt x="3928852" y="116409"/>
                </a:cubicBezTo>
                <a:cubicBezTo>
                  <a:pt x="3931505" y="109217"/>
                  <a:pt x="3933816" y="101928"/>
                  <a:pt x="3935784" y="94540"/>
                </a:cubicBezTo>
                <a:cubicBezTo>
                  <a:pt x="3938157" y="87934"/>
                  <a:pt x="3940432" y="81425"/>
                  <a:pt x="3942609" y="75014"/>
                </a:cubicBezTo>
                <a:cubicBezTo>
                  <a:pt x="3944787" y="68603"/>
                  <a:pt x="3946672" y="62094"/>
                  <a:pt x="3948265" y="55488"/>
                </a:cubicBezTo>
                <a:cubicBezTo>
                  <a:pt x="3948735" y="53421"/>
                  <a:pt x="3949158" y="50915"/>
                  <a:pt x="3949532" y="47970"/>
                </a:cubicBezTo>
                <a:cubicBezTo>
                  <a:pt x="3949905" y="45025"/>
                  <a:pt x="3949743" y="42324"/>
                  <a:pt x="3949044" y="39867"/>
                </a:cubicBezTo>
                <a:cubicBezTo>
                  <a:pt x="3948134" y="37523"/>
                  <a:pt x="3946834" y="35961"/>
                  <a:pt x="3945144" y="35180"/>
                </a:cubicBezTo>
                <a:lnTo>
                  <a:pt x="3939684" y="35961"/>
                </a:lnTo>
                <a:cubicBezTo>
                  <a:pt x="3939717" y="35148"/>
                  <a:pt x="3940432" y="34432"/>
                  <a:pt x="3941829" y="33813"/>
                </a:cubicBezTo>
                <a:cubicBezTo>
                  <a:pt x="3943227" y="33195"/>
                  <a:pt x="3945112" y="32870"/>
                  <a:pt x="3947484" y="32837"/>
                </a:cubicBezTo>
                <a:close/>
                <a:moveTo>
                  <a:pt x="1180269" y="33"/>
                </a:moveTo>
                <a:cubicBezTo>
                  <a:pt x="1182538" y="65"/>
                  <a:pt x="1184419" y="586"/>
                  <a:pt x="1185912" y="1595"/>
                </a:cubicBezTo>
                <a:cubicBezTo>
                  <a:pt x="1187405" y="2604"/>
                  <a:pt x="1188902" y="3906"/>
                  <a:pt x="1190403" y="5500"/>
                </a:cubicBezTo>
                <a:cubicBezTo>
                  <a:pt x="1193094" y="7502"/>
                  <a:pt x="1195346" y="9747"/>
                  <a:pt x="1197157" y="12237"/>
                </a:cubicBezTo>
                <a:cubicBezTo>
                  <a:pt x="1198968" y="14726"/>
                  <a:pt x="1200632" y="17167"/>
                  <a:pt x="1202149" y="19559"/>
                </a:cubicBezTo>
                <a:cubicBezTo>
                  <a:pt x="1204841" y="23058"/>
                  <a:pt x="1206896" y="26800"/>
                  <a:pt x="1208316" y="30787"/>
                </a:cubicBezTo>
                <a:cubicBezTo>
                  <a:pt x="1209735" y="34773"/>
                  <a:pt x="1210812" y="39102"/>
                  <a:pt x="1211546" y="43772"/>
                </a:cubicBezTo>
                <a:cubicBezTo>
                  <a:pt x="1212035" y="47644"/>
                  <a:pt x="1213210" y="51224"/>
                  <a:pt x="1215070" y="54511"/>
                </a:cubicBezTo>
                <a:cubicBezTo>
                  <a:pt x="1216930" y="57798"/>
                  <a:pt x="1218888" y="60987"/>
                  <a:pt x="1220943" y="64079"/>
                </a:cubicBezTo>
                <a:cubicBezTo>
                  <a:pt x="1222868" y="67627"/>
                  <a:pt x="1224497" y="71271"/>
                  <a:pt x="1225832" y="75014"/>
                </a:cubicBezTo>
                <a:cubicBezTo>
                  <a:pt x="1227167" y="78756"/>
                  <a:pt x="1228403" y="82401"/>
                  <a:pt x="1229541" y="85948"/>
                </a:cubicBezTo>
                <a:cubicBezTo>
                  <a:pt x="1231755" y="103001"/>
                  <a:pt x="1232797" y="119664"/>
                  <a:pt x="1232667" y="135936"/>
                </a:cubicBezTo>
                <a:lnTo>
                  <a:pt x="1232667" y="151557"/>
                </a:lnTo>
                <a:cubicBezTo>
                  <a:pt x="1232962" y="152728"/>
                  <a:pt x="1233351" y="153509"/>
                  <a:pt x="1233835" y="153900"/>
                </a:cubicBezTo>
                <a:cubicBezTo>
                  <a:pt x="1234319" y="154290"/>
                  <a:pt x="1235479" y="154290"/>
                  <a:pt x="1237314" y="153900"/>
                </a:cubicBezTo>
                <a:cubicBezTo>
                  <a:pt x="1239761" y="153770"/>
                  <a:pt x="1241824" y="153249"/>
                  <a:pt x="1243506" y="152338"/>
                </a:cubicBezTo>
                <a:lnTo>
                  <a:pt x="1245849" y="152338"/>
                </a:lnTo>
                <a:cubicBezTo>
                  <a:pt x="1248322" y="153249"/>
                  <a:pt x="1251186" y="153770"/>
                  <a:pt x="1254440" y="153900"/>
                </a:cubicBezTo>
                <a:cubicBezTo>
                  <a:pt x="1260999" y="154388"/>
                  <a:pt x="1266433" y="156341"/>
                  <a:pt x="1270745" y="159758"/>
                </a:cubicBezTo>
                <a:cubicBezTo>
                  <a:pt x="1275057" y="163175"/>
                  <a:pt x="1278735" y="167471"/>
                  <a:pt x="1281777" y="172645"/>
                </a:cubicBezTo>
                <a:cubicBezTo>
                  <a:pt x="1282201" y="173882"/>
                  <a:pt x="1282916" y="175118"/>
                  <a:pt x="1283926" y="176355"/>
                </a:cubicBezTo>
                <a:cubicBezTo>
                  <a:pt x="1284934" y="177592"/>
                  <a:pt x="1286040" y="178438"/>
                  <a:pt x="1287245" y="178893"/>
                </a:cubicBezTo>
                <a:lnTo>
                  <a:pt x="1296618" y="185923"/>
                </a:lnTo>
                <a:cubicBezTo>
                  <a:pt x="1298570" y="186671"/>
                  <a:pt x="1300523" y="187322"/>
                  <a:pt x="1302475" y="187876"/>
                </a:cubicBezTo>
                <a:cubicBezTo>
                  <a:pt x="1304428" y="188429"/>
                  <a:pt x="1306380" y="189080"/>
                  <a:pt x="1308333" y="189828"/>
                </a:cubicBezTo>
                <a:cubicBezTo>
                  <a:pt x="1312255" y="192041"/>
                  <a:pt x="1316127" y="194059"/>
                  <a:pt x="1319951" y="195881"/>
                </a:cubicBezTo>
                <a:cubicBezTo>
                  <a:pt x="1323775" y="197704"/>
                  <a:pt x="1327452" y="200112"/>
                  <a:pt x="1330984" y="203106"/>
                </a:cubicBezTo>
                <a:cubicBezTo>
                  <a:pt x="1332545" y="204538"/>
                  <a:pt x="1334108" y="205579"/>
                  <a:pt x="1335670" y="206230"/>
                </a:cubicBezTo>
                <a:cubicBezTo>
                  <a:pt x="1343480" y="212609"/>
                  <a:pt x="1347386" y="220159"/>
                  <a:pt x="1347386" y="228881"/>
                </a:cubicBezTo>
                <a:cubicBezTo>
                  <a:pt x="1347678" y="230784"/>
                  <a:pt x="1347288" y="232444"/>
                  <a:pt x="1346214" y="233860"/>
                </a:cubicBezTo>
                <a:cubicBezTo>
                  <a:pt x="1345140" y="235276"/>
                  <a:pt x="1343968" y="236740"/>
                  <a:pt x="1342699" y="238253"/>
                </a:cubicBezTo>
                <a:lnTo>
                  <a:pt x="1338013" y="242940"/>
                </a:lnTo>
                <a:cubicBezTo>
                  <a:pt x="1336841" y="243395"/>
                  <a:pt x="1335670" y="244046"/>
                  <a:pt x="1334498" y="244892"/>
                </a:cubicBezTo>
                <a:cubicBezTo>
                  <a:pt x="1333327" y="245738"/>
                  <a:pt x="1332155" y="246389"/>
                  <a:pt x="1330984" y="246845"/>
                </a:cubicBezTo>
                <a:cubicBezTo>
                  <a:pt x="1328982" y="247219"/>
                  <a:pt x="1326932" y="247447"/>
                  <a:pt x="1324833" y="247528"/>
                </a:cubicBezTo>
                <a:cubicBezTo>
                  <a:pt x="1322733" y="247609"/>
                  <a:pt x="1320879" y="247642"/>
                  <a:pt x="1319267" y="247626"/>
                </a:cubicBezTo>
                <a:lnTo>
                  <a:pt x="1316144" y="247626"/>
                </a:lnTo>
                <a:cubicBezTo>
                  <a:pt x="1311099" y="247658"/>
                  <a:pt x="1306153" y="247788"/>
                  <a:pt x="1301303" y="248017"/>
                </a:cubicBezTo>
                <a:cubicBezTo>
                  <a:pt x="1296454" y="248244"/>
                  <a:pt x="1291508" y="248375"/>
                  <a:pt x="1286464" y="248407"/>
                </a:cubicBezTo>
                <a:cubicBezTo>
                  <a:pt x="1285292" y="248358"/>
                  <a:pt x="1284316" y="248456"/>
                  <a:pt x="1283535" y="248700"/>
                </a:cubicBezTo>
                <a:cubicBezTo>
                  <a:pt x="1282754" y="248944"/>
                  <a:pt x="1282168" y="249627"/>
                  <a:pt x="1281777" y="250750"/>
                </a:cubicBezTo>
                <a:lnTo>
                  <a:pt x="1277091" y="267933"/>
                </a:lnTo>
                <a:lnTo>
                  <a:pt x="1272405" y="285897"/>
                </a:lnTo>
                <a:lnTo>
                  <a:pt x="1269281" y="297613"/>
                </a:lnTo>
                <a:cubicBezTo>
                  <a:pt x="1268613" y="300786"/>
                  <a:pt x="1267800" y="304008"/>
                  <a:pt x="1266840" y="307278"/>
                </a:cubicBezTo>
                <a:cubicBezTo>
                  <a:pt x="1265880" y="310549"/>
                  <a:pt x="1264090" y="313576"/>
                  <a:pt x="1261470" y="316358"/>
                </a:cubicBezTo>
                <a:cubicBezTo>
                  <a:pt x="1260299" y="318343"/>
                  <a:pt x="1258931" y="320426"/>
                  <a:pt x="1257369" y="322606"/>
                </a:cubicBezTo>
                <a:cubicBezTo>
                  <a:pt x="1255808" y="324787"/>
                  <a:pt x="1254050" y="326869"/>
                  <a:pt x="1252098" y="328854"/>
                </a:cubicBezTo>
                <a:cubicBezTo>
                  <a:pt x="1250844" y="330819"/>
                  <a:pt x="1249055" y="331956"/>
                  <a:pt x="1246732" y="332265"/>
                </a:cubicBezTo>
                <a:cubicBezTo>
                  <a:pt x="1244408" y="332573"/>
                  <a:pt x="1242042" y="331956"/>
                  <a:pt x="1239633" y="330413"/>
                </a:cubicBezTo>
                <a:cubicBezTo>
                  <a:pt x="1238088" y="329992"/>
                  <a:pt x="1236541" y="329863"/>
                  <a:pt x="1234991" y="330026"/>
                </a:cubicBezTo>
                <a:cubicBezTo>
                  <a:pt x="1233442" y="330189"/>
                  <a:pt x="1231884" y="330840"/>
                  <a:pt x="1230321" y="331979"/>
                </a:cubicBezTo>
                <a:cubicBezTo>
                  <a:pt x="1228755" y="333669"/>
                  <a:pt x="1227973" y="336528"/>
                  <a:pt x="1227973" y="340555"/>
                </a:cubicBezTo>
                <a:cubicBezTo>
                  <a:pt x="1227614" y="346823"/>
                  <a:pt x="1227353" y="353188"/>
                  <a:pt x="1227191" y="359651"/>
                </a:cubicBezTo>
                <a:cubicBezTo>
                  <a:pt x="1227028" y="366114"/>
                  <a:pt x="1226767" y="372480"/>
                  <a:pt x="1226408" y="378748"/>
                </a:cubicBezTo>
                <a:cubicBezTo>
                  <a:pt x="1226376" y="380679"/>
                  <a:pt x="1226637" y="381968"/>
                  <a:pt x="1227191" y="382614"/>
                </a:cubicBezTo>
                <a:cubicBezTo>
                  <a:pt x="1227745" y="383260"/>
                  <a:pt x="1228788" y="383558"/>
                  <a:pt x="1230321" y="383509"/>
                </a:cubicBezTo>
                <a:lnTo>
                  <a:pt x="1237314" y="383509"/>
                </a:lnTo>
                <a:cubicBezTo>
                  <a:pt x="1242380" y="383490"/>
                  <a:pt x="1246041" y="384690"/>
                  <a:pt x="1248297" y="387110"/>
                </a:cubicBezTo>
                <a:cubicBezTo>
                  <a:pt x="1250553" y="389529"/>
                  <a:pt x="1251299" y="393278"/>
                  <a:pt x="1250535" y="398359"/>
                </a:cubicBezTo>
                <a:cubicBezTo>
                  <a:pt x="1250177" y="399924"/>
                  <a:pt x="1249917" y="401291"/>
                  <a:pt x="1249754" y="402463"/>
                </a:cubicBezTo>
                <a:cubicBezTo>
                  <a:pt x="1249592" y="403634"/>
                  <a:pt x="1249332" y="404609"/>
                  <a:pt x="1248973" y="405388"/>
                </a:cubicBezTo>
                <a:lnTo>
                  <a:pt x="1245069" y="413187"/>
                </a:lnTo>
                <a:cubicBezTo>
                  <a:pt x="1244303" y="415088"/>
                  <a:pt x="1243492" y="416746"/>
                  <a:pt x="1242634" y="418159"/>
                </a:cubicBezTo>
                <a:cubicBezTo>
                  <a:pt x="1241777" y="419573"/>
                  <a:pt x="1240776" y="421035"/>
                  <a:pt x="1239633" y="422546"/>
                </a:cubicBezTo>
                <a:cubicBezTo>
                  <a:pt x="1237297" y="424854"/>
                  <a:pt x="1235003" y="427063"/>
                  <a:pt x="1232749" y="429175"/>
                </a:cubicBezTo>
                <a:cubicBezTo>
                  <a:pt x="1230494" y="431288"/>
                  <a:pt x="1228381" y="433497"/>
                  <a:pt x="1226408" y="435805"/>
                </a:cubicBezTo>
                <a:cubicBezTo>
                  <a:pt x="1225600" y="436406"/>
                  <a:pt x="1225083" y="437738"/>
                  <a:pt x="1224856" y="439802"/>
                </a:cubicBezTo>
                <a:cubicBezTo>
                  <a:pt x="1224629" y="441865"/>
                  <a:pt x="1224890" y="443393"/>
                  <a:pt x="1225638" y="444384"/>
                </a:cubicBezTo>
                <a:cubicBezTo>
                  <a:pt x="1226451" y="445164"/>
                  <a:pt x="1227362" y="445748"/>
                  <a:pt x="1228370" y="446139"/>
                </a:cubicBezTo>
                <a:cubicBezTo>
                  <a:pt x="1229379" y="446528"/>
                  <a:pt x="1230288" y="446723"/>
                  <a:pt x="1231101" y="446723"/>
                </a:cubicBezTo>
                <a:lnTo>
                  <a:pt x="1239686" y="446723"/>
                </a:lnTo>
                <a:cubicBezTo>
                  <a:pt x="1240856" y="446366"/>
                  <a:pt x="1242027" y="446106"/>
                  <a:pt x="1243198" y="445943"/>
                </a:cubicBezTo>
                <a:cubicBezTo>
                  <a:pt x="1244369" y="445781"/>
                  <a:pt x="1245539" y="445521"/>
                  <a:pt x="1246709" y="445164"/>
                </a:cubicBezTo>
                <a:cubicBezTo>
                  <a:pt x="1245750" y="444351"/>
                  <a:pt x="1244352" y="443831"/>
                  <a:pt x="1242515" y="443604"/>
                </a:cubicBezTo>
                <a:cubicBezTo>
                  <a:pt x="1240678" y="443376"/>
                  <a:pt x="1239474" y="443636"/>
                  <a:pt x="1238905" y="444384"/>
                </a:cubicBezTo>
                <a:cubicBezTo>
                  <a:pt x="1237718" y="445472"/>
                  <a:pt x="1236385" y="446025"/>
                  <a:pt x="1234906" y="446041"/>
                </a:cubicBezTo>
                <a:cubicBezTo>
                  <a:pt x="1233426" y="446057"/>
                  <a:pt x="1231898" y="446025"/>
                  <a:pt x="1230321" y="445943"/>
                </a:cubicBezTo>
                <a:lnTo>
                  <a:pt x="1230321" y="445164"/>
                </a:lnTo>
                <a:cubicBezTo>
                  <a:pt x="1230305" y="445131"/>
                  <a:pt x="1230337" y="445001"/>
                  <a:pt x="1230419" y="444774"/>
                </a:cubicBezTo>
                <a:cubicBezTo>
                  <a:pt x="1230500" y="444546"/>
                  <a:pt x="1230728" y="444416"/>
                  <a:pt x="1231101" y="444384"/>
                </a:cubicBezTo>
                <a:lnTo>
                  <a:pt x="1245929" y="441264"/>
                </a:lnTo>
                <a:cubicBezTo>
                  <a:pt x="1248693" y="440858"/>
                  <a:pt x="1251554" y="440500"/>
                  <a:pt x="1254513" y="440192"/>
                </a:cubicBezTo>
                <a:cubicBezTo>
                  <a:pt x="1257472" y="439883"/>
                  <a:pt x="1260334" y="439720"/>
                  <a:pt x="1263098" y="439704"/>
                </a:cubicBezTo>
                <a:lnTo>
                  <a:pt x="1274803" y="439704"/>
                </a:lnTo>
                <a:cubicBezTo>
                  <a:pt x="1274837" y="439672"/>
                  <a:pt x="1274966" y="439500"/>
                  <a:pt x="1275194" y="439186"/>
                </a:cubicBezTo>
                <a:cubicBezTo>
                  <a:pt x="1275421" y="438873"/>
                  <a:pt x="1275551" y="438513"/>
                  <a:pt x="1275584" y="438106"/>
                </a:cubicBezTo>
                <a:lnTo>
                  <a:pt x="1277926" y="439672"/>
                </a:lnTo>
                <a:cubicBezTo>
                  <a:pt x="1279063" y="439264"/>
                  <a:pt x="1280104" y="438905"/>
                  <a:pt x="1281047" y="438596"/>
                </a:cubicBezTo>
                <a:cubicBezTo>
                  <a:pt x="1281990" y="438286"/>
                  <a:pt x="1283030" y="438122"/>
                  <a:pt x="1284168" y="438106"/>
                </a:cubicBezTo>
                <a:lnTo>
                  <a:pt x="1297435" y="438106"/>
                </a:lnTo>
                <a:cubicBezTo>
                  <a:pt x="1298947" y="438122"/>
                  <a:pt x="1300020" y="437894"/>
                  <a:pt x="1300655" y="437423"/>
                </a:cubicBezTo>
                <a:cubicBezTo>
                  <a:pt x="1301288" y="436951"/>
                  <a:pt x="1301776" y="436139"/>
                  <a:pt x="1302117" y="434986"/>
                </a:cubicBezTo>
                <a:cubicBezTo>
                  <a:pt x="1302849" y="432665"/>
                  <a:pt x="1303532" y="430490"/>
                  <a:pt x="1304166" y="428462"/>
                </a:cubicBezTo>
                <a:cubicBezTo>
                  <a:pt x="1304801" y="426433"/>
                  <a:pt x="1305678" y="424453"/>
                  <a:pt x="1306799" y="422521"/>
                </a:cubicBezTo>
                <a:cubicBezTo>
                  <a:pt x="1308800" y="419032"/>
                  <a:pt x="1311043" y="415883"/>
                  <a:pt x="1313531" y="413075"/>
                </a:cubicBezTo>
                <a:cubicBezTo>
                  <a:pt x="1316018" y="410267"/>
                  <a:pt x="1318457" y="407703"/>
                  <a:pt x="1320848" y="405382"/>
                </a:cubicBezTo>
                <a:lnTo>
                  <a:pt x="1336455" y="392032"/>
                </a:lnTo>
                <a:cubicBezTo>
                  <a:pt x="1342700" y="385823"/>
                  <a:pt x="1348947" y="381135"/>
                  <a:pt x="1355196" y="377968"/>
                </a:cubicBezTo>
                <a:cubicBezTo>
                  <a:pt x="1357181" y="377140"/>
                  <a:pt x="1359069" y="376069"/>
                  <a:pt x="1360859" y="374753"/>
                </a:cubicBezTo>
                <a:cubicBezTo>
                  <a:pt x="1362648" y="373438"/>
                  <a:pt x="1364145" y="372171"/>
                  <a:pt x="1365350" y="370953"/>
                </a:cubicBezTo>
                <a:lnTo>
                  <a:pt x="1367693" y="370953"/>
                </a:lnTo>
                <a:cubicBezTo>
                  <a:pt x="1365219" y="373292"/>
                  <a:pt x="1363137" y="375630"/>
                  <a:pt x="1361444" y="377968"/>
                </a:cubicBezTo>
                <a:cubicBezTo>
                  <a:pt x="1359931" y="379590"/>
                  <a:pt x="1358662" y="381456"/>
                  <a:pt x="1357637" y="383568"/>
                </a:cubicBezTo>
                <a:cubicBezTo>
                  <a:pt x="1356612" y="385679"/>
                  <a:pt x="1355538" y="387723"/>
                  <a:pt x="1354415" y="389701"/>
                </a:cubicBezTo>
                <a:cubicBezTo>
                  <a:pt x="1353666" y="391279"/>
                  <a:pt x="1353211" y="392816"/>
                  <a:pt x="1353048" y="394311"/>
                </a:cubicBezTo>
                <a:cubicBezTo>
                  <a:pt x="1352886" y="395806"/>
                  <a:pt x="1352820" y="397155"/>
                  <a:pt x="1352853" y="398359"/>
                </a:cubicBezTo>
                <a:cubicBezTo>
                  <a:pt x="1352561" y="401093"/>
                  <a:pt x="1352950" y="403631"/>
                  <a:pt x="1354024" y="405972"/>
                </a:cubicBezTo>
                <a:cubicBezTo>
                  <a:pt x="1355099" y="408313"/>
                  <a:pt x="1356270" y="410458"/>
                  <a:pt x="1357539" y="412407"/>
                </a:cubicBezTo>
                <a:lnTo>
                  <a:pt x="1366912" y="436544"/>
                </a:lnTo>
                <a:cubicBezTo>
                  <a:pt x="1368018" y="438548"/>
                  <a:pt x="1369320" y="440406"/>
                  <a:pt x="1370817" y="442118"/>
                </a:cubicBezTo>
                <a:cubicBezTo>
                  <a:pt x="1372314" y="443830"/>
                  <a:pt x="1374397" y="445102"/>
                  <a:pt x="1377065" y="445934"/>
                </a:cubicBezTo>
                <a:cubicBezTo>
                  <a:pt x="1380613" y="446765"/>
                  <a:pt x="1384062" y="448037"/>
                  <a:pt x="1387414" y="449749"/>
                </a:cubicBezTo>
                <a:cubicBezTo>
                  <a:pt x="1390766" y="451462"/>
                  <a:pt x="1393825" y="453321"/>
                  <a:pt x="1396592" y="455326"/>
                </a:cubicBezTo>
                <a:cubicBezTo>
                  <a:pt x="1397389" y="456060"/>
                  <a:pt x="1397942" y="456745"/>
                  <a:pt x="1398251" y="457381"/>
                </a:cubicBezTo>
                <a:cubicBezTo>
                  <a:pt x="1398561" y="458017"/>
                  <a:pt x="1398528" y="458898"/>
                  <a:pt x="1398154" y="460023"/>
                </a:cubicBezTo>
                <a:lnTo>
                  <a:pt x="1395811" y="465441"/>
                </a:lnTo>
                <a:cubicBezTo>
                  <a:pt x="1395794" y="466259"/>
                  <a:pt x="1395827" y="467176"/>
                  <a:pt x="1395909" y="468190"/>
                </a:cubicBezTo>
                <a:cubicBezTo>
                  <a:pt x="1395990" y="469205"/>
                  <a:pt x="1396217" y="470121"/>
                  <a:pt x="1396592" y="470940"/>
                </a:cubicBezTo>
                <a:cubicBezTo>
                  <a:pt x="1396982" y="472049"/>
                  <a:pt x="1397178" y="473005"/>
                  <a:pt x="1397178" y="473809"/>
                </a:cubicBezTo>
                <a:cubicBezTo>
                  <a:pt x="1397178" y="474614"/>
                  <a:pt x="1396982" y="475759"/>
                  <a:pt x="1396592" y="477244"/>
                </a:cubicBezTo>
                <a:cubicBezTo>
                  <a:pt x="1395078" y="478799"/>
                  <a:pt x="1393809" y="480505"/>
                  <a:pt x="1392784" y="482359"/>
                </a:cubicBezTo>
                <a:cubicBezTo>
                  <a:pt x="1391759" y="484213"/>
                  <a:pt x="1390685" y="486125"/>
                  <a:pt x="1389562" y="488094"/>
                </a:cubicBezTo>
                <a:cubicBezTo>
                  <a:pt x="1389172" y="488159"/>
                  <a:pt x="1388781" y="488420"/>
                  <a:pt x="1388390" y="488875"/>
                </a:cubicBezTo>
                <a:cubicBezTo>
                  <a:pt x="1388000" y="489331"/>
                  <a:pt x="1387610" y="489592"/>
                  <a:pt x="1387219" y="489657"/>
                </a:cubicBezTo>
                <a:cubicBezTo>
                  <a:pt x="1385689" y="490504"/>
                  <a:pt x="1384453" y="491741"/>
                  <a:pt x="1383509" y="493369"/>
                </a:cubicBezTo>
                <a:cubicBezTo>
                  <a:pt x="1382565" y="494997"/>
                  <a:pt x="1381720" y="496625"/>
                  <a:pt x="1380971" y="498253"/>
                </a:cubicBezTo>
                <a:cubicBezTo>
                  <a:pt x="1379685" y="499914"/>
                  <a:pt x="1377765" y="501282"/>
                  <a:pt x="1375210" y="502356"/>
                </a:cubicBezTo>
                <a:cubicBezTo>
                  <a:pt x="1372656" y="503431"/>
                  <a:pt x="1370150" y="503626"/>
                  <a:pt x="1367693" y="502942"/>
                </a:cubicBezTo>
                <a:cubicBezTo>
                  <a:pt x="1367676" y="502877"/>
                  <a:pt x="1367514" y="502617"/>
                  <a:pt x="1367205" y="502161"/>
                </a:cubicBezTo>
                <a:cubicBezTo>
                  <a:pt x="1366895" y="501705"/>
                  <a:pt x="1366537" y="501445"/>
                  <a:pt x="1366131" y="501379"/>
                </a:cubicBezTo>
                <a:lnTo>
                  <a:pt x="1363788" y="504505"/>
                </a:lnTo>
                <a:lnTo>
                  <a:pt x="1365350" y="506068"/>
                </a:lnTo>
                <a:cubicBezTo>
                  <a:pt x="1366228" y="505971"/>
                  <a:pt x="1367009" y="505971"/>
                  <a:pt x="1367693" y="506068"/>
                </a:cubicBezTo>
                <a:cubicBezTo>
                  <a:pt x="1368376" y="506166"/>
                  <a:pt x="1368376" y="506947"/>
                  <a:pt x="1367693" y="508413"/>
                </a:cubicBezTo>
                <a:cubicBezTo>
                  <a:pt x="1366554" y="507990"/>
                  <a:pt x="1365512" y="507468"/>
                  <a:pt x="1364569" y="506850"/>
                </a:cubicBezTo>
                <a:cubicBezTo>
                  <a:pt x="1363625" y="506231"/>
                  <a:pt x="1362584" y="505710"/>
                  <a:pt x="1361444" y="505287"/>
                </a:cubicBezTo>
                <a:cubicBezTo>
                  <a:pt x="1358353" y="504098"/>
                  <a:pt x="1355359" y="503154"/>
                  <a:pt x="1352462" y="502454"/>
                </a:cubicBezTo>
                <a:cubicBezTo>
                  <a:pt x="1349566" y="501754"/>
                  <a:pt x="1346572" y="501396"/>
                  <a:pt x="1343480" y="501379"/>
                </a:cubicBezTo>
                <a:cubicBezTo>
                  <a:pt x="1342293" y="501363"/>
                  <a:pt x="1340959" y="501200"/>
                  <a:pt x="1339479" y="500891"/>
                </a:cubicBezTo>
                <a:cubicBezTo>
                  <a:pt x="1337999" y="500582"/>
                  <a:pt x="1336471" y="500224"/>
                  <a:pt x="1334894" y="499816"/>
                </a:cubicBezTo>
                <a:cubicBezTo>
                  <a:pt x="1332114" y="499002"/>
                  <a:pt x="1329090" y="498286"/>
                  <a:pt x="1325822" y="497667"/>
                </a:cubicBezTo>
                <a:cubicBezTo>
                  <a:pt x="1322554" y="497049"/>
                  <a:pt x="1319335" y="496723"/>
                  <a:pt x="1316164" y="496691"/>
                </a:cubicBezTo>
                <a:cubicBezTo>
                  <a:pt x="1309921" y="497390"/>
                  <a:pt x="1303678" y="497553"/>
                  <a:pt x="1297435" y="497179"/>
                </a:cubicBezTo>
                <a:cubicBezTo>
                  <a:pt x="1291193" y="496804"/>
                  <a:pt x="1284949" y="496381"/>
                  <a:pt x="1278705" y="495909"/>
                </a:cubicBezTo>
                <a:lnTo>
                  <a:pt x="1249050" y="495909"/>
                </a:lnTo>
                <a:cubicBezTo>
                  <a:pt x="1245896" y="495941"/>
                  <a:pt x="1242645" y="496072"/>
                  <a:pt x="1239296" y="496300"/>
                </a:cubicBezTo>
                <a:cubicBezTo>
                  <a:pt x="1235946" y="496527"/>
                  <a:pt x="1232695" y="496658"/>
                  <a:pt x="1229541" y="496691"/>
                </a:cubicBezTo>
                <a:cubicBezTo>
                  <a:pt x="1227638" y="496691"/>
                  <a:pt x="1226370" y="497081"/>
                  <a:pt x="1225736" y="497863"/>
                </a:cubicBezTo>
                <a:cubicBezTo>
                  <a:pt x="1225102" y="498644"/>
                  <a:pt x="1224809" y="499816"/>
                  <a:pt x="1224858" y="501379"/>
                </a:cubicBezTo>
                <a:lnTo>
                  <a:pt x="1224858" y="572495"/>
                </a:lnTo>
                <a:cubicBezTo>
                  <a:pt x="1224728" y="574839"/>
                  <a:pt x="1225769" y="576402"/>
                  <a:pt x="1227980" y="577184"/>
                </a:cubicBezTo>
                <a:lnTo>
                  <a:pt x="1249050" y="587343"/>
                </a:lnTo>
                <a:cubicBezTo>
                  <a:pt x="1251798" y="589221"/>
                  <a:pt x="1254497" y="590668"/>
                  <a:pt x="1257147" y="591687"/>
                </a:cubicBezTo>
                <a:cubicBezTo>
                  <a:pt x="1259797" y="592706"/>
                  <a:pt x="1262301" y="593582"/>
                  <a:pt x="1264658" y="594314"/>
                </a:cubicBezTo>
                <a:lnTo>
                  <a:pt x="1293533" y="606831"/>
                </a:lnTo>
                <a:lnTo>
                  <a:pt x="1306799" y="611525"/>
                </a:lnTo>
                <a:lnTo>
                  <a:pt x="1313823" y="614654"/>
                </a:lnTo>
                <a:cubicBezTo>
                  <a:pt x="1316116" y="615028"/>
                  <a:pt x="1318164" y="615452"/>
                  <a:pt x="1319969" y="615925"/>
                </a:cubicBezTo>
                <a:cubicBezTo>
                  <a:pt x="1321773" y="616398"/>
                  <a:pt x="1323627" y="617017"/>
                  <a:pt x="1325529" y="617783"/>
                </a:cubicBezTo>
                <a:lnTo>
                  <a:pt x="1334114" y="619347"/>
                </a:lnTo>
                <a:lnTo>
                  <a:pt x="1352072" y="624041"/>
                </a:lnTo>
                <a:lnTo>
                  <a:pt x="1377065" y="628734"/>
                </a:lnTo>
                <a:lnTo>
                  <a:pt x="1392687" y="631863"/>
                </a:lnTo>
                <a:cubicBezTo>
                  <a:pt x="1396966" y="632662"/>
                  <a:pt x="1401294" y="633412"/>
                  <a:pt x="1405671" y="634113"/>
                </a:cubicBezTo>
                <a:cubicBezTo>
                  <a:pt x="1410048" y="634813"/>
                  <a:pt x="1414572" y="635367"/>
                  <a:pt x="1419242" y="635775"/>
                </a:cubicBezTo>
                <a:lnTo>
                  <a:pt x="1433301" y="635775"/>
                </a:lnTo>
                <a:cubicBezTo>
                  <a:pt x="1439517" y="636215"/>
                  <a:pt x="1445635" y="636704"/>
                  <a:pt x="1451656" y="637242"/>
                </a:cubicBezTo>
                <a:cubicBezTo>
                  <a:pt x="1457676" y="637779"/>
                  <a:pt x="1463795" y="638073"/>
                  <a:pt x="1470010" y="638122"/>
                </a:cubicBezTo>
                <a:cubicBezTo>
                  <a:pt x="1475868" y="638317"/>
                  <a:pt x="1481726" y="638708"/>
                  <a:pt x="1487584" y="639295"/>
                </a:cubicBezTo>
                <a:cubicBezTo>
                  <a:pt x="1493442" y="639882"/>
                  <a:pt x="1499300" y="639491"/>
                  <a:pt x="1505157" y="638122"/>
                </a:cubicBezTo>
                <a:cubicBezTo>
                  <a:pt x="1507110" y="637796"/>
                  <a:pt x="1509063" y="637665"/>
                  <a:pt x="1511016" y="637730"/>
                </a:cubicBezTo>
                <a:cubicBezTo>
                  <a:pt x="1512968" y="637796"/>
                  <a:pt x="1514921" y="637665"/>
                  <a:pt x="1516874" y="637339"/>
                </a:cubicBezTo>
                <a:lnTo>
                  <a:pt x="1527028" y="634993"/>
                </a:lnTo>
                <a:cubicBezTo>
                  <a:pt x="1527011" y="634960"/>
                  <a:pt x="1527043" y="634830"/>
                  <a:pt x="1527125" y="634602"/>
                </a:cubicBezTo>
                <a:cubicBezTo>
                  <a:pt x="1527206" y="634373"/>
                  <a:pt x="1527434" y="634243"/>
                  <a:pt x="1527808" y="634210"/>
                </a:cubicBezTo>
                <a:lnTo>
                  <a:pt x="1529306" y="633960"/>
                </a:lnTo>
                <a:lnTo>
                  <a:pt x="1531471" y="643795"/>
                </a:lnTo>
                <a:lnTo>
                  <a:pt x="1522926" y="650736"/>
                </a:lnTo>
                <a:cubicBezTo>
                  <a:pt x="1519802" y="652773"/>
                  <a:pt x="1516483" y="654565"/>
                  <a:pt x="1512968" y="656114"/>
                </a:cubicBezTo>
                <a:cubicBezTo>
                  <a:pt x="1510186" y="658812"/>
                  <a:pt x="1507159" y="661325"/>
                  <a:pt x="1503888" y="663654"/>
                </a:cubicBezTo>
                <a:cubicBezTo>
                  <a:pt x="1500618" y="665982"/>
                  <a:pt x="1497396" y="668123"/>
                  <a:pt x="1494223" y="670076"/>
                </a:cubicBezTo>
                <a:lnTo>
                  <a:pt x="1484850" y="674763"/>
                </a:lnTo>
                <a:cubicBezTo>
                  <a:pt x="1482508" y="676194"/>
                  <a:pt x="1480164" y="678017"/>
                  <a:pt x="1477821" y="680230"/>
                </a:cubicBezTo>
                <a:cubicBezTo>
                  <a:pt x="1476242" y="681060"/>
                  <a:pt x="1474518" y="681938"/>
                  <a:pt x="1472646" y="682866"/>
                </a:cubicBezTo>
                <a:cubicBezTo>
                  <a:pt x="1470775" y="683793"/>
                  <a:pt x="1468855" y="684477"/>
                  <a:pt x="1466886" y="684916"/>
                </a:cubicBezTo>
                <a:cubicBezTo>
                  <a:pt x="1462997" y="686397"/>
                  <a:pt x="1459059" y="687731"/>
                  <a:pt x="1455073" y="688919"/>
                </a:cubicBezTo>
                <a:cubicBezTo>
                  <a:pt x="1451086" y="690107"/>
                  <a:pt x="1446953" y="691636"/>
                  <a:pt x="1442674" y="693508"/>
                </a:cubicBezTo>
                <a:cubicBezTo>
                  <a:pt x="1438671" y="694598"/>
                  <a:pt x="1434375" y="695346"/>
                  <a:pt x="1429786" y="695753"/>
                </a:cubicBezTo>
                <a:cubicBezTo>
                  <a:pt x="1425198" y="696160"/>
                  <a:pt x="1420902" y="696713"/>
                  <a:pt x="1416899" y="697413"/>
                </a:cubicBezTo>
                <a:cubicBezTo>
                  <a:pt x="1412180" y="698129"/>
                  <a:pt x="1407364" y="698454"/>
                  <a:pt x="1402449" y="698389"/>
                </a:cubicBezTo>
                <a:cubicBezTo>
                  <a:pt x="1397535" y="698324"/>
                  <a:pt x="1392719" y="698259"/>
                  <a:pt x="1388000" y="698194"/>
                </a:cubicBezTo>
                <a:cubicBezTo>
                  <a:pt x="1382110" y="697836"/>
                  <a:pt x="1376122" y="697381"/>
                  <a:pt x="1370036" y="696827"/>
                </a:cubicBezTo>
                <a:cubicBezTo>
                  <a:pt x="1363950" y="696274"/>
                  <a:pt x="1357962" y="695428"/>
                  <a:pt x="1352072" y="694289"/>
                </a:cubicBezTo>
                <a:cubicBezTo>
                  <a:pt x="1347418" y="693898"/>
                  <a:pt x="1342863" y="693312"/>
                  <a:pt x="1338407" y="692531"/>
                </a:cubicBezTo>
                <a:cubicBezTo>
                  <a:pt x="1333951" y="691750"/>
                  <a:pt x="1329399" y="690774"/>
                  <a:pt x="1324749" y="689602"/>
                </a:cubicBezTo>
                <a:cubicBezTo>
                  <a:pt x="1322456" y="689179"/>
                  <a:pt x="1320408" y="688659"/>
                  <a:pt x="1318603" y="688040"/>
                </a:cubicBezTo>
                <a:cubicBezTo>
                  <a:pt x="1316799" y="687422"/>
                  <a:pt x="1314945" y="686902"/>
                  <a:pt x="1313043" y="686478"/>
                </a:cubicBezTo>
                <a:cubicBezTo>
                  <a:pt x="1308279" y="684916"/>
                  <a:pt x="1303369" y="683354"/>
                  <a:pt x="1298313" y="681792"/>
                </a:cubicBezTo>
                <a:cubicBezTo>
                  <a:pt x="1293256" y="680230"/>
                  <a:pt x="1288542" y="678668"/>
                  <a:pt x="1284168" y="677106"/>
                </a:cubicBezTo>
                <a:cubicBezTo>
                  <a:pt x="1279925" y="676243"/>
                  <a:pt x="1275925" y="675039"/>
                  <a:pt x="1272170" y="673493"/>
                </a:cubicBezTo>
                <a:cubicBezTo>
                  <a:pt x="1268414" y="671947"/>
                  <a:pt x="1264609" y="670548"/>
                  <a:pt x="1260757" y="669295"/>
                </a:cubicBezTo>
                <a:cubicBezTo>
                  <a:pt x="1258790" y="668579"/>
                  <a:pt x="1256676" y="667863"/>
                  <a:pt x="1254416" y="667147"/>
                </a:cubicBezTo>
                <a:cubicBezTo>
                  <a:pt x="1252156" y="666431"/>
                  <a:pt x="1249847" y="665325"/>
                  <a:pt x="1247490" y="663828"/>
                </a:cubicBezTo>
                <a:cubicBezTo>
                  <a:pt x="1245913" y="663374"/>
                  <a:pt x="1244189" y="662729"/>
                  <a:pt x="1242320" y="661895"/>
                </a:cubicBezTo>
                <a:cubicBezTo>
                  <a:pt x="1240451" y="661061"/>
                  <a:pt x="1238531" y="660420"/>
                  <a:pt x="1236564" y="659971"/>
                </a:cubicBezTo>
                <a:cubicBezTo>
                  <a:pt x="1234629" y="658850"/>
                  <a:pt x="1232841" y="657822"/>
                  <a:pt x="1231199" y="656884"/>
                </a:cubicBezTo>
                <a:cubicBezTo>
                  <a:pt x="1229557" y="655947"/>
                  <a:pt x="1227964" y="654908"/>
                  <a:pt x="1226419" y="653767"/>
                </a:cubicBezTo>
                <a:cubicBezTo>
                  <a:pt x="1223682" y="653327"/>
                  <a:pt x="1221140" y="652643"/>
                  <a:pt x="1218793" y="651713"/>
                </a:cubicBezTo>
                <a:cubicBezTo>
                  <a:pt x="1216445" y="650785"/>
                  <a:pt x="1214293" y="649904"/>
                  <a:pt x="1212337" y="649073"/>
                </a:cubicBezTo>
                <a:lnTo>
                  <a:pt x="1189640" y="636557"/>
                </a:lnTo>
                <a:lnTo>
                  <a:pt x="1167756" y="623259"/>
                </a:lnTo>
                <a:cubicBezTo>
                  <a:pt x="1163207" y="620912"/>
                  <a:pt x="1159047" y="618565"/>
                  <a:pt x="1155277" y="616218"/>
                </a:cubicBezTo>
                <a:lnTo>
                  <a:pt x="1142019" y="608396"/>
                </a:lnTo>
                <a:cubicBezTo>
                  <a:pt x="1138850" y="605706"/>
                  <a:pt x="1135634" y="603262"/>
                  <a:pt x="1132367" y="601062"/>
                </a:cubicBezTo>
                <a:cubicBezTo>
                  <a:pt x="1129101" y="598862"/>
                  <a:pt x="1126079" y="596612"/>
                  <a:pt x="1123301" y="594314"/>
                </a:cubicBezTo>
                <a:cubicBezTo>
                  <a:pt x="1119060" y="591957"/>
                  <a:pt x="1115062" y="589453"/>
                  <a:pt x="1111307" y="586803"/>
                </a:cubicBezTo>
                <a:cubicBezTo>
                  <a:pt x="1107552" y="584153"/>
                  <a:pt x="1103745" y="581454"/>
                  <a:pt x="1099888" y="578707"/>
                </a:cubicBezTo>
                <a:cubicBezTo>
                  <a:pt x="1094857" y="575195"/>
                  <a:pt x="1089875" y="571684"/>
                  <a:pt x="1084942" y="568172"/>
                </a:cubicBezTo>
                <a:cubicBezTo>
                  <a:pt x="1080009" y="564660"/>
                  <a:pt x="1074832" y="561149"/>
                  <a:pt x="1069411" y="557637"/>
                </a:cubicBezTo>
                <a:lnTo>
                  <a:pt x="1045968" y="541203"/>
                </a:lnTo>
                <a:cubicBezTo>
                  <a:pt x="1044096" y="540068"/>
                  <a:pt x="1042565" y="539461"/>
                  <a:pt x="1041377" y="539381"/>
                </a:cubicBezTo>
                <a:cubicBezTo>
                  <a:pt x="1040188" y="539301"/>
                  <a:pt x="1038853" y="539653"/>
                  <a:pt x="1037372" y="540436"/>
                </a:cubicBezTo>
                <a:cubicBezTo>
                  <a:pt x="1034995" y="541553"/>
                  <a:pt x="1032521" y="542624"/>
                  <a:pt x="1029948" y="543648"/>
                </a:cubicBezTo>
                <a:cubicBezTo>
                  <a:pt x="1027376" y="544673"/>
                  <a:pt x="1024902" y="545942"/>
                  <a:pt x="1022525" y="547457"/>
                </a:cubicBezTo>
                <a:cubicBezTo>
                  <a:pt x="1021711" y="547897"/>
                  <a:pt x="1020799" y="548386"/>
                  <a:pt x="1019789" y="548923"/>
                </a:cubicBezTo>
                <a:cubicBezTo>
                  <a:pt x="1018780" y="549460"/>
                  <a:pt x="1017869" y="549754"/>
                  <a:pt x="1017054" y="549802"/>
                </a:cubicBezTo>
                <a:lnTo>
                  <a:pt x="1014710" y="549802"/>
                </a:lnTo>
                <a:cubicBezTo>
                  <a:pt x="1014645" y="549770"/>
                  <a:pt x="1014385" y="549835"/>
                  <a:pt x="1013929" y="549998"/>
                </a:cubicBezTo>
                <a:cubicBezTo>
                  <a:pt x="1013473" y="550161"/>
                  <a:pt x="1013212" y="550617"/>
                  <a:pt x="1013147" y="551366"/>
                </a:cubicBezTo>
                <a:cubicBezTo>
                  <a:pt x="1012333" y="552066"/>
                  <a:pt x="1011422" y="552424"/>
                  <a:pt x="1010412" y="552441"/>
                </a:cubicBezTo>
                <a:cubicBezTo>
                  <a:pt x="1009403" y="552457"/>
                  <a:pt x="1008491" y="552620"/>
                  <a:pt x="1007677" y="552929"/>
                </a:cubicBezTo>
                <a:cubicBezTo>
                  <a:pt x="1006147" y="552962"/>
                  <a:pt x="1004714" y="553288"/>
                  <a:pt x="1003379" y="553906"/>
                </a:cubicBezTo>
                <a:cubicBezTo>
                  <a:pt x="1002044" y="554525"/>
                  <a:pt x="1000612" y="555242"/>
                  <a:pt x="999081" y="556056"/>
                </a:cubicBezTo>
                <a:cubicBezTo>
                  <a:pt x="998707" y="556089"/>
                  <a:pt x="998479" y="556219"/>
                  <a:pt x="998397" y="556447"/>
                </a:cubicBezTo>
                <a:cubicBezTo>
                  <a:pt x="998316" y="556675"/>
                  <a:pt x="998284" y="556805"/>
                  <a:pt x="998300" y="556838"/>
                </a:cubicBezTo>
                <a:lnTo>
                  <a:pt x="986578" y="558401"/>
                </a:lnTo>
                <a:cubicBezTo>
                  <a:pt x="985797" y="558417"/>
                  <a:pt x="985015" y="558580"/>
                  <a:pt x="984234" y="558890"/>
                </a:cubicBezTo>
                <a:cubicBezTo>
                  <a:pt x="983452" y="559199"/>
                  <a:pt x="982671" y="559558"/>
                  <a:pt x="981889" y="559965"/>
                </a:cubicBezTo>
                <a:lnTo>
                  <a:pt x="977982" y="559965"/>
                </a:lnTo>
                <a:cubicBezTo>
                  <a:pt x="974840" y="559639"/>
                  <a:pt x="971747" y="559899"/>
                  <a:pt x="968703" y="560746"/>
                </a:cubicBezTo>
                <a:cubicBezTo>
                  <a:pt x="965658" y="561593"/>
                  <a:pt x="962760" y="562635"/>
                  <a:pt x="960009" y="563873"/>
                </a:cubicBezTo>
                <a:lnTo>
                  <a:pt x="958446" y="563873"/>
                </a:lnTo>
                <a:cubicBezTo>
                  <a:pt x="956053" y="564215"/>
                  <a:pt x="953611" y="564508"/>
                  <a:pt x="951120" y="564752"/>
                </a:cubicBezTo>
                <a:cubicBezTo>
                  <a:pt x="948629" y="564997"/>
                  <a:pt x="946383" y="565485"/>
                  <a:pt x="944380" y="566218"/>
                </a:cubicBezTo>
                <a:cubicBezTo>
                  <a:pt x="942020" y="566642"/>
                  <a:pt x="939708" y="566967"/>
                  <a:pt x="937445" y="567195"/>
                </a:cubicBezTo>
                <a:cubicBezTo>
                  <a:pt x="935182" y="567423"/>
                  <a:pt x="933066" y="567358"/>
                  <a:pt x="931096" y="567000"/>
                </a:cubicBezTo>
                <a:lnTo>
                  <a:pt x="917030" y="565437"/>
                </a:lnTo>
                <a:cubicBezTo>
                  <a:pt x="916232" y="565094"/>
                  <a:pt x="915483" y="564606"/>
                  <a:pt x="914783" y="563971"/>
                </a:cubicBezTo>
                <a:cubicBezTo>
                  <a:pt x="914083" y="563336"/>
                  <a:pt x="913529" y="562261"/>
                  <a:pt x="913122" y="560746"/>
                </a:cubicBezTo>
                <a:cubicBezTo>
                  <a:pt x="913057" y="559948"/>
                  <a:pt x="912797" y="559004"/>
                  <a:pt x="912341" y="557913"/>
                </a:cubicBezTo>
                <a:cubicBezTo>
                  <a:pt x="911885" y="556822"/>
                  <a:pt x="911625" y="555681"/>
                  <a:pt x="911560" y="554493"/>
                </a:cubicBezTo>
                <a:cubicBezTo>
                  <a:pt x="911218" y="553727"/>
                  <a:pt x="911121" y="553108"/>
                  <a:pt x="911267" y="552636"/>
                </a:cubicBezTo>
                <a:cubicBezTo>
                  <a:pt x="911413" y="552164"/>
                  <a:pt x="911511" y="551740"/>
                  <a:pt x="911560" y="551366"/>
                </a:cubicBezTo>
                <a:lnTo>
                  <a:pt x="911560" y="551394"/>
                </a:lnTo>
                <a:cubicBezTo>
                  <a:pt x="912374" y="552955"/>
                  <a:pt x="913285" y="554320"/>
                  <a:pt x="914295" y="555491"/>
                </a:cubicBezTo>
                <a:cubicBezTo>
                  <a:pt x="915304" y="556661"/>
                  <a:pt x="916216" y="557637"/>
                  <a:pt x="917030" y="558417"/>
                </a:cubicBezTo>
                <a:lnTo>
                  <a:pt x="918593" y="559978"/>
                </a:lnTo>
                <a:cubicBezTo>
                  <a:pt x="920969" y="560043"/>
                  <a:pt x="923444" y="559913"/>
                  <a:pt x="926016" y="559588"/>
                </a:cubicBezTo>
                <a:cubicBezTo>
                  <a:pt x="928588" y="559263"/>
                  <a:pt x="931064" y="558352"/>
                  <a:pt x="933440" y="556857"/>
                </a:cubicBezTo>
                <a:cubicBezTo>
                  <a:pt x="936566" y="554873"/>
                  <a:pt x="939692" y="552987"/>
                  <a:pt x="942817" y="551199"/>
                </a:cubicBezTo>
                <a:cubicBezTo>
                  <a:pt x="945943" y="549411"/>
                  <a:pt x="949070" y="547915"/>
                  <a:pt x="952195" y="546712"/>
                </a:cubicBezTo>
                <a:cubicBezTo>
                  <a:pt x="956802" y="544761"/>
                  <a:pt x="961068" y="542615"/>
                  <a:pt x="964991" y="540274"/>
                </a:cubicBezTo>
                <a:cubicBezTo>
                  <a:pt x="968914" y="537933"/>
                  <a:pt x="972984" y="535397"/>
                  <a:pt x="977201" y="532665"/>
                </a:cubicBezTo>
                <a:lnTo>
                  <a:pt x="1001426" y="518619"/>
                </a:lnTo>
                <a:cubicBezTo>
                  <a:pt x="1001833" y="518228"/>
                  <a:pt x="1002191" y="517838"/>
                  <a:pt x="1002500" y="517448"/>
                </a:cubicBezTo>
                <a:cubicBezTo>
                  <a:pt x="1002810" y="517058"/>
                  <a:pt x="1002972" y="516667"/>
                  <a:pt x="1002988" y="516277"/>
                </a:cubicBezTo>
                <a:cubicBezTo>
                  <a:pt x="1002940" y="515903"/>
                  <a:pt x="1002647" y="515676"/>
                  <a:pt x="1002110" y="515594"/>
                </a:cubicBezTo>
                <a:cubicBezTo>
                  <a:pt x="1001572" y="515513"/>
                  <a:pt x="1001084" y="515481"/>
                  <a:pt x="1000644" y="515497"/>
                </a:cubicBezTo>
                <a:lnTo>
                  <a:pt x="989704" y="511595"/>
                </a:lnTo>
                <a:cubicBezTo>
                  <a:pt x="987767" y="510457"/>
                  <a:pt x="985976" y="509612"/>
                  <a:pt x="984331" y="509059"/>
                </a:cubicBezTo>
                <a:cubicBezTo>
                  <a:pt x="982687" y="508506"/>
                  <a:pt x="981092" y="508051"/>
                  <a:pt x="979545" y="507693"/>
                </a:cubicBezTo>
                <a:cubicBezTo>
                  <a:pt x="977982" y="507254"/>
                  <a:pt x="976419" y="506767"/>
                  <a:pt x="974857" y="506230"/>
                </a:cubicBezTo>
                <a:cubicBezTo>
                  <a:pt x="973294" y="505693"/>
                  <a:pt x="971731" y="505401"/>
                  <a:pt x="970169" y="505352"/>
                </a:cubicBezTo>
                <a:cubicBezTo>
                  <a:pt x="968214" y="504604"/>
                  <a:pt x="966456" y="503954"/>
                  <a:pt x="964893" y="503401"/>
                </a:cubicBezTo>
                <a:cubicBezTo>
                  <a:pt x="963330" y="502849"/>
                  <a:pt x="961963" y="502198"/>
                  <a:pt x="960791" y="501450"/>
                </a:cubicBezTo>
                <a:lnTo>
                  <a:pt x="954539" y="499889"/>
                </a:lnTo>
                <a:cubicBezTo>
                  <a:pt x="951429" y="498410"/>
                  <a:pt x="948271" y="497077"/>
                  <a:pt x="945064" y="495890"/>
                </a:cubicBezTo>
                <a:cubicBezTo>
                  <a:pt x="941857" y="494703"/>
                  <a:pt x="938503" y="493175"/>
                  <a:pt x="935004" y="491306"/>
                </a:cubicBezTo>
                <a:lnTo>
                  <a:pt x="933440" y="490525"/>
                </a:lnTo>
                <a:cubicBezTo>
                  <a:pt x="932642" y="490883"/>
                  <a:pt x="931893" y="491143"/>
                  <a:pt x="931193" y="491306"/>
                </a:cubicBezTo>
                <a:cubicBezTo>
                  <a:pt x="930493" y="491468"/>
                  <a:pt x="929940" y="491728"/>
                  <a:pt x="929533" y="492086"/>
                </a:cubicBezTo>
                <a:cubicBezTo>
                  <a:pt x="927986" y="494427"/>
                  <a:pt x="926587" y="496768"/>
                  <a:pt x="925333" y="499109"/>
                </a:cubicBezTo>
                <a:cubicBezTo>
                  <a:pt x="924079" y="501450"/>
                  <a:pt x="922875" y="503791"/>
                  <a:pt x="921719" y="506132"/>
                </a:cubicBezTo>
                <a:cubicBezTo>
                  <a:pt x="920237" y="507742"/>
                  <a:pt x="919097" y="509595"/>
                  <a:pt x="918300" y="511693"/>
                </a:cubicBezTo>
                <a:cubicBezTo>
                  <a:pt x="917502" y="513790"/>
                  <a:pt x="916558" y="515838"/>
                  <a:pt x="915467" y="517838"/>
                </a:cubicBezTo>
                <a:cubicBezTo>
                  <a:pt x="914311" y="519448"/>
                  <a:pt x="913302" y="521106"/>
                  <a:pt x="912439" y="522813"/>
                </a:cubicBezTo>
                <a:cubicBezTo>
                  <a:pt x="911577" y="524520"/>
                  <a:pt x="910764" y="525983"/>
                  <a:pt x="910000" y="527202"/>
                </a:cubicBezTo>
                <a:lnTo>
                  <a:pt x="910000" y="528763"/>
                </a:lnTo>
                <a:cubicBezTo>
                  <a:pt x="909561" y="530275"/>
                  <a:pt x="908879" y="531738"/>
                  <a:pt x="907953" y="533153"/>
                </a:cubicBezTo>
                <a:cubicBezTo>
                  <a:pt x="907026" y="534567"/>
                  <a:pt x="906149" y="536226"/>
                  <a:pt x="905320" y="538128"/>
                </a:cubicBezTo>
                <a:lnTo>
                  <a:pt x="901421" y="546712"/>
                </a:lnTo>
                <a:lnTo>
                  <a:pt x="895181" y="556857"/>
                </a:lnTo>
                <a:cubicBezTo>
                  <a:pt x="893679" y="560108"/>
                  <a:pt x="892141" y="562970"/>
                  <a:pt x="890569" y="565441"/>
                </a:cubicBezTo>
                <a:lnTo>
                  <a:pt x="883533" y="577927"/>
                </a:lnTo>
                <a:lnTo>
                  <a:pt x="863987" y="606049"/>
                </a:lnTo>
                <a:cubicBezTo>
                  <a:pt x="860769" y="610302"/>
                  <a:pt x="857258" y="614311"/>
                  <a:pt x="853455" y="618076"/>
                </a:cubicBezTo>
                <a:cubicBezTo>
                  <a:pt x="849652" y="621841"/>
                  <a:pt x="846142" y="625654"/>
                  <a:pt x="842923" y="629517"/>
                </a:cubicBezTo>
                <a:cubicBezTo>
                  <a:pt x="840152" y="632646"/>
                  <a:pt x="837283" y="635579"/>
                  <a:pt x="834316" y="638317"/>
                </a:cubicBezTo>
                <a:cubicBezTo>
                  <a:pt x="831349" y="641055"/>
                  <a:pt x="828480" y="643597"/>
                  <a:pt x="825708" y="645944"/>
                </a:cubicBezTo>
                <a:cubicBezTo>
                  <a:pt x="824551" y="646336"/>
                  <a:pt x="823345" y="646531"/>
                  <a:pt x="822090" y="646531"/>
                </a:cubicBezTo>
                <a:cubicBezTo>
                  <a:pt x="820834" y="646531"/>
                  <a:pt x="819432" y="646336"/>
                  <a:pt x="817884" y="645944"/>
                </a:cubicBezTo>
                <a:cubicBezTo>
                  <a:pt x="816335" y="645863"/>
                  <a:pt x="814737" y="645635"/>
                  <a:pt x="813091" y="645260"/>
                </a:cubicBezTo>
                <a:cubicBezTo>
                  <a:pt x="811445" y="644885"/>
                  <a:pt x="809651" y="644853"/>
                  <a:pt x="807711" y="645162"/>
                </a:cubicBezTo>
                <a:cubicBezTo>
                  <a:pt x="805397" y="645618"/>
                  <a:pt x="803375" y="645683"/>
                  <a:pt x="801647" y="645358"/>
                </a:cubicBezTo>
                <a:cubicBezTo>
                  <a:pt x="799919" y="645032"/>
                  <a:pt x="798289" y="643923"/>
                  <a:pt x="796757" y="642033"/>
                </a:cubicBezTo>
                <a:cubicBezTo>
                  <a:pt x="796333" y="641267"/>
                  <a:pt x="795616" y="640452"/>
                  <a:pt x="794605" y="639588"/>
                </a:cubicBezTo>
                <a:cubicBezTo>
                  <a:pt x="793594" y="638725"/>
                  <a:pt x="792486" y="637714"/>
                  <a:pt x="791279" y="636557"/>
                </a:cubicBezTo>
                <a:cubicBezTo>
                  <a:pt x="791231" y="636524"/>
                  <a:pt x="790938" y="636394"/>
                  <a:pt x="790402" y="636166"/>
                </a:cubicBezTo>
                <a:cubicBezTo>
                  <a:pt x="789865" y="635938"/>
                  <a:pt x="789378" y="635807"/>
                  <a:pt x="788939" y="635775"/>
                </a:cubicBezTo>
                <a:cubicBezTo>
                  <a:pt x="787025" y="635856"/>
                  <a:pt x="785598" y="635498"/>
                  <a:pt x="784657" y="634699"/>
                </a:cubicBezTo>
                <a:cubicBezTo>
                  <a:pt x="783716" y="633901"/>
                  <a:pt x="783067" y="632173"/>
                  <a:pt x="782710" y="629517"/>
                </a:cubicBezTo>
                <a:cubicBezTo>
                  <a:pt x="782272" y="627887"/>
                  <a:pt x="781981" y="626062"/>
                  <a:pt x="781834" y="624041"/>
                </a:cubicBezTo>
                <a:cubicBezTo>
                  <a:pt x="781688" y="622020"/>
                  <a:pt x="781981" y="620195"/>
                  <a:pt x="782710" y="618565"/>
                </a:cubicBezTo>
                <a:cubicBezTo>
                  <a:pt x="783035" y="617343"/>
                  <a:pt x="783164" y="615876"/>
                  <a:pt x="783100" y="614165"/>
                </a:cubicBezTo>
                <a:cubicBezTo>
                  <a:pt x="783035" y="612454"/>
                  <a:pt x="783164" y="610791"/>
                  <a:pt x="783489" y="609178"/>
                </a:cubicBezTo>
                <a:cubicBezTo>
                  <a:pt x="783505" y="605641"/>
                  <a:pt x="783667" y="602154"/>
                  <a:pt x="783975" y="598717"/>
                </a:cubicBezTo>
                <a:cubicBezTo>
                  <a:pt x="784284" y="595279"/>
                  <a:pt x="784641" y="591991"/>
                  <a:pt x="785046" y="588852"/>
                </a:cubicBezTo>
                <a:cubicBezTo>
                  <a:pt x="785062" y="584983"/>
                  <a:pt x="785225" y="581211"/>
                  <a:pt x="785533" y="577536"/>
                </a:cubicBezTo>
                <a:cubicBezTo>
                  <a:pt x="785841" y="573862"/>
                  <a:pt x="786198" y="570090"/>
                  <a:pt x="786603" y="566221"/>
                </a:cubicBezTo>
                <a:lnTo>
                  <a:pt x="788939" y="549833"/>
                </a:lnTo>
                <a:cubicBezTo>
                  <a:pt x="788972" y="548711"/>
                  <a:pt x="789102" y="547638"/>
                  <a:pt x="789329" y="546614"/>
                </a:cubicBezTo>
                <a:cubicBezTo>
                  <a:pt x="789556" y="545590"/>
                  <a:pt x="789686" y="544322"/>
                  <a:pt x="789718" y="542810"/>
                </a:cubicBezTo>
                <a:cubicBezTo>
                  <a:pt x="790367" y="540339"/>
                  <a:pt x="790627" y="537477"/>
                  <a:pt x="790497" y="534226"/>
                </a:cubicBezTo>
                <a:cubicBezTo>
                  <a:pt x="785792" y="534279"/>
                  <a:pt x="780991" y="534422"/>
                  <a:pt x="776092" y="534655"/>
                </a:cubicBezTo>
                <a:cubicBezTo>
                  <a:pt x="771192" y="534887"/>
                  <a:pt x="766391" y="535019"/>
                  <a:pt x="761687" y="535051"/>
                </a:cubicBezTo>
                <a:cubicBezTo>
                  <a:pt x="760129" y="535002"/>
                  <a:pt x="758569" y="534709"/>
                  <a:pt x="757006" y="534171"/>
                </a:cubicBezTo>
                <a:cubicBezTo>
                  <a:pt x="755445" y="533634"/>
                  <a:pt x="753881" y="533145"/>
                  <a:pt x="752318" y="532705"/>
                </a:cubicBezTo>
                <a:cubicBezTo>
                  <a:pt x="749615" y="532265"/>
                  <a:pt x="747204" y="531385"/>
                  <a:pt x="745088" y="530065"/>
                </a:cubicBezTo>
                <a:cubicBezTo>
                  <a:pt x="742971" y="528745"/>
                  <a:pt x="740952" y="527279"/>
                  <a:pt x="739030" y="525665"/>
                </a:cubicBezTo>
                <a:cubicBezTo>
                  <a:pt x="737858" y="524167"/>
                  <a:pt x="737076" y="522863"/>
                  <a:pt x="736685" y="521755"/>
                </a:cubicBezTo>
                <a:cubicBezTo>
                  <a:pt x="736295" y="520647"/>
                  <a:pt x="736295" y="519343"/>
                  <a:pt x="736685" y="517844"/>
                </a:cubicBezTo>
                <a:lnTo>
                  <a:pt x="742156" y="504548"/>
                </a:lnTo>
                <a:cubicBezTo>
                  <a:pt x="744143" y="499944"/>
                  <a:pt x="746423" y="495720"/>
                  <a:pt x="748996" y="491877"/>
                </a:cubicBezTo>
                <a:cubicBezTo>
                  <a:pt x="751569" y="488034"/>
                  <a:pt x="754239" y="484173"/>
                  <a:pt x="757008" y="480295"/>
                </a:cubicBezTo>
                <a:cubicBezTo>
                  <a:pt x="762461" y="473689"/>
                  <a:pt x="767719" y="467376"/>
                  <a:pt x="772781" y="461358"/>
                </a:cubicBezTo>
                <a:cubicBezTo>
                  <a:pt x="777843" y="455339"/>
                  <a:pt x="782710" y="449421"/>
                  <a:pt x="787382" y="443604"/>
                </a:cubicBezTo>
                <a:lnTo>
                  <a:pt x="797540" y="431125"/>
                </a:lnTo>
                <a:cubicBezTo>
                  <a:pt x="798273" y="430313"/>
                  <a:pt x="798762" y="429403"/>
                  <a:pt x="799006" y="428396"/>
                </a:cubicBezTo>
                <a:cubicBezTo>
                  <a:pt x="799251" y="427388"/>
                  <a:pt x="799544" y="426478"/>
                  <a:pt x="799887" y="425666"/>
                </a:cubicBezTo>
                <a:cubicBezTo>
                  <a:pt x="799854" y="424057"/>
                  <a:pt x="800115" y="422790"/>
                  <a:pt x="800669" y="421864"/>
                </a:cubicBezTo>
                <a:cubicBezTo>
                  <a:pt x="801224" y="420938"/>
                  <a:pt x="802267" y="420645"/>
                  <a:pt x="803799" y="420986"/>
                </a:cubicBezTo>
                <a:cubicBezTo>
                  <a:pt x="805690" y="420970"/>
                  <a:pt x="807190" y="420613"/>
                  <a:pt x="808298" y="419914"/>
                </a:cubicBezTo>
                <a:cubicBezTo>
                  <a:pt x="809407" y="419215"/>
                  <a:pt x="810515" y="418273"/>
                  <a:pt x="811624" y="417087"/>
                </a:cubicBezTo>
                <a:cubicBezTo>
                  <a:pt x="813596" y="414357"/>
                  <a:pt x="815716" y="411823"/>
                  <a:pt x="817981" y="409483"/>
                </a:cubicBezTo>
                <a:cubicBezTo>
                  <a:pt x="820247" y="407143"/>
                  <a:pt x="822563" y="404999"/>
                  <a:pt x="824926" y="403049"/>
                </a:cubicBezTo>
                <a:cubicBezTo>
                  <a:pt x="826083" y="401846"/>
                  <a:pt x="827094" y="400541"/>
                  <a:pt x="827958" y="399134"/>
                </a:cubicBezTo>
                <a:cubicBezTo>
                  <a:pt x="828822" y="397727"/>
                  <a:pt x="829637" y="396414"/>
                  <a:pt x="830403" y="395196"/>
                </a:cubicBezTo>
                <a:cubicBezTo>
                  <a:pt x="830811" y="394767"/>
                  <a:pt x="830974" y="394240"/>
                  <a:pt x="830893" y="393614"/>
                </a:cubicBezTo>
                <a:cubicBezTo>
                  <a:pt x="830811" y="392988"/>
                  <a:pt x="830387" y="392461"/>
                  <a:pt x="829621" y="392032"/>
                </a:cubicBezTo>
                <a:cubicBezTo>
                  <a:pt x="824144" y="388179"/>
                  <a:pt x="819449" y="383491"/>
                  <a:pt x="815536" y="377968"/>
                </a:cubicBezTo>
                <a:lnTo>
                  <a:pt x="803017" y="357703"/>
                </a:lnTo>
                <a:cubicBezTo>
                  <a:pt x="801566" y="354942"/>
                  <a:pt x="800164" y="352279"/>
                  <a:pt x="798811" y="349713"/>
                </a:cubicBezTo>
                <a:cubicBezTo>
                  <a:pt x="797458" y="347148"/>
                  <a:pt x="795469" y="344874"/>
                  <a:pt x="792844" y="342893"/>
                </a:cubicBezTo>
                <a:cubicBezTo>
                  <a:pt x="791298" y="341659"/>
                  <a:pt x="789705" y="340230"/>
                  <a:pt x="788065" y="338606"/>
                </a:cubicBezTo>
                <a:cubicBezTo>
                  <a:pt x="786425" y="336982"/>
                  <a:pt x="784640" y="335553"/>
                  <a:pt x="782710" y="334319"/>
                </a:cubicBezTo>
                <a:cubicBezTo>
                  <a:pt x="781964" y="334303"/>
                  <a:pt x="781315" y="334140"/>
                  <a:pt x="780763" y="333832"/>
                </a:cubicBezTo>
                <a:cubicBezTo>
                  <a:pt x="780212" y="333523"/>
                  <a:pt x="779563" y="333166"/>
                  <a:pt x="778817" y="332760"/>
                </a:cubicBezTo>
                <a:cubicBezTo>
                  <a:pt x="778444" y="332288"/>
                  <a:pt x="778411" y="331670"/>
                  <a:pt x="778719" y="330905"/>
                </a:cubicBezTo>
                <a:cubicBezTo>
                  <a:pt x="779028" y="330140"/>
                  <a:pt x="779579" y="329718"/>
                  <a:pt x="780374" y="329636"/>
                </a:cubicBezTo>
                <a:cubicBezTo>
                  <a:pt x="783521" y="329473"/>
                  <a:pt x="786770" y="329408"/>
                  <a:pt x="790119" y="329441"/>
                </a:cubicBezTo>
                <a:cubicBezTo>
                  <a:pt x="793468" y="329473"/>
                  <a:pt x="796725" y="330580"/>
                  <a:pt x="799887" y="332760"/>
                </a:cubicBezTo>
                <a:cubicBezTo>
                  <a:pt x="801517" y="333458"/>
                  <a:pt x="803538" y="334011"/>
                  <a:pt x="805951" y="334417"/>
                </a:cubicBezTo>
                <a:cubicBezTo>
                  <a:pt x="808364" y="334822"/>
                  <a:pt x="810776" y="335569"/>
                  <a:pt x="813189" y="336657"/>
                </a:cubicBezTo>
                <a:cubicBezTo>
                  <a:pt x="815976" y="337891"/>
                  <a:pt x="819009" y="339321"/>
                  <a:pt x="822285" y="340944"/>
                </a:cubicBezTo>
                <a:cubicBezTo>
                  <a:pt x="825562" y="342568"/>
                  <a:pt x="828789" y="343997"/>
                  <a:pt x="831968" y="345231"/>
                </a:cubicBezTo>
                <a:cubicBezTo>
                  <a:pt x="834365" y="346043"/>
                  <a:pt x="836810" y="346953"/>
                  <a:pt x="839303" y="347959"/>
                </a:cubicBezTo>
                <a:cubicBezTo>
                  <a:pt x="841797" y="348966"/>
                  <a:pt x="844044" y="349875"/>
                  <a:pt x="846046" y="350687"/>
                </a:cubicBezTo>
                <a:cubicBezTo>
                  <a:pt x="851489" y="352685"/>
                  <a:pt x="856786" y="354926"/>
                  <a:pt x="861937" y="357410"/>
                </a:cubicBezTo>
                <a:cubicBezTo>
                  <a:pt x="867088" y="359895"/>
                  <a:pt x="872190" y="362331"/>
                  <a:pt x="877243" y="364718"/>
                </a:cubicBezTo>
                <a:cubicBezTo>
                  <a:pt x="879622" y="366309"/>
                  <a:pt x="881945" y="367803"/>
                  <a:pt x="884212" y="369199"/>
                </a:cubicBezTo>
                <a:cubicBezTo>
                  <a:pt x="886480" y="370596"/>
                  <a:pt x="888599" y="371700"/>
                  <a:pt x="890569" y="372512"/>
                </a:cubicBezTo>
                <a:cubicBezTo>
                  <a:pt x="892260" y="374721"/>
                  <a:pt x="892780" y="376539"/>
                  <a:pt x="892130" y="377968"/>
                </a:cubicBezTo>
                <a:cubicBezTo>
                  <a:pt x="890616" y="380687"/>
                  <a:pt x="888956" y="383338"/>
                  <a:pt x="887149" y="385923"/>
                </a:cubicBezTo>
                <a:cubicBezTo>
                  <a:pt x="885340" y="388507"/>
                  <a:pt x="883094" y="391334"/>
                  <a:pt x="880405" y="394405"/>
                </a:cubicBezTo>
                <a:cubicBezTo>
                  <a:pt x="879656" y="394816"/>
                  <a:pt x="879005" y="395377"/>
                  <a:pt x="878451" y="396085"/>
                </a:cubicBezTo>
                <a:cubicBezTo>
                  <a:pt x="877897" y="396794"/>
                  <a:pt x="877246" y="397551"/>
                  <a:pt x="876496" y="398359"/>
                </a:cubicBezTo>
                <a:cubicBezTo>
                  <a:pt x="875698" y="400297"/>
                  <a:pt x="874558" y="401698"/>
                  <a:pt x="873076" y="402560"/>
                </a:cubicBezTo>
                <a:cubicBezTo>
                  <a:pt x="871594" y="403422"/>
                  <a:pt x="869867" y="403845"/>
                  <a:pt x="867896" y="403829"/>
                </a:cubicBezTo>
                <a:cubicBezTo>
                  <a:pt x="866333" y="403179"/>
                  <a:pt x="864769" y="402919"/>
                  <a:pt x="863205" y="403049"/>
                </a:cubicBezTo>
                <a:cubicBezTo>
                  <a:pt x="862798" y="403032"/>
                  <a:pt x="862440" y="403065"/>
                  <a:pt x="862130" y="403146"/>
                </a:cubicBezTo>
                <a:cubicBezTo>
                  <a:pt x="861821" y="403228"/>
                  <a:pt x="861658" y="403455"/>
                  <a:pt x="861642" y="403829"/>
                </a:cubicBezTo>
                <a:cubicBezTo>
                  <a:pt x="861300" y="404235"/>
                  <a:pt x="861202" y="404592"/>
                  <a:pt x="861349" y="404901"/>
                </a:cubicBezTo>
                <a:cubicBezTo>
                  <a:pt x="861495" y="405210"/>
                  <a:pt x="861593" y="405372"/>
                  <a:pt x="861642" y="405388"/>
                </a:cubicBezTo>
                <a:cubicBezTo>
                  <a:pt x="862065" y="405372"/>
                  <a:pt x="862587" y="405600"/>
                  <a:pt x="863205" y="406071"/>
                </a:cubicBezTo>
                <a:cubicBezTo>
                  <a:pt x="863824" y="406542"/>
                  <a:pt x="864346" y="407354"/>
                  <a:pt x="864769" y="408508"/>
                </a:cubicBezTo>
                <a:lnTo>
                  <a:pt x="862424" y="408508"/>
                </a:lnTo>
                <a:cubicBezTo>
                  <a:pt x="859280" y="405421"/>
                  <a:pt x="855991" y="403796"/>
                  <a:pt x="852553" y="403634"/>
                </a:cubicBezTo>
                <a:cubicBezTo>
                  <a:pt x="849117" y="403471"/>
                  <a:pt x="845631" y="404576"/>
                  <a:pt x="842096" y="406948"/>
                </a:cubicBezTo>
                <a:cubicBezTo>
                  <a:pt x="838953" y="409678"/>
                  <a:pt x="835858" y="412212"/>
                  <a:pt x="832813" y="414552"/>
                </a:cubicBezTo>
                <a:cubicBezTo>
                  <a:pt x="829767" y="416892"/>
                  <a:pt x="826867" y="419037"/>
                  <a:pt x="824115" y="420986"/>
                </a:cubicBezTo>
                <a:cubicBezTo>
                  <a:pt x="822177" y="421734"/>
                  <a:pt x="821167" y="422579"/>
                  <a:pt x="821085" y="423521"/>
                </a:cubicBezTo>
                <a:cubicBezTo>
                  <a:pt x="821004" y="424464"/>
                  <a:pt x="821754" y="425698"/>
                  <a:pt x="823333" y="427226"/>
                </a:cubicBezTo>
                <a:cubicBezTo>
                  <a:pt x="825711" y="429533"/>
                  <a:pt x="827796" y="432133"/>
                  <a:pt x="829588" y="435025"/>
                </a:cubicBezTo>
                <a:cubicBezTo>
                  <a:pt x="831379" y="437917"/>
                  <a:pt x="832682" y="441297"/>
                  <a:pt x="833497" y="445164"/>
                </a:cubicBezTo>
                <a:lnTo>
                  <a:pt x="836624" y="451403"/>
                </a:lnTo>
                <a:cubicBezTo>
                  <a:pt x="837015" y="452540"/>
                  <a:pt x="837601" y="453190"/>
                  <a:pt x="838383" y="453353"/>
                </a:cubicBezTo>
                <a:cubicBezTo>
                  <a:pt x="839165" y="453515"/>
                  <a:pt x="840142" y="453385"/>
                  <a:pt x="841315" y="452963"/>
                </a:cubicBezTo>
                <a:cubicBezTo>
                  <a:pt x="843319" y="451370"/>
                  <a:pt x="845566" y="449875"/>
                  <a:pt x="848058" y="448478"/>
                </a:cubicBezTo>
                <a:cubicBezTo>
                  <a:pt x="850550" y="447081"/>
                  <a:pt x="852993" y="445976"/>
                  <a:pt x="855387" y="445164"/>
                </a:cubicBezTo>
                <a:cubicBezTo>
                  <a:pt x="856951" y="444433"/>
                  <a:pt x="858515" y="443945"/>
                  <a:pt x="860078" y="443701"/>
                </a:cubicBezTo>
                <a:cubicBezTo>
                  <a:pt x="861642" y="443458"/>
                  <a:pt x="863205" y="443165"/>
                  <a:pt x="864769" y="442824"/>
                </a:cubicBezTo>
                <a:cubicBezTo>
                  <a:pt x="865584" y="442125"/>
                  <a:pt x="866300" y="441963"/>
                  <a:pt x="866919" y="442336"/>
                </a:cubicBezTo>
                <a:cubicBezTo>
                  <a:pt x="867539" y="442710"/>
                  <a:pt x="867864" y="443133"/>
                  <a:pt x="867896" y="443604"/>
                </a:cubicBezTo>
                <a:cubicBezTo>
                  <a:pt x="868695" y="444725"/>
                  <a:pt x="869639" y="445407"/>
                  <a:pt x="870730" y="445651"/>
                </a:cubicBezTo>
                <a:cubicBezTo>
                  <a:pt x="871822" y="445895"/>
                  <a:pt x="872962" y="445992"/>
                  <a:pt x="874151" y="445943"/>
                </a:cubicBezTo>
                <a:lnTo>
                  <a:pt x="888223" y="443604"/>
                </a:lnTo>
                <a:cubicBezTo>
                  <a:pt x="889022" y="443636"/>
                  <a:pt x="889966" y="443766"/>
                  <a:pt x="891056" y="443994"/>
                </a:cubicBezTo>
                <a:cubicBezTo>
                  <a:pt x="892146" y="444221"/>
                  <a:pt x="893284" y="444351"/>
                  <a:pt x="894470" y="444384"/>
                </a:cubicBezTo>
                <a:cubicBezTo>
                  <a:pt x="897135" y="443587"/>
                  <a:pt x="899605" y="442840"/>
                  <a:pt x="901880" y="442141"/>
                </a:cubicBezTo>
                <a:cubicBezTo>
                  <a:pt x="904155" y="441443"/>
                  <a:pt x="906626" y="440890"/>
                  <a:pt x="909291" y="440484"/>
                </a:cubicBezTo>
                <a:cubicBezTo>
                  <a:pt x="909322" y="440111"/>
                  <a:pt x="909453" y="439883"/>
                  <a:pt x="909680" y="439802"/>
                </a:cubicBezTo>
                <a:cubicBezTo>
                  <a:pt x="909908" y="439720"/>
                  <a:pt x="910037" y="439688"/>
                  <a:pt x="910070" y="439704"/>
                </a:cubicBezTo>
                <a:cubicBezTo>
                  <a:pt x="910476" y="438599"/>
                  <a:pt x="911029" y="438079"/>
                  <a:pt x="911727" y="438144"/>
                </a:cubicBezTo>
                <a:cubicBezTo>
                  <a:pt x="912426" y="438209"/>
                  <a:pt x="913174" y="438470"/>
                  <a:pt x="913970" y="438924"/>
                </a:cubicBezTo>
                <a:cubicBezTo>
                  <a:pt x="915871" y="439623"/>
                  <a:pt x="916944" y="440370"/>
                  <a:pt x="917188" y="441167"/>
                </a:cubicBezTo>
                <a:cubicBezTo>
                  <a:pt x="917431" y="441963"/>
                  <a:pt x="917139" y="443295"/>
                  <a:pt x="916310" y="445164"/>
                </a:cubicBezTo>
                <a:lnTo>
                  <a:pt x="903830" y="461542"/>
                </a:lnTo>
                <a:cubicBezTo>
                  <a:pt x="899426" y="467315"/>
                  <a:pt x="894384" y="472242"/>
                  <a:pt x="888705" y="476324"/>
                </a:cubicBezTo>
                <a:cubicBezTo>
                  <a:pt x="883025" y="480406"/>
                  <a:pt x="877392" y="484359"/>
                  <a:pt x="871806" y="488184"/>
                </a:cubicBezTo>
                <a:lnTo>
                  <a:pt x="846787" y="505352"/>
                </a:lnTo>
                <a:cubicBezTo>
                  <a:pt x="845685" y="505759"/>
                  <a:pt x="845013" y="506506"/>
                  <a:pt x="844774" y="507596"/>
                </a:cubicBezTo>
                <a:cubicBezTo>
                  <a:pt x="844534" y="508685"/>
                  <a:pt x="844438" y="510018"/>
                  <a:pt x="844486" y="511595"/>
                </a:cubicBezTo>
                <a:cubicBezTo>
                  <a:pt x="844453" y="518586"/>
                  <a:pt x="844323" y="525674"/>
                  <a:pt x="844096" y="532860"/>
                </a:cubicBezTo>
                <a:cubicBezTo>
                  <a:pt x="843868" y="540046"/>
                  <a:pt x="843738" y="547525"/>
                  <a:pt x="843706" y="555296"/>
                </a:cubicBezTo>
                <a:cubicBezTo>
                  <a:pt x="843738" y="556027"/>
                  <a:pt x="843868" y="556515"/>
                  <a:pt x="844096" y="556759"/>
                </a:cubicBezTo>
                <a:cubicBezTo>
                  <a:pt x="844323" y="557003"/>
                  <a:pt x="844453" y="557295"/>
                  <a:pt x="844486" y="557637"/>
                </a:cubicBezTo>
                <a:cubicBezTo>
                  <a:pt x="844535" y="557263"/>
                  <a:pt x="844828" y="557036"/>
                  <a:pt x="845363" y="556954"/>
                </a:cubicBezTo>
                <a:cubicBezTo>
                  <a:pt x="845899" y="556873"/>
                  <a:pt x="846387" y="556840"/>
                  <a:pt x="846826" y="556857"/>
                </a:cubicBezTo>
                <a:cubicBezTo>
                  <a:pt x="856185" y="547622"/>
                  <a:pt x="865544" y="538778"/>
                  <a:pt x="874903" y="530324"/>
                </a:cubicBezTo>
                <a:cubicBezTo>
                  <a:pt x="885822" y="521090"/>
                  <a:pt x="895961" y="511465"/>
                  <a:pt x="905320" y="501450"/>
                </a:cubicBezTo>
                <a:lnTo>
                  <a:pt x="919374" y="487404"/>
                </a:lnTo>
                <a:cubicBezTo>
                  <a:pt x="918511" y="485550"/>
                  <a:pt x="917111" y="484380"/>
                  <a:pt x="915174" y="483892"/>
                </a:cubicBezTo>
                <a:cubicBezTo>
                  <a:pt x="913238" y="483404"/>
                  <a:pt x="911253" y="483014"/>
                  <a:pt x="909220" y="482722"/>
                </a:cubicBezTo>
                <a:cubicBezTo>
                  <a:pt x="908408" y="482324"/>
                  <a:pt x="907498" y="482082"/>
                  <a:pt x="906490" y="481996"/>
                </a:cubicBezTo>
                <a:cubicBezTo>
                  <a:pt x="905483" y="481909"/>
                  <a:pt x="904573" y="481875"/>
                  <a:pt x="903760" y="481892"/>
                </a:cubicBezTo>
                <a:cubicBezTo>
                  <a:pt x="902932" y="481890"/>
                  <a:pt x="902250" y="481687"/>
                  <a:pt x="901713" y="481285"/>
                </a:cubicBezTo>
                <a:cubicBezTo>
                  <a:pt x="901177" y="480883"/>
                  <a:pt x="901080" y="480298"/>
                  <a:pt x="901421" y="479528"/>
                </a:cubicBezTo>
                <a:cubicBezTo>
                  <a:pt x="901470" y="479128"/>
                  <a:pt x="901762" y="478777"/>
                  <a:pt x="902298" y="478473"/>
                </a:cubicBezTo>
                <a:cubicBezTo>
                  <a:pt x="902834" y="478170"/>
                  <a:pt x="903322" y="478010"/>
                  <a:pt x="903760" y="477994"/>
                </a:cubicBezTo>
                <a:cubicBezTo>
                  <a:pt x="907287" y="477634"/>
                  <a:pt x="910766" y="477415"/>
                  <a:pt x="914200" y="477337"/>
                </a:cubicBezTo>
                <a:cubicBezTo>
                  <a:pt x="917633" y="477259"/>
                  <a:pt x="920920" y="477228"/>
                  <a:pt x="924063" y="477244"/>
                </a:cubicBezTo>
                <a:cubicBezTo>
                  <a:pt x="924421" y="477276"/>
                  <a:pt x="924681" y="477404"/>
                  <a:pt x="924844" y="477629"/>
                </a:cubicBezTo>
                <a:cubicBezTo>
                  <a:pt x="925007" y="477853"/>
                  <a:pt x="925267" y="477982"/>
                  <a:pt x="925626" y="478014"/>
                </a:cubicBezTo>
                <a:cubicBezTo>
                  <a:pt x="927547" y="478404"/>
                  <a:pt x="929175" y="478365"/>
                  <a:pt x="930510" y="477898"/>
                </a:cubicBezTo>
                <a:cubicBezTo>
                  <a:pt x="931845" y="477430"/>
                  <a:pt x="933082" y="476432"/>
                  <a:pt x="934222" y="474904"/>
                </a:cubicBezTo>
                <a:lnTo>
                  <a:pt x="950632" y="457642"/>
                </a:lnTo>
                <a:cubicBezTo>
                  <a:pt x="950225" y="459169"/>
                  <a:pt x="949671" y="460404"/>
                  <a:pt x="948971" y="461347"/>
                </a:cubicBezTo>
                <a:cubicBezTo>
                  <a:pt x="948271" y="462289"/>
                  <a:pt x="947522" y="463134"/>
                  <a:pt x="946725" y="463881"/>
                </a:cubicBezTo>
                <a:lnTo>
                  <a:pt x="938910" y="475685"/>
                </a:lnTo>
                <a:cubicBezTo>
                  <a:pt x="937347" y="478139"/>
                  <a:pt x="938129" y="479429"/>
                  <a:pt x="941254" y="479554"/>
                </a:cubicBezTo>
                <a:cubicBezTo>
                  <a:pt x="946350" y="480336"/>
                  <a:pt x="951397" y="480965"/>
                  <a:pt x="956395" y="481442"/>
                </a:cubicBezTo>
                <a:cubicBezTo>
                  <a:pt x="961393" y="481919"/>
                  <a:pt x="966245" y="482346"/>
                  <a:pt x="970949" y="482722"/>
                </a:cubicBezTo>
                <a:cubicBezTo>
                  <a:pt x="971340" y="483047"/>
                  <a:pt x="971731" y="483177"/>
                  <a:pt x="972122" y="483112"/>
                </a:cubicBezTo>
                <a:cubicBezTo>
                  <a:pt x="972512" y="483047"/>
                  <a:pt x="972903" y="483177"/>
                  <a:pt x="973294" y="483502"/>
                </a:cubicBezTo>
                <a:cubicBezTo>
                  <a:pt x="974890" y="484965"/>
                  <a:pt x="976582" y="485745"/>
                  <a:pt x="978373" y="485843"/>
                </a:cubicBezTo>
                <a:cubicBezTo>
                  <a:pt x="980164" y="485941"/>
                  <a:pt x="981857" y="485941"/>
                  <a:pt x="983452" y="485843"/>
                </a:cubicBezTo>
                <a:cubicBezTo>
                  <a:pt x="987701" y="486607"/>
                  <a:pt x="991706" y="487225"/>
                  <a:pt x="995467" y="487696"/>
                </a:cubicBezTo>
                <a:cubicBezTo>
                  <a:pt x="999228" y="488168"/>
                  <a:pt x="1003038" y="488590"/>
                  <a:pt x="1006896" y="488964"/>
                </a:cubicBezTo>
                <a:lnTo>
                  <a:pt x="1022525" y="491306"/>
                </a:lnTo>
                <a:lnTo>
                  <a:pt x="1030339" y="492866"/>
                </a:lnTo>
                <a:cubicBezTo>
                  <a:pt x="1032276" y="493582"/>
                  <a:pt x="1033872" y="493712"/>
                  <a:pt x="1035125" y="493256"/>
                </a:cubicBezTo>
                <a:cubicBezTo>
                  <a:pt x="1036379" y="492801"/>
                  <a:pt x="1037388" y="492151"/>
                  <a:pt x="1038153" y="491306"/>
                </a:cubicBezTo>
                <a:cubicBezTo>
                  <a:pt x="1041377" y="488574"/>
                  <a:pt x="1044503" y="485643"/>
                  <a:pt x="1047531" y="482511"/>
                </a:cubicBezTo>
                <a:cubicBezTo>
                  <a:pt x="1050559" y="479378"/>
                  <a:pt x="1052903" y="476045"/>
                  <a:pt x="1054564" y="472511"/>
                </a:cubicBezTo>
                <a:cubicBezTo>
                  <a:pt x="1055313" y="471267"/>
                  <a:pt x="1055768" y="469827"/>
                  <a:pt x="1055931" y="468192"/>
                </a:cubicBezTo>
                <a:cubicBezTo>
                  <a:pt x="1056094" y="466557"/>
                  <a:pt x="1056159" y="465120"/>
                  <a:pt x="1056127" y="463881"/>
                </a:cubicBezTo>
                <a:cubicBezTo>
                  <a:pt x="1056094" y="463459"/>
                  <a:pt x="1055768" y="462939"/>
                  <a:pt x="1055150" y="462321"/>
                </a:cubicBezTo>
                <a:cubicBezTo>
                  <a:pt x="1054531" y="461704"/>
                  <a:pt x="1053815" y="461184"/>
                  <a:pt x="1053001" y="460762"/>
                </a:cubicBezTo>
                <a:cubicBezTo>
                  <a:pt x="1049094" y="459641"/>
                  <a:pt x="1045186" y="458568"/>
                  <a:pt x="1041279" y="457545"/>
                </a:cubicBezTo>
                <a:cubicBezTo>
                  <a:pt x="1037372" y="456521"/>
                  <a:pt x="1033465" y="455254"/>
                  <a:pt x="1029558" y="453743"/>
                </a:cubicBezTo>
                <a:cubicBezTo>
                  <a:pt x="1026464" y="453271"/>
                  <a:pt x="1023469" y="452459"/>
                  <a:pt x="1020571" y="451305"/>
                </a:cubicBezTo>
                <a:cubicBezTo>
                  <a:pt x="1017673" y="450152"/>
                  <a:pt x="1014678" y="449144"/>
                  <a:pt x="1011584" y="448283"/>
                </a:cubicBezTo>
                <a:cubicBezTo>
                  <a:pt x="1009191" y="447519"/>
                  <a:pt x="1006554" y="446512"/>
                  <a:pt x="1003672" y="445261"/>
                </a:cubicBezTo>
                <a:cubicBezTo>
                  <a:pt x="1000791" y="444010"/>
                  <a:pt x="997958" y="442418"/>
                  <a:pt x="995174" y="440484"/>
                </a:cubicBezTo>
                <a:cubicBezTo>
                  <a:pt x="993986" y="440046"/>
                  <a:pt x="992651" y="439363"/>
                  <a:pt x="991169" y="438437"/>
                </a:cubicBezTo>
                <a:cubicBezTo>
                  <a:pt x="989688" y="437511"/>
                  <a:pt x="988157" y="436633"/>
                  <a:pt x="986578" y="435805"/>
                </a:cubicBezTo>
                <a:cubicBezTo>
                  <a:pt x="984250" y="434245"/>
                  <a:pt x="982069" y="432685"/>
                  <a:pt x="980034" y="431125"/>
                </a:cubicBezTo>
                <a:cubicBezTo>
                  <a:pt x="977999" y="429566"/>
                  <a:pt x="976012" y="428006"/>
                  <a:pt x="974075" y="426446"/>
                </a:cubicBezTo>
                <a:cubicBezTo>
                  <a:pt x="971763" y="424561"/>
                  <a:pt x="969941" y="422676"/>
                  <a:pt x="968605" y="420791"/>
                </a:cubicBezTo>
                <a:cubicBezTo>
                  <a:pt x="967270" y="418907"/>
                  <a:pt x="966228" y="416632"/>
                  <a:pt x="965479" y="413968"/>
                </a:cubicBezTo>
                <a:cubicBezTo>
                  <a:pt x="964718" y="412001"/>
                  <a:pt x="964254" y="410084"/>
                  <a:pt x="964089" y="408216"/>
                </a:cubicBezTo>
                <a:cubicBezTo>
                  <a:pt x="963923" y="406347"/>
                  <a:pt x="963857" y="404625"/>
                  <a:pt x="963890" y="403049"/>
                </a:cubicBezTo>
                <a:lnTo>
                  <a:pt x="963890" y="374850"/>
                </a:lnTo>
                <a:cubicBezTo>
                  <a:pt x="963857" y="372951"/>
                  <a:pt x="963727" y="371489"/>
                  <a:pt x="963500" y="370466"/>
                </a:cubicBezTo>
                <a:cubicBezTo>
                  <a:pt x="963273" y="369443"/>
                  <a:pt x="963143" y="368566"/>
                  <a:pt x="963110" y="367836"/>
                </a:cubicBezTo>
                <a:lnTo>
                  <a:pt x="964672" y="367836"/>
                </a:lnTo>
                <a:cubicBezTo>
                  <a:pt x="965421" y="365968"/>
                  <a:pt x="965486" y="364831"/>
                  <a:pt x="964868" y="364425"/>
                </a:cubicBezTo>
                <a:cubicBezTo>
                  <a:pt x="964249" y="364019"/>
                  <a:pt x="963144" y="363857"/>
                  <a:pt x="961550" y="363938"/>
                </a:cubicBezTo>
                <a:lnTo>
                  <a:pt x="961550" y="364718"/>
                </a:lnTo>
                <a:lnTo>
                  <a:pt x="960770" y="364718"/>
                </a:lnTo>
                <a:cubicBezTo>
                  <a:pt x="959958" y="364669"/>
                  <a:pt x="959048" y="364571"/>
                  <a:pt x="958040" y="364425"/>
                </a:cubicBezTo>
                <a:cubicBezTo>
                  <a:pt x="957033" y="364279"/>
                  <a:pt x="956123" y="364377"/>
                  <a:pt x="955310" y="364718"/>
                </a:cubicBezTo>
                <a:cubicBezTo>
                  <a:pt x="953734" y="365416"/>
                  <a:pt x="952206" y="365578"/>
                  <a:pt x="950728" y="365205"/>
                </a:cubicBezTo>
                <a:cubicBezTo>
                  <a:pt x="949249" y="364831"/>
                  <a:pt x="947916" y="364409"/>
                  <a:pt x="946730" y="363938"/>
                </a:cubicBezTo>
                <a:cubicBezTo>
                  <a:pt x="944813" y="363483"/>
                  <a:pt x="943188" y="362639"/>
                  <a:pt x="941855" y="361405"/>
                </a:cubicBezTo>
                <a:cubicBezTo>
                  <a:pt x="940523" y="360171"/>
                  <a:pt x="939288" y="358937"/>
                  <a:pt x="938150" y="357703"/>
                </a:cubicBezTo>
                <a:lnTo>
                  <a:pt x="931130" y="351467"/>
                </a:lnTo>
                <a:cubicBezTo>
                  <a:pt x="931082" y="351093"/>
                  <a:pt x="930789" y="350866"/>
                  <a:pt x="930253" y="350785"/>
                </a:cubicBezTo>
                <a:cubicBezTo>
                  <a:pt x="929716" y="350704"/>
                  <a:pt x="929229" y="350671"/>
                  <a:pt x="928790" y="350687"/>
                </a:cubicBezTo>
                <a:cubicBezTo>
                  <a:pt x="925280" y="350947"/>
                  <a:pt x="922550" y="350038"/>
                  <a:pt x="920600" y="347959"/>
                </a:cubicBezTo>
                <a:cubicBezTo>
                  <a:pt x="918650" y="345881"/>
                  <a:pt x="917480" y="343413"/>
                  <a:pt x="917090" y="340555"/>
                </a:cubicBezTo>
                <a:lnTo>
                  <a:pt x="917090" y="338996"/>
                </a:lnTo>
                <a:cubicBezTo>
                  <a:pt x="917041" y="337827"/>
                  <a:pt x="916944" y="336657"/>
                  <a:pt x="916797" y="335488"/>
                </a:cubicBezTo>
                <a:cubicBezTo>
                  <a:pt x="916651" y="334319"/>
                  <a:pt x="916749" y="333149"/>
                  <a:pt x="917090" y="331979"/>
                </a:cubicBezTo>
                <a:cubicBezTo>
                  <a:pt x="917513" y="330791"/>
                  <a:pt x="917643" y="329652"/>
                  <a:pt x="917480" y="328562"/>
                </a:cubicBezTo>
                <a:cubicBezTo>
                  <a:pt x="917317" y="327472"/>
                  <a:pt x="916667" y="326528"/>
                  <a:pt x="915530" y="325731"/>
                </a:cubicBezTo>
                <a:lnTo>
                  <a:pt x="906170" y="314796"/>
                </a:lnTo>
                <a:lnTo>
                  <a:pt x="902270" y="306205"/>
                </a:lnTo>
                <a:cubicBezTo>
                  <a:pt x="899930" y="303910"/>
                  <a:pt x="897590" y="301665"/>
                  <a:pt x="895249" y="299468"/>
                </a:cubicBezTo>
                <a:cubicBezTo>
                  <a:pt x="892909" y="297271"/>
                  <a:pt x="890567" y="294830"/>
                  <a:pt x="888223" y="292146"/>
                </a:cubicBezTo>
                <a:cubicBezTo>
                  <a:pt x="884722" y="288940"/>
                  <a:pt x="881171" y="285783"/>
                  <a:pt x="877572" y="282676"/>
                </a:cubicBezTo>
                <a:cubicBezTo>
                  <a:pt x="873972" y="279567"/>
                  <a:pt x="870225" y="276996"/>
                  <a:pt x="866333" y="274963"/>
                </a:cubicBezTo>
                <a:cubicBezTo>
                  <a:pt x="864004" y="273400"/>
                  <a:pt x="861821" y="272034"/>
                  <a:pt x="859785" y="270862"/>
                </a:cubicBezTo>
                <a:cubicBezTo>
                  <a:pt x="857749" y="269690"/>
                  <a:pt x="855763" y="268714"/>
                  <a:pt x="853824" y="267933"/>
                </a:cubicBezTo>
                <a:cubicBezTo>
                  <a:pt x="851071" y="266453"/>
                  <a:pt x="848367" y="265118"/>
                  <a:pt x="845712" y="263930"/>
                </a:cubicBezTo>
                <a:cubicBezTo>
                  <a:pt x="843057" y="262743"/>
                  <a:pt x="840549" y="261213"/>
                  <a:pt x="838187" y="259342"/>
                </a:cubicBezTo>
                <a:cubicBezTo>
                  <a:pt x="834637" y="257047"/>
                  <a:pt x="830988" y="254997"/>
                  <a:pt x="827242" y="253191"/>
                </a:cubicBezTo>
                <a:cubicBezTo>
                  <a:pt x="823497" y="251385"/>
                  <a:pt x="819847" y="249530"/>
                  <a:pt x="816297" y="247626"/>
                </a:cubicBezTo>
                <a:lnTo>
                  <a:pt x="809260" y="245283"/>
                </a:lnTo>
                <a:cubicBezTo>
                  <a:pt x="809195" y="244599"/>
                  <a:pt x="808935" y="244404"/>
                  <a:pt x="808479" y="244697"/>
                </a:cubicBezTo>
                <a:cubicBezTo>
                  <a:pt x="808023" y="244990"/>
                  <a:pt x="807762" y="245185"/>
                  <a:pt x="807697" y="245283"/>
                </a:cubicBezTo>
                <a:lnTo>
                  <a:pt x="805351" y="249188"/>
                </a:lnTo>
                <a:cubicBezTo>
                  <a:pt x="804537" y="252638"/>
                  <a:pt x="803625" y="255892"/>
                  <a:pt x="802616" y="258951"/>
                </a:cubicBezTo>
                <a:cubicBezTo>
                  <a:pt x="801605" y="262010"/>
                  <a:pt x="800693" y="265265"/>
                  <a:pt x="799879" y="268714"/>
                </a:cubicBezTo>
                <a:lnTo>
                  <a:pt x="795188" y="283554"/>
                </a:lnTo>
                <a:lnTo>
                  <a:pt x="787382" y="299956"/>
                </a:lnTo>
                <a:lnTo>
                  <a:pt x="781153" y="316358"/>
                </a:lnTo>
                <a:lnTo>
                  <a:pt x="771030" y="335878"/>
                </a:lnTo>
                <a:lnTo>
                  <a:pt x="762465" y="352247"/>
                </a:lnTo>
                <a:lnTo>
                  <a:pt x="753881" y="367836"/>
                </a:lnTo>
                <a:lnTo>
                  <a:pt x="743720" y="384310"/>
                </a:lnTo>
                <a:cubicBezTo>
                  <a:pt x="742140" y="386991"/>
                  <a:pt x="740414" y="389741"/>
                  <a:pt x="738541" y="392561"/>
                </a:cubicBezTo>
                <a:cubicBezTo>
                  <a:pt x="736669" y="395381"/>
                  <a:pt x="734747" y="398357"/>
                  <a:pt x="732777" y="401489"/>
                </a:cubicBezTo>
                <a:cubicBezTo>
                  <a:pt x="730839" y="403861"/>
                  <a:pt x="729048" y="406526"/>
                  <a:pt x="727403" y="409483"/>
                </a:cubicBezTo>
                <a:cubicBezTo>
                  <a:pt x="725758" y="412440"/>
                  <a:pt x="724163" y="415495"/>
                  <a:pt x="722616" y="418647"/>
                </a:cubicBezTo>
                <a:cubicBezTo>
                  <a:pt x="719864" y="422108"/>
                  <a:pt x="717161" y="425520"/>
                  <a:pt x="714506" y="428883"/>
                </a:cubicBezTo>
                <a:cubicBezTo>
                  <a:pt x="711852" y="432247"/>
                  <a:pt x="709344" y="435853"/>
                  <a:pt x="706983" y="439704"/>
                </a:cubicBezTo>
                <a:cubicBezTo>
                  <a:pt x="703482" y="444400"/>
                  <a:pt x="699932" y="449047"/>
                  <a:pt x="696333" y="453646"/>
                </a:cubicBezTo>
                <a:cubicBezTo>
                  <a:pt x="692734" y="458246"/>
                  <a:pt x="688989" y="462701"/>
                  <a:pt x="685097" y="467012"/>
                </a:cubicBezTo>
                <a:cubicBezTo>
                  <a:pt x="683110" y="470543"/>
                  <a:pt x="680831" y="473714"/>
                  <a:pt x="678258" y="476524"/>
                </a:cubicBezTo>
                <a:cubicBezTo>
                  <a:pt x="675685" y="479334"/>
                  <a:pt x="673014" y="481888"/>
                  <a:pt x="670246" y="484186"/>
                </a:cubicBezTo>
                <a:lnTo>
                  <a:pt x="666338" y="488094"/>
                </a:lnTo>
                <a:cubicBezTo>
                  <a:pt x="664807" y="489168"/>
                  <a:pt x="663374" y="490145"/>
                  <a:pt x="662039" y="491025"/>
                </a:cubicBezTo>
                <a:cubicBezTo>
                  <a:pt x="660704" y="491904"/>
                  <a:pt x="659271" y="493271"/>
                  <a:pt x="657740" y="495127"/>
                </a:cubicBezTo>
                <a:cubicBezTo>
                  <a:pt x="656193" y="496707"/>
                  <a:pt x="654597" y="497846"/>
                  <a:pt x="652952" y="498546"/>
                </a:cubicBezTo>
                <a:cubicBezTo>
                  <a:pt x="651308" y="499246"/>
                  <a:pt x="649517" y="499409"/>
                  <a:pt x="647579" y="499035"/>
                </a:cubicBezTo>
                <a:cubicBezTo>
                  <a:pt x="646781" y="498693"/>
                  <a:pt x="646032" y="498400"/>
                  <a:pt x="645332" y="498156"/>
                </a:cubicBezTo>
                <a:cubicBezTo>
                  <a:pt x="644632" y="497912"/>
                  <a:pt x="644078" y="497423"/>
                  <a:pt x="643671" y="496691"/>
                </a:cubicBezTo>
                <a:cubicBezTo>
                  <a:pt x="646016" y="496544"/>
                  <a:pt x="648165" y="496446"/>
                  <a:pt x="650119" y="496397"/>
                </a:cubicBezTo>
                <a:cubicBezTo>
                  <a:pt x="652073" y="496348"/>
                  <a:pt x="653832" y="494883"/>
                  <a:pt x="655395" y="492001"/>
                </a:cubicBezTo>
                <a:lnTo>
                  <a:pt x="649142" y="490439"/>
                </a:lnTo>
                <a:cubicBezTo>
                  <a:pt x="647986" y="490080"/>
                  <a:pt x="646781" y="489820"/>
                  <a:pt x="645527" y="489657"/>
                </a:cubicBezTo>
                <a:cubicBezTo>
                  <a:pt x="644273" y="489494"/>
                  <a:pt x="642873" y="489234"/>
                  <a:pt x="641326" y="488875"/>
                </a:cubicBezTo>
                <a:lnTo>
                  <a:pt x="639762" y="488875"/>
                </a:lnTo>
                <a:cubicBezTo>
                  <a:pt x="636587" y="490064"/>
                  <a:pt x="633372" y="490618"/>
                  <a:pt x="630117" y="490536"/>
                </a:cubicBezTo>
                <a:cubicBezTo>
                  <a:pt x="626862" y="490455"/>
                  <a:pt x="623858" y="489641"/>
                  <a:pt x="621107" y="488094"/>
                </a:cubicBezTo>
                <a:cubicBezTo>
                  <a:pt x="620309" y="487687"/>
                  <a:pt x="619561" y="487134"/>
                  <a:pt x="618861" y="486433"/>
                </a:cubicBezTo>
                <a:cubicBezTo>
                  <a:pt x="618161" y="485733"/>
                  <a:pt x="617608" y="484984"/>
                  <a:pt x="617201" y="484186"/>
                </a:cubicBezTo>
                <a:cubicBezTo>
                  <a:pt x="615673" y="483010"/>
                  <a:pt x="614240" y="481883"/>
                  <a:pt x="612906" y="480807"/>
                </a:cubicBezTo>
                <a:cubicBezTo>
                  <a:pt x="611571" y="479731"/>
                  <a:pt x="610139" y="478800"/>
                  <a:pt x="608610" y="478014"/>
                </a:cubicBezTo>
                <a:cubicBezTo>
                  <a:pt x="608187" y="477580"/>
                  <a:pt x="607666" y="477095"/>
                  <a:pt x="607048" y="476561"/>
                </a:cubicBezTo>
                <a:cubicBezTo>
                  <a:pt x="606429" y="476026"/>
                  <a:pt x="605909" y="475734"/>
                  <a:pt x="605486" y="475685"/>
                </a:cubicBezTo>
                <a:cubicBezTo>
                  <a:pt x="603224" y="476433"/>
                  <a:pt x="601500" y="476496"/>
                  <a:pt x="600311" y="475876"/>
                </a:cubicBezTo>
                <a:cubicBezTo>
                  <a:pt x="599123" y="475255"/>
                  <a:pt x="597984" y="474141"/>
                  <a:pt x="596894" y="472533"/>
                </a:cubicBezTo>
                <a:cubicBezTo>
                  <a:pt x="596048" y="470990"/>
                  <a:pt x="595397" y="469546"/>
                  <a:pt x="594941" y="468201"/>
                </a:cubicBezTo>
                <a:cubicBezTo>
                  <a:pt x="594486" y="466857"/>
                  <a:pt x="594616" y="465417"/>
                  <a:pt x="595332" y="463881"/>
                </a:cubicBezTo>
                <a:cubicBezTo>
                  <a:pt x="595674" y="462273"/>
                  <a:pt x="596162" y="460615"/>
                  <a:pt x="596797" y="458909"/>
                </a:cubicBezTo>
                <a:cubicBezTo>
                  <a:pt x="597431" y="457203"/>
                  <a:pt x="598506" y="455741"/>
                  <a:pt x="600018" y="454522"/>
                </a:cubicBezTo>
                <a:cubicBezTo>
                  <a:pt x="602329" y="452979"/>
                  <a:pt x="604151" y="450997"/>
                  <a:pt x="605486" y="448576"/>
                </a:cubicBezTo>
                <a:cubicBezTo>
                  <a:pt x="606820" y="446155"/>
                  <a:pt x="607861" y="443198"/>
                  <a:pt x="608610" y="439704"/>
                </a:cubicBezTo>
                <a:cubicBezTo>
                  <a:pt x="609358" y="438096"/>
                  <a:pt x="609814" y="436438"/>
                  <a:pt x="609977" y="434732"/>
                </a:cubicBezTo>
                <a:cubicBezTo>
                  <a:pt x="610139" y="433026"/>
                  <a:pt x="610205" y="431564"/>
                  <a:pt x="610172" y="430345"/>
                </a:cubicBezTo>
                <a:cubicBezTo>
                  <a:pt x="611604" y="425536"/>
                  <a:pt x="612645" y="420337"/>
                  <a:pt x="613296" y="414747"/>
                </a:cubicBezTo>
                <a:cubicBezTo>
                  <a:pt x="613948" y="411628"/>
                  <a:pt x="614207" y="408508"/>
                  <a:pt x="614077" y="405388"/>
                </a:cubicBezTo>
                <a:lnTo>
                  <a:pt x="614077" y="398359"/>
                </a:lnTo>
                <a:lnTo>
                  <a:pt x="615639" y="398359"/>
                </a:lnTo>
                <a:lnTo>
                  <a:pt x="615639" y="402269"/>
                </a:lnTo>
                <a:cubicBezTo>
                  <a:pt x="615769" y="407078"/>
                  <a:pt x="617071" y="411498"/>
                  <a:pt x="619545" y="415527"/>
                </a:cubicBezTo>
                <a:cubicBezTo>
                  <a:pt x="620277" y="417071"/>
                  <a:pt x="620765" y="418468"/>
                  <a:pt x="621009" y="419719"/>
                </a:cubicBezTo>
                <a:cubicBezTo>
                  <a:pt x="621253" y="420970"/>
                  <a:pt x="621546" y="422173"/>
                  <a:pt x="621888" y="423326"/>
                </a:cubicBezTo>
                <a:lnTo>
                  <a:pt x="624207" y="429566"/>
                </a:lnTo>
                <a:cubicBezTo>
                  <a:pt x="624975" y="430394"/>
                  <a:pt x="625744" y="430881"/>
                  <a:pt x="626513" y="431028"/>
                </a:cubicBezTo>
                <a:cubicBezTo>
                  <a:pt x="627282" y="431174"/>
                  <a:pt x="628051" y="430687"/>
                  <a:pt x="628820" y="429566"/>
                </a:cubicBezTo>
                <a:lnTo>
                  <a:pt x="637417" y="417867"/>
                </a:lnTo>
                <a:cubicBezTo>
                  <a:pt x="639762" y="414422"/>
                  <a:pt x="642108" y="411172"/>
                  <a:pt x="644452" y="408117"/>
                </a:cubicBezTo>
                <a:cubicBezTo>
                  <a:pt x="646797" y="405061"/>
                  <a:pt x="649142" y="401808"/>
                  <a:pt x="651487" y="398359"/>
                </a:cubicBezTo>
                <a:lnTo>
                  <a:pt x="665556" y="379527"/>
                </a:lnTo>
                <a:cubicBezTo>
                  <a:pt x="667152" y="376475"/>
                  <a:pt x="669041" y="373422"/>
                  <a:pt x="671223" y="370369"/>
                </a:cubicBezTo>
                <a:cubicBezTo>
                  <a:pt x="673405" y="367316"/>
                  <a:pt x="675685" y="363873"/>
                  <a:pt x="678062" y="360041"/>
                </a:cubicBezTo>
                <a:lnTo>
                  <a:pt x="687442" y="344452"/>
                </a:lnTo>
                <a:cubicBezTo>
                  <a:pt x="688598" y="342828"/>
                  <a:pt x="689803" y="341009"/>
                  <a:pt x="691057" y="338996"/>
                </a:cubicBezTo>
                <a:cubicBezTo>
                  <a:pt x="692311" y="336982"/>
                  <a:pt x="693711" y="335163"/>
                  <a:pt x="695259" y="333540"/>
                </a:cubicBezTo>
                <a:cubicBezTo>
                  <a:pt x="696073" y="331637"/>
                  <a:pt x="696985" y="329782"/>
                  <a:pt x="697994" y="327976"/>
                </a:cubicBezTo>
                <a:cubicBezTo>
                  <a:pt x="699004" y="326170"/>
                  <a:pt x="699916" y="324120"/>
                  <a:pt x="700730" y="321826"/>
                </a:cubicBezTo>
                <a:cubicBezTo>
                  <a:pt x="702668" y="319466"/>
                  <a:pt x="704459" y="316960"/>
                  <a:pt x="706104" y="314308"/>
                </a:cubicBezTo>
                <a:cubicBezTo>
                  <a:pt x="707748" y="311656"/>
                  <a:pt x="709344" y="308954"/>
                  <a:pt x="710891" y="306205"/>
                </a:cubicBezTo>
                <a:lnTo>
                  <a:pt x="719489" y="289021"/>
                </a:lnTo>
                <a:cubicBezTo>
                  <a:pt x="721085" y="286630"/>
                  <a:pt x="722584" y="284189"/>
                  <a:pt x="723984" y="281699"/>
                </a:cubicBezTo>
                <a:cubicBezTo>
                  <a:pt x="725384" y="279209"/>
                  <a:pt x="726492" y="276964"/>
                  <a:pt x="727305" y="274963"/>
                </a:cubicBezTo>
                <a:lnTo>
                  <a:pt x="736685" y="256999"/>
                </a:lnTo>
                <a:cubicBezTo>
                  <a:pt x="738590" y="252263"/>
                  <a:pt x="740447" y="247480"/>
                  <a:pt x="742254" y="242647"/>
                </a:cubicBezTo>
                <a:cubicBezTo>
                  <a:pt x="744062" y="237814"/>
                  <a:pt x="746114" y="233225"/>
                  <a:pt x="748410" y="228881"/>
                </a:cubicBezTo>
                <a:cubicBezTo>
                  <a:pt x="748817" y="226977"/>
                  <a:pt x="748784" y="225708"/>
                  <a:pt x="748312" y="225073"/>
                </a:cubicBezTo>
                <a:cubicBezTo>
                  <a:pt x="747840" y="224438"/>
                  <a:pt x="746830" y="224145"/>
                  <a:pt x="745283" y="224194"/>
                </a:cubicBezTo>
                <a:lnTo>
                  <a:pt x="739812" y="224194"/>
                </a:lnTo>
                <a:lnTo>
                  <a:pt x="739812" y="223413"/>
                </a:lnTo>
                <a:lnTo>
                  <a:pt x="746846" y="223413"/>
                </a:lnTo>
                <a:cubicBezTo>
                  <a:pt x="748002" y="223429"/>
                  <a:pt x="749012" y="223202"/>
                  <a:pt x="749875" y="222730"/>
                </a:cubicBezTo>
                <a:cubicBezTo>
                  <a:pt x="750738" y="222258"/>
                  <a:pt x="751552" y="221445"/>
                  <a:pt x="752318" y="220289"/>
                </a:cubicBezTo>
                <a:cubicBezTo>
                  <a:pt x="753930" y="216791"/>
                  <a:pt x="755785" y="213048"/>
                  <a:pt x="757882" y="209061"/>
                </a:cubicBezTo>
                <a:cubicBezTo>
                  <a:pt x="759980" y="205075"/>
                  <a:pt x="762027" y="200747"/>
                  <a:pt x="764022" y="196076"/>
                </a:cubicBezTo>
                <a:lnTo>
                  <a:pt x="770252" y="180455"/>
                </a:lnTo>
                <a:cubicBezTo>
                  <a:pt x="771387" y="178129"/>
                  <a:pt x="772425" y="175753"/>
                  <a:pt x="773366" y="173328"/>
                </a:cubicBezTo>
                <a:cubicBezTo>
                  <a:pt x="774307" y="170904"/>
                  <a:pt x="775345" y="168333"/>
                  <a:pt x="776481" y="165616"/>
                </a:cubicBezTo>
                <a:cubicBezTo>
                  <a:pt x="776838" y="164460"/>
                  <a:pt x="777097" y="163256"/>
                  <a:pt x="777259" y="162003"/>
                </a:cubicBezTo>
                <a:cubicBezTo>
                  <a:pt x="777422" y="160750"/>
                  <a:pt x="777681" y="159351"/>
                  <a:pt x="778039" y="157805"/>
                </a:cubicBezTo>
                <a:cubicBezTo>
                  <a:pt x="778460" y="156259"/>
                  <a:pt x="778979" y="154665"/>
                  <a:pt x="779595" y="153021"/>
                </a:cubicBezTo>
                <a:cubicBezTo>
                  <a:pt x="780212" y="151378"/>
                  <a:pt x="780731" y="149588"/>
                  <a:pt x="781153" y="147651"/>
                </a:cubicBezTo>
                <a:cubicBezTo>
                  <a:pt x="781575" y="145683"/>
                  <a:pt x="782094" y="143762"/>
                  <a:pt x="782710" y="141891"/>
                </a:cubicBezTo>
                <a:cubicBezTo>
                  <a:pt x="783327" y="140020"/>
                  <a:pt x="783846" y="138295"/>
                  <a:pt x="784267" y="136717"/>
                </a:cubicBezTo>
                <a:cubicBezTo>
                  <a:pt x="784641" y="135984"/>
                  <a:pt x="784868" y="135301"/>
                  <a:pt x="784949" y="134667"/>
                </a:cubicBezTo>
                <a:cubicBezTo>
                  <a:pt x="785030" y="134032"/>
                  <a:pt x="785062" y="133153"/>
                  <a:pt x="785046" y="132030"/>
                </a:cubicBezTo>
                <a:cubicBezTo>
                  <a:pt x="785079" y="130859"/>
                  <a:pt x="785209" y="129492"/>
                  <a:pt x="785435" y="127930"/>
                </a:cubicBezTo>
                <a:cubicBezTo>
                  <a:pt x="785663" y="126368"/>
                  <a:pt x="785792" y="124610"/>
                  <a:pt x="785825" y="122658"/>
                </a:cubicBezTo>
                <a:cubicBezTo>
                  <a:pt x="785792" y="121144"/>
                  <a:pt x="785663" y="119680"/>
                  <a:pt x="785435" y="118264"/>
                </a:cubicBezTo>
                <a:cubicBezTo>
                  <a:pt x="785209" y="116849"/>
                  <a:pt x="785079" y="115189"/>
                  <a:pt x="785046" y="113285"/>
                </a:cubicBezTo>
                <a:cubicBezTo>
                  <a:pt x="784998" y="113253"/>
                  <a:pt x="784706" y="113122"/>
                  <a:pt x="784170" y="112895"/>
                </a:cubicBezTo>
                <a:cubicBezTo>
                  <a:pt x="783635" y="112667"/>
                  <a:pt x="783148" y="112537"/>
                  <a:pt x="782710" y="112504"/>
                </a:cubicBezTo>
                <a:lnTo>
                  <a:pt x="777259" y="112504"/>
                </a:lnTo>
                <a:cubicBezTo>
                  <a:pt x="778606" y="111349"/>
                  <a:pt x="780390" y="110731"/>
                  <a:pt x="782613" y="110649"/>
                </a:cubicBezTo>
                <a:cubicBezTo>
                  <a:pt x="784835" y="110568"/>
                  <a:pt x="786425" y="110926"/>
                  <a:pt x="787382" y="111723"/>
                </a:cubicBezTo>
                <a:cubicBezTo>
                  <a:pt x="788534" y="112439"/>
                  <a:pt x="789540" y="112960"/>
                  <a:pt x="790402" y="113285"/>
                </a:cubicBezTo>
                <a:cubicBezTo>
                  <a:pt x="791263" y="113611"/>
                  <a:pt x="792077" y="114132"/>
                  <a:pt x="792842" y="114847"/>
                </a:cubicBezTo>
                <a:lnTo>
                  <a:pt x="799879" y="126563"/>
                </a:lnTo>
                <a:lnTo>
                  <a:pt x="806133" y="144527"/>
                </a:lnTo>
                <a:cubicBezTo>
                  <a:pt x="806508" y="146496"/>
                  <a:pt x="806931" y="148416"/>
                  <a:pt x="807404" y="150288"/>
                </a:cubicBezTo>
                <a:cubicBezTo>
                  <a:pt x="807876" y="152159"/>
                  <a:pt x="808495" y="153884"/>
                  <a:pt x="809260" y="155462"/>
                </a:cubicBezTo>
                <a:cubicBezTo>
                  <a:pt x="811915" y="165144"/>
                  <a:pt x="813446" y="174679"/>
                  <a:pt x="813854" y="184068"/>
                </a:cubicBezTo>
                <a:cubicBezTo>
                  <a:pt x="814261" y="193457"/>
                  <a:pt x="814033" y="203187"/>
                  <a:pt x="813169" y="213260"/>
                </a:cubicBezTo>
                <a:cubicBezTo>
                  <a:pt x="813137" y="215277"/>
                  <a:pt x="812811" y="217686"/>
                  <a:pt x="812193" y="220484"/>
                </a:cubicBezTo>
                <a:cubicBezTo>
                  <a:pt x="811573" y="223283"/>
                  <a:pt x="810857" y="226082"/>
                  <a:pt x="810042" y="228881"/>
                </a:cubicBezTo>
                <a:cubicBezTo>
                  <a:pt x="808837" y="232639"/>
                  <a:pt x="808707" y="235276"/>
                  <a:pt x="809651" y="236789"/>
                </a:cubicBezTo>
                <a:cubicBezTo>
                  <a:pt x="810596" y="238302"/>
                  <a:pt x="812811" y="239571"/>
                  <a:pt x="816297" y="240596"/>
                </a:cubicBezTo>
                <a:cubicBezTo>
                  <a:pt x="820189" y="241329"/>
                  <a:pt x="823936" y="242207"/>
                  <a:pt x="827535" y="243233"/>
                </a:cubicBezTo>
                <a:cubicBezTo>
                  <a:pt x="831135" y="244258"/>
                  <a:pt x="834686" y="245722"/>
                  <a:pt x="838187" y="247626"/>
                </a:cubicBezTo>
                <a:cubicBezTo>
                  <a:pt x="845208" y="250343"/>
                  <a:pt x="852276" y="253109"/>
                  <a:pt x="859394" y="255924"/>
                </a:cubicBezTo>
                <a:cubicBezTo>
                  <a:pt x="866512" y="258739"/>
                  <a:pt x="873776" y="261701"/>
                  <a:pt x="881187" y="264809"/>
                </a:cubicBezTo>
                <a:cubicBezTo>
                  <a:pt x="885178" y="265932"/>
                  <a:pt x="889311" y="267201"/>
                  <a:pt x="893588" y="268617"/>
                </a:cubicBezTo>
                <a:cubicBezTo>
                  <a:pt x="897865" y="270032"/>
                  <a:pt x="901799" y="271887"/>
                  <a:pt x="905390" y="274182"/>
                </a:cubicBezTo>
                <a:cubicBezTo>
                  <a:pt x="910883" y="276118"/>
                  <a:pt x="916277" y="278103"/>
                  <a:pt x="921575" y="280137"/>
                </a:cubicBezTo>
                <a:cubicBezTo>
                  <a:pt x="926873" y="282171"/>
                  <a:pt x="931877" y="284351"/>
                  <a:pt x="936590" y="286678"/>
                </a:cubicBezTo>
                <a:cubicBezTo>
                  <a:pt x="941628" y="289315"/>
                  <a:pt x="946373" y="291657"/>
                  <a:pt x="950825" y="293708"/>
                </a:cubicBezTo>
                <a:cubicBezTo>
                  <a:pt x="955278" y="295758"/>
                  <a:pt x="959633" y="298101"/>
                  <a:pt x="963890" y="300737"/>
                </a:cubicBezTo>
                <a:cubicBezTo>
                  <a:pt x="965811" y="301518"/>
                  <a:pt x="967635" y="302495"/>
                  <a:pt x="969362" y="303666"/>
                </a:cubicBezTo>
                <a:cubicBezTo>
                  <a:pt x="971087" y="304838"/>
                  <a:pt x="972911" y="306205"/>
                  <a:pt x="974832" y="307767"/>
                </a:cubicBezTo>
                <a:cubicBezTo>
                  <a:pt x="976330" y="308922"/>
                  <a:pt x="977438" y="309345"/>
                  <a:pt x="978154" y="309036"/>
                </a:cubicBezTo>
                <a:cubicBezTo>
                  <a:pt x="978870" y="308727"/>
                  <a:pt x="979587" y="307783"/>
                  <a:pt x="980303" y="306205"/>
                </a:cubicBezTo>
                <a:cubicBezTo>
                  <a:pt x="981118" y="303129"/>
                  <a:pt x="982030" y="300298"/>
                  <a:pt x="983039" y="297711"/>
                </a:cubicBezTo>
                <a:cubicBezTo>
                  <a:pt x="984048" y="295123"/>
                  <a:pt x="984960" y="292487"/>
                  <a:pt x="985774" y="289802"/>
                </a:cubicBezTo>
                <a:cubicBezTo>
                  <a:pt x="986149" y="288273"/>
                  <a:pt x="986572" y="286841"/>
                  <a:pt x="987044" y="285507"/>
                </a:cubicBezTo>
                <a:cubicBezTo>
                  <a:pt x="987516" y="284173"/>
                  <a:pt x="988135" y="282741"/>
                  <a:pt x="988900" y="281211"/>
                </a:cubicBezTo>
                <a:cubicBezTo>
                  <a:pt x="989275" y="279665"/>
                  <a:pt x="989698" y="278266"/>
                  <a:pt x="990170" y="277013"/>
                </a:cubicBezTo>
                <a:cubicBezTo>
                  <a:pt x="990643" y="275760"/>
                  <a:pt x="991262" y="274556"/>
                  <a:pt x="992027" y="273400"/>
                </a:cubicBezTo>
                <a:lnTo>
                  <a:pt x="992027" y="272619"/>
                </a:lnTo>
                <a:cubicBezTo>
                  <a:pt x="992841" y="270667"/>
                  <a:pt x="992971" y="269300"/>
                  <a:pt x="992418" y="268519"/>
                </a:cubicBezTo>
                <a:cubicBezTo>
                  <a:pt x="991864" y="267738"/>
                  <a:pt x="990431" y="267543"/>
                  <a:pt x="988119" y="267933"/>
                </a:cubicBezTo>
                <a:cubicBezTo>
                  <a:pt x="986979" y="267917"/>
                  <a:pt x="985937" y="267950"/>
                  <a:pt x="984992" y="268031"/>
                </a:cubicBezTo>
                <a:cubicBezTo>
                  <a:pt x="984048" y="268112"/>
                  <a:pt x="983006" y="268340"/>
                  <a:pt x="981866" y="268714"/>
                </a:cubicBezTo>
                <a:cubicBezTo>
                  <a:pt x="981118" y="268747"/>
                  <a:pt x="980466" y="268877"/>
                  <a:pt x="979912" y="269105"/>
                </a:cubicBezTo>
                <a:cubicBezTo>
                  <a:pt x="979359" y="269332"/>
                  <a:pt x="978707" y="269463"/>
                  <a:pt x="977958" y="269495"/>
                </a:cubicBezTo>
                <a:cubicBezTo>
                  <a:pt x="974783" y="269544"/>
                  <a:pt x="971364" y="269642"/>
                  <a:pt x="967702" y="269788"/>
                </a:cubicBezTo>
                <a:cubicBezTo>
                  <a:pt x="964040" y="269934"/>
                  <a:pt x="960429" y="269837"/>
                  <a:pt x="956870" y="269495"/>
                </a:cubicBezTo>
                <a:cubicBezTo>
                  <a:pt x="952840" y="269365"/>
                  <a:pt x="949200" y="268845"/>
                  <a:pt x="945951" y="267933"/>
                </a:cubicBezTo>
                <a:lnTo>
                  <a:pt x="943610" y="267933"/>
                </a:lnTo>
                <a:cubicBezTo>
                  <a:pt x="940896" y="267868"/>
                  <a:pt x="938524" y="267412"/>
                  <a:pt x="936493" y="266566"/>
                </a:cubicBezTo>
                <a:cubicBezTo>
                  <a:pt x="934461" y="265720"/>
                  <a:pt x="932674" y="264874"/>
                  <a:pt x="931130" y="264028"/>
                </a:cubicBezTo>
                <a:lnTo>
                  <a:pt x="929571" y="261685"/>
                </a:lnTo>
                <a:cubicBezTo>
                  <a:pt x="929960" y="261652"/>
                  <a:pt x="930350" y="261522"/>
                  <a:pt x="930741" y="261294"/>
                </a:cubicBezTo>
                <a:cubicBezTo>
                  <a:pt x="931130" y="261066"/>
                  <a:pt x="931520" y="260936"/>
                  <a:pt x="931910" y="260904"/>
                </a:cubicBezTo>
                <a:cubicBezTo>
                  <a:pt x="934673" y="260953"/>
                  <a:pt x="937533" y="261050"/>
                  <a:pt x="940490" y="261197"/>
                </a:cubicBezTo>
                <a:cubicBezTo>
                  <a:pt x="943448" y="261343"/>
                  <a:pt x="946308" y="261246"/>
                  <a:pt x="949070" y="260904"/>
                </a:cubicBezTo>
                <a:cubicBezTo>
                  <a:pt x="951833" y="260822"/>
                  <a:pt x="954498" y="260399"/>
                  <a:pt x="957065" y="259634"/>
                </a:cubicBezTo>
                <a:cubicBezTo>
                  <a:pt x="959633" y="258870"/>
                  <a:pt x="961908" y="258251"/>
                  <a:pt x="963890" y="257779"/>
                </a:cubicBezTo>
                <a:cubicBezTo>
                  <a:pt x="966218" y="256934"/>
                  <a:pt x="968400" y="255892"/>
                  <a:pt x="970436" y="254655"/>
                </a:cubicBezTo>
                <a:cubicBezTo>
                  <a:pt x="972471" y="253419"/>
                  <a:pt x="974458" y="252377"/>
                  <a:pt x="976395" y="251531"/>
                </a:cubicBezTo>
                <a:cubicBezTo>
                  <a:pt x="977551" y="251075"/>
                  <a:pt x="978756" y="250425"/>
                  <a:pt x="980010" y="249578"/>
                </a:cubicBezTo>
                <a:cubicBezTo>
                  <a:pt x="981264" y="248732"/>
                  <a:pt x="982664" y="248082"/>
                  <a:pt x="984211" y="247626"/>
                </a:cubicBezTo>
                <a:cubicBezTo>
                  <a:pt x="986214" y="246812"/>
                  <a:pt x="988266" y="245901"/>
                  <a:pt x="990366" y="244892"/>
                </a:cubicBezTo>
                <a:cubicBezTo>
                  <a:pt x="992466" y="243883"/>
                  <a:pt x="994322" y="242972"/>
                  <a:pt x="995935" y="242158"/>
                </a:cubicBezTo>
                <a:lnTo>
                  <a:pt x="1002969" y="239815"/>
                </a:lnTo>
                <a:cubicBezTo>
                  <a:pt x="1004174" y="239018"/>
                  <a:pt x="1005281" y="238660"/>
                  <a:pt x="1006290" y="238741"/>
                </a:cubicBezTo>
                <a:cubicBezTo>
                  <a:pt x="1007301" y="238823"/>
                  <a:pt x="1008016" y="239441"/>
                  <a:pt x="1008440" y="240596"/>
                </a:cubicBezTo>
                <a:lnTo>
                  <a:pt x="1011566" y="242158"/>
                </a:lnTo>
                <a:cubicBezTo>
                  <a:pt x="1011957" y="242484"/>
                  <a:pt x="1012348" y="242614"/>
                  <a:pt x="1012738" y="242549"/>
                </a:cubicBezTo>
                <a:cubicBezTo>
                  <a:pt x="1013129" y="242484"/>
                  <a:pt x="1013520" y="242614"/>
                  <a:pt x="1013911" y="242940"/>
                </a:cubicBezTo>
                <a:cubicBezTo>
                  <a:pt x="1016223" y="245055"/>
                  <a:pt x="1018437" y="245706"/>
                  <a:pt x="1020554" y="244892"/>
                </a:cubicBezTo>
                <a:cubicBezTo>
                  <a:pt x="1022671" y="244079"/>
                  <a:pt x="1024885" y="243167"/>
                  <a:pt x="1027198" y="242158"/>
                </a:cubicBezTo>
                <a:lnTo>
                  <a:pt x="1033450" y="240596"/>
                </a:lnTo>
                <a:cubicBezTo>
                  <a:pt x="1035388" y="239783"/>
                  <a:pt x="1037179" y="239067"/>
                  <a:pt x="1038823" y="238448"/>
                </a:cubicBezTo>
                <a:cubicBezTo>
                  <a:pt x="1040468" y="237830"/>
                  <a:pt x="1042064" y="237505"/>
                  <a:pt x="1043611" y="237472"/>
                </a:cubicBezTo>
                <a:cubicBezTo>
                  <a:pt x="1044832" y="237082"/>
                  <a:pt x="1045906" y="237082"/>
                  <a:pt x="1046835" y="237472"/>
                </a:cubicBezTo>
                <a:cubicBezTo>
                  <a:pt x="1047763" y="237863"/>
                  <a:pt x="1048251" y="238644"/>
                  <a:pt x="1048300" y="239815"/>
                </a:cubicBezTo>
                <a:cubicBezTo>
                  <a:pt x="1048284" y="241426"/>
                  <a:pt x="1048121" y="243086"/>
                  <a:pt x="1047812" y="244795"/>
                </a:cubicBezTo>
                <a:cubicBezTo>
                  <a:pt x="1047502" y="246503"/>
                  <a:pt x="1047144" y="247967"/>
                  <a:pt x="1046737" y="249188"/>
                </a:cubicBezTo>
                <a:cubicBezTo>
                  <a:pt x="1046314" y="250799"/>
                  <a:pt x="1045792" y="252459"/>
                  <a:pt x="1045174" y="254167"/>
                </a:cubicBezTo>
                <a:cubicBezTo>
                  <a:pt x="1044556" y="255876"/>
                  <a:pt x="1044034" y="257340"/>
                  <a:pt x="1043611" y="258561"/>
                </a:cubicBezTo>
                <a:lnTo>
                  <a:pt x="1038140" y="271838"/>
                </a:lnTo>
                <a:lnTo>
                  <a:pt x="1035795" y="278087"/>
                </a:lnTo>
                <a:lnTo>
                  <a:pt x="1031105" y="292146"/>
                </a:lnTo>
                <a:lnTo>
                  <a:pt x="1025634" y="307767"/>
                </a:lnTo>
                <a:cubicBezTo>
                  <a:pt x="1025211" y="309703"/>
                  <a:pt x="1024690" y="311493"/>
                  <a:pt x="1024071" y="313136"/>
                </a:cubicBezTo>
                <a:cubicBezTo>
                  <a:pt x="1023453" y="314780"/>
                  <a:pt x="1022931" y="316374"/>
                  <a:pt x="1022509" y="317920"/>
                </a:cubicBezTo>
                <a:cubicBezTo>
                  <a:pt x="1022459" y="319547"/>
                  <a:pt x="1022166" y="321370"/>
                  <a:pt x="1021629" y="323387"/>
                </a:cubicBezTo>
                <a:cubicBezTo>
                  <a:pt x="1021092" y="325405"/>
                  <a:pt x="1020603" y="327227"/>
                  <a:pt x="1020163" y="328854"/>
                </a:cubicBezTo>
                <a:lnTo>
                  <a:pt x="1017819" y="338209"/>
                </a:lnTo>
                <a:cubicBezTo>
                  <a:pt x="1017379" y="340126"/>
                  <a:pt x="1016890" y="341945"/>
                  <a:pt x="1016353" y="343667"/>
                </a:cubicBezTo>
                <a:cubicBezTo>
                  <a:pt x="1015816" y="345388"/>
                  <a:pt x="1015523" y="347208"/>
                  <a:pt x="1015474" y="349124"/>
                </a:cubicBezTo>
                <a:cubicBezTo>
                  <a:pt x="1014677" y="354225"/>
                  <a:pt x="1013927" y="359423"/>
                  <a:pt x="1013227" y="364717"/>
                </a:cubicBezTo>
                <a:cubicBezTo>
                  <a:pt x="1012527" y="370011"/>
                  <a:pt x="1011973" y="375208"/>
                  <a:pt x="1011566" y="380307"/>
                </a:cubicBezTo>
                <a:cubicBezTo>
                  <a:pt x="1011550" y="383492"/>
                  <a:pt x="1011582" y="386762"/>
                  <a:pt x="1011664" y="390117"/>
                </a:cubicBezTo>
                <a:cubicBezTo>
                  <a:pt x="1011745" y="393472"/>
                  <a:pt x="1011973" y="396743"/>
                  <a:pt x="1012348" y="399929"/>
                </a:cubicBezTo>
                <a:cubicBezTo>
                  <a:pt x="1012413" y="404153"/>
                  <a:pt x="1013650" y="407793"/>
                  <a:pt x="1016061" y="410848"/>
                </a:cubicBezTo>
                <a:cubicBezTo>
                  <a:pt x="1018470" y="413902"/>
                  <a:pt x="1021661" y="416762"/>
                  <a:pt x="1025634" y="419427"/>
                </a:cubicBezTo>
                <a:cubicBezTo>
                  <a:pt x="1028728" y="421051"/>
                  <a:pt x="1031919" y="422676"/>
                  <a:pt x="1035209" y="424301"/>
                </a:cubicBezTo>
                <a:cubicBezTo>
                  <a:pt x="1038498" y="425926"/>
                  <a:pt x="1042080" y="427161"/>
                  <a:pt x="1045955" y="428006"/>
                </a:cubicBezTo>
                <a:lnTo>
                  <a:pt x="1069403" y="434245"/>
                </a:lnTo>
                <a:cubicBezTo>
                  <a:pt x="1069793" y="434586"/>
                  <a:pt x="1070184" y="434684"/>
                  <a:pt x="1070575" y="434537"/>
                </a:cubicBezTo>
                <a:cubicBezTo>
                  <a:pt x="1070966" y="434391"/>
                  <a:pt x="1071356" y="434294"/>
                  <a:pt x="1071748" y="434245"/>
                </a:cubicBezTo>
                <a:cubicBezTo>
                  <a:pt x="1073392" y="431938"/>
                  <a:pt x="1075378" y="430118"/>
                  <a:pt x="1077707" y="428786"/>
                </a:cubicBezTo>
                <a:cubicBezTo>
                  <a:pt x="1080035" y="427453"/>
                  <a:pt x="1082217" y="426413"/>
                  <a:pt x="1084252" y="425666"/>
                </a:cubicBezTo>
                <a:lnTo>
                  <a:pt x="1097539" y="418647"/>
                </a:lnTo>
                <a:cubicBezTo>
                  <a:pt x="1101040" y="416372"/>
                  <a:pt x="1104393" y="414292"/>
                  <a:pt x="1107598" y="412407"/>
                </a:cubicBezTo>
                <a:cubicBezTo>
                  <a:pt x="1110803" y="410523"/>
                  <a:pt x="1113958" y="408443"/>
                  <a:pt x="1117061" y="406168"/>
                </a:cubicBezTo>
                <a:lnTo>
                  <a:pt x="1137339" y="395986"/>
                </a:lnTo>
                <a:cubicBezTo>
                  <a:pt x="1138135" y="395607"/>
                  <a:pt x="1138883" y="395377"/>
                  <a:pt x="1139581" y="395294"/>
                </a:cubicBezTo>
                <a:cubicBezTo>
                  <a:pt x="1140280" y="395212"/>
                  <a:pt x="1140833" y="395179"/>
                  <a:pt x="1141239" y="395196"/>
                </a:cubicBezTo>
                <a:cubicBezTo>
                  <a:pt x="1142782" y="394767"/>
                  <a:pt x="1144375" y="394240"/>
                  <a:pt x="1146016" y="393614"/>
                </a:cubicBezTo>
                <a:cubicBezTo>
                  <a:pt x="1147657" y="392988"/>
                  <a:pt x="1149444" y="392461"/>
                  <a:pt x="1151378" y="392032"/>
                </a:cubicBezTo>
                <a:lnTo>
                  <a:pt x="1156838" y="389701"/>
                </a:lnTo>
                <a:cubicBezTo>
                  <a:pt x="1158381" y="388979"/>
                  <a:pt x="1159973" y="388497"/>
                  <a:pt x="1161615" y="388257"/>
                </a:cubicBezTo>
                <a:cubicBezTo>
                  <a:pt x="1163256" y="388016"/>
                  <a:pt x="1165043" y="387727"/>
                  <a:pt x="1166977" y="387390"/>
                </a:cubicBezTo>
                <a:lnTo>
                  <a:pt x="1176335" y="385080"/>
                </a:lnTo>
                <a:cubicBezTo>
                  <a:pt x="1176401" y="385096"/>
                  <a:pt x="1176662" y="385064"/>
                  <a:pt x="1177118" y="384983"/>
                </a:cubicBezTo>
                <a:cubicBezTo>
                  <a:pt x="1177575" y="384903"/>
                  <a:pt x="1177836" y="384679"/>
                  <a:pt x="1177901" y="384310"/>
                </a:cubicBezTo>
                <a:lnTo>
                  <a:pt x="1177901" y="375630"/>
                </a:lnTo>
                <a:lnTo>
                  <a:pt x="1167756" y="381107"/>
                </a:lnTo>
                <a:cubicBezTo>
                  <a:pt x="1165774" y="382307"/>
                  <a:pt x="1163694" y="383302"/>
                  <a:pt x="1161517" y="384091"/>
                </a:cubicBezTo>
                <a:cubicBezTo>
                  <a:pt x="1159340" y="384879"/>
                  <a:pt x="1157260" y="385465"/>
                  <a:pt x="1155277" y="385850"/>
                </a:cubicBezTo>
                <a:cubicBezTo>
                  <a:pt x="1151394" y="387551"/>
                  <a:pt x="1147462" y="388193"/>
                  <a:pt x="1143482" y="387775"/>
                </a:cubicBezTo>
                <a:cubicBezTo>
                  <a:pt x="1139500" y="387358"/>
                  <a:pt x="1135373" y="387230"/>
                  <a:pt x="1131100" y="387390"/>
                </a:cubicBezTo>
                <a:cubicBezTo>
                  <a:pt x="1129556" y="387327"/>
                  <a:pt x="1128354" y="386876"/>
                  <a:pt x="1127493" y="386039"/>
                </a:cubicBezTo>
                <a:cubicBezTo>
                  <a:pt x="1126631" y="385201"/>
                  <a:pt x="1126014" y="384358"/>
                  <a:pt x="1125640" y="383509"/>
                </a:cubicBezTo>
                <a:cubicBezTo>
                  <a:pt x="1124893" y="383059"/>
                  <a:pt x="1124243" y="382558"/>
                  <a:pt x="1123690" y="382008"/>
                </a:cubicBezTo>
                <a:cubicBezTo>
                  <a:pt x="1123138" y="381458"/>
                  <a:pt x="1122488" y="381157"/>
                  <a:pt x="1121741" y="381107"/>
                </a:cubicBezTo>
                <a:cubicBezTo>
                  <a:pt x="1117711" y="380180"/>
                  <a:pt x="1116411" y="378095"/>
                  <a:pt x="1117841" y="374850"/>
                </a:cubicBezTo>
                <a:cubicBezTo>
                  <a:pt x="1118328" y="373032"/>
                  <a:pt x="1119303" y="371798"/>
                  <a:pt x="1120766" y="371148"/>
                </a:cubicBezTo>
                <a:cubicBezTo>
                  <a:pt x="1122228" y="370499"/>
                  <a:pt x="1123593" y="369654"/>
                  <a:pt x="1124860" y="368615"/>
                </a:cubicBezTo>
                <a:cubicBezTo>
                  <a:pt x="1129134" y="365822"/>
                  <a:pt x="1133456" y="362834"/>
                  <a:pt x="1137827" y="359651"/>
                </a:cubicBezTo>
                <a:cubicBezTo>
                  <a:pt x="1142197" y="356468"/>
                  <a:pt x="1146715" y="353481"/>
                  <a:pt x="1151378" y="350687"/>
                </a:cubicBezTo>
                <a:lnTo>
                  <a:pt x="1174773" y="335878"/>
                </a:lnTo>
                <a:cubicBezTo>
                  <a:pt x="1176371" y="334689"/>
                  <a:pt x="1177676" y="333355"/>
                  <a:pt x="1178686" y="331876"/>
                </a:cubicBezTo>
                <a:cubicBezTo>
                  <a:pt x="1179698" y="330397"/>
                  <a:pt x="1180219" y="328869"/>
                  <a:pt x="1180251" y="327293"/>
                </a:cubicBezTo>
                <a:cubicBezTo>
                  <a:pt x="1179924" y="326886"/>
                  <a:pt x="1179597" y="326528"/>
                  <a:pt x="1179271" y="326219"/>
                </a:cubicBezTo>
                <a:cubicBezTo>
                  <a:pt x="1178944" y="325910"/>
                  <a:pt x="1178227" y="325747"/>
                  <a:pt x="1177118" y="325731"/>
                </a:cubicBezTo>
                <a:cubicBezTo>
                  <a:pt x="1175947" y="325764"/>
                  <a:pt x="1174776" y="325894"/>
                  <a:pt x="1173606" y="326121"/>
                </a:cubicBezTo>
                <a:cubicBezTo>
                  <a:pt x="1172437" y="326349"/>
                  <a:pt x="1171267" y="326479"/>
                  <a:pt x="1170096" y="326512"/>
                </a:cubicBezTo>
                <a:lnTo>
                  <a:pt x="1160737" y="328854"/>
                </a:lnTo>
                <a:lnTo>
                  <a:pt x="1149038" y="330413"/>
                </a:lnTo>
                <a:cubicBezTo>
                  <a:pt x="1147462" y="331229"/>
                  <a:pt x="1145935" y="331946"/>
                  <a:pt x="1144456" y="332564"/>
                </a:cubicBezTo>
                <a:cubicBezTo>
                  <a:pt x="1142978" y="333182"/>
                  <a:pt x="1141646" y="333507"/>
                  <a:pt x="1140459" y="333540"/>
                </a:cubicBezTo>
                <a:cubicBezTo>
                  <a:pt x="1138249" y="333540"/>
                  <a:pt x="1136429" y="334319"/>
                  <a:pt x="1134999" y="335878"/>
                </a:cubicBezTo>
                <a:lnTo>
                  <a:pt x="1123301" y="338216"/>
                </a:lnTo>
                <a:cubicBezTo>
                  <a:pt x="1122927" y="338249"/>
                  <a:pt x="1122504" y="338379"/>
                  <a:pt x="1122034" y="338606"/>
                </a:cubicBezTo>
                <a:cubicBezTo>
                  <a:pt x="1121562" y="338833"/>
                  <a:pt x="1120945" y="338963"/>
                  <a:pt x="1120181" y="338996"/>
                </a:cubicBezTo>
                <a:cubicBezTo>
                  <a:pt x="1116282" y="340684"/>
                  <a:pt x="1112381" y="341984"/>
                  <a:pt x="1108482" y="342893"/>
                </a:cubicBezTo>
                <a:lnTo>
                  <a:pt x="1099106" y="344452"/>
                </a:lnTo>
                <a:cubicBezTo>
                  <a:pt x="1097869" y="344890"/>
                  <a:pt x="1096436" y="345377"/>
                  <a:pt x="1094808" y="345913"/>
                </a:cubicBezTo>
                <a:cubicBezTo>
                  <a:pt x="1093180" y="346449"/>
                  <a:pt x="1091748" y="346742"/>
                  <a:pt x="1090510" y="346790"/>
                </a:cubicBezTo>
                <a:cubicBezTo>
                  <a:pt x="1089387" y="346742"/>
                  <a:pt x="1088508" y="346644"/>
                  <a:pt x="1087873" y="346498"/>
                </a:cubicBezTo>
                <a:cubicBezTo>
                  <a:pt x="1087238" y="346352"/>
                  <a:pt x="1086554" y="346449"/>
                  <a:pt x="1085822" y="346790"/>
                </a:cubicBezTo>
                <a:cubicBezTo>
                  <a:pt x="1083900" y="346758"/>
                  <a:pt x="1082272" y="346433"/>
                  <a:pt x="1080937" y="345816"/>
                </a:cubicBezTo>
                <a:cubicBezTo>
                  <a:pt x="1079602" y="345199"/>
                  <a:pt x="1078365" y="344484"/>
                  <a:pt x="1077226" y="343672"/>
                </a:cubicBezTo>
                <a:cubicBezTo>
                  <a:pt x="1075663" y="342244"/>
                  <a:pt x="1074100" y="341204"/>
                  <a:pt x="1072537" y="340555"/>
                </a:cubicBezTo>
                <a:cubicBezTo>
                  <a:pt x="1071381" y="340490"/>
                  <a:pt x="1070567" y="340035"/>
                  <a:pt x="1070095" y="339190"/>
                </a:cubicBezTo>
                <a:cubicBezTo>
                  <a:pt x="1069623" y="338346"/>
                  <a:pt x="1069395" y="337502"/>
                  <a:pt x="1069411" y="336657"/>
                </a:cubicBezTo>
                <a:cubicBezTo>
                  <a:pt x="1069053" y="333212"/>
                  <a:pt x="1069379" y="330155"/>
                  <a:pt x="1070388" y="327487"/>
                </a:cubicBezTo>
                <a:cubicBezTo>
                  <a:pt x="1071397" y="324819"/>
                  <a:pt x="1072896" y="322151"/>
                  <a:pt x="1074881" y="319482"/>
                </a:cubicBezTo>
                <a:cubicBezTo>
                  <a:pt x="1078495" y="314357"/>
                  <a:pt x="1082793" y="309378"/>
                  <a:pt x="1087775" y="304545"/>
                </a:cubicBezTo>
                <a:cubicBezTo>
                  <a:pt x="1092757" y="299712"/>
                  <a:pt x="1097836" y="295319"/>
                  <a:pt x="1103013" y="291365"/>
                </a:cubicBezTo>
                <a:lnTo>
                  <a:pt x="1134219" y="269495"/>
                </a:lnTo>
                <a:lnTo>
                  <a:pt x="1154498" y="259342"/>
                </a:lnTo>
                <a:cubicBezTo>
                  <a:pt x="1158771" y="257731"/>
                  <a:pt x="1163094" y="255876"/>
                  <a:pt x="1167466" y="253777"/>
                </a:cubicBezTo>
                <a:cubicBezTo>
                  <a:pt x="1171838" y="251677"/>
                  <a:pt x="1176361" y="249627"/>
                  <a:pt x="1181031" y="247626"/>
                </a:cubicBezTo>
                <a:cubicBezTo>
                  <a:pt x="1181471" y="247561"/>
                  <a:pt x="1181961" y="247105"/>
                  <a:pt x="1182499" y="246259"/>
                </a:cubicBezTo>
                <a:cubicBezTo>
                  <a:pt x="1183037" y="245413"/>
                  <a:pt x="1183330" y="244567"/>
                  <a:pt x="1183380" y="243721"/>
                </a:cubicBezTo>
                <a:cubicBezTo>
                  <a:pt x="1183412" y="241003"/>
                  <a:pt x="1183542" y="238237"/>
                  <a:pt x="1183770" y="235422"/>
                </a:cubicBezTo>
                <a:cubicBezTo>
                  <a:pt x="1183999" y="232607"/>
                  <a:pt x="1184129" y="229645"/>
                  <a:pt x="1184162" y="226537"/>
                </a:cubicBezTo>
                <a:cubicBezTo>
                  <a:pt x="1184569" y="220305"/>
                  <a:pt x="1184928" y="214024"/>
                  <a:pt x="1185238" y="207695"/>
                </a:cubicBezTo>
                <a:cubicBezTo>
                  <a:pt x="1185548" y="201365"/>
                  <a:pt x="1185711" y="194889"/>
                  <a:pt x="1185727" y="188266"/>
                </a:cubicBezTo>
                <a:lnTo>
                  <a:pt x="1185727" y="183580"/>
                </a:lnTo>
                <a:cubicBezTo>
                  <a:pt x="1185760" y="182408"/>
                  <a:pt x="1185499" y="181627"/>
                  <a:pt x="1184944" y="181237"/>
                </a:cubicBezTo>
                <a:cubicBezTo>
                  <a:pt x="1184390" y="180846"/>
                  <a:pt x="1183346" y="180846"/>
                  <a:pt x="1181814" y="181237"/>
                </a:cubicBezTo>
                <a:cubicBezTo>
                  <a:pt x="1178740" y="182099"/>
                  <a:pt x="1175762" y="183108"/>
                  <a:pt x="1172878" y="184263"/>
                </a:cubicBezTo>
                <a:cubicBezTo>
                  <a:pt x="1169994" y="185419"/>
                  <a:pt x="1167013" y="186232"/>
                  <a:pt x="1163933" y="186704"/>
                </a:cubicBezTo>
                <a:cubicBezTo>
                  <a:pt x="1159637" y="187827"/>
                  <a:pt x="1155340" y="188706"/>
                  <a:pt x="1151043" y="189340"/>
                </a:cubicBezTo>
                <a:cubicBezTo>
                  <a:pt x="1146745" y="189975"/>
                  <a:pt x="1142448" y="190658"/>
                  <a:pt x="1138150" y="191390"/>
                </a:cubicBezTo>
                <a:cubicBezTo>
                  <a:pt x="1136230" y="191358"/>
                  <a:pt x="1134406" y="191228"/>
                  <a:pt x="1132681" y="191000"/>
                </a:cubicBezTo>
                <a:cubicBezTo>
                  <a:pt x="1130956" y="190772"/>
                  <a:pt x="1129132" y="190642"/>
                  <a:pt x="1127211" y="190609"/>
                </a:cubicBezTo>
                <a:cubicBezTo>
                  <a:pt x="1125617" y="190202"/>
                  <a:pt x="1123923" y="189844"/>
                  <a:pt x="1122133" y="189535"/>
                </a:cubicBezTo>
                <a:cubicBezTo>
                  <a:pt x="1120342" y="189226"/>
                  <a:pt x="1118649" y="189063"/>
                  <a:pt x="1117054" y="189047"/>
                </a:cubicBezTo>
                <a:cubicBezTo>
                  <a:pt x="1114783" y="188656"/>
                  <a:pt x="1113095" y="187876"/>
                  <a:pt x="1111991" y="186704"/>
                </a:cubicBezTo>
                <a:cubicBezTo>
                  <a:pt x="1110886" y="185532"/>
                  <a:pt x="1109977" y="183970"/>
                  <a:pt x="1109262" y="182018"/>
                </a:cubicBezTo>
                <a:cubicBezTo>
                  <a:pt x="1108514" y="181611"/>
                  <a:pt x="1108059" y="181058"/>
                  <a:pt x="1107897" y="180358"/>
                </a:cubicBezTo>
                <a:cubicBezTo>
                  <a:pt x="1107734" y="179658"/>
                  <a:pt x="1107669" y="178910"/>
                  <a:pt x="1107702" y="178112"/>
                </a:cubicBezTo>
                <a:cubicBezTo>
                  <a:pt x="1108807" y="180016"/>
                  <a:pt x="1110107" y="181285"/>
                  <a:pt x="1111602" y="181920"/>
                </a:cubicBezTo>
                <a:cubicBezTo>
                  <a:pt x="1113096" y="182555"/>
                  <a:pt x="1115176" y="182847"/>
                  <a:pt x="1117841" y="182799"/>
                </a:cubicBezTo>
                <a:cubicBezTo>
                  <a:pt x="1119531" y="182148"/>
                  <a:pt x="1121611" y="181887"/>
                  <a:pt x="1124080" y="182018"/>
                </a:cubicBezTo>
                <a:cubicBezTo>
                  <a:pt x="1127249" y="182376"/>
                  <a:pt x="1130466" y="182245"/>
                  <a:pt x="1133732" y="181627"/>
                </a:cubicBezTo>
                <a:cubicBezTo>
                  <a:pt x="1136998" y="181009"/>
                  <a:pt x="1140020" y="180097"/>
                  <a:pt x="1142799" y="178893"/>
                </a:cubicBezTo>
                <a:cubicBezTo>
                  <a:pt x="1148209" y="175851"/>
                  <a:pt x="1153377" y="173150"/>
                  <a:pt x="1158300" y="170790"/>
                </a:cubicBezTo>
                <a:cubicBezTo>
                  <a:pt x="1163223" y="168431"/>
                  <a:pt x="1168195" y="165925"/>
                  <a:pt x="1173216" y="163272"/>
                </a:cubicBezTo>
                <a:cubicBezTo>
                  <a:pt x="1174776" y="162524"/>
                  <a:pt x="1176339" y="162068"/>
                  <a:pt x="1177902" y="161906"/>
                </a:cubicBezTo>
                <a:cubicBezTo>
                  <a:pt x="1179466" y="161743"/>
                  <a:pt x="1181031" y="161678"/>
                  <a:pt x="1182596" y="161710"/>
                </a:cubicBezTo>
                <a:cubicBezTo>
                  <a:pt x="1183754" y="161287"/>
                  <a:pt x="1184569" y="160571"/>
                  <a:pt x="1185042" y="159562"/>
                </a:cubicBezTo>
                <a:cubicBezTo>
                  <a:pt x="1185515" y="158554"/>
                  <a:pt x="1185743" y="157447"/>
                  <a:pt x="1185727" y="156243"/>
                </a:cubicBezTo>
                <a:cubicBezTo>
                  <a:pt x="1185587" y="146219"/>
                  <a:pt x="1185842" y="136586"/>
                  <a:pt x="1186493" y="127344"/>
                </a:cubicBezTo>
                <a:cubicBezTo>
                  <a:pt x="1186622" y="119664"/>
                  <a:pt x="1187142" y="112374"/>
                  <a:pt x="1188053" y="105475"/>
                </a:cubicBezTo>
                <a:cubicBezTo>
                  <a:pt x="1188478" y="101195"/>
                  <a:pt x="1188999" y="96867"/>
                  <a:pt x="1189620" y="92490"/>
                </a:cubicBezTo>
                <a:cubicBezTo>
                  <a:pt x="1190239" y="88113"/>
                  <a:pt x="1190762" y="83589"/>
                  <a:pt x="1191186" y="78919"/>
                </a:cubicBezTo>
                <a:cubicBezTo>
                  <a:pt x="1191561" y="75356"/>
                  <a:pt x="1191789" y="71743"/>
                  <a:pt x="1191871" y="68082"/>
                </a:cubicBezTo>
                <a:cubicBezTo>
                  <a:pt x="1191952" y="64421"/>
                  <a:pt x="1191985" y="61004"/>
                  <a:pt x="1191969" y="57831"/>
                </a:cubicBezTo>
                <a:cubicBezTo>
                  <a:pt x="1191561" y="54300"/>
                  <a:pt x="1191006" y="50622"/>
                  <a:pt x="1190305" y="46799"/>
                </a:cubicBezTo>
                <a:cubicBezTo>
                  <a:pt x="1189604" y="42974"/>
                  <a:pt x="1188853" y="39102"/>
                  <a:pt x="1188053" y="35180"/>
                </a:cubicBezTo>
                <a:cubicBezTo>
                  <a:pt x="1188070" y="33211"/>
                  <a:pt x="1188037" y="31291"/>
                  <a:pt x="1187955" y="29420"/>
                </a:cubicBezTo>
                <a:cubicBezTo>
                  <a:pt x="1187874" y="27549"/>
                  <a:pt x="1187645" y="25824"/>
                  <a:pt x="1187270" y="24246"/>
                </a:cubicBezTo>
                <a:cubicBezTo>
                  <a:pt x="1187205" y="22293"/>
                  <a:pt x="1186947" y="20535"/>
                  <a:pt x="1186493" y="18973"/>
                </a:cubicBezTo>
                <a:cubicBezTo>
                  <a:pt x="1186039" y="17411"/>
                  <a:pt x="1185779" y="16045"/>
                  <a:pt x="1185714" y="14873"/>
                </a:cubicBezTo>
                <a:cubicBezTo>
                  <a:pt x="1185326" y="13652"/>
                  <a:pt x="1184936" y="12579"/>
                  <a:pt x="1184548" y="11651"/>
                </a:cubicBezTo>
                <a:cubicBezTo>
                  <a:pt x="1184159" y="10724"/>
                  <a:pt x="1183770" y="10235"/>
                  <a:pt x="1183381" y="10187"/>
                </a:cubicBezTo>
                <a:cubicBezTo>
                  <a:pt x="1181031" y="7193"/>
                  <a:pt x="1178536" y="5370"/>
                  <a:pt x="1175893" y="4719"/>
                </a:cubicBezTo>
                <a:cubicBezTo>
                  <a:pt x="1173252" y="4069"/>
                  <a:pt x="1170562" y="3808"/>
                  <a:pt x="1167823" y="3938"/>
                </a:cubicBezTo>
                <a:cubicBezTo>
                  <a:pt x="1166947" y="4052"/>
                  <a:pt x="1165975" y="4801"/>
                  <a:pt x="1164906" y="6184"/>
                </a:cubicBezTo>
                <a:cubicBezTo>
                  <a:pt x="1163836" y="7567"/>
                  <a:pt x="1163253" y="8901"/>
                  <a:pt x="1163155" y="10187"/>
                </a:cubicBezTo>
                <a:lnTo>
                  <a:pt x="1163155" y="28932"/>
                </a:lnTo>
                <a:cubicBezTo>
                  <a:pt x="1162780" y="28948"/>
                  <a:pt x="1162552" y="28916"/>
                  <a:pt x="1162470" y="28834"/>
                </a:cubicBezTo>
                <a:cubicBezTo>
                  <a:pt x="1162389" y="28753"/>
                  <a:pt x="1162356" y="28525"/>
                  <a:pt x="1162372" y="28151"/>
                </a:cubicBezTo>
                <a:cubicBezTo>
                  <a:pt x="1162340" y="25401"/>
                  <a:pt x="1162209" y="22309"/>
                  <a:pt x="1161981" y="18876"/>
                </a:cubicBezTo>
                <a:cubicBezTo>
                  <a:pt x="1161754" y="15442"/>
                  <a:pt x="1161623" y="11765"/>
                  <a:pt x="1161591" y="7843"/>
                </a:cubicBezTo>
                <a:cubicBezTo>
                  <a:pt x="1161624" y="5500"/>
                  <a:pt x="1162338" y="3743"/>
                  <a:pt x="1163734" y="2571"/>
                </a:cubicBezTo>
                <a:cubicBezTo>
                  <a:pt x="1165131" y="1400"/>
                  <a:pt x="1167012" y="814"/>
                  <a:pt x="1169379" y="814"/>
                </a:cubicBezTo>
                <a:cubicBezTo>
                  <a:pt x="1172620" y="163"/>
                  <a:pt x="1176250" y="-97"/>
                  <a:pt x="1180269" y="33"/>
                </a:cubicBezTo>
                <a:close/>
              </a:path>
            </a:pathLst>
          </a:custGeom>
          <a:solidFill>
            <a:schemeClr val="accent1">
              <a:lumMod val="100000"/>
            </a:schemeClr>
          </a:solidFill>
          <a:ln>
            <a:noFill/>
          </a:ln>
          <a:effectLst>
            <a:outerShdw blurRad="180975" dist="96520" dir="5400000"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6175" dirty="0">
              <a:solidFill>
                <a:schemeClr val="accent1">
                  <a:lumMod val="100000"/>
                </a:schemeClr>
              </a:solidFill>
              <a:effectLst>
                <a:outerShdw blurRad="180975" dist="96520" dir="5400000"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3" name="组合 2"/>
          <p:cNvGrpSpPr/>
          <p:nvPr>
            <p:custDataLst>
              <p:tags r:id="rId2"/>
            </p:custDataLst>
          </p:nvPr>
        </p:nvGrpSpPr>
        <p:grpSpPr>
          <a:xfrm>
            <a:off x="2694344" y="2202740"/>
            <a:ext cx="1210630" cy="1117506"/>
            <a:chOff x="4666669" y="2306753"/>
            <a:chExt cx="1210630" cy="1117506"/>
          </a:xfrm>
        </p:grpSpPr>
        <p:sp>
          <p:nvSpPr>
            <p:cNvPr id="6" name="小芋泥12-2"/>
            <p:cNvSpPr/>
            <p:nvPr>
              <p:custDataLst>
                <p:tags r:id="rId4"/>
              </p:custDataLst>
            </p:nvPr>
          </p:nvSpPr>
          <p:spPr>
            <a:xfrm>
              <a:off x="4666669" y="2343685"/>
              <a:ext cx="1210630" cy="1043645"/>
            </a:xfrm>
            <a:prstGeom prst="hexagon">
              <a:avLst/>
            </a:prstGeom>
            <a:solidFill>
              <a:schemeClr val="bg1"/>
            </a:solidFill>
            <a:ln>
              <a:noFill/>
            </a:ln>
            <a:effectLst>
              <a:outerShdw blurRad="592874"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7150" tIns="118575" rIns="237150" bIns="118575" rtlCol="0" anchor="ctr"/>
            <a:lstStyle/>
            <a:p>
              <a:endParaRPr lang="zh-CN" altLang="en-US" sz="415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7" name="小芋泥12-3"/>
            <p:cNvSpPr txBox="1"/>
            <p:nvPr/>
          </p:nvSpPr>
          <p:spPr>
            <a:xfrm>
              <a:off x="4666669" y="2306753"/>
              <a:ext cx="1210630" cy="1117506"/>
            </a:xfrm>
            <a:prstGeom prst="rect">
              <a:avLst/>
            </a:prstGeom>
            <a:noFill/>
            <a:effectLst/>
          </p:spPr>
          <p:txBody>
            <a:bodyPr wrap="none" lIns="237150" tIns="118575" rIns="237150" bIns="118575" rtlCol="0">
              <a:spAutoFit/>
            </a:bodyPr>
            <a:lstStyle/>
            <a:p>
              <a:r>
                <a:rPr lang="zh-CN" altLang="en-US" sz="5705" dirty="0">
                  <a:solidFill>
                    <a:schemeClr val="tx1">
                      <a:lumMod val="50000"/>
                      <a:lumOff val="50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肆</a:t>
              </a:r>
            </a:p>
          </p:txBody>
        </p:sp>
      </p:grpSp>
      <p:sp>
        <p:nvSpPr>
          <p:cNvPr id="5" name="小芋泥12-4"/>
          <p:cNvSpPr txBox="1"/>
          <p:nvPr>
            <p:custDataLst>
              <p:tags r:id="rId3"/>
            </p:custDataLst>
          </p:nvPr>
        </p:nvSpPr>
        <p:spPr>
          <a:xfrm>
            <a:off x="4076357" y="2929391"/>
            <a:ext cx="5178139" cy="438582"/>
          </a:xfrm>
          <a:prstGeom prst="rect">
            <a:avLst/>
          </a:prstGeom>
          <a:noFill/>
          <a:effectLst/>
        </p:spPr>
        <p:txBody>
          <a:bodyPr wrap="square" lIns="86868" tIns="43434" rIns="86868" bIns="43434" rtlCol="0">
            <a:spAutoFit/>
          </a:bodyPr>
          <a:lstStyle/>
          <a:p>
            <a:pPr algn="dist"/>
            <a:r>
              <a:rPr lang="en-US" altLang="zh-CN" sz="2280" dirty="0">
                <a:solidFill>
                  <a:schemeClr val="tx1">
                    <a:lumMod val="50000"/>
                    <a:lumOff val="50000"/>
                    <a:alpha val="75000"/>
                  </a:schemeClr>
                </a:solidFill>
                <a:effectLst>
                  <a:outerShdw blurRad="180975" dist="96520" dir="5400000"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Technology and difficulties</a:t>
            </a:r>
          </a:p>
        </p:txBody>
      </p:sp>
      <p:grpSp>
        <p:nvGrpSpPr>
          <p:cNvPr id="30" name="小芋泥13"/>
          <p:cNvGrpSpPr/>
          <p:nvPr/>
        </p:nvGrpSpPr>
        <p:grpSpPr>
          <a:xfrm>
            <a:off x="7367882" y="3170232"/>
            <a:ext cx="2036436" cy="374661"/>
            <a:chOff x="2881808" y="789782"/>
            <a:chExt cx="1500677" cy="210344"/>
          </a:xfrm>
        </p:grpSpPr>
        <p:sp>
          <p:nvSpPr>
            <p:cNvPr id="31" name="小芋泥13-1"/>
            <p:cNvSpPr/>
            <p:nvPr/>
          </p:nvSpPr>
          <p:spPr>
            <a:xfrm>
              <a:off x="4188321" y="789782"/>
              <a:ext cx="194164" cy="210344"/>
            </a:xfrm>
            <a:prstGeom prst="parallelogram">
              <a:avLst>
                <a:gd name="adj" fmla="val 535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sz="160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cxnSp>
          <p:nvCxnSpPr>
            <p:cNvPr id="224" name="小芋泥13-2"/>
            <p:cNvCxnSpPr>
              <a:stCxn id="31" idx="5"/>
            </p:cNvCxnSpPr>
            <p:nvPr/>
          </p:nvCxnSpPr>
          <p:spPr>
            <a:xfrm flipH="1" flipV="1">
              <a:off x="2881808" y="890588"/>
              <a:ext cx="1358511" cy="4366"/>
            </a:xfrm>
            <a:prstGeom prst="line">
              <a:avLst/>
            </a:prstGeom>
            <a:gradFill>
              <a:gsLst>
                <a:gs pos="17000">
                  <a:schemeClr val="accent1">
                    <a:alpha val="0"/>
                  </a:schemeClr>
                </a:gs>
                <a:gs pos="100000">
                  <a:schemeClr val="accent1">
                    <a:alpha val="28000"/>
                  </a:schemeClr>
                </a:gs>
              </a:gsLst>
              <a:lin ang="0" scaled="0"/>
            </a:gradFill>
            <a:ln w="28575">
              <a:gradFill>
                <a:gsLst>
                  <a:gs pos="0">
                    <a:schemeClr val="accent1">
                      <a:alpha val="0"/>
                    </a:schemeClr>
                  </a:gs>
                  <a:gs pos="100000">
                    <a:schemeClr val="accent1"/>
                  </a:gs>
                </a:gsLst>
                <a:lin ang="10800000" scaled="0"/>
              </a:gradFill>
            </a:ln>
          </p:spPr>
          <p:style>
            <a:lnRef idx="2">
              <a:schemeClr val="accent1">
                <a:shade val="50000"/>
              </a:schemeClr>
            </a:lnRef>
            <a:fillRef idx="1">
              <a:schemeClr val="accent1"/>
            </a:fillRef>
            <a:effectRef idx="0">
              <a:schemeClr val="accent1"/>
            </a:effectRef>
            <a:fontRef idx="minor">
              <a:schemeClr val="lt1"/>
            </a:fontRef>
          </p:style>
        </p:cxnSp>
      </p:grpSp>
      <p:pic>
        <p:nvPicPr>
          <p:cNvPr id="239" name="小芋泥16"/>
          <p:cNvPicPr>
            <a:picLocks noChangeAspect="1"/>
          </p:cNvPicPr>
          <p:nvPr/>
        </p:nvPicPr>
        <p:blipFill rotWithShape="1">
          <a:blip r:embed="rId7"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a:xfrm>
            <a:off x="9330309" y="229119"/>
            <a:ext cx="2166366" cy="384824"/>
          </a:xfrm>
          <a:prstGeom prst="rect">
            <a:avLst/>
          </a:prstGeom>
        </p:spPr>
      </p:pic>
      <p:pic>
        <p:nvPicPr>
          <p:cNvPr id="2" name="图片 1"/>
          <p:cNvPicPr>
            <a:picLocks noChangeAspect="1"/>
          </p:cNvPicPr>
          <p:nvPr/>
        </p:nvPicPr>
        <p:blipFill>
          <a:blip r:embed="rId8" cstate="email">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rot="3725313">
            <a:off x="6731676" y="2051763"/>
            <a:ext cx="1851592" cy="1659219"/>
          </a:xfrm>
          <a:prstGeom prst="rect">
            <a:avLst/>
          </a:prstGeom>
        </p:spPr>
      </p:pic>
      <p:grpSp>
        <p:nvGrpSpPr>
          <p:cNvPr id="8" name="组合 7"/>
          <p:cNvGrpSpPr/>
          <p:nvPr/>
        </p:nvGrpSpPr>
        <p:grpSpPr>
          <a:xfrm rot="192095">
            <a:off x="8656454" y="1018706"/>
            <a:ext cx="2697186" cy="1200983"/>
            <a:chOff x="8932957" y="642380"/>
            <a:chExt cx="2785640" cy="1145705"/>
          </a:xfrm>
        </p:grpSpPr>
        <p:pic>
          <p:nvPicPr>
            <p:cNvPr id="9" name="王小婷5"/>
            <p:cNvPicPr>
              <a:picLocks noChangeAspect="1"/>
            </p:cNvPicPr>
            <p:nvPr/>
          </p:nvPicPr>
          <p:blipFill rotWithShape="1">
            <a:blip r:embed="rId10" cstate="email">
              <a:duotone>
                <a:schemeClr val="bg2">
                  <a:shade val="45000"/>
                  <a:satMod val="135000"/>
                </a:schemeClr>
                <a:prstClr val="white"/>
              </a:duotone>
              <a:extLst>
                <a:ext uri="{BEBA8EAE-BF5A-486C-A8C5-ECC9F3942E4B}">
                  <a14:imgProps xmlns:a14="http://schemas.microsoft.com/office/drawing/2010/main">
                    <a14:imgLayer r:embed="rId11">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144627" y="1310235"/>
              <a:ext cx="261620" cy="182381"/>
            </a:xfrm>
            <a:prstGeom prst="rect">
              <a:avLst/>
            </a:prstGeom>
          </p:spPr>
        </p:pic>
        <p:grpSp>
          <p:nvGrpSpPr>
            <p:cNvPr id="10" name="组合 9"/>
            <p:cNvGrpSpPr/>
            <p:nvPr/>
          </p:nvGrpSpPr>
          <p:grpSpPr>
            <a:xfrm>
              <a:off x="8932957" y="642380"/>
              <a:ext cx="2785640" cy="1145705"/>
              <a:chOff x="8924792" y="701383"/>
              <a:chExt cx="2574259" cy="1058766"/>
            </a:xfrm>
          </p:grpSpPr>
          <p:pic>
            <p:nvPicPr>
              <p:cNvPr id="11" name="王小婷5"/>
              <p:cNvPicPr>
                <a:picLocks noChangeAspect="1"/>
              </p:cNvPicPr>
              <p:nvPr/>
            </p:nvPicPr>
            <p:blipFill rotWithShape="1">
              <a:blip r:embed="rId12" cstate="email">
                <a:duotone>
                  <a:schemeClr val="bg2">
                    <a:shade val="45000"/>
                    <a:satMod val="135000"/>
                  </a:schemeClr>
                  <a:prstClr val="white"/>
                </a:duotone>
                <a:extLst>
                  <a:ext uri="{BEBA8EAE-BF5A-486C-A8C5-ECC9F3942E4B}">
                    <a14:imgProps xmlns:a14="http://schemas.microsoft.com/office/drawing/2010/main">
                      <a14:imgLayer r:embed="rId13">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721078" y="1353855"/>
                <a:ext cx="777973" cy="406294"/>
              </a:xfrm>
              <a:prstGeom prst="rect">
                <a:avLst/>
              </a:prstGeom>
            </p:spPr>
          </p:pic>
          <p:pic>
            <p:nvPicPr>
              <p:cNvPr id="12" name="王小婷5"/>
              <p:cNvPicPr>
                <a:picLocks noChangeAspect="1"/>
              </p:cNvPicPr>
              <p:nvPr/>
            </p:nvPicPr>
            <p:blipFill rotWithShape="1">
              <a:blip r:embed="rId14" cstate="email">
                <a:duotone>
                  <a:schemeClr val="bg2">
                    <a:shade val="45000"/>
                    <a:satMod val="135000"/>
                  </a:schemeClr>
                  <a:prstClr val="white"/>
                </a:duotone>
                <a:extLst>
                  <a:ext uri="{BEBA8EAE-BF5A-486C-A8C5-ECC9F3942E4B}">
                    <a14:imgProps xmlns:a14="http://schemas.microsoft.com/office/drawing/2010/main">
                      <a14:imgLayer r:embed="rId15">
                        <a14:imgEffect>
                          <a14:sharpenSoften amount="40000"/>
                        </a14:imgEffect>
                      </a14:imgLayer>
                    </a14:imgProps>
                  </a:ext>
                  <a:ext uri="{28A0092B-C50C-407E-A947-70E740481C1C}">
                    <a14:useLocalDpi xmlns:a14="http://schemas.microsoft.com/office/drawing/2010/main"/>
                  </a:ext>
                </a:extLst>
              </a:blip>
              <a:srcRect t="-34640"/>
              <a:stretch>
                <a:fillRect/>
              </a:stretch>
            </p:blipFill>
            <p:spPr>
              <a:xfrm rot="21200128" flipH="1">
                <a:off x="9317043" y="735564"/>
                <a:ext cx="994265" cy="760076"/>
              </a:xfrm>
              <a:prstGeom prst="ellipse">
                <a:avLst/>
              </a:prstGeom>
            </p:spPr>
          </p:pic>
          <p:pic>
            <p:nvPicPr>
              <p:cNvPr id="13" name="王小婷5"/>
              <p:cNvPicPr>
                <a:picLocks noChangeAspect="1"/>
              </p:cNvPicPr>
              <p:nvPr/>
            </p:nvPicPr>
            <p:blipFill rotWithShape="1">
              <a:blip r:embed="rId16" cstate="email">
                <a:duotone>
                  <a:schemeClr val="bg2">
                    <a:shade val="45000"/>
                    <a:satMod val="135000"/>
                  </a:schemeClr>
                  <a:prstClr val="white"/>
                </a:duotone>
                <a:extLst>
                  <a:ext uri="{BEBA8EAE-BF5A-486C-A8C5-ECC9F3942E4B}">
                    <a14:imgProps xmlns:a14="http://schemas.microsoft.com/office/drawing/2010/main">
                      <a14:imgLayer r:embed="rId17">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590268" y="953375"/>
                <a:ext cx="261620" cy="182381"/>
              </a:xfrm>
              <a:prstGeom prst="rect">
                <a:avLst/>
              </a:prstGeom>
            </p:spPr>
          </p:pic>
          <p:pic>
            <p:nvPicPr>
              <p:cNvPr id="14" name="王小婷5"/>
              <p:cNvPicPr>
                <a:picLocks noChangeAspect="1"/>
              </p:cNvPicPr>
              <p:nvPr/>
            </p:nvPicPr>
            <p:blipFill rotWithShape="1">
              <a:blip r:embed="rId16" cstate="email">
                <a:duotone>
                  <a:schemeClr val="bg2">
                    <a:shade val="45000"/>
                    <a:satMod val="135000"/>
                  </a:schemeClr>
                  <a:prstClr val="white"/>
                </a:duotone>
                <a:extLst>
                  <a:ext uri="{BEBA8EAE-BF5A-486C-A8C5-ECC9F3942E4B}">
                    <a14:imgProps xmlns:a14="http://schemas.microsoft.com/office/drawing/2010/main">
                      <a14:imgLayer r:embed="rId17">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8924792" y="1025589"/>
                <a:ext cx="261620" cy="182381"/>
              </a:xfrm>
              <a:prstGeom prst="rect">
                <a:avLst/>
              </a:prstGeom>
            </p:spPr>
          </p:pic>
          <p:pic>
            <p:nvPicPr>
              <p:cNvPr id="15" name="王小婷5"/>
              <p:cNvPicPr>
                <a:picLocks noChangeAspect="1"/>
              </p:cNvPicPr>
              <p:nvPr/>
            </p:nvPicPr>
            <p:blipFill rotWithShape="1">
              <a:blip r:embed="rId18" cstate="email">
                <a:duotone>
                  <a:schemeClr val="bg2">
                    <a:shade val="45000"/>
                    <a:satMod val="135000"/>
                  </a:schemeClr>
                  <a:prstClr val="white"/>
                </a:duotone>
                <a:extLst>
                  <a:ext uri="{BEBA8EAE-BF5A-486C-A8C5-ECC9F3942E4B}">
                    <a14:imgProps xmlns:a14="http://schemas.microsoft.com/office/drawing/2010/main">
                      <a14:imgLayer r:embed="rId19">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9375186" y="701383"/>
                <a:ext cx="230833" cy="160919"/>
              </a:xfrm>
              <a:prstGeom prst="rect">
                <a:avLst/>
              </a:prstGeom>
            </p:spPr>
          </p:pic>
        </p:grpSp>
      </p:grpSp>
      <p:pic>
        <p:nvPicPr>
          <p:cNvPr id="16" name="王小婷10"/>
          <p:cNvPicPr>
            <a:picLocks noChangeAspect="1"/>
          </p:cNvPicPr>
          <p:nvPr/>
        </p:nvPicPr>
        <p:blipFill rotWithShape="1">
          <a:blip r:embed="rId20" cstate="email">
            <a:duotone>
              <a:schemeClr val="bg2">
                <a:shade val="45000"/>
                <a:satMod val="135000"/>
              </a:schemeClr>
              <a:prstClr val="white"/>
            </a:duotone>
            <a:extLst>
              <a:ext uri="{BEBA8EAE-BF5A-486C-A8C5-ECC9F3942E4B}">
                <a14:imgProps xmlns:a14="http://schemas.microsoft.com/office/drawing/2010/main">
                  <a14:imgLayer r:embed="rId21">
                    <a14:imgEffect>
                      <a14:sharpenSoften amount="40000"/>
                    </a14:imgEffect>
                  </a14:imgLayer>
                </a14:imgProps>
              </a:ext>
              <a:ext uri="{28A0092B-C50C-407E-A947-70E740481C1C}">
                <a14:useLocalDpi xmlns:a14="http://schemas.microsoft.com/office/drawing/2010/main"/>
              </a:ext>
            </a:extLst>
          </a:blip>
          <a:srcRect/>
          <a:stretch>
            <a:fillRect/>
          </a:stretch>
        </p:blipFill>
        <p:spPr>
          <a:xfrm>
            <a:off x="2483584" y="1107237"/>
            <a:ext cx="607351" cy="2972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750"/>
                                        <p:tgtEl>
                                          <p:spTgt spid="5"/>
                                        </p:tgtEl>
                                      </p:cBhvr>
                                    </p:animEffect>
                                  </p:childTnLst>
                                </p:cTn>
                              </p:par>
                            </p:childTnLst>
                          </p:cTn>
                        </p:par>
                        <p:par>
                          <p:cTn id="13" fill="hold">
                            <p:stCondLst>
                              <p:cond delay="1250"/>
                            </p:stCondLst>
                            <p:childTnLst>
                              <p:par>
                                <p:cTn id="14" presetID="2" presetClass="entr" presetSubtype="2"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1+#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芋泥1"/>
          <p:cNvSpPr>
            <a:spLocks noGrp="1"/>
          </p:cNvSpPr>
          <p:nvPr>
            <p:ph type="title"/>
          </p:nvPr>
        </p:nvSpPr>
        <p:spPr>
          <a:xfrm>
            <a:off x="690562" y="241024"/>
            <a:ext cx="2154436" cy="430887"/>
          </a:xfrm>
        </p:spPr>
        <p:txBody>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课题关键技术</a:t>
            </a:r>
          </a:p>
        </p:txBody>
      </p:sp>
      <p:sp>
        <p:nvSpPr>
          <p:cNvPr id="141" name="小芋泥2"/>
          <p:cNvSpPr txBox="1"/>
          <p:nvPr/>
        </p:nvSpPr>
        <p:spPr>
          <a:xfrm>
            <a:off x="989934" y="2017664"/>
            <a:ext cx="3429005" cy="761427"/>
          </a:xfrm>
          <a:prstGeom prst="rect">
            <a:avLst/>
          </a:prstGeom>
          <a:noFill/>
          <a:effectLst/>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defRPr/>
            </a:pPr>
            <a:r>
              <a:rPr kumimoji="0" lang="zh-CN" altLang="en-US" sz="2000" b="0" i="0" u="none" strike="noStrike" kern="1200" cap="none"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输入你的正文</a:t>
            </a:r>
            <a:r>
              <a:rPr lang="zh-CN" altLang="en-US" sz="2000" dirty="0">
                <a:solidFill>
                  <a:schemeClr val="tx1">
                    <a:lumMod val="50000"/>
                    <a:lumOff val="50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a:t>
            </a:r>
            <a:r>
              <a:rPr kumimoji="0" lang="zh-CN" altLang="en-US" sz="2000" b="0" i="0" u="none" strike="noStrike" kern="1200" cap="none"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阐述与关键词标题相关的内容</a:t>
            </a:r>
            <a:endParaRPr kumimoji="0" lang="en-US" altLang="zh-CN" sz="2000" b="0" i="0" u="none" strike="noStrike" kern="1200" cap="none"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42" name="小芋泥3"/>
          <p:cNvSpPr txBox="1"/>
          <p:nvPr/>
        </p:nvSpPr>
        <p:spPr>
          <a:xfrm>
            <a:off x="978547" y="3128399"/>
            <a:ext cx="5098603" cy="1093184"/>
          </a:xfrm>
          <a:prstGeom prst="rect">
            <a:avLst/>
          </a:prstGeom>
          <a:noFill/>
          <a:effectLst/>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在这里输入你的正文，阐述与关键词标题相关的具体内容，若字数太多酌情先删减文案，再缩小字号，在这里输入你的正文，阐述与关键词标题相关的具体内容，若字数太多酌情先删减文案，再缩小字号进行调整</a:t>
            </a:r>
            <a:endParaRPr lang="en-US" altLang="zh-CN"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4" name="小芋泥4"/>
          <p:cNvGrpSpPr/>
          <p:nvPr/>
        </p:nvGrpSpPr>
        <p:grpSpPr>
          <a:xfrm>
            <a:off x="988320" y="4609824"/>
            <a:ext cx="5107680" cy="557140"/>
            <a:chOff x="988320" y="4609824"/>
            <a:chExt cx="5107680" cy="557140"/>
          </a:xfrm>
        </p:grpSpPr>
        <p:sp>
          <p:nvSpPr>
            <p:cNvPr id="228" name="小芋泥4-1"/>
            <p:cNvSpPr txBox="1"/>
            <p:nvPr/>
          </p:nvSpPr>
          <p:spPr>
            <a:xfrm>
              <a:off x="1533584" y="4609824"/>
              <a:ext cx="4562416" cy="55714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1200"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p>
          </p:txBody>
        </p:sp>
        <p:grpSp>
          <p:nvGrpSpPr>
            <p:cNvPr id="229" name="小芋泥6"/>
            <p:cNvGrpSpPr/>
            <p:nvPr/>
          </p:nvGrpSpPr>
          <p:grpSpPr>
            <a:xfrm>
              <a:off x="988320" y="4640986"/>
              <a:ext cx="498536" cy="494816"/>
              <a:chOff x="3244771" y="3550733"/>
              <a:chExt cx="369259" cy="366504"/>
            </a:xfrm>
            <a:solidFill>
              <a:schemeClr val="accent1"/>
            </a:solidFill>
          </p:grpSpPr>
          <p:sp>
            <p:nvSpPr>
              <p:cNvPr id="230" name="小芋泥4-2"/>
              <p:cNvSpPr/>
              <p:nvPr/>
            </p:nvSpPr>
            <p:spPr>
              <a:xfrm>
                <a:off x="3244771" y="3550733"/>
                <a:ext cx="369259" cy="366504"/>
              </a:xfrm>
              <a:custGeom>
                <a:avLst/>
                <a:gdLst>
                  <a:gd name="connsiteX0" fmla="*/ 441662 w 455576"/>
                  <a:gd name="connsiteY0" fmla="*/ 197998 h 452177"/>
                  <a:gd name="connsiteX1" fmla="*/ 439383 w 455576"/>
                  <a:gd name="connsiteY1" fmla="*/ 195529 h 452177"/>
                  <a:gd name="connsiteX2" fmla="*/ 257665 w 455576"/>
                  <a:gd name="connsiteY2" fmla="*/ 12529 h 452177"/>
                  <a:gd name="connsiteX3" fmla="*/ 195850 w 455576"/>
                  <a:gd name="connsiteY3" fmla="*/ 12505 h 452177"/>
                  <a:gd name="connsiteX4" fmla="*/ 195826 w 455576"/>
                  <a:gd name="connsiteY4" fmla="*/ 12529 h 452177"/>
                  <a:gd name="connsiteX5" fmla="*/ 14191 w 455576"/>
                  <a:gd name="connsiteY5" fmla="*/ 195458 h 452177"/>
                  <a:gd name="connsiteX6" fmla="*/ 9894 w 455576"/>
                  <a:gd name="connsiteY6" fmla="*/ 200467 h 452177"/>
                  <a:gd name="connsiteX7" fmla="*/ 11948 w 455576"/>
                  <a:gd name="connsiteY7" fmla="*/ 256561 h 452177"/>
                  <a:gd name="connsiteX8" fmla="*/ 38967 w 455576"/>
                  <a:gd name="connsiteY8" fmla="*/ 267174 h 452177"/>
                  <a:gd name="connsiteX9" fmla="*/ 40463 w 455576"/>
                  <a:gd name="connsiteY9" fmla="*/ 267174 h 452177"/>
                  <a:gd name="connsiteX10" fmla="*/ 40463 w 455576"/>
                  <a:gd name="connsiteY10" fmla="*/ 402806 h 452177"/>
                  <a:gd name="connsiteX11" fmla="*/ 89564 w 455576"/>
                  <a:gd name="connsiteY11" fmla="*/ 451895 h 452177"/>
                  <a:gd name="connsiteX12" fmla="*/ 364628 w 455576"/>
                  <a:gd name="connsiteY12" fmla="*/ 451895 h 452177"/>
                  <a:gd name="connsiteX13" fmla="*/ 413729 w 455576"/>
                  <a:gd name="connsiteY13" fmla="*/ 402806 h 452177"/>
                  <a:gd name="connsiteX14" fmla="*/ 413729 w 455576"/>
                  <a:gd name="connsiteY14" fmla="*/ 267209 h 452177"/>
                  <a:gd name="connsiteX15" fmla="*/ 415153 w 455576"/>
                  <a:gd name="connsiteY15" fmla="*/ 267209 h 452177"/>
                  <a:gd name="connsiteX16" fmla="*/ 454852 w 455576"/>
                  <a:gd name="connsiteY16" fmla="*/ 227535 h 452177"/>
                  <a:gd name="connsiteX17" fmla="*/ 441686 w 455576"/>
                  <a:gd name="connsiteY17" fmla="*/ 197998 h 452177"/>
                  <a:gd name="connsiteX18" fmla="*/ 358799 w 455576"/>
                  <a:gd name="connsiteY18" fmla="*/ 393547 h 452177"/>
                  <a:gd name="connsiteX19" fmla="*/ 271436 w 455576"/>
                  <a:gd name="connsiteY19" fmla="*/ 424591 h 452177"/>
                  <a:gd name="connsiteX20" fmla="*/ 182649 w 455576"/>
                  <a:gd name="connsiteY20" fmla="*/ 424591 h 452177"/>
                  <a:gd name="connsiteX21" fmla="*/ 95274 w 455576"/>
                  <a:gd name="connsiteY21" fmla="*/ 393547 h 452177"/>
                  <a:gd name="connsiteX22" fmla="*/ 95274 w 455576"/>
                  <a:gd name="connsiteY22" fmla="*/ 200325 h 452177"/>
                  <a:gd name="connsiteX23" fmla="*/ 181129 w 455576"/>
                  <a:gd name="connsiteY23" fmla="*/ 134402 h 452177"/>
                  <a:gd name="connsiteX24" fmla="*/ 272944 w 455576"/>
                  <a:gd name="connsiteY24" fmla="*/ 134402 h 452177"/>
                  <a:gd name="connsiteX25" fmla="*/ 358799 w 455576"/>
                  <a:gd name="connsiteY25" fmla="*/ 200325 h 45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55576" h="452177">
                    <a:moveTo>
                      <a:pt x="441662" y="197998"/>
                    </a:moveTo>
                    <a:cubicBezTo>
                      <a:pt x="440938" y="197144"/>
                      <a:pt x="440178" y="196324"/>
                      <a:pt x="439383" y="195529"/>
                    </a:cubicBezTo>
                    <a:lnTo>
                      <a:pt x="257665" y="12529"/>
                    </a:lnTo>
                    <a:cubicBezTo>
                      <a:pt x="240606" y="-4542"/>
                      <a:pt x="212921" y="-4554"/>
                      <a:pt x="195850" y="12505"/>
                    </a:cubicBezTo>
                    <a:cubicBezTo>
                      <a:pt x="195838" y="12517"/>
                      <a:pt x="195838" y="12517"/>
                      <a:pt x="195826" y="12529"/>
                    </a:cubicBezTo>
                    <a:lnTo>
                      <a:pt x="14191" y="195458"/>
                    </a:lnTo>
                    <a:cubicBezTo>
                      <a:pt x="12636" y="197013"/>
                      <a:pt x="11200" y="198687"/>
                      <a:pt x="9894" y="200467"/>
                    </a:cubicBezTo>
                    <a:cubicBezTo>
                      <a:pt x="-5029" y="216518"/>
                      <a:pt x="-4114" y="241638"/>
                      <a:pt x="11948" y="256561"/>
                    </a:cubicBezTo>
                    <a:cubicBezTo>
                      <a:pt x="19284" y="263387"/>
                      <a:pt x="28936" y="267174"/>
                      <a:pt x="38967" y="267174"/>
                    </a:cubicBezTo>
                    <a:lnTo>
                      <a:pt x="40463" y="267174"/>
                    </a:lnTo>
                    <a:lnTo>
                      <a:pt x="40463" y="402806"/>
                    </a:lnTo>
                    <a:cubicBezTo>
                      <a:pt x="40499" y="429909"/>
                      <a:pt x="62461" y="451859"/>
                      <a:pt x="89564" y="451895"/>
                    </a:cubicBezTo>
                    <a:lnTo>
                      <a:pt x="364628" y="451895"/>
                    </a:lnTo>
                    <a:cubicBezTo>
                      <a:pt x="391731" y="451871"/>
                      <a:pt x="413693" y="429909"/>
                      <a:pt x="413729" y="402806"/>
                    </a:cubicBezTo>
                    <a:lnTo>
                      <a:pt x="413729" y="267209"/>
                    </a:lnTo>
                    <a:lnTo>
                      <a:pt x="415153" y="267209"/>
                    </a:lnTo>
                    <a:cubicBezTo>
                      <a:pt x="437068" y="267221"/>
                      <a:pt x="454840" y="249449"/>
                      <a:pt x="454852" y="227535"/>
                    </a:cubicBezTo>
                    <a:cubicBezTo>
                      <a:pt x="454852" y="216269"/>
                      <a:pt x="450067" y="205525"/>
                      <a:pt x="441686" y="197998"/>
                    </a:cubicBezTo>
                    <a:close/>
                    <a:moveTo>
                      <a:pt x="358799" y="393547"/>
                    </a:moveTo>
                    <a:cubicBezTo>
                      <a:pt x="358799" y="429956"/>
                      <a:pt x="318851" y="424591"/>
                      <a:pt x="271436" y="424591"/>
                    </a:cubicBezTo>
                    <a:lnTo>
                      <a:pt x="182649" y="424591"/>
                    </a:lnTo>
                    <a:cubicBezTo>
                      <a:pt x="135234" y="424591"/>
                      <a:pt x="95274" y="429956"/>
                      <a:pt x="95274" y="393547"/>
                    </a:cubicBezTo>
                    <a:lnTo>
                      <a:pt x="95274" y="200325"/>
                    </a:lnTo>
                    <a:cubicBezTo>
                      <a:pt x="95274" y="163915"/>
                      <a:pt x="133714" y="134402"/>
                      <a:pt x="181129" y="134402"/>
                    </a:cubicBezTo>
                    <a:lnTo>
                      <a:pt x="272944" y="134402"/>
                    </a:lnTo>
                    <a:cubicBezTo>
                      <a:pt x="320359" y="134402"/>
                      <a:pt x="358799" y="163915"/>
                      <a:pt x="358799" y="200325"/>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31" name="小芋泥4-3"/>
              <p:cNvSpPr/>
              <p:nvPr/>
            </p:nvSpPr>
            <p:spPr>
              <a:xfrm>
                <a:off x="3360195" y="3695674"/>
                <a:ext cx="138320" cy="164752"/>
              </a:xfrm>
              <a:custGeom>
                <a:avLst/>
                <a:gdLst>
                  <a:gd name="connsiteX0" fmla="*/ 155754 w 170653"/>
                  <a:gd name="connsiteY0" fmla="*/ 33623 h 203264"/>
                  <a:gd name="connsiteX1" fmla="*/ 155754 w 170653"/>
                  <a:gd name="connsiteY1" fmla="*/ 186101 h 203264"/>
                  <a:gd name="connsiteX2" fmla="*/ 34866 w 170653"/>
                  <a:gd name="connsiteY2" fmla="*/ 186101 h 203264"/>
                  <a:gd name="connsiteX3" fmla="*/ 13497 w 170653"/>
                  <a:gd name="connsiteY3" fmla="*/ 160696 h 203264"/>
                  <a:gd name="connsiteX4" fmla="*/ 34866 w 170653"/>
                  <a:gd name="connsiteY4" fmla="*/ 135303 h 203264"/>
                  <a:gd name="connsiteX5" fmla="*/ 141520 w 170653"/>
                  <a:gd name="connsiteY5" fmla="*/ 135303 h 203264"/>
                  <a:gd name="connsiteX6" fmla="*/ 141520 w 170653"/>
                  <a:gd name="connsiteY6" fmla="*/ -282 h 203264"/>
                  <a:gd name="connsiteX7" fmla="*/ 27767 w 170653"/>
                  <a:gd name="connsiteY7" fmla="*/ -282 h 203264"/>
                  <a:gd name="connsiteX8" fmla="*/ -725 w 170653"/>
                  <a:gd name="connsiteY8" fmla="*/ 33588 h 203264"/>
                  <a:gd name="connsiteX9" fmla="*/ -725 w 170653"/>
                  <a:gd name="connsiteY9" fmla="*/ 169113 h 203264"/>
                  <a:gd name="connsiteX10" fmla="*/ 27707 w 170653"/>
                  <a:gd name="connsiteY10" fmla="*/ 202983 h 203264"/>
                  <a:gd name="connsiteX11" fmla="*/ 169929 w 170653"/>
                  <a:gd name="connsiteY11" fmla="*/ 202983 h 203264"/>
                  <a:gd name="connsiteX12" fmla="*/ 169929 w 170653"/>
                  <a:gd name="connsiteY12" fmla="*/ 33623 h 203264"/>
                  <a:gd name="connsiteX13" fmla="*/ 155683 w 170653"/>
                  <a:gd name="connsiteY13" fmla="*/ 33623 h 2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0653" h="203264">
                    <a:moveTo>
                      <a:pt x="155754" y="33623"/>
                    </a:moveTo>
                    <a:lnTo>
                      <a:pt x="155754" y="186101"/>
                    </a:lnTo>
                    <a:lnTo>
                      <a:pt x="34866" y="186101"/>
                    </a:lnTo>
                    <a:cubicBezTo>
                      <a:pt x="23089" y="186101"/>
                      <a:pt x="13497" y="174729"/>
                      <a:pt x="13497" y="160696"/>
                    </a:cubicBezTo>
                    <a:cubicBezTo>
                      <a:pt x="13497" y="146664"/>
                      <a:pt x="22994" y="135303"/>
                      <a:pt x="34866" y="135303"/>
                    </a:cubicBezTo>
                    <a:lnTo>
                      <a:pt x="141520" y="135303"/>
                    </a:lnTo>
                    <a:lnTo>
                      <a:pt x="141520" y="-282"/>
                    </a:lnTo>
                    <a:lnTo>
                      <a:pt x="27767" y="-282"/>
                    </a:lnTo>
                    <a:cubicBezTo>
                      <a:pt x="12108" y="-282"/>
                      <a:pt x="-725" y="14973"/>
                      <a:pt x="-725" y="33588"/>
                    </a:cubicBezTo>
                    <a:lnTo>
                      <a:pt x="-725" y="169113"/>
                    </a:lnTo>
                    <a:cubicBezTo>
                      <a:pt x="-725" y="187740"/>
                      <a:pt x="12073" y="202983"/>
                      <a:pt x="27707" y="202983"/>
                    </a:cubicBezTo>
                    <a:lnTo>
                      <a:pt x="169929" y="202983"/>
                    </a:lnTo>
                    <a:lnTo>
                      <a:pt x="169929" y="33623"/>
                    </a:lnTo>
                    <a:lnTo>
                      <a:pt x="155683" y="33623"/>
                    </a:lnTo>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32" name="小芋泥4-4"/>
              <p:cNvSpPr/>
              <p:nvPr/>
            </p:nvSpPr>
            <p:spPr>
              <a:xfrm>
                <a:off x="3394806" y="3819253"/>
                <a:ext cx="80682" cy="13721"/>
              </a:xfrm>
              <a:custGeom>
                <a:avLst/>
                <a:gdLst>
                  <a:gd name="connsiteX0" fmla="*/ 0 w 99542"/>
                  <a:gd name="connsiteY0" fmla="*/ 0 h 16928"/>
                  <a:gd name="connsiteX1" fmla="*/ 99543 w 99542"/>
                  <a:gd name="connsiteY1" fmla="*/ 0 h 16928"/>
                  <a:gd name="connsiteX2" fmla="*/ 99543 w 99542"/>
                  <a:gd name="connsiteY2" fmla="*/ 16929 h 16928"/>
                  <a:gd name="connsiteX3" fmla="*/ 0 w 99542"/>
                  <a:gd name="connsiteY3" fmla="*/ 16929 h 16928"/>
                  <a:gd name="connsiteX4" fmla="*/ 0 w 99542"/>
                  <a:gd name="connsiteY4" fmla="*/ 0 h 16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42" h="16928">
                    <a:moveTo>
                      <a:pt x="0" y="0"/>
                    </a:moveTo>
                    <a:lnTo>
                      <a:pt x="99543" y="0"/>
                    </a:lnTo>
                    <a:lnTo>
                      <a:pt x="99543" y="16929"/>
                    </a:lnTo>
                    <a:lnTo>
                      <a:pt x="0" y="16929"/>
                    </a:lnTo>
                    <a:lnTo>
                      <a:pt x="0" y="0"/>
                    </a:lnTo>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grpSp>
        <p:nvGrpSpPr>
          <p:cNvPr id="6" name="小芋泥5"/>
          <p:cNvGrpSpPr/>
          <p:nvPr/>
        </p:nvGrpSpPr>
        <p:grpSpPr>
          <a:xfrm>
            <a:off x="6564275" y="5466397"/>
            <a:ext cx="5109516" cy="557140"/>
            <a:chOff x="6564275" y="5466397"/>
            <a:chExt cx="5109516" cy="557140"/>
          </a:xfrm>
        </p:grpSpPr>
        <p:sp>
          <p:nvSpPr>
            <p:cNvPr id="252" name="小芋泥5-1"/>
            <p:cNvSpPr txBox="1"/>
            <p:nvPr/>
          </p:nvSpPr>
          <p:spPr>
            <a:xfrm>
              <a:off x="7111375" y="5466397"/>
              <a:ext cx="4562416" cy="55714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1200"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p>
          </p:txBody>
        </p:sp>
        <p:sp>
          <p:nvSpPr>
            <p:cNvPr id="25" name="小芋泥5-2"/>
            <p:cNvSpPr/>
            <p:nvPr/>
          </p:nvSpPr>
          <p:spPr>
            <a:xfrm>
              <a:off x="6564275" y="5497559"/>
              <a:ext cx="502206" cy="494816"/>
            </a:xfrm>
            <a:custGeom>
              <a:avLst/>
              <a:gdLst>
                <a:gd name="connsiteX0" fmla="*/ 6164 w 349590"/>
                <a:gd name="connsiteY0" fmla="*/ 319765 h 344446"/>
                <a:gd name="connsiteX1" fmla="*/ 343418 w 349590"/>
                <a:gd name="connsiteY1" fmla="*/ 319765 h 344446"/>
                <a:gd name="connsiteX2" fmla="*/ 349590 w 349590"/>
                <a:gd name="connsiteY2" fmla="*/ 325938 h 344446"/>
                <a:gd name="connsiteX3" fmla="*/ 349590 w 349590"/>
                <a:gd name="connsiteY3" fmla="*/ 339302 h 344446"/>
                <a:gd name="connsiteX4" fmla="*/ 343418 w 349590"/>
                <a:gd name="connsiteY4" fmla="*/ 344446 h 344446"/>
                <a:gd name="connsiteX5" fmla="*/ 6164 w 349590"/>
                <a:gd name="connsiteY5" fmla="*/ 344446 h 344446"/>
                <a:gd name="connsiteX6" fmla="*/ 0 w 349590"/>
                <a:gd name="connsiteY6" fmla="*/ 338273 h 344446"/>
                <a:gd name="connsiteX7" fmla="*/ 0 w 349590"/>
                <a:gd name="connsiteY7" fmla="*/ 325938 h 344446"/>
                <a:gd name="connsiteX8" fmla="*/ 6164 w 349590"/>
                <a:gd name="connsiteY8" fmla="*/ 319765 h 344446"/>
                <a:gd name="connsiteX9" fmla="*/ 16452 w 349590"/>
                <a:gd name="connsiteY9" fmla="*/ 212321 h 344446"/>
                <a:gd name="connsiteX10" fmla="*/ 68891 w 349590"/>
                <a:gd name="connsiteY10" fmla="*/ 212321 h 344446"/>
                <a:gd name="connsiteX11" fmla="*/ 75063 w 349590"/>
                <a:gd name="connsiteY11" fmla="*/ 217237 h 344446"/>
                <a:gd name="connsiteX12" fmla="*/ 75063 w 349590"/>
                <a:gd name="connsiteY12" fmla="*/ 294283 h 344446"/>
                <a:gd name="connsiteX13" fmla="*/ 68891 w 349590"/>
                <a:gd name="connsiteY13" fmla="*/ 299209 h 344446"/>
                <a:gd name="connsiteX14" fmla="*/ 16452 w 349590"/>
                <a:gd name="connsiteY14" fmla="*/ 299209 h 344446"/>
                <a:gd name="connsiteX15" fmla="*/ 10280 w 349590"/>
                <a:gd name="connsiteY15" fmla="*/ 294283 h 344446"/>
                <a:gd name="connsiteX16" fmla="*/ 10280 w 349590"/>
                <a:gd name="connsiteY16" fmla="*/ 217237 h 344446"/>
                <a:gd name="connsiteX17" fmla="*/ 16452 w 349590"/>
                <a:gd name="connsiteY17" fmla="*/ 212321 h 344446"/>
                <a:gd name="connsiteX18" fmla="*/ 192275 w 349590"/>
                <a:gd name="connsiteY18" fmla="*/ 125433 h 344446"/>
                <a:gd name="connsiteX19" fmla="*/ 245742 w 349590"/>
                <a:gd name="connsiteY19" fmla="*/ 125433 h 344446"/>
                <a:gd name="connsiteX20" fmla="*/ 251905 w 349590"/>
                <a:gd name="connsiteY20" fmla="*/ 131606 h 344446"/>
                <a:gd name="connsiteX21" fmla="*/ 251905 w 349590"/>
                <a:gd name="connsiteY21" fmla="*/ 293035 h 344446"/>
                <a:gd name="connsiteX22" fmla="*/ 245742 w 349590"/>
                <a:gd name="connsiteY22" fmla="*/ 299208 h 344446"/>
                <a:gd name="connsiteX23" fmla="*/ 192275 w 349590"/>
                <a:gd name="connsiteY23" fmla="*/ 299208 h 344446"/>
                <a:gd name="connsiteX24" fmla="*/ 186103 w 349590"/>
                <a:gd name="connsiteY24" fmla="*/ 293035 h 344446"/>
                <a:gd name="connsiteX25" fmla="*/ 186103 w 349590"/>
                <a:gd name="connsiteY25" fmla="*/ 131606 h 344446"/>
                <a:gd name="connsiteX26" fmla="*/ 192275 w 349590"/>
                <a:gd name="connsiteY26" fmla="*/ 125433 h 344446"/>
                <a:gd name="connsiteX27" fmla="*/ 103849 w 349590"/>
                <a:gd name="connsiteY27" fmla="*/ 80451 h 344446"/>
                <a:gd name="connsiteX28" fmla="*/ 157316 w 349590"/>
                <a:gd name="connsiteY28" fmla="*/ 80451 h 344446"/>
                <a:gd name="connsiteX29" fmla="*/ 163479 w 349590"/>
                <a:gd name="connsiteY29" fmla="*/ 86159 h 344446"/>
                <a:gd name="connsiteX30" fmla="*/ 163479 w 349590"/>
                <a:gd name="connsiteY30" fmla="*/ 293463 h 344446"/>
                <a:gd name="connsiteX31" fmla="*/ 157316 w 349590"/>
                <a:gd name="connsiteY31" fmla="*/ 299172 h 344446"/>
                <a:gd name="connsiteX32" fmla="*/ 157316 w 349590"/>
                <a:gd name="connsiteY32" fmla="*/ 299209 h 344446"/>
                <a:gd name="connsiteX33" fmla="*/ 103849 w 349590"/>
                <a:gd name="connsiteY33" fmla="*/ 299209 h 344446"/>
                <a:gd name="connsiteX34" fmla="*/ 97677 w 349590"/>
                <a:gd name="connsiteY34" fmla="*/ 293500 h 344446"/>
                <a:gd name="connsiteX35" fmla="*/ 97677 w 349590"/>
                <a:gd name="connsiteY35" fmla="*/ 86159 h 344446"/>
                <a:gd name="connsiteX36" fmla="*/ 103849 w 349590"/>
                <a:gd name="connsiteY36" fmla="*/ 80451 h 344446"/>
                <a:gd name="connsiteX37" fmla="*/ 280701 w 349590"/>
                <a:gd name="connsiteY37" fmla="*/ 0 h 344446"/>
                <a:gd name="connsiteX38" fmla="*/ 334168 w 349590"/>
                <a:gd name="connsiteY38" fmla="*/ 0 h 344446"/>
                <a:gd name="connsiteX39" fmla="*/ 340331 w 349590"/>
                <a:gd name="connsiteY39" fmla="*/ 6164 h 344446"/>
                <a:gd name="connsiteX40" fmla="*/ 340331 w 349590"/>
                <a:gd name="connsiteY40" fmla="*/ 293036 h 344446"/>
                <a:gd name="connsiteX41" fmla="*/ 334168 w 349590"/>
                <a:gd name="connsiteY41" fmla="*/ 299209 h 344446"/>
                <a:gd name="connsiteX42" fmla="*/ 280701 w 349590"/>
                <a:gd name="connsiteY42" fmla="*/ 299209 h 344446"/>
                <a:gd name="connsiteX43" fmla="*/ 274529 w 349590"/>
                <a:gd name="connsiteY43" fmla="*/ 293036 h 344446"/>
                <a:gd name="connsiteX44" fmla="*/ 274529 w 349590"/>
                <a:gd name="connsiteY44" fmla="*/ 6164 h 344446"/>
                <a:gd name="connsiteX45" fmla="*/ 280701 w 349590"/>
                <a:gd name="connsiteY45" fmla="*/ 0 h 344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9590" h="344446">
                  <a:moveTo>
                    <a:pt x="6164" y="319765"/>
                  </a:moveTo>
                  <a:lnTo>
                    <a:pt x="343418" y="319765"/>
                  </a:lnTo>
                  <a:cubicBezTo>
                    <a:pt x="346731" y="319992"/>
                    <a:pt x="349362" y="322624"/>
                    <a:pt x="349590" y="325938"/>
                  </a:cubicBezTo>
                  <a:lnTo>
                    <a:pt x="349590" y="339302"/>
                  </a:lnTo>
                  <a:cubicBezTo>
                    <a:pt x="349590" y="342388"/>
                    <a:pt x="347533" y="344446"/>
                    <a:pt x="343418" y="344446"/>
                  </a:cubicBezTo>
                  <a:lnTo>
                    <a:pt x="6164" y="344446"/>
                  </a:lnTo>
                  <a:cubicBezTo>
                    <a:pt x="2859" y="344218"/>
                    <a:pt x="228" y="341578"/>
                    <a:pt x="0" y="338273"/>
                  </a:cubicBezTo>
                  <a:lnTo>
                    <a:pt x="0" y="325938"/>
                  </a:lnTo>
                  <a:cubicBezTo>
                    <a:pt x="228" y="322633"/>
                    <a:pt x="2859" y="319992"/>
                    <a:pt x="6164" y="319765"/>
                  </a:cubicBezTo>
                  <a:close/>
                  <a:moveTo>
                    <a:pt x="16452" y="212321"/>
                  </a:moveTo>
                  <a:lnTo>
                    <a:pt x="68891" y="212321"/>
                  </a:lnTo>
                  <a:cubicBezTo>
                    <a:pt x="71976" y="212321"/>
                    <a:pt x="75063" y="214779"/>
                    <a:pt x="75063" y="217237"/>
                  </a:cubicBezTo>
                  <a:lnTo>
                    <a:pt x="75063" y="294283"/>
                  </a:lnTo>
                  <a:cubicBezTo>
                    <a:pt x="75063" y="296741"/>
                    <a:pt x="73006" y="299209"/>
                    <a:pt x="68891" y="299209"/>
                  </a:cubicBezTo>
                  <a:lnTo>
                    <a:pt x="16452" y="299209"/>
                  </a:lnTo>
                  <a:cubicBezTo>
                    <a:pt x="13365" y="299209"/>
                    <a:pt x="10280" y="296741"/>
                    <a:pt x="10280" y="294283"/>
                  </a:cubicBezTo>
                  <a:lnTo>
                    <a:pt x="10280" y="217237"/>
                  </a:lnTo>
                  <a:cubicBezTo>
                    <a:pt x="10280" y="214779"/>
                    <a:pt x="13365" y="212321"/>
                    <a:pt x="16452" y="212321"/>
                  </a:cubicBezTo>
                  <a:close/>
                  <a:moveTo>
                    <a:pt x="192275" y="125433"/>
                  </a:moveTo>
                  <a:lnTo>
                    <a:pt x="245742" y="125433"/>
                  </a:lnTo>
                  <a:cubicBezTo>
                    <a:pt x="249056" y="125660"/>
                    <a:pt x="251686" y="128292"/>
                    <a:pt x="251905" y="131606"/>
                  </a:cubicBezTo>
                  <a:lnTo>
                    <a:pt x="251905" y="293035"/>
                  </a:lnTo>
                  <a:cubicBezTo>
                    <a:pt x="251686" y="296349"/>
                    <a:pt x="249056" y="298980"/>
                    <a:pt x="245742" y="299208"/>
                  </a:cubicBezTo>
                  <a:lnTo>
                    <a:pt x="192275" y="299208"/>
                  </a:lnTo>
                  <a:cubicBezTo>
                    <a:pt x="188961" y="298980"/>
                    <a:pt x="186330" y="296349"/>
                    <a:pt x="186103" y="293035"/>
                  </a:cubicBezTo>
                  <a:lnTo>
                    <a:pt x="186103" y="131606"/>
                  </a:lnTo>
                  <a:cubicBezTo>
                    <a:pt x="186330" y="128292"/>
                    <a:pt x="188961" y="125660"/>
                    <a:pt x="192275" y="125433"/>
                  </a:cubicBezTo>
                  <a:close/>
                  <a:moveTo>
                    <a:pt x="103849" y="80451"/>
                  </a:moveTo>
                  <a:lnTo>
                    <a:pt x="157316" y="80451"/>
                  </a:lnTo>
                  <a:cubicBezTo>
                    <a:pt x="160402" y="80451"/>
                    <a:pt x="163479" y="83310"/>
                    <a:pt x="163479" y="86159"/>
                  </a:cubicBezTo>
                  <a:lnTo>
                    <a:pt x="163479" y="293463"/>
                  </a:lnTo>
                  <a:cubicBezTo>
                    <a:pt x="163479" y="296313"/>
                    <a:pt x="160402" y="299172"/>
                    <a:pt x="157316" y="299172"/>
                  </a:cubicBezTo>
                  <a:lnTo>
                    <a:pt x="157316" y="299209"/>
                  </a:lnTo>
                  <a:lnTo>
                    <a:pt x="103849" y="299209"/>
                  </a:lnTo>
                  <a:cubicBezTo>
                    <a:pt x="100762" y="299209"/>
                    <a:pt x="97677" y="296350"/>
                    <a:pt x="97677" y="293500"/>
                  </a:cubicBezTo>
                  <a:lnTo>
                    <a:pt x="97677" y="86159"/>
                  </a:lnTo>
                  <a:cubicBezTo>
                    <a:pt x="97677" y="83310"/>
                    <a:pt x="100762" y="80451"/>
                    <a:pt x="103849" y="80451"/>
                  </a:cubicBezTo>
                  <a:close/>
                  <a:moveTo>
                    <a:pt x="280701" y="0"/>
                  </a:moveTo>
                  <a:lnTo>
                    <a:pt x="334168" y="0"/>
                  </a:lnTo>
                  <a:cubicBezTo>
                    <a:pt x="337473" y="218"/>
                    <a:pt x="340112" y="2859"/>
                    <a:pt x="340331" y="6164"/>
                  </a:cubicBezTo>
                  <a:lnTo>
                    <a:pt x="340331" y="293036"/>
                  </a:lnTo>
                  <a:cubicBezTo>
                    <a:pt x="340112" y="296350"/>
                    <a:pt x="337482" y="298981"/>
                    <a:pt x="334168" y="299209"/>
                  </a:cubicBezTo>
                  <a:lnTo>
                    <a:pt x="280701" y="299209"/>
                  </a:lnTo>
                  <a:cubicBezTo>
                    <a:pt x="277387" y="298981"/>
                    <a:pt x="274756" y="296350"/>
                    <a:pt x="274529" y="293036"/>
                  </a:cubicBezTo>
                  <a:lnTo>
                    <a:pt x="274529" y="6164"/>
                  </a:lnTo>
                  <a:cubicBezTo>
                    <a:pt x="274756" y="2849"/>
                    <a:pt x="277387" y="218"/>
                    <a:pt x="280701" y="0"/>
                  </a:cubicBezTo>
                  <a:close/>
                </a:path>
              </a:pathLst>
            </a:custGeom>
            <a:solidFill>
              <a:schemeClr val="accent1"/>
            </a:solidFill>
            <a:ln w="1000"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nvGrpSpPr>
          <p:cNvPr id="5" name="小芋泥6"/>
          <p:cNvGrpSpPr/>
          <p:nvPr/>
        </p:nvGrpSpPr>
        <p:grpSpPr>
          <a:xfrm>
            <a:off x="1004477" y="5466397"/>
            <a:ext cx="5091523" cy="557140"/>
            <a:chOff x="1004477" y="5466397"/>
            <a:chExt cx="5091523" cy="557140"/>
          </a:xfrm>
        </p:grpSpPr>
        <p:sp>
          <p:nvSpPr>
            <p:cNvPr id="246" name="小芋泥6-1"/>
            <p:cNvSpPr txBox="1"/>
            <p:nvPr/>
          </p:nvSpPr>
          <p:spPr>
            <a:xfrm>
              <a:off x="1533584" y="5466397"/>
              <a:ext cx="4562416" cy="55714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1200"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p>
          </p:txBody>
        </p:sp>
        <p:grpSp>
          <p:nvGrpSpPr>
            <p:cNvPr id="29" name="小芋泥10"/>
            <p:cNvGrpSpPr/>
            <p:nvPr/>
          </p:nvGrpSpPr>
          <p:grpSpPr>
            <a:xfrm>
              <a:off x="1004477" y="5501582"/>
              <a:ext cx="478922" cy="486771"/>
              <a:chOff x="7270903" y="1921560"/>
              <a:chExt cx="368045" cy="374076"/>
            </a:xfrm>
            <a:solidFill>
              <a:schemeClr val="accent1"/>
            </a:solidFill>
          </p:grpSpPr>
          <p:sp>
            <p:nvSpPr>
              <p:cNvPr id="30" name="小芋泥6-2"/>
              <p:cNvSpPr/>
              <p:nvPr/>
            </p:nvSpPr>
            <p:spPr>
              <a:xfrm>
                <a:off x="7473421" y="2200791"/>
                <a:ext cx="86599" cy="83127"/>
              </a:xfrm>
              <a:custGeom>
                <a:avLst/>
                <a:gdLst>
                  <a:gd name="connsiteX0" fmla="*/ 86599 w 86599"/>
                  <a:gd name="connsiteY0" fmla="*/ 0 h 83127"/>
                  <a:gd name="connsiteX1" fmla="*/ 86599 w 86599"/>
                  <a:gd name="connsiteY1" fmla="*/ 63939 h 83127"/>
                  <a:gd name="connsiteX2" fmla="*/ 86599 w 86599"/>
                  <a:gd name="connsiteY2" fmla="*/ 64122 h 83127"/>
                  <a:gd name="connsiteX3" fmla="*/ 67115 w 86599"/>
                  <a:gd name="connsiteY3" fmla="*/ 83126 h 83127"/>
                  <a:gd name="connsiteX4" fmla="*/ 67143 w 86599"/>
                  <a:gd name="connsiteY4" fmla="*/ 82058 h 83127"/>
                  <a:gd name="connsiteX5" fmla="*/ 0 w 86599"/>
                  <a:gd name="connsiteY5" fmla="*/ 82058 h 83127"/>
                  <a:gd name="connsiteX6" fmla="*/ 86599 w 86599"/>
                  <a:gd name="connsiteY6" fmla="*/ 0 h 8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99" h="83127">
                    <a:moveTo>
                      <a:pt x="86599" y="0"/>
                    </a:moveTo>
                    <a:lnTo>
                      <a:pt x="86599" y="63939"/>
                    </a:lnTo>
                    <a:cubicBezTo>
                      <a:pt x="86599" y="63997"/>
                      <a:pt x="86599" y="64064"/>
                      <a:pt x="86599" y="64122"/>
                    </a:cubicBezTo>
                    <a:cubicBezTo>
                      <a:pt x="86465" y="74755"/>
                      <a:pt x="77738" y="83261"/>
                      <a:pt x="67115" y="83126"/>
                    </a:cubicBezTo>
                    <a:lnTo>
                      <a:pt x="67143" y="82058"/>
                    </a:lnTo>
                    <a:lnTo>
                      <a:pt x="0" y="82058"/>
                    </a:lnTo>
                    <a:lnTo>
                      <a:pt x="86599"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31" name="组合 30"/>
              <p:cNvGrpSpPr/>
              <p:nvPr/>
            </p:nvGrpSpPr>
            <p:grpSpPr>
              <a:xfrm>
                <a:off x="7388937" y="2058250"/>
                <a:ext cx="250011" cy="237386"/>
                <a:chOff x="7388937" y="2058250"/>
                <a:chExt cx="250011" cy="237386"/>
              </a:xfrm>
              <a:grpFill/>
            </p:grpSpPr>
            <p:sp>
              <p:nvSpPr>
                <p:cNvPr id="34" name="小芋泥6-3"/>
                <p:cNvSpPr/>
                <p:nvPr/>
              </p:nvSpPr>
              <p:spPr>
                <a:xfrm>
                  <a:off x="7558943" y="2058250"/>
                  <a:ext cx="80005" cy="76464"/>
                </a:xfrm>
                <a:custGeom>
                  <a:avLst/>
                  <a:gdLst>
                    <a:gd name="connsiteX0" fmla="*/ 42907 w 80005"/>
                    <a:gd name="connsiteY0" fmla="*/ 0 h 76464"/>
                    <a:gd name="connsiteX1" fmla="*/ 54145 w 80005"/>
                    <a:gd name="connsiteY1" fmla="*/ 3998 h 76464"/>
                    <a:gd name="connsiteX2" fmla="*/ 75795 w 80005"/>
                    <a:gd name="connsiteY2" fmla="*/ 25312 h 76464"/>
                    <a:gd name="connsiteX3" fmla="*/ 75795 w 80005"/>
                    <a:gd name="connsiteY3" fmla="*/ 25350 h 76464"/>
                    <a:gd name="connsiteX4" fmla="*/ 76882 w 80005"/>
                    <a:gd name="connsiteY4" fmla="*/ 45557 h 76464"/>
                    <a:gd name="connsiteX5" fmla="*/ 44397 w 80005"/>
                    <a:gd name="connsiteY5" fmla="*/ 76464 h 76464"/>
                    <a:gd name="connsiteX6" fmla="*/ 0 w 80005"/>
                    <a:gd name="connsiteY6" fmla="*/ 34905 h 76464"/>
                    <a:gd name="connsiteX7" fmla="*/ 32485 w 80005"/>
                    <a:gd name="connsiteY7" fmla="*/ 3998 h 76464"/>
                    <a:gd name="connsiteX8" fmla="*/ 42907 w 80005"/>
                    <a:gd name="connsiteY8" fmla="*/ 0 h 7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005" h="76464">
                      <a:moveTo>
                        <a:pt x="42907" y="0"/>
                      </a:moveTo>
                      <a:cubicBezTo>
                        <a:pt x="46832" y="0"/>
                        <a:pt x="50893" y="1333"/>
                        <a:pt x="54145" y="3998"/>
                      </a:cubicBezTo>
                      <a:lnTo>
                        <a:pt x="75795" y="25312"/>
                      </a:lnTo>
                      <a:lnTo>
                        <a:pt x="75795" y="25350"/>
                      </a:lnTo>
                      <a:cubicBezTo>
                        <a:pt x="81212" y="31700"/>
                        <a:pt x="81212" y="40226"/>
                        <a:pt x="76882" y="45557"/>
                      </a:cubicBezTo>
                      <a:lnTo>
                        <a:pt x="44397" y="76464"/>
                      </a:lnTo>
                      <a:lnTo>
                        <a:pt x="0" y="34905"/>
                      </a:lnTo>
                      <a:lnTo>
                        <a:pt x="32485" y="3998"/>
                      </a:lnTo>
                      <a:cubicBezTo>
                        <a:pt x="35194" y="1333"/>
                        <a:pt x="38982" y="0"/>
                        <a:pt x="42907" y="0"/>
                      </a:cubicBez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35" name="小芋泥6-4"/>
                <p:cNvSpPr/>
                <p:nvPr/>
              </p:nvSpPr>
              <p:spPr>
                <a:xfrm>
                  <a:off x="7414917" y="2104876"/>
                  <a:ext cx="176511" cy="166253"/>
                </a:xfrm>
                <a:custGeom>
                  <a:avLst/>
                  <a:gdLst>
                    <a:gd name="connsiteX0" fmla="*/ 132114 w 176511"/>
                    <a:gd name="connsiteY0" fmla="*/ 0 h 166253"/>
                    <a:gd name="connsiteX1" fmla="*/ 176511 w 176511"/>
                    <a:gd name="connsiteY1" fmla="*/ 41558 h 166253"/>
                    <a:gd name="connsiteX2" fmla="*/ 44397 w 176511"/>
                    <a:gd name="connsiteY2" fmla="*/ 166253 h 166253"/>
                    <a:gd name="connsiteX3" fmla="*/ 0 w 176511"/>
                    <a:gd name="connsiteY3" fmla="*/ 124685 h 166253"/>
                    <a:gd name="connsiteX4" fmla="*/ 132114 w 176511"/>
                    <a:gd name="connsiteY4" fmla="*/ 0 h 1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511" h="166253">
                      <a:moveTo>
                        <a:pt x="132114" y="0"/>
                      </a:moveTo>
                      <a:lnTo>
                        <a:pt x="176511" y="41558"/>
                      </a:lnTo>
                      <a:lnTo>
                        <a:pt x="44397" y="166253"/>
                      </a:lnTo>
                      <a:lnTo>
                        <a:pt x="0" y="124685"/>
                      </a:lnTo>
                      <a:lnTo>
                        <a:pt x="132114"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36" name="小芋泥6-5"/>
                <p:cNvSpPr/>
                <p:nvPr/>
              </p:nvSpPr>
              <p:spPr>
                <a:xfrm>
                  <a:off x="7388937" y="2240212"/>
                  <a:ext cx="58475" cy="55424"/>
                </a:xfrm>
                <a:custGeom>
                  <a:avLst/>
                  <a:gdLst>
                    <a:gd name="connsiteX0" fmla="*/ 14029 w 58475"/>
                    <a:gd name="connsiteY0" fmla="*/ 0 h 55424"/>
                    <a:gd name="connsiteX1" fmla="*/ 58475 w 58475"/>
                    <a:gd name="connsiteY1" fmla="*/ 41568 h 55424"/>
                    <a:gd name="connsiteX2" fmla="*/ 0 w 58475"/>
                    <a:gd name="connsiteY2" fmla="*/ 55424 h 55424"/>
                    <a:gd name="connsiteX3" fmla="*/ 14029 w 58475"/>
                    <a:gd name="connsiteY3" fmla="*/ 0 h 55424"/>
                  </a:gdLst>
                  <a:ahLst/>
                  <a:cxnLst>
                    <a:cxn ang="0">
                      <a:pos x="connsiteX0" y="connsiteY0"/>
                    </a:cxn>
                    <a:cxn ang="0">
                      <a:pos x="connsiteX1" y="connsiteY1"/>
                    </a:cxn>
                    <a:cxn ang="0">
                      <a:pos x="connsiteX2" y="connsiteY2"/>
                    </a:cxn>
                    <a:cxn ang="0">
                      <a:pos x="connsiteX3" y="connsiteY3"/>
                    </a:cxn>
                  </a:cxnLst>
                  <a:rect l="l" t="t" r="r" b="b"/>
                  <a:pathLst>
                    <a:path w="58475" h="55424">
                      <a:moveTo>
                        <a:pt x="14029" y="0"/>
                      </a:moveTo>
                      <a:lnTo>
                        <a:pt x="58475" y="41568"/>
                      </a:lnTo>
                      <a:lnTo>
                        <a:pt x="0" y="55424"/>
                      </a:lnTo>
                      <a:lnTo>
                        <a:pt x="14029"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32" name="小芋泥6-6"/>
              <p:cNvSpPr/>
              <p:nvPr/>
            </p:nvSpPr>
            <p:spPr>
              <a:xfrm>
                <a:off x="7270903" y="1921560"/>
                <a:ext cx="283712" cy="363415"/>
              </a:xfrm>
              <a:custGeom>
                <a:avLst/>
                <a:gdLst>
                  <a:gd name="connsiteX0" fmla="*/ 19485 w 283712"/>
                  <a:gd name="connsiteY0" fmla="*/ 1 h 363415"/>
                  <a:gd name="connsiteX1" fmla="*/ 125609 w 283712"/>
                  <a:gd name="connsiteY1" fmla="*/ 1 h 363415"/>
                  <a:gd name="connsiteX2" fmla="*/ 125609 w 283712"/>
                  <a:gd name="connsiteY2" fmla="*/ 106577 h 363415"/>
                  <a:gd name="connsiteX3" fmla="*/ 164598 w 283712"/>
                  <a:gd name="connsiteY3" fmla="*/ 143873 h 363415"/>
                  <a:gd name="connsiteX4" fmla="*/ 164589 w 283712"/>
                  <a:gd name="connsiteY4" fmla="*/ 144941 h 363415"/>
                  <a:gd name="connsiteX5" fmla="*/ 283712 w 283712"/>
                  <a:gd name="connsiteY5" fmla="*/ 144941 h 363415"/>
                  <a:gd name="connsiteX6" fmla="*/ 110454 w 283712"/>
                  <a:gd name="connsiteY6" fmla="*/ 309058 h 363415"/>
                  <a:gd name="connsiteX7" fmla="*/ 56309 w 283712"/>
                  <a:gd name="connsiteY7" fmla="*/ 363415 h 363415"/>
                  <a:gd name="connsiteX8" fmla="*/ 19485 w 283712"/>
                  <a:gd name="connsiteY8" fmla="*/ 363415 h 363415"/>
                  <a:gd name="connsiteX9" fmla="*/ 19302 w 283712"/>
                  <a:gd name="connsiteY9" fmla="*/ 363415 h 363415"/>
                  <a:gd name="connsiteX10" fmla="*/ 0 w 283712"/>
                  <a:gd name="connsiteY10" fmla="*/ 344228 h 363415"/>
                  <a:gd name="connsiteX11" fmla="*/ 0 w 283712"/>
                  <a:gd name="connsiteY11" fmla="*/ 19188 h 363415"/>
                  <a:gd name="connsiteX12" fmla="*/ 0 w 283712"/>
                  <a:gd name="connsiteY12" fmla="*/ 19005 h 363415"/>
                  <a:gd name="connsiteX13" fmla="*/ 19485 w 283712"/>
                  <a:gd name="connsiteY13" fmla="*/ 1 h 36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3712" h="363415">
                    <a:moveTo>
                      <a:pt x="19485" y="1"/>
                    </a:moveTo>
                    <a:lnTo>
                      <a:pt x="125609" y="1"/>
                    </a:lnTo>
                    <a:lnTo>
                      <a:pt x="125609" y="106577"/>
                    </a:lnTo>
                    <a:cubicBezTo>
                      <a:pt x="125609" y="126822"/>
                      <a:pt x="142938" y="143873"/>
                      <a:pt x="164598" y="143873"/>
                    </a:cubicBezTo>
                    <a:lnTo>
                      <a:pt x="164589" y="144941"/>
                    </a:lnTo>
                    <a:lnTo>
                      <a:pt x="283712" y="144941"/>
                    </a:lnTo>
                    <a:lnTo>
                      <a:pt x="110454" y="309058"/>
                    </a:lnTo>
                    <a:lnTo>
                      <a:pt x="56309" y="363415"/>
                    </a:lnTo>
                    <a:lnTo>
                      <a:pt x="19485" y="363415"/>
                    </a:lnTo>
                    <a:cubicBezTo>
                      <a:pt x="19427" y="363415"/>
                      <a:pt x="19360" y="363415"/>
                      <a:pt x="19302" y="363415"/>
                    </a:cubicBezTo>
                    <a:cubicBezTo>
                      <a:pt x="8669" y="363443"/>
                      <a:pt x="29" y="354860"/>
                      <a:pt x="0" y="344228"/>
                    </a:cubicBezTo>
                    <a:lnTo>
                      <a:pt x="0" y="19188"/>
                    </a:lnTo>
                    <a:cubicBezTo>
                      <a:pt x="0" y="19130"/>
                      <a:pt x="0" y="19063"/>
                      <a:pt x="0" y="19005"/>
                    </a:cubicBezTo>
                    <a:cubicBezTo>
                      <a:pt x="134" y="8372"/>
                      <a:pt x="8862" y="-133"/>
                      <a:pt x="19485" y="1"/>
                    </a:cubicBez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33" name="小芋泥6-7"/>
              <p:cNvSpPr/>
              <p:nvPr/>
            </p:nvSpPr>
            <p:spPr>
              <a:xfrm>
                <a:off x="7416004" y="1921561"/>
                <a:ext cx="145104" cy="124724"/>
              </a:xfrm>
              <a:custGeom>
                <a:avLst/>
                <a:gdLst>
                  <a:gd name="connsiteX0" fmla="*/ 0 w 145104"/>
                  <a:gd name="connsiteY0" fmla="*/ 0 h 124724"/>
                  <a:gd name="connsiteX1" fmla="*/ 145104 w 145104"/>
                  <a:gd name="connsiteY1" fmla="*/ 124686 h 124724"/>
                  <a:gd name="connsiteX2" fmla="*/ 19495 w 145104"/>
                  <a:gd name="connsiteY2" fmla="*/ 124686 h 124724"/>
                  <a:gd name="connsiteX3" fmla="*/ 19495 w 145104"/>
                  <a:gd name="connsiteY3" fmla="*/ 124724 h 124724"/>
                  <a:gd name="connsiteX4" fmla="*/ 0 w 145104"/>
                  <a:gd name="connsiteY4" fmla="*/ 106615 h 124724"/>
                  <a:gd name="connsiteX5" fmla="*/ 0 w 145104"/>
                  <a:gd name="connsiteY5" fmla="*/ 0 h 12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104" h="124724">
                    <a:moveTo>
                      <a:pt x="0" y="0"/>
                    </a:moveTo>
                    <a:lnTo>
                      <a:pt x="145104" y="124686"/>
                    </a:lnTo>
                    <a:lnTo>
                      <a:pt x="19495" y="124686"/>
                    </a:lnTo>
                    <a:lnTo>
                      <a:pt x="19495" y="124724"/>
                    </a:lnTo>
                    <a:cubicBezTo>
                      <a:pt x="8660" y="124724"/>
                      <a:pt x="0" y="117267"/>
                      <a:pt x="0" y="106615"/>
                    </a:cubicBezTo>
                    <a:lnTo>
                      <a:pt x="0"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grpSp>
        <p:nvGrpSpPr>
          <p:cNvPr id="263" name="小芋泥7"/>
          <p:cNvGrpSpPr/>
          <p:nvPr/>
        </p:nvGrpSpPr>
        <p:grpSpPr>
          <a:xfrm>
            <a:off x="6781658" y="1204052"/>
            <a:ext cx="4251639" cy="3414992"/>
            <a:chOff x="6781658" y="1204052"/>
            <a:chExt cx="4251639" cy="3414992"/>
          </a:xfrm>
        </p:grpSpPr>
        <p:sp>
          <p:nvSpPr>
            <p:cNvPr id="220" name="小芋泥7-1"/>
            <p:cNvSpPr/>
            <p:nvPr/>
          </p:nvSpPr>
          <p:spPr>
            <a:xfrm rot="598373">
              <a:off x="7061972" y="2753203"/>
              <a:ext cx="3535211" cy="1552365"/>
            </a:xfrm>
            <a:prstGeom prst="ellipse">
              <a:avLst/>
            </a:prstGeom>
            <a:noFill/>
            <a:ln>
              <a:gradFill>
                <a:gsLst>
                  <a:gs pos="30000">
                    <a:schemeClr val="accent1">
                      <a:alpha val="0"/>
                    </a:schemeClr>
                  </a:gs>
                  <a:gs pos="100000">
                    <a:schemeClr val="accent1">
                      <a:alpha val="6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sz="160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21" name="小芋泥7-2"/>
            <p:cNvSpPr/>
            <p:nvPr/>
          </p:nvSpPr>
          <p:spPr>
            <a:xfrm>
              <a:off x="7243425" y="1268414"/>
              <a:ext cx="3350629" cy="3350630"/>
            </a:xfrm>
            <a:prstGeom prst="ellipse">
              <a:avLst/>
            </a:prstGeom>
            <a:gradFill flip="none" rotWithShape="1">
              <a:gsLst>
                <a:gs pos="99000">
                  <a:schemeClr val="accent1">
                    <a:alpha val="10000"/>
                  </a:schemeClr>
                </a:gs>
                <a:gs pos="78000">
                  <a:schemeClr val="accent1">
                    <a:alpha val="0"/>
                  </a:schemeClr>
                </a:gs>
              </a:gsLst>
              <a:path path="shape">
                <a:fillToRect l="50000" t="50000" r="50000" b="50000"/>
              </a:path>
              <a:tileRect/>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sz="1600" dirty="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22" name="小芋泥7-3"/>
            <p:cNvSpPr txBox="1"/>
            <p:nvPr/>
          </p:nvSpPr>
          <p:spPr>
            <a:xfrm flipH="1">
              <a:off x="7892817" y="3026009"/>
              <a:ext cx="2051844" cy="492443"/>
            </a:xfrm>
            <a:prstGeom prst="rect">
              <a:avLst/>
            </a:prstGeom>
            <a:noFill/>
          </p:spPr>
          <p:txBody>
            <a:bodyPr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accent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重点关键词</a:t>
              </a:r>
            </a:p>
          </p:txBody>
        </p:sp>
        <p:grpSp>
          <p:nvGrpSpPr>
            <p:cNvPr id="183" name="组合 182"/>
            <p:cNvGrpSpPr/>
            <p:nvPr/>
          </p:nvGrpSpPr>
          <p:grpSpPr>
            <a:xfrm>
              <a:off x="8473424" y="2051880"/>
              <a:ext cx="890630" cy="843895"/>
              <a:chOff x="8197756" y="1934326"/>
              <a:chExt cx="368370" cy="349040"/>
            </a:xfrm>
            <a:solidFill>
              <a:schemeClr val="accent1"/>
            </a:solidFill>
          </p:grpSpPr>
          <p:sp>
            <p:nvSpPr>
              <p:cNvPr id="184" name="小芋泥7-4"/>
              <p:cNvSpPr/>
              <p:nvPr/>
            </p:nvSpPr>
            <p:spPr>
              <a:xfrm>
                <a:off x="8385622" y="1996149"/>
                <a:ext cx="130257" cy="23093"/>
              </a:xfrm>
              <a:custGeom>
                <a:avLst/>
                <a:gdLst>
                  <a:gd name="connsiteX0" fmla="*/ 147373 w 160705"/>
                  <a:gd name="connsiteY0" fmla="*/ -282 h 28491"/>
                  <a:gd name="connsiteX1" fmla="*/ 11882 w 160705"/>
                  <a:gd name="connsiteY1" fmla="*/ -282 h 28491"/>
                  <a:gd name="connsiteX2" fmla="*/ -725 w 160705"/>
                  <a:gd name="connsiteY2" fmla="*/ 13964 h 28491"/>
                  <a:gd name="connsiteX3" fmla="*/ 11882 w 160705"/>
                  <a:gd name="connsiteY3" fmla="*/ 28210 h 28491"/>
                  <a:gd name="connsiteX4" fmla="*/ 147373 w 160705"/>
                  <a:gd name="connsiteY4" fmla="*/ 28210 h 28491"/>
                  <a:gd name="connsiteX5" fmla="*/ 159980 w 160705"/>
                  <a:gd name="connsiteY5" fmla="*/ 13964 h 28491"/>
                  <a:gd name="connsiteX6" fmla="*/ 147373 w 160705"/>
                  <a:gd name="connsiteY6" fmla="*/ -282 h 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05" h="28491">
                    <a:moveTo>
                      <a:pt x="147373" y="-282"/>
                    </a:moveTo>
                    <a:lnTo>
                      <a:pt x="11882" y="-282"/>
                    </a:lnTo>
                    <a:cubicBezTo>
                      <a:pt x="4926" y="-282"/>
                      <a:pt x="-725" y="6105"/>
                      <a:pt x="-725" y="13964"/>
                    </a:cubicBezTo>
                    <a:cubicBezTo>
                      <a:pt x="-725" y="21823"/>
                      <a:pt x="4926" y="28210"/>
                      <a:pt x="11882" y="28210"/>
                    </a:cubicBezTo>
                    <a:lnTo>
                      <a:pt x="147373" y="28210"/>
                    </a:lnTo>
                    <a:cubicBezTo>
                      <a:pt x="154341" y="28210"/>
                      <a:pt x="159980" y="21835"/>
                      <a:pt x="159980" y="13964"/>
                    </a:cubicBezTo>
                    <a:cubicBezTo>
                      <a:pt x="159980" y="6093"/>
                      <a:pt x="154341" y="-282"/>
                      <a:pt x="147373" y="-282"/>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85" name="小芋泥7-5"/>
              <p:cNvSpPr/>
              <p:nvPr/>
            </p:nvSpPr>
            <p:spPr>
              <a:xfrm>
                <a:off x="8440440" y="2051554"/>
                <a:ext cx="75438" cy="23093"/>
              </a:xfrm>
              <a:custGeom>
                <a:avLst/>
                <a:gdLst>
                  <a:gd name="connsiteX0" fmla="*/ 11871 w 93072"/>
                  <a:gd name="connsiteY0" fmla="*/ -282 h 28491"/>
                  <a:gd name="connsiteX1" fmla="*/ -725 w 93072"/>
                  <a:gd name="connsiteY1" fmla="*/ 13964 h 28491"/>
                  <a:gd name="connsiteX2" fmla="*/ 11871 w 93072"/>
                  <a:gd name="connsiteY2" fmla="*/ 28210 h 28491"/>
                  <a:gd name="connsiteX3" fmla="*/ 79740 w 93072"/>
                  <a:gd name="connsiteY3" fmla="*/ 28210 h 28491"/>
                  <a:gd name="connsiteX4" fmla="*/ 92348 w 93072"/>
                  <a:gd name="connsiteY4" fmla="*/ 13964 h 28491"/>
                  <a:gd name="connsiteX5" fmla="*/ 79740 w 93072"/>
                  <a:gd name="connsiteY5" fmla="*/ -282 h 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72" h="28491">
                    <a:moveTo>
                      <a:pt x="11871" y="-282"/>
                    </a:moveTo>
                    <a:cubicBezTo>
                      <a:pt x="4914" y="-282"/>
                      <a:pt x="-725" y="6105"/>
                      <a:pt x="-725" y="13964"/>
                    </a:cubicBezTo>
                    <a:cubicBezTo>
                      <a:pt x="-725" y="21823"/>
                      <a:pt x="4914" y="28210"/>
                      <a:pt x="11871" y="28210"/>
                    </a:cubicBezTo>
                    <a:lnTo>
                      <a:pt x="79740" y="28210"/>
                    </a:lnTo>
                    <a:cubicBezTo>
                      <a:pt x="86709" y="28210"/>
                      <a:pt x="92348" y="21823"/>
                      <a:pt x="92348" y="13964"/>
                    </a:cubicBezTo>
                    <a:cubicBezTo>
                      <a:pt x="92348" y="6105"/>
                      <a:pt x="86709" y="-282"/>
                      <a:pt x="79740" y="-282"/>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86" name="小芋泥7-6"/>
              <p:cNvSpPr/>
              <p:nvPr/>
            </p:nvSpPr>
            <p:spPr>
              <a:xfrm>
                <a:off x="8197756" y="2008790"/>
                <a:ext cx="262611" cy="250268"/>
              </a:xfrm>
              <a:custGeom>
                <a:avLst/>
                <a:gdLst>
                  <a:gd name="connsiteX0" fmla="*/ 245752 w 323998"/>
                  <a:gd name="connsiteY0" fmla="*/ 292284 h 308770"/>
                  <a:gd name="connsiteX1" fmla="*/ 255914 w 323998"/>
                  <a:gd name="connsiteY1" fmla="*/ 306755 h 308770"/>
                  <a:gd name="connsiteX2" fmla="*/ 260758 w 323998"/>
                  <a:gd name="connsiteY2" fmla="*/ 308488 h 308770"/>
                  <a:gd name="connsiteX3" fmla="*/ 263785 w 323998"/>
                  <a:gd name="connsiteY3" fmla="*/ 308488 h 308770"/>
                  <a:gd name="connsiteX4" fmla="*/ 274873 w 323998"/>
                  <a:gd name="connsiteY4" fmla="*/ 300368 h 308770"/>
                  <a:gd name="connsiteX5" fmla="*/ 275752 w 323998"/>
                  <a:gd name="connsiteY5" fmla="*/ 297210 h 308770"/>
                  <a:gd name="connsiteX6" fmla="*/ 276203 w 323998"/>
                  <a:gd name="connsiteY6" fmla="*/ 295620 h 308770"/>
                  <a:gd name="connsiteX7" fmla="*/ 323274 w 323998"/>
                  <a:gd name="connsiteY7" fmla="*/ 127566 h 308770"/>
                  <a:gd name="connsiteX8" fmla="*/ 313183 w 323998"/>
                  <a:gd name="connsiteY8" fmla="*/ 116205 h 308770"/>
                  <a:gd name="connsiteX9" fmla="*/ 313183 w 323998"/>
                  <a:gd name="connsiteY9" fmla="*/ 116205 h 308770"/>
                  <a:gd name="connsiteX10" fmla="*/ 299067 w 323998"/>
                  <a:gd name="connsiteY10" fmla="*/ 124325 h 308770"/>
                  <a:gd name="connsiteX11" fmla="*/ 265424 w 323998"/>
                  <a:gd name="connsiteY11" fmla="*/ 244441 h 308770"/>
                  <a:gd name="connsiteX12" fmla="*/ 191938 w 323998"/>
                  <a:gd name="connsiteY12" fmla="*/ 167193 h 308770"/>
                  <a:gd name="connsiteX13" fmla="*/ 212939 w 323998"/>
                  <a:gd name="connsiteY13" fmla="*/ 38161 h 308770"/>
                  <a:gd name="connsiteX14" fmla="*/ 83907 w 323998"/>
                  <a:gd name="connsiteY14" fmla="*/ 17149 h 308770"/>
                  <a:gd name="connsiteX15" fmla="*/ 62907 w 323998"/>
                  <a:gd name="connsiteY15" fmla="*/ 146192 h 308770"/>
                  <a:gd name="connsiteX16" fmla="*/ 83907 w 323998"/>
                  <a:gd name="connsiteY16" fmla="*/ 167193 h 308770"/>
                  <a:gd name="connsiteX17" fmla="*/ -725 w 323998"/>
                  <a:gd name="connsiteY17" fmla="*/ 292284 h 308770"/>
                  <a:gd name="connsiteX18" fmla="*/ 14708 w 323998"/>
                  <a:gd name="connsiteY18" fmla="*/ 307717 h 308770"/>
                  <a:gd name="connsiteX19" fmla="*/ 30141 w 323998"/>
                  <a:gd name="connsiteY19" fmla="*/ 292284 h 30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998" h="308770">
                    <a:moveTo>
                      <a:pt x="245752" y="292284"/>
                    </a:moveTo>
                    <a:cubicBezTo>
                      <a:pt x="245764" y="298766"/>
                      <a:pt x="249824" y="304547"/>
                      <a:pt x="255914" y="306755"/>
                    </a:cubicBezTo>
                    <a:cubicBezTo>
                      <a:pt x="257375" y="307705"/>
                      <a:pt x="259025" y="308299"/>
                      <a:pt x="260758" y="308488"/>
                    </a:cubicBezTo>
                    <a:lnTo>
                      <a:pt x="263785" y="308488"/>
                    </a:lnTo>
                    <a:cubicBezTo>
                      <a:pt x="268819" y="308488"/>
                      <a:pt x="273864" y="303609"/>
                      <a:pt x="274873" y="300368"/>
                    </a:cubicBezTo>
                    <a:lnTo>
                      <a:pt x="275752" y="297210"/>
                    </a:lnTo>
                    <a:cubicBezTo>
                      <a:pt x="275930" y="296688"/>
                      <a:pt x="276084" y="296154"/>
                      <a:pt x="276203" y="295620"/>
                    </a:cubicBezTo>
                    <a:lnTo>
                      <a:pt x="323274" y="127566"/>
                    </a:lnTo>
                    <a:cubicBezTo>
                      <a:pt x="323274" y="123506"/>
                      <a:pt x="320246" y="117012"/>
                      <a:pt x="313183" y="116205"/>
                    </a:cubicBezTo>
                    <a:lnTo>
                      <a:pt x="313183" y="116205"/>
                    </a:lnTo>
                    <a:cubicBezTo>
                      <a:pt x="308149" y="116205"/>
                      <a:pt x="300124" y="118639"/>
                      <a:pt x="299067" y="124325"/>
                    </a:cubicBezTo>
                    <a:lnTo>
                      <a:pt x="265424" y="244441"/>
                    </a:lnTo>
                    <a:cubicBezTo>
                      <a:pt x="251178" y="212911"/>
                      <a:pt x="224561" y="183505"/>
                      <a:pt x="191938" y="167193"/>
                    </a:cubicBezTo>
                    <a:cubicBezTo>
                      <a:pt x="233370" y="137360"/>
                      <a:pt x="242773" y="79593"/>
                      <a:pt x="212939" y="38161"/>
                    </a:cubicBezTo>
                    <a:cubicBezTo>
                      <a:pt x="183118" y="-3282"/>
                      <a:pt x="125339" y="-12685"/>
                      <a:pt x="83907" y="17149"/>
                    </a:cubicBezTo>
                    <a:cubicBezTo>
                      <a:pt x="42476" y="46982"/>
                      <a:pt x="33074" y="104749"/>
                      <a:pt x="62907" y="146192"/>
                    </a:cubicBezTo>
                    <a:cubicBezTo>
                      <a:pt x="68724" y="154277"/>
                      <a:pt x="75823" y="161364"/>
                      <a:pt x="83907" y="167193"/>
                    </a:cubicBezTo>
                    <a:cubicBezTo>
                      <a:pt x="34842" y="191720"/>
                      <a:pt x="-725" y="245842"/>
                      <a:pt x="-725" y="292284"/>
                    </a:cubicBezTo>
                    <a:cubicBezTo>
                      <a:pt x="-725" y="300808"/>
                      <a:pt x="6184" y="307717"/>
                      <a:pt x="14708" y="307717"/>
                    </a:cubicBezTo>
                    <a:cubicBezTo>
                      <a:pt x="23232" y="307717"/>
                      <a:pt x="30141" y="300808"/>
                      <a:pt x="30141" y="292284"/>
                    </a:cubicBezTo>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87" name="小芋泥7-7"/>
              <p:cNvSpPr/>
              <p:nvPr/>
            </p:nvSpPr>
            <p:spPr>
              <a:xfrm>
                <a:off x="8216482" y="1934326"/>
                <a:ext cx="349644" cy="349040"/>
              </a:xfrm>
              <a:custGeom>
                <a:avLst/>
                <a:gdLst>
                  <a:gd name="connsiteX0" fmla="*/ 353617 w 431376"/>
                  <a:gd name="connsiteY0" fmla="*/ -282 h 430631"/>
                  <a:gd name="connsiteX1" fmla="*/ 76309 w 431376"/>
                  <a:gd name="connsiteY1" fmla="*/ -282 h 430631"/>
                  <a:gd name="connsiteX2" fmla="*/ -725 w 431376"/>
                  <a:gd name="connsiteY2" fmla="*/ 81703 h 430631"/>
                  <a:gd name="connsiteX3" fmla="*/ -725 w 431376"/>
                  <a:gd name="connsiteY3" fmla="*/ 107369 h 430631"/>
                  <a:gd name="connsiteX4" fmla="*/ 15634 w 431376"/>
                  <a:gd name="connsiteY4" fmla="*/ 121817 h 430631"/>
                  <a:gd name="connsiteX5" fmla="*/ 30082 w 431376"/>
                  <a:gd name="connsiteY5" fmla="*/ 107369 h 430631"/>
                  <a:gd name="connsiteX6" fmla="*/ 30082 w 431376"/>
                  <a:gd name="connsiteY6" fmla="*/ 81703 h 430631"/>
                  <a:gd name="connsiteX7" fmla="*/ 76309 w 431376"/>
                  <a:gd name="connsiteY7" fmla="*/ 30477 h 430631"/>
                  <a:gd name="connsiteX8" fmla="*/ 353617 w 431376"/>
                  <a:gd name="connsiteY8" fmla="*/ 30477 h 430631"/>
                  <a:gd name="connsiteX9" fmla="*/ 399845 w 431376"/>
                  <a:gd name="connsiteY9" fmla="*/ 81703 h 430631"/>
                  <a:gd name="connsiteX10" fmla="*/ 399845 w 431376"/>
                  <a:gd name="connsiteY10" fmla="*/ 348303 h 430631"/>
                  <a:gd name="connsiteX11" fmla="*/ 353617 w 431376"/>
                  <a:gd name="connsiteY11" fmla="*/ 399540 h 430631"/>
                  <a:gd name="connsiteX12" fmla="*/ 291992 w 431376"/>
                  <a:gd name="connsiteY12" fmla="*/ 399540 h 430631"/>
                  <a:gd name="connsiteX13" fmla="*/ 275265 w 431376"/>
                  <a:gd name="connsiteY13" fmla="*/ 413561 h 430631"/>
                  <a:gd name="connsiteX14" fmla="*/ 289285 w 431376"/>
                  <a:gd name="connsiteY14" fmla="*/ 430287 h 430631"/>
                  <a:gd name="connsiteX15" fmla="*/ 291992 w 431376"/>
                  <a:gd name="connsiteY15" fmla="*/ 430287 h 430631"/>
                  <a:gd name="connsiteX16" fmla="*/ 353617 w 431376"/>
                  <a:gd name="connsiteY16" fmla="*/ 430287 h 430631"/>
                  <a:gd name="connsiteX17" fmla="*/ 430651 w 431376"/>
                  <a:gd name="connsiteY17" fmla="*/ 348303 h 430631"/>
                  <a:gd name="connsiteX18" fmla="*/ 430651 w 431376"/>
                  <a:gd name="connsiteY18" fmla="*/ 81703 h 430631"/>
                  <a:gd name="connsiteX19" fmla="*/ 353617 w 431376"/>
                  <a:gd name="connsiteY19" fmla="*/ -282 h 43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1376" h="430631">
                    <a:moveTo>
                      <a:pt x="353617" y="-282"/>
                    </a:moveTo>
                    <a:lnTo>
                      <a:pt x="76309" y="-282"/>
                    </a:lnTo>
                    <a:cubicBezTo>
                      <a:pt x="33809" y="-282"/>
                      <a:pt x="-725" y="36520"/>
                      <a:pt x="-725" y="81703"/>
                    </a:cubicBezTo>
                    <a:lnTo>
                      <a:pt x="-725" y="107369"/>
                    </a:lnTo>
                    <a:cubicBezTo>
                      <a:pt x="-191" y="115881"/>
                      <a:pt x="7134" y="122339"/>
                      <a:pt x="15634" y="121817"/>
                    </a:cubicBezTo>
                    <a:cubicBezTo>
                      <a:pt x="23410" y="121330"/>
                      <a:pt x="29595" y="115145"/>
                      <a:pt x="30082" y="107369"/>
                    </a:cubicBezTo>
                    <a:lnTo>
                      <a:pt x="30082" y="81703"/>
                    </a:lnTo>
                    <a:cubicBezTo>
                      <a:pt x="30082" y="53484"/>
                      <a:pt x="50821" y="30477"/>
                      <a:pt x="76309" y="30477"/>
                    </a:cubicBezTo>
                    <a:lnTo>
                      <a:pt x="353617" y="30477"/>
                    </a:lnTo>
                    <a:cubicBezTo>
                      <a:pt x="379105" y="30477"/>
                      <a:pt x="399845" y="53484"/>
                      <a:pt x="399845" y="81703"/>
                    </a:cubicBezTo>
                    <a:lnTo>
                      <a:pt x="399845" y="348303"/>
                    </a:lnTo>
                    <a:cubicBezTo>
                      <a:pt x="399845" y="376533"/>
                      <a:pt x="379105" y="399540"/>
                      <a:pt x="353617" y="399540"/>
                    </a:cubicBezTo>
                    <a:lnTo>
                      <a:pt x="291992" y="399540"/>
                    </a:lnTo>
                    <a:cubicBezTo>
                      <a:pt x="283504" y="398792"/>
                      <a:pt x="276013" y="405072"/>
                      <a:pt x="275265" y="413561"/>
                    </a:cubicBezTo>
                    <a:cubicBezTo>
                      <a:pt x="274517" y="422049"/>
                      <a:pt x="280797" y="429540"/>
                      <a:pt x="289285" y="430287"/>
                    </a:cubicBezTo>
                    <a:cubicBezTo>
                      <a:pt x="290187" y="430371"/>
                      <a:pt x="291089" y="430371"/>
                      <a:pt x="291992" y="430287"/>
                    </a:cubicBezTo>
                    <a:lnTo>
                      <a:pt x="353617" y="430287"/>
                    </a:lnTo>
                    <a:cubicBezTo>
                      <a:pt x="396082" y="430287"/>
                      <a:pt x="430651" y="393486"/>
                      <a:pt x="430651" y="348303"/>
                    </a:cubicBezTo>
                    <a:lnTo>
                      <a:pt x="430651" y="81703"/>
                    </a:lnTo>
                    <a:cubicBezTo>
                      <a:pt x="430651" y="36508"/>
                      <a:pt x="396082" y="-282"/>
                      <a:pt x="353617" y="-282"/>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224" name="小芋泥7-8"/>
            <p:cNvSpPr/>
            <p:nvPr/>
          </p:nvSpPr>
          <p:spPr>
            <a:xfrm rot="20563528">
              <a:off x="7039731" y="3343677"/>
              <a:ext cx="143286" cy="143286"/>
            </a:xfrm>
            <a:prstGeom prst="diamond">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sz="160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25" name="小芋泥7-9"/>
            <p:cNvSpPr/>
            <p:nvPr/>
          </p:nvSpPr>
          <p:spPr>
            <a:xfrm>
              <a:off x="10063244" y="4310424"/>
              <a:ext cx="251532" cy="251532"/>
            </a:xfrm>
            <a:prstGeom prst="diamond">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sz="160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26" name="小芋泥7-10"/>
            <p:cNvSpPr/>
            <p:nvPr/>
          </p:nvSpPr>
          <p:spPr>
            <a:xfrm rot="20847863">
              <a:off x="6781658" y="2450989"/>
              <a:ext cx="4251639" cy="1867092"/>
            </a:xfrm>
            <a:prstGeom prst="ellipse">
              <a:avLst/>
            </a:prstGeom>
            <a:noFill/>
            <a:ln>
              <a:gradFill>
                <a:gsLst>
                  <a:gs pos="30000">
                    <a:schemeClr val="accent1">
                      <a:alpha val="0"/>
                    </a:schemeClr>
                  </a:gs>
                  <a:gs pos="100000">
                    <a:schemeClr val="accent1">
                      <a:alpha val="6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sz="160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60" name="小芋泥7-11"/>
            <p:cNvSpPr/>
            <p:nvPr/>
          </p:nvSpPr>
          <p:spPr>
            <a:xfrm rot="558296">
              <a:off x="7564318" y="4296625"/>
              <a:ext cx="143286" cy="143286"/>
            </a:xfrm>
            <a:prstGeom prst="diamond">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sz="160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62" name="小芋泥7-12"/>
            <p:cNvSpPr/>
            <p:nvPr/>
          </p:nvSpPr>
          <p:spPr>
            <a:xfrm>
              <a:off x="7243425" y="1204052"/>
              <a:ext cx="3414991" cy="3414992"/>
            </a:xfrm>
            <a:prstGeom prst="ellipse">
              <a:avLst/>
            </a:prstGeom>
            <a:no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sz="1600" dirty="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nvGrpSpPr>
          <p:cNvPr id="3" name="小芋泥8"/>
          <p:cNvGrpSpPr/>
          <p:nvPr/>
        </p:nvGrpSpPr>
        <p:grpSpPr>
          <a:xfrm>
            <a:off x="997548" y="1243334"/>
            <a:ext cx="3403628" cy="554319"/>
            <a:chOff x="997548" y="1243334"/>
            <a:chExt cx="3403628" cy="554319"/>
          </a:xfrm>
        </p:grpSpPr>
        <p:sp>
          <p:nvSpPr>
            <p:cNvPr id="143" name="小芋泥8-1"/>
            <p:cNvSpPr/>
            <p:nvPr/>
          </p:nvSpPr>
          <p:spPr>
            <a:xfrm>
              <a:off x="997548" y="1243334"/>
              <a:ext cx="3155352" cy="554319"/>
            </a:xfrm>
            <a:prstGeom prst="roundRect">
              <a:avLst>
                <a:gd name="adj" fmla="val 50000"/>
              </a:avLst>
            </a:prstGeom>
            <a:gradFill flip="none" rotWithShape="1">
              <a:gsLst>
                <a:gs pos="0">
                  <a:srgbClr val="3BBAFC"/>
                </a:gs>
                <a:gs pos="70000">
                  <a:srgbClr val="2490FC"/>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课题研究的关键技术</a:t>
              </a:r>
            </a:p>
          </p:txBody>
        </p:sp>
        <p:grpSp>
          <p:nvGrpSpPr>
            <p:cNvPr id="266" name="小芋泥12"/>
            <p:cNvGrpSpPr/>
            <p:nvPr/>
          </p:nvGrpSpPr>
          <p:grpSpPr>
            <a:xfrm rot="16200000">
              <a:off x="4226883" y="1403215"/>
              <a:ext cx="114030" cy="234556"/>
              <a:chOff x="-952500" y="928685"/>
              <a:chExt cx="473109" cy="973174"/>
            </a:xfrm>
          </p:grpSpPr>
          <p:sp>
            <p:nvSpPr>
              <p:cNvPr id="267" name="小芋泥8-2"/>
              <p:cNvSpPr/>
              <p:nvPr/>
            </p:nvSpPr>
            <p:spPr>
              <a:xfrm rot="18955421">
                <a:off x="-952500" y="1428750"/>
                <a:ext cx="473109" cy="473109"/>
              </a:xfrm>
              <a:prstGeom prst="corner">
                <a:avLst>
                  <a:gd name="adj1" fmla="val 19801"/>
                  <a:gd name="adj2" fmla="val 177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68" name="小芋泥8-3"/>
              <p:cNvSpPr/>
              <p:nvPr/>
            </p:nvSpPr>
            <p:spPr>
              <a:xfrm rot="18955421">
                <a:off x="-952500" y="1176337"/>
                <a:ext cx="473109" cy="473109"/>
              </a:xfrm>
              <a:prstGeom prst="corner">
                <a:avLst>
                  <a:gd name="adj1" fmla="val 19801"/>
                  <a:gd name="adj2" fmla="val 17788"/>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69" name="小芋泥8-4"/>
              <p:cNvSpPr/>
              <p:nvPr/>
            </p:nvSpPr>
            <p:spPr>
              <a:xfrm rot="18955421">
                <a:off x="-952500" y="928685"/>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pic>
        <p:nvPicPr>
          <p:cNvPr id="270" name="小芋泥9"/>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rot="349295">
            <a:off x="7658176" y="1857593"/>
            <a:ext cx="2287867" cy="19588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9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10"/>
                                  </p:stCondLst>
                                  <p:childTnLst>
                                    <p:set>
                                      <p:cBhvr>
                                        <p:cTn id="11" dur="1" fill="hold">
                                          <p:stCondLst>
                                            <p:cond delay="0"/>
                                          </p:stCondLst>
                                        </p:cTn>
                                        <p:tgtEl>
                                          <p:spTgt spid="141"/>
                                        </p:tgtEl>
                                        <p:attrNameLst>
                                          <p:attrName>style.visibility</p:attrName>
                                        </p:attrNameLst>
                                      </p:cBhvr>
                                      <p:to>
                                        <p:strVal val="visible"/>
                                      </p:to>
                                    </p:set>
                                    <p:animEffect transition="in" filter="fade">
                                      <p:cBhvr>
                                        <p:cTn id="12" dur="1000"/>
                                        <p:tgtEl>
                                          <p:spTgt spid="141"/>
                                        </p:tgtEl>
                                      </p:cBhvr>
                                    </p:animEffect>
                                    <p:anim calcmode="lin" valueType="num">
                                      <p:cBhvr>
                                        <p:cTn id="13" dur="1000" fill="hold"/>
                                        <p:tgtEl>
                                          <p:spTgt spid="141"/>
                                        </p:tgtEl>
                                        <p:attrNameLst>
                                          <p:attrName>ppt_x</p:attrName>
                                        </p:attrNameLst>
                                      </p:cBhvr>
                                      <p:tavLst>
                                        <p:tav tm="0">
                                          <p:val>
                                            <p:strVal val="#ppt_x"/>
                                          </p:val>
                                        </p:tav>
                                        <p:tav tm="100000">
                                          <p:val>
                                            <p:strVal val="#ppt_x"/>
                                          </p:val>
                                        </p:tav>
                                      </p:tavLst>
                                    </p:anim>
                                    <p:anim calcmode="lin" valueType="num">
                                      <p:cBhvr>
                                        <p:cTn id="14" dur="1000" fill="hold"/>
                                        <p:tgtEl>
                                          <p:spTgt spid="14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30"/>
                                  </p:stCondLst>
                                  <p:childTnLst>
                                    <p:set>
                                      <p:cBhvr>
                                        <p:cTn id="16" dur="1" fill="hold">
                                          <p:stCondLst>
                                            <p:cond delay="0"/>
                                          </p:stCondLst>
                                        </p:cTn>
                                        <p:tgtEl>
                                          <p:spTgt spid="142"/>
                                        </p:tgtEl>
                                        <p:attrNameLst>
                                          <p:attrName>style.visibility</p:attrName>
                                        </p:attrNameLst>
                                      </p:cBhvr>
                                      <p:to>
                                        <p:strVal val="visible"/>
                                      </p:to>
                                    </p:set>
                                    <p:animEffect transition="in" filter="fade">
                                      <p:cBhvr>
                                        <p:cTn id="17" dur="1000"/>
                                        <p:tgtEl>
                                          <p:spTgt spid="142"/>
                                        </p:tgtEl>
                                      </p:cBhvr>
                                    </p:animEffect>
                                    <p:anim calcmode="lin" valueType="num">
                                      <p:cBhvr>
                                        <p:cTn id="18" dur="1000" fill="hold"/>
                                        <p:tgtEl>
                                          <p:spTgt spid="142"/>
                                        </p:tgtEl>
                                        <p:attrNameLst>
                                          <p:attrName>ppt_x</p:attrName>
                                        </p:attrNameLst>
                                      </p:cBhvr>
                                      <p:tavLst>
                                        <p:tav tm="0">
                                          <p:val>
                                            <p:strVal val="#ppt_x"/>
                                          </p:val>
                                        </p:tav>
                                        <p:tav tm="100000">
                                          <p:val>
                                            <p:strVal val="#ppt_x"/>
                                          </p:val>
                                        </p:tav>
                                      </p:tavLst>
                                    </p:anim>
                                    <p:anim calcmode="lin" valueType="num">
                                      <p:cBhvr>
                                        <p:cTn id="19" dur="1000" fill="hold"/>
                                        <p:tgtEl>
                                          <p:spTgt spid="14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97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19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1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芋泥1"/>
          <p:cNvSpPr>
            <a:spLocks noGrp="1"/>
          </p:cNvSpPr>
          <p:nvPr>
            <p:ph type="title"/>
          </p:nvPr>
        </p:nvSpPr>
        <p:spPr>
          <a:xfrm>
            <a:off x="690562" y="241024"/>
            <a:ext cx="2154436" cy="430887"/>
          </a:xfrm>
        </p:spPr>
        <p:txBody>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课题时间难点</a:t>
            </a:r>
          </a:p>
        </p:txBody>
      </p:sp>
      <p:cxnSp>
        <p:nvCxnSpPr>
          <p:cNvPr id="78" name="小芋泥3"/>
          <p:cNvCxnSpPr/>
          <p:nvPr/>
        </p:nvCxnSpPr>
        <p:spPr>
          <a:xfrm flipH="1">
            <a:off x="3529765" y="4183870"/>
            <a:ext cx="7530067" cy="0"/>
          </a:xfrm>
          <a:prstGeom prst="line">
            <a:avLst/>
          </a:prstGeom>
          <a:gradFill>
            <a:gsLst>
              <a:gs pos="17000">
                <a:schemeClr val="accent1">
                  <a:alpha val="0"/>
                </a:schemeClr>
              </a:gs>
              <a:gs pos="100000">
                <a:schemeClr val="accent1">
                  <a:alpha val="28000"/>
                </a:schemeClr>
              </a:gs>
            </a:gsLst>
            <a:lin ang="0" scaled="0"/>
          </a:gradFill>
          <a:ln w="25400" cap="rnd">
            <a:gradFill>
              <a:gsLst>
                <a:gs pos="0">
                  <a:schemeClr val="accent1">
                    <a:alpha val="0"/>
                  </a:schemeClr>
                </a:gs>
                <a:gs pos="100000">
                  <a:schemeClr val="accent1"/>
                </a:gs>
              </a:gsLst>
              <a:lin ang="10800000" scaled="0"/>
            </a:gradFill>
            <a:round/>
          </a:ln>
        </p:spPr>
        <p:style>
          <a:lnRef idx="2">
            <a:schemeClr val="accent1">
              <a:shade val="50000"/>
            </a:schemeClr>
          </a:lnRef>
          <a:fillRef idx="1">
            <a:schemeClr val="accent1"/>
          </a:fillRef>
          <a:effectRef idx="0">
            <a:schemeClr val="accent1"/>
          </a:effectRef>
          <a:fontRef idx="minor">
            <a:schemeClr val="lt1"/>
          </a:fontRef>
        </p:style>
      </p:cxnSp>
      <p:sp>
        <p:nvSpPr>
          <p:cNvPr id="260" name="小芋泥4"/>
          <p:cNvSpPr/>
          <p:nvPr/>
        </p:nvSpPr>
        <p:spPr>
          <a:xfrm rot="21354780">
            <a:off x="804911" y="1179106"/>
            <a:ext cx="3177671" cy="4680399"/>
          </a:xfrm>
          <a:prstGeom prst="round2DiagRect">
            <a:avLst>
              <a:gd name="adj1" fmla="val 9015"/>
              <a:gd name="adj2" fmla="val 0"/>
            </a:avLst>
          </a:prstGeom>
          <a:noFill/>
          <a:ln>
            <a:gradFill>
              <a:gsLst>
                <a:gs pos="0">
                  <a:schemeClr val="accent1">
                    <a:alpha val="500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04" name="小芋泥5"/>
          <p:cNvSpPr/>
          <p:nvPr/>
        </p:nvSpPr>
        <p:spPr>
          <a:xfrm>
            <a:off x="892457" y="1318976"/>
            <a:ext cx="3020415" cy="4457507"/>
          </a:xfrm>
          <a:prstGeom prst="round2DiagRect">
            <a:avLst>
              <a:gd name="adj1" fmla="val 9015"/>
              <a:gd name="adj2" fmla="val 0"/>
            </a:avLst>
          </a:prstGeom>
          <a:blipFill dpi="0" rotWithShape="1">
            <a:blip r:embed="rId2" cstate="email">
              <a:extLst>
                <a:ext uri="{28A0092B-C50C-407E-A947-70E740481C1C}">
                  <a14:useLocalDpi xmlns:a14="http://schemas.microsoft.com/office/drawing/2010/main"/>
                </a:ext>
              </a:extLst>
            </a:blip>
            <a:srcRect/>
            <a:stretch>
              <a:fillRect/>
            </a:stretch>
          </a:blip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9" name="小芋泥6"/>
          <p:cNvSpPr/>
          <p:nvPr/>
        </p:nvSpPr>
        <p:spPr>
          <a:xfrm>
            <a:off x="892457" y="1318976"/>
            <a:ext cx="3020415" cy="4457507"/>
          </a:xfrm>
          <a:prstGeom prst="round2DiagRect">
            <a:avLst>
              <a:gd name="adj1" fmla="val 9015"/>
              <a:gd name="adj2" fmla="val 0"/>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7" name="小芋泥7"/>
          <p:cNvSpPr txBox="1"/>
          <p:nvPr/>
        </p:nvSpPr>
        <p:spPr>
          <a:xfrm>
            <a:off x="4599379" y="1683346"/>
            <a:ext cx="5770811" cy="361317"/>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defRPr/>
            </a:pPr>
            <a:r>
              <a:rPr lang="zh-CN" altLang="en-US" sz="2000" dirty="0">
                <a:solidFill>
                  <a:schemeClr val="tx1">
                    <a:lumMod val="50000"/>
                    <a:lumOff val="50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输入你的正文，阐述与关键词标题相关的内容</a:t>
            </a:r>
          </a:p>
        </p:txBody>
      </p:sp>
      <p:sp>
        <p:nvSpPr>
          <p:cNvPr id="18" name="小芋泥8"/>
          <p:cNvSpPr txBox="1"/>
          <p:nvPr/>
        </p:nvSpPr>
        <p:spPr>
          <a:xfrm>
            <a:off x="6474898" y="1229171"/>
            <a:ext cx="172354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ct val="0"/>
              </a:spcBef>
              <a:spcAft>
                <a:spcPts val="0"/>
              </a:spcAft>
              <a:buClrTx/>
              <a:buSzTx/>
              <a:buFontTx/>
              <a:buNone/>
              <a:defRPr/>
            </a:pPr>
            <a:r>
              <a:rPr lang="zh-CN" altLang="en-US" sz="24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grpSp>
        <p:nvGrpSpPr>
          <p:cNvPr id="116" name="小芋泥9"/>
          <p:cNvGrpSpPr/>
          <p:nvPr/>
        </p:nvGrpSpPr>
        <p:grpSpPr>
          <a:xfrm rot="16200000">
            <a:off x="11201623" y="4058854"/>
            <a:ext cx="121554" cy="250033"/>
            <a:chOff x="-952500" y="928685"/>
            <a:chExt cx="473109" cy="973174"/>
          </a:xfrm>
        </p:grpSpPr>
        <p:sp>
          <p:nvSpPr>
            <p:cNvPr id="117" name="小芋泥9-1"/>
            <p:cNvSpPr/>
            <p:nvPr/>
          </p:nvSpPr>
          <p:spPr>
            <a:xfrm rot="18955421">
              <a:off x="-952500" y="1428750"/>
              <a:ext cx="473109" cy="473109"/>
            </a:xfrm>
            <a:prstGeom prst="corner">
              <a:avLst>
                <a:gd name="adj1" fmla="val 19801"/>
                <a:gd name="adj2" fmla="val 177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18" name="小芋泥9-2"/>
            <p:cNvSpPr/>
            <p:nvPr/>
          </p:nvSpPr>
          <p:spPr>
            <a:xfrm rot="18955421">
              <a:off x="-952500" y="1176337"/>
              <a:ext cx="473109" cy="473109"/>
            </a:xfrm>
            <a:prstGeom prst="corner">
              <a:avLst>
                <a:gd name="adj1" fmla="val 19801"/>
                <a:gd name="adj2" fmla="val 17788"/>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19" name="小芋泥9-3"/>
            <p:cNvSpPr/>
            <p:nvPr/>
          </p:nvSpPr>
          <p:spPr>
            <a:xfrm rot="18955421">
              <a:off x="-952500" y="928685"/>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nvGrpSpPr>
          <p:cNvPr id="143" name="小芋泥10"/>
          <p:cNvGrpSpPr/>
          <p:nvPr/>
        </p:nvGrpSpPr>
        <p:grpSpPr>
          <a:xfrm>
            <a:off x="4029757" y="4562851"/>
            <a:ext cx="2317203" cy="906675"/>
            <a:chOff x="1008032" y="4621415"/>
            <a:chExt cx="2317203" cy="906675"/>
          </a:xfrm>
        </p:grpSpPr>
        <p:sp>
          <p:nvSpPr>
            <p:cNvPr id="64" name="小芋泥10-1"/>
            <p:cNvSpPr txBox="1"/>
            <p:nvPr/>
          </p:nvSpPr>
          <p:spPr>
            <a:xfrm>
              <a:off x="1008032" y="4978901"/>
              <a:ext cx="2317203" cy="549189"/>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ctr" defTabSz="914400" rtl="0" eaLnBrk="1" fontAlgn="auto" latinLnBrk="0" hangingPunct="1">
                <a:lnSpc>
                  <a:spcPct val="130000"/>
                </a:lnSpc>
                <a:buClrTx/>
                <a:buSzTx/>
                <a:defRPr/>
              </a:pPr>
              <a:r>
                <a:rPr kumimoji="0" lang="zh-CN" altLang="en-US" sz="1200" b="0" i="0" u="none" strike="noStrike" kern="1200" cap="none"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a:t>
              </a:r>
            </a:p>
          </p:txBody>
        </p:sp>
        <p:sp>
          <p:nvSpPr>
            <p:cNvPr id="65" name="小芋泥10-2"/>
            <p:cNvSpPr txBox="1"/>
            <p:nvPr/>
          </p:nvSpPr>
          <p:spPr>
            <a:xfrm>
              <a:off x="1614268" y="4621415"/>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spcBef>
                  <a:spcPct val="0"/>
                </a:spcBef>
                <a:spcAft>
                  <a:spcPts val="0"/>
                </a:spcAft>
                <a:buClrTx/>
                <a:buSzTx/>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时间节点一</a:t>
              </a:r>
            </a:p>
          </p:txBody>
        </p:sp>
      </p:grpSp>
      <p:grpSp>
        <p:nvGrpSpPr>
          <p:cNvPr id="130" name="小芋泥11"/>
          <p:cNvGrpSpPr/>
          <p:nvPr/>
        </p:nvGrpSpPr>
        <p:grpSpPr>
          <a:xfrm flipV="1">
            <a:off x="5096086" y="3670884"/>
            <a:ext cx="184544" cy="602103"/>
            <a:chOff x="5567936" y="3508938"/>
            <a:chExt cx="184544" cy="602103"/>
          </a:xfrm>
        </p:grpSpPr>
        <p:grpSp>
          <p:nvGrpSpPr>
            <p:cNvPr id="131" name="组合 130"/>
            <p:cNvGrpSpPr/>
            <p:nvPr/>
          </p:nvGrpSpPr>
          <p:grpSpPr>
            <a:xfrm>
              <a:off x="5567936" y="3508938"/>
              <a:ext cx="184544" cy="184544"/>
              <a:chOff x="11438062" y="6251790"/>
              <a:chExt cx="117225" cy="117225"/>
            </a:xfrm>
          </p:grpSpPr>
          <p:sp>
            <p:nvSpPr>
              <p:cNvPr id="133" name="小芋泥11-1"/>
              <p:cNvSpPr/>
              <p:nvPr/>
            </p:nvSpPr>
            <p:spPr>
              <a:xfrm>
                <a:off x="11438062" y="6251790"/>
                <a:ext cx="117225" cy="117225"/>
              </a:xfrm>
              <a:prstGeom prst="ellipse">
                <a:avLst/>
              </a:prstGeom>
              <a:ln>
                <a:solidFill>
                  <a:schemeClr val="accent1">
                    <a:lumMod val="10000"/>
                    <a:lumOff val="90000"/>
                    <a:alpha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34" name="小芋泥11-2"/>
              <p:cNvSpPr/>
              <p:nvPr/>
            </p:nvSpPr>
            <p:spPr>
              <a:xfrm>
                <a:off x="11438062" y="6251790"/>
                <a:ext cx="117225" cy="117225"/>
              </a:xfrm>
              <a:prstGeom prst="ellipse">
                <a:avLst/>
              </a:prstGeom>
              <a:ln>
                <a:solidFill>
                  <a:schemeClr val="accent1">
                    <a:lumMod val="90000"/>
                    <a:lumOff val="10000"/>
                    <a:alpha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35" name="小芋泥11-3"/>
              <p:cNvSpPr/>
              <p:nvPr/>
            </p:nvSpPr>
            <p:spPr>
              <a:xfrm>
                <a:off x="11459676" y="6273404"/>
                <a:ext cx="73998" cy="73998"/>
              </a:xfrm>
              <a:prstGeom prst="ellipse">
                <a:avLst/>
              </a:prstGeom>
              <a:solidFill>
                <a:schemeClr val="accent1"/>
              </a:solidFill>
              <a:ln>
                <a:solidFill>
                  <a:schemeClr val="accent1">
                    <a:lumMod val="10000"/>
                    <a:lumOff val="90000"/>
                    <a:alpha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cxnSp>
          <p:nvCxnSpPr>
            <p:cNvPr id="132" name="小芋泥11-4"/>
            <p:cNvCxnSpPr>
              <a:stCxn id="134" idx="4"/>
            </p:cNvCxnSpPr>
            <p:nvPr/>
          </p:nvCxnSpPr>
          <p:spPr>
            <a:xfrm>
              <a:off x="5660208" y="3693482"/>
              <a:ext cx="1" cy="417559"/>
            </a:xfrm>
            <a:prstGeom prst="line">
              <a:avLst/>
            </a:prstGeom>
            <a:ln>
              <a:solidFill>
                <a:schemeClr val="accent1">
                  <a:lumMod val="90000"/>
                  <a:lumOff val="1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3" name="小芋泥12"/>
          <p:cNvGrpSpPr/>
          <p:nvPr/>
        </p:nvGrpSpPr>
        <p:grpSpPr>
          <a:xfrm>
            <a:off x="8723540" y="4562851"/>
            <a:ext cx="2343821" cy="906675"/>
            <a:chOff x="8723540" y="4562851"/>
            <a:chExt cx="2343821" cy="906675"/>
          </a:xfrm>
        </p:grpSpPr>
        <p:sp>
          <p:nvSpPr>
            <p:cNvPr id="148" name="小芋泥12-1"/>
            <p:cNvSpPr txBox="1"/>
            <p:nvPr/>
          </p:nvSpPr>
          <p:spPr>
            <a:xfrm>
              <a:off x="8723540" y="4920337"/>
              <a:ext cx="2343821" cy="549189"/>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ctr" defTabSz="914400" rtl="0" eaLnBrk="1" fontAlgn="auto" latinLnBrk="0" hangingPunct="1">
                <a:lnSpc>
                  <a:spcPct val="130000"/>
                </a:lnSpc>
                <a:buClrTx/>
                <a:buSzTx/>
                <a:defRPr/>
              </a:pPr>
              <a:r>
                <a:rPr kumimoji="0" lang="zh-CN" altLang="en-US" sz="1200" b="0" i="0" u="none" strike="noStrike" kern="1200" cap="none"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a:t>
              </a:r>
            </a:p>
          </p:txBody>
        </p:sp>
        <p:sp>
          <p:nvSpPr>
            <p:cNvPr id="149" name="小芋泥12-2"/>
            <p:cNvSpPr txBox="1"/>
            <p:nvPr/>
          </p:nvSpPr>
          <p:spPr>
            <a:xfrm>
              <a:off x="9161916" y="4562851"/>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spcBef>
                  <a:spcPct val="0"/>
                </a:spcBef>
                <a:spcAft>
                  <a:spcPts val="0"/>
                </a:spcAft>
                <a:buClrTx/>
                <a:buSzTx/>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时间节点三</a:t>
              </a:r>
            </a:p>
          </p:txBody>
        </p:sp>
      </p:grpSp>
      <p:grpSp>
        <p:nvGrpSpPr>
          <p:cNvPr id="157" name="小芋泥13"/>
          <p:cNvGrpSpPr/>
          <p:nvPr/>
        </p:nvGrpSpPr>
        <p:grpSpPr>
          <a:xfrm flipV="1">
            <a:off x="9803178" y="3670884"/>
            <a:ext cx="184544" cy="602103"/>
            <a:chOff x="5567936" y="3508938"/>
            <a:chExt cx="184544" cy="602103"/>
          </a:xfrm>
        </p:grpSpPr>
        <p:grpSp>
          <p:nvGrpSpPr>
            <p:cNvPr id="158" name="组合 157"/>
            <p:cNvGrpSpPr/>
            <p:nvPr/>
          </p:nvGrpSpPr>
          <p:grpSpPr>
            <a:xfrm>
              <a:off x="5567936" y="3508938"/>
              <a:ext cx="184544" cy="184544"/>
              <a:chOff x="11438062" y="6251790"/>
              <a:chExt cx="117225" cy="117225"/>
            </a:xfrm>
          </p:grpSpPr>
          <p:sp>
            <p:nvSpPr>
              <p:cNvPr id="160" name="小芋泥13-1"/>
              <p:cNvSpPr/>
              <p:nvPr/>
            </p:nvSpPr>
            <p:spPr>
              <a:xfrm>
                <a:off x="11438062" y="6251790"/>
                <a:ext cx="117225" cy="117225"/>
              </a:xfrm>
              <a:prstGeom prst="ellipse">
                <a:avLst/>
              </a:prstGeom>
              <a:ln>
                <a:solidFill>
                  <a:schemeClr val="accent1">
                    <a:lumMod val="10000"/>
                    <a:lumOff val="90000"/>
                    <a:alpha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61" name="小芋泥13-2"/>
              <p:cNvSpPr/>
              <p:nvPr/>
            </p:nvSpPr>
            <p:spPr>
              <a:xfrm>
                <a:off x="11438062" y="6251790"/>
                <a:ext cx="117225" cy="117225"/>
              </a:xfrm>
              <a:prstGeom prst="ellipse">
                <a:avLst/>
              </a:prstGeom>
              <a:ln>
                <a:solidFill>
                  <a:schemeClr val="accent1">
                    <a:lumMod val="90000"/>
                    <a:lumOff val="10000"/>
                    <a:alpha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62" name="小芋泥13-3"/>
              <p:cNvSpPr/>
              <p:nvPr/>
            </p:nvSpPr>
            <p:spPr>
              <a:xfrm>
                <a:off x="11459676" y="6273404"/>
                <a:ext cx="73998" cy="73998"/>
              </a:xfrm>
              <a:prstGeom prst="ellipse">
                <a:avLst/>
              </a:prstGeom>
              <a:solidFill>
                <a:schemeClr val="accent1"/>
              </a:solidFill>
              <a:ln>
                <a:solidFill>
                  <a:schemeClr val="accent1">
                    <a:lumMod val="10000"/>
                    <a:lumOff val="90000"/>
                    <a:alpha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cxnSp>
          <p:nvCxnSpPr>
            <p:cNvPr id="159" name="小芋泥13-4"/>
            <p:cNvCxnSpPr>
              <a:stCxn id="161" idx="4"/>
            </p:cNvCxnSpPr>
            <p:nvPr/>
          </p:nvCxnSpPr>
          <p:spPr>
            <a:xfrm>
              <a:off x="5660208" y="3693482"/>
              <a:ext cx="1" cy="417559"/>
            </a:xfrm>
            <a:prstGeom prst="line">
              <a:avLst/>
            </a:prstGeom>
            <a:ln>
              <a:solidFill>
                <a:schemeClr val="accent1">
                  <a:lumMod val="90000"/>
                  <a:lumOff val="1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2" name="小芋泥14"/>
          <p:cNvGrpSpPr/>
          <p:nvPr/>
        </p:nvGrpSpPr>
        <p:grpSpPr>
          <a:xfrm>
            <a:off x="6350806" y="2688746"/>
            <a:ext cx="2368889" cy="906675"/>
            <a:chOff x="6350806" y="2688746"/>
            <a:chExt cx="2368889" cy="906675"/>
          </a:xfrm>
        </p:grpSpPr>
        <p:sp>
          <p:nvSpPr>
            <p:cNvPr id="145" name="小芋泥14-1"/>
            <p:cNvSpPr txBox="1"/>
            <p:nvPr/>
          </p:nvSpPr>
          <p:spPr>
            <a:xfrm>
              <a:off x="6350806" y="3046232"/>
              <a:ext cx="2368889" cy="549189"/>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ctr" defTabSz="914400" rtl="0" eaLnBrk="1" fontAlgn="auto" latinLnBrk="0" hangingPunct="1">
                <a:lnSpc>
                  <a:spcPct val="130000"/>
                </a:lnSpc>
                <a:buClrTx/>
                <a:buSzTx/>
                <a:defRPr/>
              </a:pPr>
              <a:r>
                <a:rPr kumimoji="0" lang="zh-CN" altLang="en-US" sz="1200" b="0" i="0" u="none" strike="noStrike" kern="1200" cap="none"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a:t>
              </a:r>
            </a:p>
          </p:txBody>
        </p:sp>
        <p:sp>
          <p:nvSpPr>
            <p:cNvPr id="146" name="小芋泥14-2"/>
            <p:cNvSpPr txBox="1"/>
            <p:nvPr/>
          </p:nvSpPr>
          <p:spPr>
            <a:xfrm>
              <a:off x="6801716" y="2688746"/>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spcBef>
                  <a:spcPct val="0"/>
                </a:spcBef>
                <a:spcAft>
                  <a:spcPts val="0"/>
                </a:spcAft>
                <a:buClrTx/>
                <a:buSzTx/>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时间节点二</a:t>
              </a:r>
            </a:p>
          </p:txBody>
        </p:sp>
      </p:grpSp>
      <p:grpSp>
        <p:nvGrpSpPr>
          <p:cNvPr id="196" name="小芋泥15"/>
          <p:cNvGrpSpPr/>
          <p:nvPr/>
        </p:nvGrpSpPr>
        <p:grpSpPr>
          <a:xfrm>
            <a:off x="7442978" y="4091254"/>
            <a:ext cx="184544" cy="602103"/>
            <a:chOff x="5688272" y="4149818"/>
            <a:chExt cx="184544" cy="602103"/>
          </a:xfrm>
        </p:grpSpPr>
        <p:grpSp>
          <p:nvGrpSpPr>
            <p:cNvPr id="177" name="组合 176"/>
            <p:cNvGrpSpPr/>
            <p:nvPr/>
          </p:nvGrpSpPr>
          <p:grpSpPr>
            <a:xfrm>
              <a:off x="5688272" y="4149818"/>
              <a:ext cx="184544" cy="184544"/>
              <a:chOff x="11438062" y="6251790"/>
              <a:chExt cx="117225" cy="117225"/>
            </a:xfrm>
          </p:grpSpPr>
          <p:sp>
            <p:nvSpPr>
              <p:cNvPr id="179" name="小芋泥15-1"/>
              <p:cNvSpPr/>
              <p:nvPr/>
            </p:nvSpPr>
            <p:spPr>
              <a:xfrm>
                <a:off x="11438062" y="6251790"/>
                <a:ext cx="117225" cy="117225"/>
              </a:xfrm>
              <a:prstGeom prst="ellipse">
                <a:avLst/>
              </a:prstGeom>
              <a:ln>
                <a:solidFill>
                  <a:schemeClr val="accent1">
                    <a:lumMod val="10000"/>
                    <a:lumOff val="90000"/>
                    <a:alpha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80" name="小芋泥15-2"/>
              <p:cNvSpPr/>
              <p:nvPr/>
            </p:nvSpPr>
            <p:spPr>
              <a:xfrm>
                <a:off x="11438062" y="6251790"/>
                <a:ext cx="117225" cy="117225"/>
              </a:xfrm>
              <a:prstGeom prst="ellipse">
                <a:avLst/>
              </a:prstGeom>
              <a:ln>
                <a:solidFill>
                  <a:schemeClr val="accent1">
                    <a:lumMod val="90000"/>
                    <a:lumOff val="10000"/>
                    <a:alpha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81" name="小芋泥15-3"/>
              <p:cNvSpPr/>
              <p:nvPr/>
            </p:nvSpPr>
            <p:spPr>
              <a:xfrm>
                <a:off x="11459676" y="6273404"/>
                <a:ext cx="73998" cy="73998"/>
              </a:xfrm>
              <a:prstGeom prst="ellipse">
                <a:avLst/>
              </a:prstGeom>
              <a:solidFill>
                <a:schemeClr val="accent1"/>
              </a:solidFill>
              <a:ln>
                <a:solidFill>
                  <a:schemeClr val="accent1">
                    <a:lumMod val="10000"/>
                    <a:lumOff val="90000"/>
                    <a:alpha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cxnSp>
          <p:nvCxnSpPr>
            <p:cNvPr id="178" name="小芋泥15-4"/>
            <p:cNvCxnSpPr>
              <a:stCxn id="180" idx="4"/>
            </p:cNvCxnSpPr>
            <p:nvPr/>
          </p:nvCxnSpPr>
          <p:spPr>
            <a:xfrm>
              <a:off x="5780544" y="4334362"/>
              <a:ext cx="1" cy="417559"/>
            </a:xfrm>
            <a:prstGeom prst="line">
              <a:avLst/>
            </a:prstGeom>
            <a:ln>
              <a:solidFill>
                <a:schemeClr val="accent1">
                  <a:lumMod val="90000"/>
                  <a:lumOff val="1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6" name="小芋泥16"/>
          <p:cNvGrpSpPr/>
          <p:nvPr/>
        </p:nvGrpSpPr>
        <p:grpSpPr>
          <a:xfrm>
            <a:off x="4650717" y="2458031"/>
            <a:ext cx="1075282" cy="1075280"/>
            <a:chOff x="4650717" y="2458031"/>
            <a:chExt cx="1075282" cy="1075280"/>
          </a:xfrm>
        </p:grpSpPr>
        <p:grpSp>
          <p:nvGrpSpPr>
            <p:cNvPr id="129" name="组合 128"/>
            <p:cNvGrpSpPr/>
            <p:nvPr/>
          </p:nvGrpSpPr>
          <p:grpSpPr>
            <a:xfrm>
              <a:off x="4650717" y="2458031"/>
              <a:ext cx="1075282" cy="1075280"/>
              <a:chOff x="1843179" y="2417535"/>
              <a:chExt cx="1075282" cy="1075280"/>
            </a:xfrm>
          </p:grpSpPr>
          <p:sp>
            <p:nvSpPr>
              <p:cNvPr id="126" name="小芋泥16-1"/>
              <p:cNvSpPr/>
              <p:nvPr/>
            </p:nvSpPr>
            <p:spPr>
              <a:xfrm>
                <a:off x="1843179" y="2417535"/>
                <a:ext cx="1075282" cy="1075280"/>
              </a:xfrm>
              <a:prstGeom prst="ellipse">
                <a:avLst/>
              </a:prstGeom>
              <a:noFill/>
              <a:ln w="12700" cap="flat" cmpd="sng" algn="ctr">
                <a:gradFill flip="none" rotWithShape="1">
                  <a:gsLst>
                    <a:gs pos="24000">
                      <a:schemeClr val="accent1">
                        <a:alpha val="3000"/>
                      </a:schemeClr>
                    </a:gs>
                    <a:gs pos="100000">
                      <a:schemeClr val="accent1"/>
                    </a:gs>
                  </a:gsLst>
                  <a:lin ang="5400000" scaled="1"/>
                  <a:tileRect/>
                </a:grad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81" name="小芋泥16-2"/>
              <p:cNvSpPr/>
              <p:nvPr/>
            </p:nvSpPr>
            <p:spPr>
              <a:xfrm>
                <a:off x="1928155" y="2502510"/>
                <a:ext cx="905329" cy="905329"/>
              </a:xfrm>
              <a:prstGeom prst="ellipse">
                <a:avLst/>
              </a:prstGeom>
              <a:solidFill>
                <a:schemeClr val="bg1"/>
              </a:solid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66" name="组合 65"/>
              <p:cNvGrpSpPr/>
              <p:nvPr/>
            </p:nvGrpSpPr>
            <p:grpSpPr>
              <a:xfrm>
                <a:off x="2139890" y="2716043"/>
                <a:ext cx="481858" cy="478263"/>
                <a:chOff x="3244771" y="3550733"/>
                <a:chExt cx="369259" cy="366504"/>
              </a:xfrm>
              <a:solidFill>
                <a:schemeClr val="accent1"/>
              </a:solidFill>
            </p:grpSpPr>
            <p:sp>
              <p:nvSpPr>
                <p:cNvPr id="67" name="小芋泥16-3"/>
                <p:cNvSpPr/>
                <p:nvPr/>
              </p:nvSpPr>
              <p:spPr>
                <a:xfrm>
                  <a:off x="3244771" y="3550733"/>
                  <a:ext cx="369259" cy="366504"/>
                </a:xfrm>
                <a:custGeom>
                  <a:avLst/>
                  <a:gdLst>
                    <a:gd name="connsiteX0" fmla="*/ 441662 w 455576"/>
                    <a:gd name="connsiteY0" fmla="*/ 197998 h 452177"/>
                    <a:gd name="connsiteX1" fmla="*/ 439383 w 455576"/>
                    <a:gd name="connsiteY1" fmla="*/ 195529 h 452177"/>
                    <a:gd name="connsiteX2" fmla="*/ 257665 w 455576"/>
                    <a:gd name="connsiteY2" fmla="*/ 12529 h 452177"/>
                    <a:gd name="connsiteX3" fmla="*/ 195850 w 455576"/>
                    <a:gd name="connsiteY3" fmla="*/ 12505 h 452177"/>
                    <a:gd name="connsiteX4" fmla="*/ 195826 w 455576"/>
                    <a:gd name="connsiteY4" fmla="*/ 12529 h 452177"/>
                    <a:gd name="connsiteX5" fmla="*/ 14191 w 455576"/>
                    <a:gd name="connsiteY5" fmla="*/ 195458 h 452177"/>
                    <a:gd name="connsiteX6" fmla="*/ 9894 w 455576"/>
                    <a:gd name="connsiteY6" fmla="*/ 200467 h 452177"/>
                    <a:gd name="connsiteX7" fmla="*/ 11948 w 455576"/>
                    <a:gd name="connsiteY7" fmla="*/ 256561 h 452177"/>
                    <a:gd name="connsiteX8" fmla="*/ 38967 w 455576"/>
                    <a:gd name="connsiteY8" fmla="*/ 267174 h 452177"/>
                    <a:gd name="connsiteX9" fmla="*/ 40463 w 455576"/>
                    <a:gd name="connsiteY9" fmla="*/ 267174 h 452177"/>
                    <a:gd name="connsiteX10" fmla="*/ 40463 w 455576"/>
                    <a:gd name="connsiteY10" fmla="*/ 402806 h 452177"/>
                    <a:gd name="connsiteX11" fmla="*/ 89564 w 455576"/>
                    <a:gd name="connsiteY11" fmla="*/ 451895 h 452177"/>
                    <a:gd name="connsiteX12" fmla="*/ 364628 w 455576"/>
                    <a:gd name="connsiteY12" fmla="*/ 451895 h 452177"/>
                    <a:gd name="connsiteX13" fmla="*/ 413729 w 455576"/>
                    <a:gd name="connsiteY13" fmla="*/ 402806 h 452177"/>
                    <a:gd name="connsiteX14" fmla="*/ 413729 w 455576"/>
                    <a:gd name="connsiteY14" fmla="*/ 267209 h 452177"/>
                    <a:gd name="connsiteX15" fmla="*/ 415153 w 455576"/>
                    <a:gd name="connsiteY15" fmla="*/ 267209 h 452177"/>
                    <a:gd name="connsiteX16" fmla="*/ 454852 w 455576"/>
                    <a:gd name="connsiteY16" fmla="*/ 227535 h 452177"/>
                    <a:gd name="connsiteX17" fmla="*/ 441686 w 455576"/>
                    <a:gd name="connsiteY17" fmla="*/ 197998 h 452177"/>
                    <a:gd name="connsiteX18" fmla="*/ 358799 w 455576"/>
                    <a:gd name="connsiteY18" fmla="*/ 393547 h 452177"/>
                    <a:gd name="connsiteX19" fmla="*/ 271436 w 455576"/>
                    <a:gd name="connsiteY19" fmla="*/ 424591 h 452177"/>
                    <a:gd name="connsiteX20" fmla="*/ 182649 w 455576"/>
                    <a:gd name="connsiteY20" fmla="*/ 424591 h 452177"/>
                    <a:gd name="connsiteX21" fmla="*/ 95274 w 455576"/>
                    <a:gd name="connsiteY21" fmla="*/ 393547 h 452177"/>
                    <a:gd name="connsiteX22" fmla="*/ 95274 w 455576"/>
                    <a:gd name="connsiteY22" fmla="*/ 200325 h 452177"/>
                    <a:gd name="connsiteX23" fmla="*/ 181129 w 455576"/>
                    <a:gd name="connsiteY23" fmla="*/ 134402 h 452177"/>
                    <a:gd name="connsiteX24" fmla="*/ 272944 w 455576"/>
                    <a:gd name="connsiteY24" fmla="*/ 134402 h 452177"/>
                    <a:gd name="connsiteX25" fmla="*/ 358799 w 455576"/>
                    <a:gd name="connsiteY25" fmla="*/ 200325 h 45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55576" h="452177">
                      <a:moveTo>
                        <a:pt x="441662" y="197998"/>
                      </a:moveTo>
                      <a:cubicBezTo>
                        <a:pt x="440938" y="197144"/>
                        <a:pt x="440178" y="196324"/>
                        <a:pt x="439383" y="195529"/>
                      </a:cubicBezTo>
                      <a:lnTo>
                        <a:pt x="257665" y="12529"/>
                      </a:lnTo>
                      <a:cubicBezTo>
                        <a:pt x="240606" y="-4542"/>
                        <a:pt x="212921" y="-4554"/>
                        <a:pt x="195850" y="12505"/>
                      </a:cubicBezTo>
                      <a:cubicBezTo>
                        <a:pt x="195838" y="12517"/>
                        <a:pt x="195838" y="12517"/>
                        <a:pt x="195826" y="12529"/>
                      </a:cubicBezTo>
                      <a:lnTo>
                        <a:pt x="14191" y="195458"/>
                      </a:lnTo>
                      <a:cubicBezTo>
                        <a:pt x="12636" y="197013"/>
                        <a:pt x="11200" y="198687"/>
                        <a:pt x="9894" y="200467"/>
                      </a:cubicBezTo>
                      <a:cubicBezTo>
                        <a:pt x="-5029" y="216518"/>
                        <a:pt x="-4114" y="241638"/>
                        <a:pt x="11948" y="256561"/>
                      </a:cubicBezTo>
                      <a:cubicBezTo>
                        <a:pt x="19284" y="263387"/>
                        <a:pt x="28936" y="267174"/>
                        <a:pt x="38967" y="267174"/>
                      </a:cubicBezTo>
                      <a:lnTo>
                        <a:pt x="40463" y="267174"/>
                      </a:lnTo>
                      <a:lnTo>
                        <a:pt x="40463" y="402806"/>
                      </a:lnTo>
                      <a:cubicBezTo>
                        <a:pt x="40499" y="429909"/>
                        <a:pt x="62461" y="451859"/>
                        <a:pt x="89564" y="451895"/>
                      </a:cubicBezTo>
                      <a:lnTo>
                        <a:pt x="364628" y="451895"/>
                      </a:lnTo>
                      <a:cubicBezTo>
                        <a:pt x="391731" y="451871"/>
                        <a:pt x="413693" y="429909"/>
                        <a:pt x="413729" y="402806"/>
                      </a:cubicBezTo>
                      <a:lnTo>
                        <a:pt x="413729" y="267209"/>
                      </a:lnTo>
                      <a:lnTo>
                        <a:pt x="415153" y="267209"/>
                      </a:lnTo>
                      <a:cubicBezTo>
                        <a:pt x="437068" y="267221"/>
                        <a:pt x="454840" y="249449"/>
                        <a:pt x="454852" y="227535"/>
                      </a:cubicBezTo>
                      <a:cubicBezTo>
                        <a:pt x="454852" y="216269"/>
                        <a:pt x="450067" y="205525"/>
                        <a:pt x="441686" y="197998"/>
                      </a:cubicBezTo>
                      <a:close/>
                      <a:moveTo>
                        <a:pt x="358799" y="393547"/>
                      </a:moveTo>
                      <a:cubicBezTo>
                        <a:pt x="358799" y="429956"/>
                        <a:pt x="318851" y="424591"/>
                        <a:pt x="271436" y="424591"/>
                      </a:cubicBezTo>
                      <a:lnTo>
                        <a:pt x="182649" y="424591"/>
                      </a:lnTo>
                      <a:cubicBezTo>
                        <a:pt x="135234" y="424591"/>
                        <a:pt x="95274" y="429956"/>
                        <a:pt x="95274" y="393547"/>
                      </a:cubicBezTo>
                      <a:lnTo>
                        <a:pt x="95274" y="200325"/>
                      </a:lnTo>
                      <a:cubicBezTo>
                        <a:pt x="95274" y="163915"/>
                        <a:pt x="133714" y="134402"/>
                        <a:pt x="181129" y="134402"/>
                      </a:cubicBezTo>
                      <a:lnTo>
                        <a:pt x="272944" y="134402"/>
                      </a:lnTo>
                      <a:cubicBezTo>
                        <a:pt x="320359" y="134402"/>
                        <a:pt x="358799" y="163915"/>
                        <a:pt x="358799" y="200325"/>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68" name="小芋泥16-4"/>
                <p:cNvSpPr/>
                <p:nvPr/>
              </p:nvSpPr>
              <p:spPr>
                <a:xfrm>
                  <a:off x="3360195" y="3695674"/>
                  <a:ext cx="138320" cy="164752"/>
                </a:xfrm>
                <a:custGeom>
                  <a:avLst/>
                  <a:gdLst>
                    <a:gd name="connsiteX0" fmla="*/ 155754 w 170653"/>
                    <a:gd name="connsiteY0" fmla="*/ 33623 h 203264"/>
                    <a:gd name="connsiteX1" fmla="*/ 155754 w 170653"/>
                    <a:gd name="connsiteY1" fmla="*/ 186101 h 203264"/>
                    <a:gd name="connsiteX2" fmla="*/ 34866 w 170653"/>
                    <a:gd name="connsiteY2" fmla="*/ 186101 h 203264"/>
                    <a:gd name="connsiteX3" fmla="*/ 13497 w 170653"/>
                    <a:gd name="connsiteY3" fmla="*/ 160696 h 203264"/>
                    <a:gd name="connsiteX4" fmla="*/ 34866 w 170653"/>
                    <a:gd name="connsiteY4" fmla="*/ 135303 h 203264"/>
                    <a:gd name="connsiteX5" fmla="*/ 141520 w 170653"/>
                    <a:gd name="connsiteY5" fmla="*/ 135303 h 203264"/>
                    <a:gd name="connsiteX6" fmla="*/ 141520 w 170653"/>
                    <a:gd name="connsiteY6" fmla="*/ -282 h 203264"/>
                    <a:gd name="connsiteX7" fmla="*/ 27767 w 170653"/>
                    <a:gd name="connsiteY7" fmla="*/ -282 h 203264"/>
                    <a:gd name="connsiteX8" fmla="*/ -725 w 170653"/>
                    <a:gd name="connsiteY8" fmla="*/ 33588 h 203264"/>
                    <a:gd name="connsiteX9" fmla="*/ -725 w 170653"/>
                    <a:gd name="connsiteY9" fmla="*/ 169113 h 203264"/>
                    <a:gd name="connsiteX10" fmla="*/ 27707 w 170653"/>
                    <a:gd name="connsiteY10" fmla="*/ 202983 h 203264"/>
                    <a:gd name="connsiteX11" fmla="*/ 169929 w 170653"/>
                    <a:gd name="connsiteY11" fmla="*/ 202983 h 203264"/>
                    <a:gd name="connsiteX12" fmla="*/ 169929 w 170653"/>
                    <a:gd name="connsiteY12" fmla="*/ 33623 h 203264"/>
                    <a:gd name="connsiteX13" fmla="*/ 155683 w 170653"/>
                    <a:gd name="connsiteY13" fmla="*/ 33623 h 2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0653" h="203264">
                      <a:moveTo>
                        <a:pt x="155754" y="33623"/>
                      </a:moveTo>
                      <a:lnTo>
                        <a:pt x="155754" y="186101"/>
                      </a:lnTo>
                      <a:lnTo>
                        <a:pt x="34866" y="186101"/>
                      </a:lnTo>
                      <a:cubicBezTo>
                        <a:pt x="23089" y="186101"/>
                        <a:pt x="13497" y="174729"/>
                        <a:pt x="13497" y="160696"/>
                      </a:cubicBezTo>
                      <a:cubicBezTo>
                        <a:pt x="13497" y="146664"/>
                        <a:pt x="22994" y="135303"/>
                        <a:pt x="34866" y="135303"/>
                      </a:cubicBezTo>
                      <a:lnTo>
                        <a:pt x="141520" y="135303"/>
                      </a:lnTo>
                      <a:lnTo>
                        <a:pt x="141520" y="-282"/>
                      </a:lnTo>
                      <a:lnTo>
                        <a:pt x="27767" y="-282"/>
                      </a:lnTo>
                      <a:cubicBezTo>
                        <a:pt x="12108" y="-282"/>
                        <a:pt x="-725" y="14973"/>
                        <a:pt x="-725" y="33588"/>
                      </a:cubicBezTo>
                      <a:lnTo>
                        <a:pt x="-725" y="169113"/>
                      </a:lnTo>
                      <a:cubicBezTo>
                        <a:pt x="-725" y="187740"/>
                        <a:pt x="12073" y="202983"/>
                        <a:pt x="27707" y="202983"/>
                      </a:cubicBezTo>
                      <a:lnTo>
                        <a:pt x="169929" y="202983"/>
                      </a:lnTo>
                      <a:lnTo>
                        <a:pt x="169929" y="33623"/>
                      </a:lnTo>
                      <a:lnTo>
                        <a:pt x="155683" y="33623"/>
                      </a:lnTo>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69" name="小芋泥16-5"/>
                <p:cNvSpPr/>
                <p:nvPr/>
              </p:nvSpPr>
              <p:spPr>
                <a:xfrm>
                  <a:off x="3394806" y="3819253"/>
                  <a:ext cx="80682" cy="13721"/>
                </a:xfrm>
                <a:custGeom>
                  <a:avLst/>
                  <a:gdLst>
                    <a:gd name="connsiteX0" fmla="*/ 0 w 99542"/>
                    <a:gd name="connsiteY0" fmla="*/ 0 h 16928"/>
                    <a:gd name="connsiteX1" fmla="*/ 99543 w 99542"/>
                    <a:gd name="connsiteY1" fmla="*/ 0 h 16928"/>
                    <a:gd name="connsiteX2" fmla="*/ 99543 w 99542"/>
                    <a:gd name="connsiteY2" fmla="*/ 16929 h 16928"/>
                    <a:gd name="connsiteX3" fmla="*/ 0 w 99542"/>
                    <a:gd name="connsiteY3" fmla="*/ 16929 h 16928"/>
                    <a:gd name="connsiteX4" fmla="*/ 0 w 99542"/>
                    <a:gd name="connsiteY4" fmla="*/ 0 h 16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42" h="16928">
                      <a:moveTo>
                        <a:pt x="0" y="0"/>
                      </a:moveTo>
                      <a:lnTo>
                        <a:pt x="99543" y="0"/>
                      </a:lnTo>
                      <a:lnTo>
                        <a:pt x="99543" y="16929"/>
                      </a:lnTo>
                      <a:lnTo>
                        <a:pt x="0" y="16929"/>
                      </a:lnTo>
                      <a:lnTo>
                        <a:pt x="0" y="0"/>
                      </a:lnTo>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pic>
          <p:nvPicPr>
            <p:cNvPr id="217" name="小芋泥16-6"/>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722510" y="2534585"/>
              <a:ext cx="931697" cy="931697"/>
            </a:xfrm>
            <a:prstGeom prst="rect">
              <a:avLst/>
            </a:prstGeom>
          </p:spPr>
        </p:pic>
      </p:grpSp>
      <p:grpSp>
        <p:nvGrpSpPr>
          <p:cNvPr id="24" name="小芋泥17"/>
          <p:cNvGrpSpPr/>
          <p:nvPr/>
        </p:nvGrpSpPr>
        <p:grpSpPr>
          <a:xfrm>
            <a:off x="9357809" y="2458031"/>
            <a:ext cx="1075282" cy="1075280"/>
            <a:chOff x="9357809" y="2458031"/>
            <a:chExt cx="1075282" cy="1075280"/>
          </a:xfrm>
        </p:grpSpPr>
        <p:sp>
          <p:nvSpPr>
            <p:cNvPr id="151" name="小芋泥17-1"/>
            <p:cNvSpPr/>
            <p:nvPr/>
          </p:nvSpPr>
          <p:spPr>
            <a:xfrm>
              <a:off x="9357809" y="2458031"/>
              <a:ext cx="1075282" cy="1075280"/>
            </a:xfrm>
            <a:prstGeom prst="ellipse">
              <a:avLst/>
            </a:prstGeom>
            <a:noFill/>
            <a:ln w="12700" cap="flat" cmpd="sng" algn="ctr">
              <a:gradFill flip="none" rotWithShape="1">
                <a:gsLst>
                  <a:gs pos="24000">
                    <a:schemeClr val="accent1">
                      <a:alpha val="3000"/>
                    </a:schemeClr>
                  </a:gs>
                  <a:gs pos="100000">
                    <a:schemeClr val="accent1"/>
                  </a:gs>
                </a:gsLst>
                <a:lin ang="5400000" scaled="1"/>
                <a:tileRect/>
              </a:grad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52" name="小芋泥17-2"/>
            <p:cNvSpPr/>
            <p:nvPr/>
          </p:nvSpPr>
          <p:spPr>
            <a:xfrm>
              <a:off x="9442786" y="2543006"/>
              <a:ext cx="905329" cy="905329"/>
            </a:xfrm>
            <a:prstGeom prst="ellipse">
              <a:avLst/>
            </a:prstGeom>
            <a:solidFill>
              <a:schemeClr val="bg1"/>
            </a:solid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47" name="小芋泥17-3"/>
            <p:cNvSpPr/>
            <p:nvPr/>
          </p:nvSpPr>
          <p:spPr>
            <a:xfrm>
              <a:off x="9669229" y="2772778"/>
              <a:ext cx="452443" cy="445785"/>
            </a:xfrm>
            <a:custGeom>
              <a:avLst/>
              <a:gdLst>
                <a:gd name="connsiteX0" fmla="*/ 6164 w 349590"/>
                <a:gd name="connsiteY0" fmla="*/ 319765 h 344446"/>
                <a:gd name="connsiteX1" fmla="*/ 343418 w 349590"/>
                <a:gd name="connsiteY1" fmla="*/ 319765 h 344446"/>
                <a:gd name="connsiteX2" fmla="*/ 349590 w 349590"/>
                <a:gd name="connsiteY2" fmla="*/ 325938 h 344446"/>
                <a:gd name="connsiteX3" fmla="*/ 349590 w 349590"/>
                <a:gd name="connsiteY3" fmla="*/ 339302 h 344446"/>
                <a:gd name="connsiteX4" fmla="*/ 343418 w 349590"/>
                <a:gd name="connsiteY4" fmla="*/ 344446 h 344446"/>
                <a:gd name="connsiteX5" fmla="*/ 6164 w 349590"/>
                <a:gd name="connsiteY5" fmla="*/ 344446 h 344446"/>
                <a:gd name="connsiteX6" fmla="*/ 0 w 349590"/>
                <a:gd name="connsiteY6" fmla="*/ 338273 h 344446"/>
                <a:gd name="connsiteX7" fmla="*/ 0 w 349590"/>
                <a:gd name="connsiteY7" fmla="*/ 325938 h 344446"/>
                <a:gd name="connsiteX8" fmla="*/ 6164 w 349590"/>
                <a:gd name="connsiteY8" fmla="*/ 319765 h 344446"/>
                <a:gd name="connsiteX9" fmla="*/ 16452 w 349590"/>
                <a:gd name="connsiteY9" fmla="*/ 212321 h 344446"/>
                <a:gd name="connsiteX10" fmla="*/ 68891 w 349590"/>
                <a:gd name="connsiteY10" fmla="*/ 212321 h 344446"/>
                <a:gd name="connsiteX11" fmla="*/ 75063 w 349590"/>
                <a:gd name="connsiteY11" fmla="*/ 217237 h 344446"/>
                <a:gd name="connsiteX12" fmla="*/ 75063 w 349590"/>
                <a:gd name="connsiteY12" fmla="*/ 294283 h 344446"/>
                <a:gd name="connsiteX13" fmla="*/ 68891 w 349590"/>
                <a:gd name="connsiteY13" fmla="*/ 299209 h 344446"/>
                <a:gd name="connsiteX14" fmla="*/ 16452 w 349590"/>
                <a:gd name="connsiteY14" fmla="*/ 299209 h 344446"/>
                <a:gd name="connsiteX15" fmla="*/ 10280 w 349590"/>
                <a:gd name="connsiteY15" fmla="*/ 294283 h 344446"/>
                <a:gd name="connsiteX16" fmla="*/ 10280 w 349590"/>
                <a:gd name="connsiteY16" fmla="*/ 217237 h 344446"/>
                <a:gd name="connsiteX17" fmla="*/ 16452 w 349590"/>
                <a:gd name="connsiteY17" fmla="*/ 212321 h 344446"/>
                <a:gd name="connsiteX18" fmla="*/ 192275 w 349590"/>
                <a:gd name="connsiteY18" fmla="*/ 125433 h 344446"/>
                <a:gd name="connsiteX19" fmla="*/ 245742 w 349590"/>
                <a:gd name="connsiteY19" fmla="*/ 125433 h 344446"/>
                <a:gd name="connsiteX20" fmla="*/ 251905 w 349590"/>
                <a:gd name="connsiteY20" fmla="*/ 131606 h 344446"/>
                <a:gd name="connsiteX21" fmla="*/ 251905 w 349590"/>
                <a:gd name="connsiteY21" fmla="*/ 293035 h 344446"/>
                <a:gd name="connsiteX22" fmla="*/ 245742 w 349590"/>
                <a:gd name="connsiteY22" fmla="*/ 299208 h 344446"/>
                <a:gd name="connsiteX23" fmla="*/ 192275 w 349590"/>
                <a:gd name="connsiteY23" fmla="*/ 299208 h 344446"/>
                <a:gd name="connsiteX24" fmla="*/ 186103 w 349590"/>
                <a:gd name="connsiteY24" fmla="*/ 293035 h 344446"/>
                <a:gd name="connsiteX25" fmla="*/ 186103 w 349590"/>
                <a:gd name="connsiteY25" fmla="*/ 131606 h 344446"/>
                <a:gd name="connsiteX26" fmla="*/ 192275 w 349590"/>
                <a:gd name="connsiteY26" fmla="*/ 125433 h 344446"/>
                <a:gd name="connsiteX27" fmla="*/ 103849 w 349590"/>
                <a:gd name="connsiteY27" fmla="*/ 80451 h 344446"/>
                <a:gd name="connsiteX28" fmla="*/ 157316 w 349590"/>
                <a:gd name="connsiteY28" fmla="*/ 80451 h 344446"/>
                <a:gd name="connsiteX29" fmla="*/ 163479 w 349590"/>
                <a:gd name="connsiteY29" fmla="*/ 86159 h 344446"/>
                <a:gd name="connsiteX30" fmla="*/ 163479 w 349590"/>
                <a:gd name="connsiteY30" fmla="*/ 293463 h 344446"/>
                <a:gd name="connsiteX31" fmla="*/ 157316 w 349590"/>
                <a:gd name="connsiteY31" fmla="*/ 299172 h 344446"/>
                <a:gd name="connsiteX32" fmla="*/ 157316 w 349590"/>
                <a:gd name="connsiteY32" fmla="*/ 299209 h 344446"/>
                <a:gd name="connsiteX33" fmla="*/ 103849 w 349590"/>
                <a:gd name="connsiteY33" fmla="*/ 299209 h 344446"/>
                <a:gd name="connsiteX34" fmla="*/ 97677 w 349590"/>
                <a:gd name="connsiteY34" fmla="*/ 293500 h 344446"/>
                <a:gd name="connsiteX35" fmla="*/ 97677 w 349590"/>
                <a:gd name="connsiteY35" fmla="*/ 86159 h 344446"/>
                <a:gd name="connsiteX36" fmla="*/ 103849 w 349590"/>
                <a:gd name="connsiteY36" fmla="*/ 80451 h 344446"/>
                <a:gd name="connsiteX37" fmla="*/ 280701 w 349590"/>
                <a:gd name="connsiteY37" fmla="*/ 0 h 344446"/>
                <a:gd name="connsiteX38" fmla="*/ 334168 w 349590"/>
                <a:gd name="connsiteY38" fmla="*/ 0 h 344446"/>
                <a:gd name="connsiteX39" fmla="*/ 340331 w 349590"/>
                <a:gd name="connsiteY39" fmla="*/ 6164 h 344446"/>
                <a:gd name="connsiteX40" fmla="*/ 340331 w 349590"/>
                <a:gd name="connsiteY40" fmla="*/ 293036 h 344446"/>
                <a:gd name="connsiteX41" fmla="*/ 334168 w 349590"/>
                <a:gd name="connsiteY41" fmla="*/ 299209 h 344446"/>
                <a:gd name="connsiteX42" fmla="*/ 280701 w 349590"/>
                <a:gd name="connsiteY42" fmla="*/ 299209 h 344446"/>
                <a:gd name="connsiteX43" fmla="*/ 274529 w 349590"/>
                <a:gd name="connsiteY43" fmla="*/ 293036 h 344446"/>
                <a:gd name="connsiteX44" fmla="*/ 274529 w 349590"/>
                <a:gd name="connsiteY44" fmla="*/ 6164 h 344446"/>
                <a:gd name="connsiteX45" fmla="*/ 280701 w 349590"/>
                <a:gd name="connsiteY45" fmla="*/ 0 h 344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9590" h="344446">
                  <a:moveTo>
                    <a:pt x="6164" y="319765"/>
                  </a:moveTo>
                  <a:lnTo>
                    <a:pt x="343418" y="319765"/>
                  </a:lnTo>
                  <a:cubicBezTo>
                    <a:pt x="346731" y="319992"/>
                    <a:pt x="349362" y="322624"/>
                    <a:pt x="349590" y="325938"/>
                  </a:cubicBezTo>
                  <a:lnTo>
                    <a:pt x="349590" y="339302"/>
                  </a:lnTo>
                  <a:cubicBezTo>
                    <a:pt x="349590" y="342388"/>
                    <a:pt x="347533" y="344446"/>
                    <a:pt x="343418" y="344446"/>
                  </a:cubicBezTo>
                  <a:lnTo>
                    <a:pt x="6164" y="344446"/>
                  </a:lnTo>
                  <a:cubicBezTo>
                    <a:pt x="2859" y="344218"/>
                    <a:pt x="228" y="341578"/>
                    <a:pt x="0" y="338273"/>
                  </a:cubicBezTo>
                  <a:lnTo>
                    <a:pt x="0" y="325938"/>
                  </a:lnTo>
                  <a:cubicBezTo>
                    <a:pt x="228" y="322633"/>
                    <a:pt x="2859" y="319992"/>
                    <a:pt x="6164" y="319765"/>
                  </a:cubicBezTo>
                  <a:close/>
                  <a:moveTo>
                    <a:pt x="16452" y="212321"/>
                  </a:moveTo>
                  <a:lnTo>
                    <a:pt x="68891" y="212321"/>
                  </a:lnTo>
                  <a:cubicBezTo>
                    <a:pt x="71976" y="212321"/>
                    <a:pt x="75063" y="214779"/>
                    <a:pt x="75063" y="217237"/>
                  </a:cubicBezTo>
                  <a:lnTo>
                    <a:pt x="75063" y="294283"/>
                  </a:lnTo>
                  <a:cubicBezTo>
                    <a:pt x="75063" y="296741"/>
                    <a:pt x="73006" y="299209"/>
                    <a:pt x="68891" y="299209"/>
                  </a:cubicBezTo>
                  <a:lnTo>
                    <a:pt x="16452" y="299209"/>
                  </a:lnTo>
                  <a:cubicBezTo>
                    <a:pt x="13365" y="299209"/>
                    <a:pt x="10280" y="296741"/>
                    <a:pt x="10280" y="294283"/>
                  </a:cubicBezTo>
                  <a:lnTo>
                    <a:pt x="10280" y="217237"/>
                  </a:lnTo>
                  <a:cubicBezTo>
                    <a:pt x="10280" y="214779"/>
                    <a:pt x="13365" y="212321"/>
                    <a:pt x="16452" y="212321"/>
                  </a:cubicBezTo>
                  <a:close/>
                  <a:moveTo>
                    <a:pt x="192275" y="125433"/>
                  </a:moveTo>
                  <a:lnTo>
                    <a:pt x="245742" y="125433"/>
                  </a:lnTo>
                  <a:cubicBezTo>
                    <a:pt x="249056" y="125660"/>
                    <a:pt x="251686" y="128292"/>
                    <a:pt x="251905" y="131606"/>
                  </a:cubicBezTo>
                  <a:lnTo>
                    <a:pt x="251905" y="293035"/>
                  </a:lnTo>
                  <a:cubicBezTo>
                    <a:pt x="251686" y="296349"/>
                    <a:pt x="249056" y="298980"/>
                    <a:pt x="245742" y="299208"/>
                  </a:cubicBezTo>
                  <a:lnTo>
                    <a:pt x="192275" y="299208"/>
                  </a:lnTo>
                  <a:cubicBezTo>
                    <a:pt x="188961" y="298980"/>
                    <a:pt x="186330" y="296349"/>
                    <a:pt x="186103" y="293035"/>
                  </a:cubicBezTo>
                  <a:lnTo>
                    <a:pt x="186103" y="131606"/>
                  </a:lnTo>
                  <a:cubicBezTo>
                    <a:pt x="186330" y="128292"/>
                    <a:pt x="188961" y="125660"/>
                    <a:pt x="192275" y="125433"/>
                  </a:cubicBezTo>
                  <a:close/>
                  <a:moveTo>
                    <a:pt x="103849" y="80451"/>
                  </a:moveTo>
                  <a:lnTo>
                    <a:pt x="157316" y="80451"/>
                  </a:lnTo>
                  <a:cubicBezTo>
                    <a:pt x="160402" y="80451"/>
                    <a:pt x="163479" y="83310"/>
                    <a:pt x="163479" y="86159"/>
                  </a:cubicBezTo>
                  <a:lnTo>
                    <a:pt x="163479" y="293463"/>
                  </a:lnTo>
                  <a:cubicBezTo>
                    <a:pt x="163479" y="296313"/>
                    <a:pt x="160402" y="299172"/>
                    <a:pt x="157316" y="299172"/>
                  </a:cubicBezTo>
                  <a:lnTo>
                    <a:pt x="157316" y="299209"/>
                  </a:lnTo>
                  <a:lnTo>
                    <a:pt x="103849" y="299209"/>
                  </a:lnTo>
                  <a:cubicBezTo>
                    <a:pt x="100762" y="299209"/>
                    <a:pt x="97677" y="296350"/>
                    <a:pt x="97677" y="293500"/>
                  </a:cubicBezTo>
                  <a:lnTo>
                    <a:pt x="97677" y="86159"/>
                  </a:lnTo>
                  <a:cubicBezTo>
                    <a:pt x="97677" y="83310"/>
                    <a:pt x="100762" y="80451"/>
                    <a:pt x="103849" y="80451"/>
                  </a:cubicBezTo>
                  <a:close/>
                  <a:moveTo>
                    <a:pt x="280701" y="0"/>
                  </a:moveTo>
                  <a:lnTo>
                    <a:pt x="334168" y="0"/>
                  </a:lnTo>
                  <a:cubicBezTo>
                    <a:pt x="337473" y="218"/>
                    <a:pt x="340112" y="2859"/>
                    <a:pt x="340331" y="6164"/>
                  </a:cubicBezTo>
                  <a:lnTo>
                    <a:pt x="340331" y="293036"/>
                  </a:lnTo>
                  <a:cubicBezTo>
                    <a:pt x="340112" y="296350"/>
                    <a:pt x="337482" y="298981"/>
                    <a:pt x="334168" y="299209"/>
                  </a:cubicBezTo>
                  <a:lnTo>
                    <a:pt x="280701" y="299209"/>
                  </a:lnTo>
                  <a:cubicBezTo>
                    <a:pt x="277387" y="298981"/>
                    <a:pt x="274756" y="296350"/>
                    <a:pt x="274529" y="293036"/>
                  </a:cubicBezTo>
                  <a:lnTo>
                    <a:pt x="274529" y="6164"/>
                  </a:lnTo>
                  <a:cubicBezTo>
                    <a:pt x="274756" y="2849"/>
                    <a:pt x="277387" y="218"/>
                    <a:pt x="280701" y="0"/>
                  </a:cubicBezTo>
                  <a:close/>
                </a:path>
              </a:pathLst>
            </a:custGeom>
            <a:solidFill>
              <a:schemeClr val="accent1"/>
            </a:solidFill>
            <a:ln w="1000"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pic>
          <p:nvPicPr>
            <p:cNvPr id="218" name="小芋泥17-4"/>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429602" y="2539347"/>
              <a:ext cx="931697" cy="931697"/>
            </a:xfrm>
            <a:prstGeom prst="rect">
              <a:avLst/>
            </a:prstGeom>
          </p:spPr>
        </p:pic>
      </p:grpSp>
      <p:grpSp>
        <p:nvGrpSpPr>
          <p:cNvPr id="25" name="小芋泥18"/>
          <p:cNvGrpSpPr/>
          <p:nvPr/>
        </p:nvGrpSpPr>
        <p:grpSpPr>
          <a:xfrm>
            <a:off x="6997609" y="4747038"/>
            <a:ext cx="1075282" cy="1075280"/>
            <a:chOff x="6997609" y="4747038"/>
            <a:chExt cx="1075282" cy="1075280"/>
          </a:xfrm>
        </p:grpSpPr>
        <p:sp>
          <p:nvSpPr>
            <p:cNvPr id="137" name="小芋泥18-1"/>
            <p:cNvSpPr/>
            <p:nvPr/>
          </p:nvSpPr>
          <p:spPr>
            <a:xfrm>
              <a:off x="6997609" y="4747038"/>
              <a:ext cx="1075282" cy="1075280"/>
            </a:xfrm>
            <a:prstGeom prst="ellipse">
              <a:avLst/>
            </a:prstGeom>
            <a:noFill/>
            <a:ln w="12700" cap="flat" cmpd="sng" algn="ctr">
              <a:gradFill flip="none" rotWithShape="1">
                <a:gsLst>
                  <a:gs pos="24000">
                    <a:schemeClr val="accent1">
                      <a:alpha val="3000"/>
                    </a:schemeClr>
                  </a:gs>
                  <a:gs pos="100000">
                    <a:schemeClr val="accent1"/>
                  </a:gs>
                </a:gsLst>
                <a:lin ang="5400000" scaled="1"/>
                <a:tileRect/>
              </a:grad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38" name="小芋泥18-2"/>
            <p:cNvSpPr/>
            <p:nvPr/>
          </p:nvSpPr>
          <p:spPr>
            <a:xfrm>
              <a:off x="7082586" y="4832013"/>
              <a:ext cx="905329" cy="905329"/>
            </a:xfrm>
            <a:prstGeom prst="ellipse">
              <a:avLst/>
            </a:prstGeom>
            <a:solidFill>
              <a:schemeClr val="bg1"/>
            </a:solid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185" name="组合 184"/>
            <p:cNvGrpSpPr/>
            <p:nvPr/>
          </p:nvGrpSpPr>
          <p:grpSpPr>
            <a:xfrm>
              <a:off x="7355843" y="5048118"/>
              <a:ext cx="465494" cy="473119"/>
              <a:chOff x="7270902" y="1921561"/>
              <a:chExt cx="368046" cy="374075"/>
            </a:xfrm>
            <a:solidFill>
              <a:schemeClr val="accent1"/>
            </a:solidFill>
          </p:grpSpPr>
          <p:sp>
            <p:nvSpPr>
              <p:cNvPr id="186" name="小芋泥18-3"/>
              <p:cNvSpPr/>
              <p:nvPr/>
            </p:nvSpPr>
            <p:spPr>
              <a:xfrm>
                <a:off x="7473421" y="2200791"/>
                <a:ext cx="86599" cy="83127"/>
              </a:xfrm>
              <a:custGeom>
                <a:avLst/>
                <a:gdLst>
                  <a:gd name="connsiteX0" fmla="*/ 86599 w 86599"/>
                  <a:gd name="connsiteY0" fmla="*/ 0 h 83127"/>
                  <a:gd name="connsiteX1" fmla="*/ 86599 w 86599"/>
                  <a:gd name="connsiteY1" fmla="*/ 63939 h 83127"/>
                  <a:gd name="connsiteX2" fmla="*/ 86599 w 86599"/>
                  <a:gd name="connsiteY2" fmla="*/ 64122 h 83127"/>
                  <a:gd name="connsiteX3" fmla="*/ 67115 w 86599"/>
                  <a:gd name="connsiteY3" fmla="*/ 83126 h 83127"/>
                  <a:gd name="connsiteX4" fmla="*/ 67143 w 86599"/>
                  <a:gd name="connsiteY4" fmla="*/ 82058 h 83127"/>
                  <a:gd name="connsiteX5" fmla="*/ 0 w 86599"/>
                  <a:gd name="connsiteY5" fmla="*/ 82058 h 83127"/>
                  <a:gd name="connsiteX6" fmla="*/ 86599 w 86599"/>
                  <a:gd name="connsiteY6" fmla="*/ 0 h 8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99" h="83127">
                    <a:moveTo>
                      <a:pt x="86599" y="0"/>
                    </a:moveTo>
                    <a:lnTo>
                      <a:pt x="86599" y="63939"/>
                    </a:lnTo>
                    <a:cubicBezTo>
                      <a:pt x="86599" y="63997"/>
                      <a:pt x="86599" y="64064"/>
                      <a:pt x="86599" y="64122"/>
                    </a:cubicBezTo>
                    <a:cubicBezTo>
                      <a:pt x="86465" y="74755"/>
                      <a:pt x="77738" y="83261"/>
                      <a:pt x="67115" y="83126"/>
                    </a:cubicBezTo>
                    <a:lnTo>
                      <a:pt x="67143" y="82058"/>
                    </a:lnTo>
                    <a:lnTo>
                      <a:pt x="0" y="82058"/>
                    </a:lnTo>
                    <a:lnTo>
                      <a:pt x="86599"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187" name="组合 186"/>
              <p:cNvGrpSpPr/>
              <p:nvPr/>
            </p:nvGrpSpPr>
            <p:grpSpPr>
              <a:xfrm>
                <a:off x="7388937" y="2058250"/>
                <a:ext cx="250011" cy="237386"/>
                <a:chOff x="7388937" y="2058250"/>
                <a:chExt cx="250011" cy="237386"/>
              </a:xfrm>
              <a:grpFill/>
            </p:grpSpPr>
            <p:sp>
              <p:nvSpPr>
                <p:cNvPr id="190" name="小芋泥18-4"/>
                <p:cNvSpPr/>
                <p:nvPr/>
              </p:nvSpPr>
              <p:spPr>
                <a:xfrm>
                  <a:off x="7558943" y="2058250"/>
                  <a:ext cx="80005" cy="76464"/>
                </a:xfrm>
                <a:custGeom>
                  <a:avLst/>
                  <a:gdLst>
                    <a:gd name="connsiteX0" fmla="*/ 42907 w 80005"/>
                    <a:gd name="connsiteY0" fmla="*/ 0 h 76464"/>
                    <a:gd name="connsiteX1" fmla="*/ 54145 w 80005"/>
                    <a:gd name="connsiteY1" fmla="*/ 3998 h 76464"/>
                    <a:gd name="connsiteX2" fmla="*/ 75795 w 80005"/>
                    <a:gd name="connsiteY2" fmla="*/ 25312 h 76464"/>
                    <a:gd name="connsiteX3" fmla="*/ 75795 w 80005"/>
                    <a:gd name="connsiteY3" fmla="*/ 25350 h 76464"/>
                    <a:gd name="connsiteX4" fmla="*/ 76882 w 80005"/>
                    <a:gd name="connsiteY4" fmla="*/ 45557 h 76464"/>
                    <a:gd name="connsiteX5" fmla="*/ 44397 w 80005"/>
                    <a:gd name="connsiteY5" fmla="*/ 76464 h 76464"/>
                    <a:gd name="connsiteX6" fmla="*/ 0 w 80005"/>
                    <a:gd name="connsiteY6" fmla="*/ 34905 h 76464"/>
                    <a:gd name="connsiteX7" fmla="*/ 32485 w 80005"/>
                    <a:gd name="connsiteY7" fmla="*/ 3998 h 76464"/>
                    <a:gd name="connsiteX8" fmla="*/ 42907 w 80005"/>
                    <a:gd name="connsiteY8" fmla="*/ 0 h 7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005" h="76464">
                      <a:moveTo>
                        <a:pt x="42907" y="0"/>
                      </a:moveTo>
                      <a:cubicBezTo>
                        <a:pt x="46832" y="0"/>
                        <a:pt x="50893" y="1333"/>
                        <a:pt x="54145" y="3998"/>
                      </a:cubicBezTo>
                      <a:lnTo>
                        <a:pt x="75795" y="25312"/>
                      </a:lnTo>
                      <a:lnTo>
                        <a:pt x="75795" y="25350"/>
                      </a:lnTo>
                      <a:cubicBezTo>
                        <a:pt x="81212" y="31700"/>
                        <a:pt x="81212" y="40226"/>
                        <a:pt x="76882" y="45557"/>
                      </a:cubicBezTo>
                      <a:lnTo>
                        <a:pt x="44397" y="76464"/>
                      </a:lnTo>
                      <a:lnTo>
                        <a:pt x="0" y="34905"/>
                      </a:lnTo>
                      <a:lnTo>
                        <a:pt x="32485" y="3998"/>
                      </a:lnTo>
                      <a:cubicBezTo>
                        <a:pt x="35194" y="1333"/>
                        <a:pt x="38982" y="0"/>
                        <a:pt x="42907" y="0"/>
                      </a:cubicBez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91" name="小芋泥18-5"/>
                <p:cNvSpPr/>
                <p:nvPr/>
              </p:nvSpPr>
              <p:spPr>
                <a:xfrm>
                  <a:off x="7414917" y="2104876"/>
                  <a:ext cx="176511" cy="166253"/>
                </a:xfrm>
                <a:custGeom>
                  <a:avLst/>
                  <a:gdLst>
                    <a:gd name="connsiteX0" fmla="*/ 132114 w 176511"/>
                    <a:gd name="connsiteY0" fmla="*/ 0 h 166253"/>
                    <a:gd name="connsiteX1" fmla="*/ 176511 w 176511"/>
                    <a:gd name="connsiteY1" fmla="*/ 41558 h 166253"/>
                    <a:gd name="connsiteX2" fmla="*/ 44397 w 176511"/>
                    <a:gd name="connsiteY2" fmla="*/ 166253 h 166253"/>
                    <a:gd name="connsiteX3" fmla="*/ 0 w 176511"/>
                    <a:gd name="connsiteY3" fmla="*/ 124685 h 166253"/>
                    <a:gd name="connsiteX4" fmla="*/ 132114 w 176511"/>
                    <a:gd name="connsiteY4" fmla="*/ 0 h 1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511" h="166253">
                      <a:moveTo>
                        <a:pt x="132114" y="0"/>
                      </a:moveTo>
                      <a:lnTo>
                        <a:pt x="176511" y="41558"/>
                      </a:lnTo>
                      <a:lnTo>
                        <a:pt x="44397" y="166253"/>
                      </a:lnTo>
                      <a:lnTo>
                        <a:pt x="0" y="124685"/>
                      </a:lnTo>
                      <a:lnTo>
                        <a:pt x="132114"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92" name="小芋泥18-6"/>
                <p:cNvSpPr/>
                <p:nvPr/>
              </p:nvSpPr>
              <p:spPr>
                <a:xfrm>
                  <a:off x="7388937" y="2240212"/>
                  <a:ext cx="58475" cy="55424"/>
                </a:xfrm>
                <a:custGeom>
                  <a:avLst/>
                  <a:gdLst>
                    <a:gd name="connsiteX0" fmla="*/ 14029 w 58475"/>
                    <a:gd name="connsiteY0" fmla="*/ 0 h 55424"/>
                    <a:gd name="connsiteX1" fmla="*/ 58475 w 58475"/>
                    <a:gd name="connsiteY1" fmla="*/ 41568 h 55424"/>
                    <a:gd name="connsiteX2" fmla="*/ 0 w 58475"/>
                    <a:gd name="connsiteY2" fmla="*/ 55424 h 55424"/>
                    <a:gd name="connsiteX3" fmla="*/ 14029 w 58475"/>
                    <a:gd name="connsiteY3" fmla="*/ 0 h 55424"/>
                  </a:gdLst>
                  <a:ahLst/>
                  <a:cxnLst>
                    <a:cxn ang="0">
                      <a:pos x="connsiteX0" y="connsiteY0"/>
                    </a:cxn>
                    <a:cxn ang="0">
                      <a:pos x="connsiteX1" y="connsiteY1"/>
                    </a:cxn>
                    <a:cxn ang="0">
                      <a:pos x="connsiteX2" y="connsiteY2"/>
                    </a:cxn>
                    <a:cxn ang="0">
                      <a:pos x="connsiteX3" y="connsiteY3"/>
                    </a:cxn>
                  </a:cxnLst>
                  <a:rect l="l" t="t" r="r" b="b"/>
                  <a:pathLst>
                    <a:path w="58475" h="55424">
                      <a:moveTo>
                        <a:pt x="14029" y="0"/>
                      </a:moveTo>
                      <a:lnTo>
                        <a:pt x="58475" y="41568"/>
                      </a:lnTo>
                      <a:lnTo>
                        <a:pt x="0" y="55424"/>
                      </a:lnTo>
                      <a:lnTo>
                        <a:pt x="14029"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188" name="小芋泥18-7"/>
              <p:cNvSpPr/>
              <p:nvPr/>
            </p:nvSpPr>
            <p:spPr>
              <a:xfrm>
                <a:off x="7270902" y="1921561"/>
                <a:ext cx="283712" cy="363415"/>
              </a:xfrm>
              <a:custGeom>
                <a:avLst/>
                <a:gdLst>
                  <a:gd name="connsiteX0" fmla="*/ 19485 w 283712"/>
                  <a:gd name="connsiteY0" fmla="*/ 1 h 363415"/>
                  <a:gd name="connsiteX1" fmla="*/ 125609 w 283712"/>
                  <a:gd name="connsiteY1" fmla="*/ 1 h 363415"/>
                  <a:gd name="connsiteX2" fmla="*/ 125609 w 283712"/>
                  <a:gd name="connsiteY2" fmla="*/ 106577 h 363415"/>
                  <a:gd name="connsiteX3" fmla="*/ 164598 w 283712"/>
                  <a:gd name="connsiteY3" fmla="*/ 143873 h 363415"/>
                  <a:gd name="connsiteX4" fmla="*/ 164589 w 283712"/>
                  <a:gd name="connsiteY4" fmla="*/ 144941 h 363415"/>
                  <a:gd name="connsiteX5" fmla="*/ 283712 w 283712"/>
                  <a:gd name="connsiteY5" fmla="*/ 144941 h 363415"/>
                  <a:gd name="connsiteX6" fmla="*/ 110454 w 283712"/>
                  <a:gd name="connsiteY6" fmla="*/ 309058 h 363415"/>
                  <a:gd name="connsiteX7" fmla="*/ 56309 w 283712"/>
                  <a:gd name="connsiteY7" fmla="*/ 363415 h 363415"/>
                  <a:gd name="connsiteX8" fmla="*/ 19485 w 283712"/>
                  <a:gd name="connsiteY8" fmla="*/ 363415 h 363415"/>
                  <a:gd name="connsiteX9" fmla="*/ 19302 w 283712"/>
                  <a:gd name="connsiteY9" fmla="*/ 363415 h 363415"/>
                  <a:gd name="connsiteX10" fmla="*/ 0 w 283712"/>
                  <a:gd name="connsiteY10" fmla="*/ 344228 h 363415"/>
                  <a:gd name="connsiteX11" fmla="*/ 0 w 283712"/>
                  <a:gd name="connsiteY11" fmla="*/ 19188 h 363415"/>
                  <a:gd name="connsiteX12" fmla="*/ 0 w 283712"/>
                  <a:gd name="connsiteY12" fmla="*/ 19005 h 363415"/>
                  <a:gd name="connsiteX13" fmla="*/ 19485 w 283712"/>
                  <a:gd name="connsiteY13" fmla="*/ 1 h 36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3712" h="363415">
                    <a:moveTo>
                      <a:pt x="19485" y="1"/>
                    </a:moveTo>
                    <a:lnTo>
                      <a:pt x="125609" y="1"/>
                    </a:lnTo>
                    <a:lnTo>
                      <a:pt x="125609" y="106577"/>
                    </a:lnTo>
                    <a:cubicBezTo>
                      <a:pt x="125609" y="126822"/>
                      <a:pt x="142938" y="143873"/>
                      <a:pt x="164598" y="143873"/>
                    </a:cubicBezTo>
                    <a:lnTo>
                      <a:pt x="164589" y="144941"/>
                    </a:lnTo>
                    <a:lnTo>
                      <a:pt x="283712" y="144941"/>
                    </a:lnTo>
                    <a:lnTo>
                      <a:pt x="110454" y="309058"/>
                    </a:lnTo>
                    <a:lnTo>
                      <a:pt x="56309" y="363415"/>
                    </a:lnTo>
                    <a:lnTo>
                      <a:pt x="19485" y="363415"/>
                    </a:lnTo>
                    <a:cubicBezTo>
                      <a:pt x="19427" y="363415"/>
                      <a:pt x="19360" y="363415"/>
                      <a:pt x="19302" y="363415"/>
                    </a:cubicBezTo>
                    <a:cubicBezTo>
                      <a:pt x="8669" y="363443"/>
                      <a:pt x="29" y="354860"/>
                      <a:pt x="0" y="344228"/>
                    </a:cubicBezTo>
                    <a:lnTo>
                      <a:pt x="0" y="19188"/>
                    </a:lnTo>
                    <a:cubicBezTo>
                      <a:pt x="0" y="19130"/>
                      <a:pt x="0" y="19063"/>
                      <a:pt x="0" y="19005"/>
                    </a:cubicBezTo>
                    <a:cubicBezTo>
                      <a:pt x="134" y="8372"/>
                      <a:pt x="8862" y="-133"/>
                      <a:pt x="19485" y="1"/>
                    </a:cubicBez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89" name="小芋泥18-8"/>
              <p:cNvSpPr/>
              <p:nvPr/>
            </p:nvSpPr>
            <p:spPr>
              <a:xfrm>
                <a:off x="7416004" y="1921561"/>
                <a:ext cx="145104" cy="124724"/>
              </a:xfrm>
              <a:custGeom>
                <a:avLst/>
                <a:gdLst>
                  <a:gd name="connsiteX0" fmla="*/ 0 w 145104"/>
                  <a:gd name="connsiteY0" fmla="*/ 0 h 124724"/>
                  <a:gd name="connsiteX1" fmla="*/ 145104 w 145104"/>
                  <a:gd name="connsiteY1" fmla="*/ 124686 h 124724"/>
                  <a:gd name="connsiteX2" fmla="*/ 19495 w 145104"/>
                  <a:gd name="connsiteY2" fmla="*/ 124686 h 124724"/>
                  <a:gd name="connsiteX3" fmla="*/ 19495 w 145104"/>
                  <a:gd name="connsiteY3" fmla="*/ 124724 h 124724"/>
                  <a:gd name="connsiteX4" fmla="*/ 0 w 145104"/>
                  <a:gd name="connsiteY4" fmla="*/ 106615 h 124724"/>
                  <a:gd name="connsiteX5" fmla="*/ 0 w 145104"/>
                  <a:gd name="connsiteY5" fmla="*/ 0 h 12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104" h="124724">
                    <a:moveTo>
                      <a:pt x="0" y="0"/>
                    </a:moveTo>
                    <a:lnTo>
                      <a:pt x="145104" y="124686"/>
                    </a:lnTo>
                    <a:lnTo>
                      <a:pt x="19495" y="124686"/>
                    </a:lnTo>
                    <a:lnTo>
                      <a:pt x="19495" y="124724"/>
                    </a:lnTo>
                    <a:cubicBezTo>
                      <a:pt x="8660" y="124724"/>
                      <a:pt x="0" y="117267"/>
                      <a:pt x="0" y="106615"/>
                    </a:cubicBezTo>
                    <a:lnTo>
                      <a:pt x="0"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pic>
          <p:nvPicPr>
            <p:cNvPr id="219" name="小芋泥18-9"/>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069402" y="4828354"/>
              <a:ext cx="931697" cy="931697"/>
            </a:xfrm>
            <a:prstGeom prst="rect">
              <a:avLst/>
            </a:prstGeom>
          </p:spPr>
        </p:pic>
      </p:grpSp>
      <p:grpSp>
        <p:nvGrpSpPr>
          <p:cNvPr id="4" name="组合 3"/>
          <p:cNvGrpSpPr/>
          <p:nvPr/>
        </p:nvGrpSpPr>
        <p:grpSpPr>
          <a:xfrm rot="192095">
            <a:off x="9084498" y="760950"/>
            <a:ext cx="2697186" cy="1200983"/>
            <a:chOff x="8932957" y="642380"/>
            <a:chExt cx="2785640" cy="1145705"/>
          </a:xfrm>
        </p:grpSpPr>
        <p:pic>
          <p:nvPicPr>
            <p:cNvPr id="5" name="王小婷5"/>
            <p:cNvPicPr>
              <a:picLocks noChangeAspect="1"/>
            </p:cNvPicPr>
            <p:nvPr/>
          </p:nvPicPr>
          <p:blipFill rotWithShape="1">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144627" y="1310235"/>
              <a:ext cx="261620" cy="182381"/>
            </a:xfrm>
            <a:prstGeom prst="rect">
              <a:avLst/>
            </a:prstGeom>
          </p:spPr>
        </p:pic>
        <p:grpSp>
          <p:nvGrpSpPr>
            <p:cNvPr id="6" name="组合 5"/>
            <p:cNvGrpSpPr/>
            <p:nvPr/>
          </p:nvGrpSpPr>
          <p:grpSpPr>
            <a:xfrm>
              <a:off x="8932957" y="642380"/>
              <a:ext cx="2785640" cy="1145705"/>
              <a:chOff x="8924792" y="701383"/>
              <a:chExt cx="2574259" cy="1058766"/>
            </a:xfrm>
          </p:grpSpPr>
          <p:pic>
            <p:nvPicPr>
              <p:cNvPr id="7" name="王小婷5"/>
              <p:cNvPicPr>
                <a:picLocks noChangeAspect="1"/>
              </p:cNvPicPr>
              <p:nvPr/>
            </p:nvPicPr>
            <p:blipFill rotWithShape="1">
              <a:blip r:embed="rId6" cstate="email">
                <a:duotone>
                  <a:schemeClr val="bg2">
                    <a:shade val="45000"/>
                    <a:satMod val="135000"/>
                  </a:schemeClr>
                  <a:prstClr val="white"/>
                </a:duotone>
                <a:extLst>
                  <a:ext uri="{BEBA8EAE-BF5A-486C-A8C5-ECC9F3942E4B}">
                    <a14:imgProps xmlns:a14="http://schemas.microsoft.com/office/drawing/2010/main">
                      <a14:imgLayer r:embed="rId7">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721078" y="1353855"/>
                <a:ext cx="777973" cy="406294"/>
              </a:xfrm>
              <a:prstGeom prst="rect">
                <a:avLst/>
              </a:prstGeom>
            </p:spPr>
          </p:pic>
          <p:pic>
            <p:nvPicPr>
              <p:cNvPr id="8" name="王小婷5"/>
              <p:cNvPicPr>
                <a:picLocks noChangeAspect="1"/>
              </p:cNvPicPr>
              <p:nvPr/>
            </p:nvPicPr>
            <p:blipFill rotWithShape="1">
              <a:blip r:embed="rId8" cstate="email">
                <a:duotone>
                  <a:schemeClr val="bg2">
                    <a:shade val="45000"/>
                    <a:satMod val="135000"/>
                  </a:schemeClr>
                  <a:prstClr val="white"/>
                </a:duotone>
                <a:extLst>
                  <a:ext uri="{BEBA8EAE-BF5A-486C-A8C5-ECC9F3942E4B}">
                    <a14:imgProps xmlns:a14="http://schemas.microsoft.com/office/drawing/2010/main">
                      <a14:imgLayer r:embed="rId9">
                        <a14:imgEffect>
                          <a14:sharpenSoften amount="40000"/>
                        </a14:imgEffect>
                      </a14:imgLayer>
                    </a14:imgProps>
                  </a:ext>
                  <a:ext uri="{28A0092B-C50C-407E-A947-70E740481C1C}">
                    <a14:useLocalDpi xmlns:a14="http://schemas.microsoft.com/office/drawing/2010/main"/>
                  </a:ext>
                </a:extLst>
              </a:blip>
              <a:srcRect t="-34640"/>
              <a:stretch>
                <a:fillRect/>
              </a:stretch>
            </p:blipFill>
            <p:spPr>
              <a:xfrm rot="21200128" flipH="1">
                <a:off x="9317043" y="735564"/>
                <a:ext cx="994265" cy="760076"/>
              </a:xfrm>
              <a:prstGeom prst="ellipse">
                <a:avLst/>
              </a:prstGeom>
            </p:spPr>
          </p:pic>
          <p:pic>
            <p:nvPicPr>
              <p:cNvPr id="9" name="王小婷5"/>
              <p:cNvPicPr>
                <a:picLocks noChangeAspect="1"/>
              </p:cNvPicPr>
              <p:nvPr/>
            </p:nvPicPr>
            <p:blipFill rotWithShape="1">
              <a:blip r:embed="rId10" cstate="email">
                <a:duotone>
                  <a:schemeClr val="bg2">
                    <a:shade val="45000"/>
                    <a:satMod val="135000"/>
                  </a:schemeClr>
                  <a:prstClr val="white"/>
                </a:duotone>
                <a:extLst>
                  <a:ext uri="{BEBA8EAE-BF5A-486C-A8C5-ECC9F3942E4B}">
                    <a14:imgProps xmlns:a14="http://schemas.microsoft.com/office/drawing/2010/main">
                      <a14:imgLayer r:embed="rId11">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590268" y="953375"/>
                <a:ext cx="261620" cy="182381"/>
              </a:xfrm>
              <a:prstGeom prst="rect">
                <a:avLst/>
              </a:prstGeom>
            </p:spPr>
          </p:pic>
          <p:pic>
            <p:nvPicPr>
              <p:cNvPr id="10" name="王小婷5"/>
              <p:cNvPicPr>
                <a:picLocks noChangeAspect="1"/>
              </p:cNvPicPr>
              <p:nvPr/>
            </p:nvPicPr>
            <p:blipFill rotWithShape="1">
              <a:blip r:embed="rId10" cstate="email">
                <a:duotone>
                  <a:schemeClr val="bg2">
                    <a:shade val="45000"/>
                    <a:satMod val="135000"/>
                  </a:schemeClr>
                  <a:prstClr val="white"/>
                </a:duotone>
                <a:extLst>
                  <a:ext uri="{BEBA8EAE-BF5A-486C-A8C5-ECC9F3942E4B}">
                    <a14:imgProps xmlns:a14="http://schemas.microsoft.com/office/drawing/2010/main">
                      <a14:imgLayer r:embed="rId11">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8924792" y="1025589"/>
                <a:ext cx="261620" cy="182381"/>
              </a:xfrm>
              <a:prstGeom prst="rect">
                <a:avLst/>
              </a:prstGeom>
            </p:spPr>
          </p:pic>
          <p:pic>
            <p:nvPicPr>
              <p:cNvPr id="11" name="王小婷5"/>
              <p:cNvPicPr>
                <a:picLocks noChangeAspect="1"/>
              </p:cNvPicPr>
              <p:nvPr/>
            </p:nvPicPr>
            <p:blipFill rotWithShape="1">
              <a:blip r:embed="rId12" cstate="email">
                <a:duotone>
                  <a:schemeClr val="bg2">
                    <a:shade val="45000"/>
                    <a:satMod val="135000"/>
                  </a:schemeClr>
                  <a:prstClr val="white"/>
                </a:duotone>
                <a:extLst>
                  <a:ext uri="{BEBA8EAE-BF5A-486C-A8C5-ECC9F3942E4B}">
                    <a14:imgProps xmlns:a14="http://schemas.microsoft.com/office/drawing/2010/main">
                      <a14:imgLayer r:embed="rId13">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9375186" y="701383"/>
                <a:ext cx="230833" cy="160919"/>
              </a:xfrm>
              <a:prstGeom prst="rect">
                <a:avLst/>
              </a:prstGeom>
            </p:spPr>
          </p:pic>
        </p:grpSp>
      </p:grpSp>
      <p:pic>
        <p:nvPicPr>
          <p:cNvPr id="12" name="王小婷5"/>
          <p:cNvPicPr>
            <a:picLocks noChangeAspect="1"/>
          </p:cNvPicPr>
          <p:nvPr/>
        </p:nvPicPr>
        <p:blipFill rotWithShape="1">
          <a:blip r:embed="rId14" cstate="email">
            <a:duotone>
              <a:schemeClr val="bg2">
                <a:shade val="45000"/>
                <a:satMod val="135000"/>
              </a:schemeClr>
              <a:prstClr val="white"/>
            </a:duotone>
            <a:extLst>
              <a:ext uri="{BEBA8EAE-BF5A-486C-A8C5-ECC9F3942E4B}">
                <a14:imgProps xmlns:a14="http://schemas.microsoft.com/office/drawing/2010/main">
                  <a14:imgLayer r:embed="rId9">
                    <a14:imgEffect>
                      <a14:brightnessContrast bright="100000"/>
                    </a14:imgEffect>
                    <a14:imgEffect>
                      <a14:sharpenSoften amount="40000"/>
                    </a14:imgEffect>
                  </a14:imgLayer>
                </a14:imgProps>
              </a:ext>
              <a:ext uri="{28A0092B-C50C-407E-A947-70E740481C1C}">
                <a14:useLocalDpi xmlns:a14="http://schemas.microsoft.com/office/drawing/2010/main"/>
              </a:ext>
            </a:extLst>
          </a:blip>
          <a:srcRect t="-34640"/>
          <a:stretch>
            <a:fillRect/>
          </a:stretch>
        </p:blipFill>
        <p:spPr>
          <a:xfrm rot="21392223" flipH="1">
            <a:off x="1011465" y="1235390"/>
            <a:ext cx="939304" cy="784382"/>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9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grpId="0" nodeType="withEffect">
                                  <p:stCondLst>
                                    <p:cond delay="31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530"/>
                                  </p:stCondLst>
                                  <p:childTnLst>
                                    <p:set>
                                      <p:cBhvr>
                                        <p:cTn id="14" dur="1" fill="hold">
                                          <p:stCondLst>
                                            <p:cond delay="0"/>
                                          </p:stCondLst>
                                        </p:cTn>
                                        <p:tgtEl>
                                          <p:spTgt spid="130"/>
                                        </p:tgtEl>
                                        <p:attrNameLst>
                                          <p:attrName>style.visibility</p:attrName>
                                        </p:attrNameLst>
                                      </p:cBhvr>
                                      <p:to>
                                        <p:strVal val="visible"/>
                                      </p:to>
                                    </p:set>
                                    <p:animEffect transition="in" filter="fade">
                                      <p:cBhvr>
                                        <p:cTn id="15" dur="1000"/>
                                        <p:tgtEl>
                                          <p:spTgt spid="130"/>
                                        </p:tgtEl>
                                      </p:cBhvr>
                                    </p:animEffect>
                                    <p:anim calcmode="lin" valueType="num">
                                      <p:cBhvr>
                                        <p:cTn id="16" dur="1000" fill="hold"/>
                                        <p:tgtEl>
                                          <p:spTgt spid="130"/>
                                        </p:tgtEl>
                                        <p:attrNameLst>
                                          <p:attrName>ppt_x</p:attrName>
                                        </p:attrNameLst>
                                      </p:cBhvr>
                                      <p:tavLst>
                                        <p:tav tm="0">
                                          <p:val>
                                            <p:strVal val="#ppt_x"/>
                                          </p:val>
                                        </p:tav>
                                        <p:tav tm="100000">
                                          <p:val>
                                            <p:strVal val="#ppt_x"/>
                                          </p:val>
                                        </p:tav>
                                      </p:tavLst>
                                    </p:anim>
                                    <p:anim calcmode="lin" valueType="num">
                                      <p:cBhvr>
                                        <p:cTn id="17" dur="1000" fill="hold"/>
                                        <p:tgtEl>
                                          <p:spTgt spid="130"/>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75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1000"/>
                                        <p:tgtEl>
                                          <p:spTgt spid="26"/>
                                        </p:tgtEl>
                                      </p:cBhvr>
                                    </p:animEffect>
                                    <p:anim calcmode="lin" valueType="num">
                                      <p:cBhvr>
                                        <p:cTn id="21" dur="1000" fill="hold"/>
                                        <p:tgtEl>
                                          <p:spTgt spid="26"/>
                                        </p:tgtEl>
                                        <p:attrNameLst>
                                          <p:attrName>ppt_x</p:attrName>
                                        </p:attrNameLst>
                                      </p:cBhvr>
                                      <p:tavLst>
                                        <p:tav tm="0">
                                          <p:val>
                                            <p:strVal val="#ppt_x"/>
                                          </p:val>
                                        </p:tav>
                                        <p:tav tm="100000">
                                          <p:val>
                                            <p:strVal val="#ppt_x"/>
                                          </p:val>
                                        </p:tav>
                                      </p:tavLst>
                                    </p:anim>
                                    <p:anim calcmode="lin" valueType="num">
                                      <p:cBhvr>
                                        <p:cTn id="22" dur="1000" fill="hold"/>
                                        <p:tgtEl>
                                          <p:spTgt spid="2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970"/>
                                  </p:stCondLst>
                                  <p:childTnLst>
                                    <p:set>
                                      <p:cBhvr>
                                        <p:cTn id="24" dur="1" fill="hold">
                                          <p:stCondLst>
                                            <p:cond delay="0"/>
                                          </p:stCondLst>
                                        </p:cTn>
                                        <p:tgtEl>
                                          <p:spTgt spid="143"/>
                                        </p:tgtEl>
                                        <p:attrNameLst>
                                          <p:attrName>style.visibility</p:attrName>
                                        </p:attrNameLst>
                                      </p:cBhvr>
                                      <p:to>
                                        <p:strVal val="visible"/>
                                      </p:to>
                                    </p:set>
                                    <p:animEffect transition="in" filter="fade">
                                      <p:cBhvr>
                                        <p:cTn id="25" dur="1000"/>
                                        <p:tgtEl>
                                          <p:spTgt spid="143"/>
                                        </p:tgtEl>
                                      </p:cBhvr>
                                    </p:animEffect>
                                    <p:anim calcmode="lin" valueType="num">
                                      <p:cBhvr>
                                        <p:cTn id="26" dur="1000" fill="hold"/>
                                        <p:tgtEl>
                                          <p:spTgt spid="143"/>
                                        </p:tgtEl>
                                        <p:attrNameLst>
                                          <p:attrName>ppt_x</p:attrName>
                                        </p:attrNameLst>
                                      </p:cBhvr>
                                      <p:tavLst>
                                        <p:tav tm="0">
                                          <p:val>
                                            <p:strVal val="#ppt_x"/>
                                          </p:val>
                                        </p:tav>
                                        <p:tav tm="100000">
                                          <p:val>
                                            <p:strVal val="#ppt_x"/>
                                          </p:val>
                                        </p:tav>
                                      </p:tavLst>
                                    </p:anim>
                                    <p:anim calcmode="lin" valueType="num">
                                      <p:cBhvr>
                                        <p:cTn id="27" dur="1000" fill="hold"/>
                                        <p:tgtEl>
                                          <p:spTgt spid="14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1190"/>
                                  </p:stCondLst>
                                  <p:childTnLst>
                                    <p:set>
                                      <p:cBhvr>
                                        <p:cTn id="29" dur="1" fill="hold">
                                          <p:stCondLst>
                                            <p:cond delay="0"/>
                                          </p:stCondLst>
                                        </p:cTn>
                                        <p:tgtEl>
                                          <p:spTgt spid="196"/>
                                        </p:tgtEl>
                                        <p:attrNameLst>
                                          <p:attrName>style.visibility</p:attrName>
                                        </p:attrNameLst>
                                      </p:cBhvr>
                                      <p:to>
                                        <p:strVal val="visible"/>
                                      </p:to>
                                    </p:set>
                                    <p:animEffect transition="in" filter="fade">
                                      <p:cBhvr>
                                        <p:cTn id="30" dur="1000"/>
                                        <p:tgtEl>
                                          <p:spTgt spid="196"/>
                                        </p:tgtEl>
                                      </p:cBhvr>
                                    </p:animEffect>
                                    <p:anim calcmode="lin" valueType="num">
                                      <p:cBhvr>
                                        <p:cTn id="31" dur="1000" fill="hold"/>
                                        <p:tgtEl>
                                          <p:spTgt spid="196"/>
                                        </p:tgtEl>
                                        <p:attrNameLst>
                                          <p:attrName>ppt_x</p:attrName>
                                        </p:attrNameLst>
                                      </p:cBhvr>
                                      <p:tavLst>
                                        <p:tav tm="0">
                                          <p:val>
                                            <p:strVal val="#ppt_x"/>
                                          </p:val>
                                        </p:tav>
                                        <p:tav tm="100000">
                                          <p:val>
                                            <p:strVal val="#ppt_x"/>
                                          </p:val>
                                        </p:tav>
                                      </p:tavLst>
                                    </p:anim>
                                    <p:anim calcmode="lin" valueType="num">
                                      <p:cBhvr>
                                        <p:cTn id="32" dur="1000" fill="hold"/>
                                        <p:tgtEl>
                                          <p:spTgt spid="19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141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163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1000"/>
                                        <p:tgtEl>
                                          <p:spTgt spid="22"/>
                                        </p:tgtEl>
                                      </p:cBhvr>
                                    </p:animEffect>
                                    <p:anim calcmode="lin" valueType="num">
                                      <p:cBhvr>
                                        <p:cTn id="41" dur="1000" fill="hold"/>
                                        <p:tgtEl>
                                          <p:spTgt spid="22"/>
                                        </p:tgtEl>
                                        <p:attrNameLst>
                                          <p:attrName>ppt_x</p:attrName>
                                        </p:attrNameLst>
                                      </p:cBhvr>
                                      <p:tavLst>
                                        <p:tav tm="0">
                                          <p:val>
                                            <p:strVal val="#ppt_x"/>
                                          </p:val>
                                        </p:tav>
                                        <p:tav tm="100000">
                                          <p:val>
                                            <p:strVal val="#ppt_x"/>
                                          </p:val>
                                        </p:tav>
                                      </p:tavLst>
                                    </p:anim>
                                    <p:anim calcmode="lin" valueType="num">
                                      <p:cBhvr>
                                        <p:cTn id="42" dur="1000" fill="hold"/>
                                        <p:tgtEl>
                                          <p:spTgt spid="22"/>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1850"/>
                                  </p:stCondLst>
                                  <p:childTnLst>
                                    <p:set>
                                      <p:cBhvr>
                                        <p:cTn id="44" dur="1" fill="hold">
                                          <p:stCondLst>
                                            <p:cond delay="0"/>
                                          </p:stCondLst>
                                        </p:cTn>
                                        <p:tgtEl>
                                          <p:spTgt spid="157"/>
                                        </p:tgtEl>
                                        <p:attrNameLst>
                                          <p:attrName>style.visibility</p:attrName>
                                        </p:attrNameLst>
                                      </p:cBhvr>
                                      <p:to>
                                        <p:strVal val="visible"/>
                                      </p:to>
                                    </p:set>
                                    <p:animEffect transition="in" filter="fade">
                                      <p:cBhvr>
                                        <p:cTn id="45" dur="1000"/>
                                        <p:tgtEl>
                                          <p:spTgt spid="157"/>
                                        </p:tgtEl>
                                      </p:cBhvr>
                                    </p:animEffect>
                                    <p:anim calcmode="lin" valueType="num">
                                      <p:cBhvr>
                                        <p:cTn id="46" dur="1000" fill="hold"/>
                                        <p:tgtEl>
                                          <p:spTgt spid="157"/>
                                        </p:tgtEl>
                                        <p:attrNameLst>
                                          <p:attrName>ppt_x</p:attrName>
                                        </p:attrNameLst>
                                      </p:cBhvr>
                                      <p:tavLst>
                                        <p:tav tm="0">
                                          <p:val>
                                            <p:strVal val="#ppt_x"/>
                                          </p:val>
                                        </p:tav>
                                        <p:tav tm="100000">
                                          <p:val>
                                            <p:strVal val="#ppt_x"/>
                                          </p:val>
                                        </p:tav>
                                      </p:tavLst>
                                    </p:anim>
                                    <p:anim calcmode="lin" valueType="num">
                                      <p:cBhvr>
                                        <p:cTn id="47" dur="1000" fill="hold"/>
                                        <p:tgtEl>
                                          <p:spTgt spid="157"/>
                                        </p:tgtEl>
                                        <p:attrNameLst>
                                          <p:attrName>ppt_y</p:attrName>
                                        </p:attrNameLst>
                                      </p:cBhvr>
                                      <p:tavLst>
                                        <p:tav tm="0">
                                          <p:val>
                                            <p:strVal val="#ppt_y-.1"/>
                                          </p:val>
                                        </p:tav>
                                        <p:tav tm="100000">
                                          <p:val>
                                            <p:strVal val="#ppt_y"/>
                                          </p:val>
                                        </p:tav>
                                      </p:tavLst>
                                    </p:anim>
                                  </p:childTnLst>
                                </p:cTn>
                              </p:par>
                              <p:par>
                                <p:cTn id="48" presetID="47" presetClass="entr" presetSubtype="0" fill="hold" nodeType="withEffect">
                                  <p:stCondLst>
                                    <p:cond delay="207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1000"/>
                                        <p:tgtEl>
                                          <p:spTgt spid="24"/>
                                        </p:tgtEl>
                                      </p:cBhvr>
                                    </p:animEffect>
                                    <p:anim calcmode="lin" valueType="num">
                                      <p:cBhvr>
                                        <p:cTn id="51" dur="1000" fill="hold"/>
                                        <p:tgtEl>
                                          <p:spTgt spid="24"/>
                                        </p:tgtEl>
                                        <p:attrNameLst>
                                          <p:attrName>ppt_x</p:attrName>
                                        </p:attrNameLst>
                                      </p:cBhvr>
                                      <p:tavLst>
                                        <p:tav tm="0">
                                          <p:val>
                                            <p:strVal val="#ppt_x"/>
                                          </p:val>
                                        </p:tav>
                                        <p:tav tm="100000">
                                          <p:val>
                                            <p:strVal val="#ppt_x"/>
                                          </p:val>
                                        </p:tav>
                                      </p:tavLst>
                                    </p:anim>
                                    <p:anim calcmode="lin" valueType="num">
                                      <p:cBhvr>
                                        <p:cTn id="52" dur="1000" fill="hold"/>
                                        <p:tgtEl>
                                          <p:spTgt spid="24"/>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229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000"/>
                                        <p:tgtEl>
                                          <p:spTgt spid="23"/>
                                        </p:tgtEl>
                                      </p:cBhvr>
                                    </p:animEffect>
                                    <p:anim calcmode="lin" valueType="num">
                                      <p:cBhvr>
                                        <p:cTn id="56" dur="1000" fill="hold"/>
                                        <p:tgtEl>
                                          <p:spTgt spid="23"/>
                                        </p:tgtEl>
                                        <p:attrNameLst>
                                          <p:attrName>ppt_x</p:attrName>
                                        </p:attrNameLst>
                                      </p:cBhvr>
                                      <p:tavLst>
                                        <p:tav tm="0">
                                          <p:val>
                                            <p:strVal val="#ppt_x"/>
                                          </p:val>
                                        </p:tav>
                                        <p:tav tm="100000">
                                          <p:val>
                                            <p:strVal val="#ppt_x"/>
                                          </p:val>
                                        </p:tav>
                                      </p:tavLst>
                                    </p:anim>
                                    <p:anim calcmode="lin" valueType="num">
                                      <p:cBhvr>
                                        <p:cTn id="5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芋泥1"/>
          <p:cNvSpPr>
            <a:spLocks noGrp="1"/>
          </p:cNvSpPr>
          <p:nvPr>
            <p:ph type="title"/>
          </p:nvPr>
        </p:nvSpPr>
        <p:spPr>
          <a:xfrm>
            <a:off x="690562" y="241024"/>
            <a:ext cx="2154436" cy="430887"/>
          </a:xfrm>
        </p:spPr>
        <p:txBody>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市场调研分析</a:t>
            </a:r>
          </a:p>
        </p:txBody>
      </p:sp>
      <p:graphicFrame>
        <p:nvGraphicFramePr>
          <p:cNvPr id="9" name="小芋泥2"/>
          <p:cNvGraphicFramePr/>
          <p:nvPr/>
        </p:nvGraphicFramePr>
        <p:xfrm>
          <a:off x="917149" y="3253740"/>
          <a:ext cx="7922706" cy="3272798"/>
        </p:xfrm>
        <a:graphic>
          <a:graphicData uri="http://schemas.openxmlformats.org/drawingml/2006/chart">
            <c:chart xmlns:c="http://schemas.openxmlformats.org/drawingml/2006/chart" xmlns:r="http://schemas.openxmlformats.org/officeDocument/2006/relationships" r:id="rId2"/>
          </a:graphicData>
        </a:graphic>
      </p:graphicFrame>
      <p:sp>
        <p:nvSpPr>
          <p:cNvPr id="14" name="小芋泥3"/>
          <p:cNvSpPr txBox="1"/>
          <p:nvPr/>
        </p:nvSpPr>
        <p:spPr>
          <a:xfrm>
            <a:off x="614362" y="1180148"/>
            <a:ext cx="6393419"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ct val="0"/>
              </a:spcBef>
              <a:buFontTx/>
              <a:buNone/>
              <a:defRPr/>
            </a:pPr>
            <a:r>
              <a:rPr lang="zh-CN" altLang="en-US" sz="24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市场调研分析</a:t>
            </a:r>
            <a:r>
              <a:rPr lang="en-US" altLang="zh-CN" sz="24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a:t>
            </a:r>
            <a:r>
              <a:rPr lang="zh-CN" altLang="en-US" sz="2000" dirty="0">
                <a:solidFill>
                  <a:schemeClr val="tx1">
                    <a:lumMod val="50000"/>
                    <a:lumOff val="50000"/>
                  </a:schemeClr>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a:t>
            </a:r>
            <a:r>
              <a:rPr lang="en-US" altLang="zh-CN" sz="2400" dirty="0">
                <a:solidFill>
                  <a:schemeClr val="tx1">
                    <a:lumMod val="50000"/>
                    <a:lumOff val="50000"/>
                  </a:schemeClr>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a:t>
            </a:r>
            <a:r>
              <a:rPr lang="zh-CN" altLang="en-US" sz="2000" dirty="0">
                <a:solidFill>
                  <a:schemeClr val="tx1">
                    <a:lumMod val="50000"/>
                    <a:lumOff val="50000"/>
                  </a:schemeClr>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a:t>
            </a:r>
            <a:endParaRPr lang="zh-CN" altLang="en-US" sz="2400" dirty="0">
              <a:solidFill>
                <a:schemeClr val="tx1">
                  <a:lumMod val="50000"/>
                  <a:lumOff val="50000"/>
                </a:schemeClr>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19" name="小芋泥4"/>
          <p:cNvGrpSpPr/>
          <p:nvPr/>
        </p:nvGrpSpPr>
        <p:grpSpPr>
          <a:xfrm>
            <a:off x="4414428" y="1847862"/>
            <a:ext cx="3448842" cy="625364"/>
            <a:chOff x="649362" y="3468637"/>
            <a:chExt cx="3448842" cy="625364"/>
          </a:xfrm>
        </p:grpSpPr>
        <p:sp>
          <p:nvSpPr>
            <p:cNvPr id="20" name="小芋泥4-1"/>
            <p:cNvSpPr txBox="1"/>
            <p:nvPr/>
          </p:nvSpPr>
          <p:spPr>
            <a:xfrm>
              <a:off x="873962" y="3468637"/>
              <a:ext cx="3224242" cy="625364"/>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在这里输入你的正文，阐述相关的具体内容，可删减文案，再缩小字号</a:t>
              </a:r>
            </a:p>
          </p:txBody>
        </p:sp>
        <p:grpSp>
          <p:nvGrpSpPr>
            <p:cNvPr id="21" name="组合 20"/>
            <p:cNvGrpSpPr/>
            <p:nvPr/>
          </p:nvGrpSpPr>
          <p:grpSpPr>
            <a:xfrm rot="16200000">
              <a:off x="709625" y="3547190"/>
              <a:ext cx="114030" cy="234556"/>
              <a:chOff x="-952500" y="928685"/>
              <a:chExt cx="473109" cy="973174"/>
            </a:xfrm>
          </p:grpSpPr>
          <p:sp>
            <p:nvSpPr>
              <p:cNvPr id="22" name="小芋泥4-2"/>
              <p:cNvSpPr/>
              <p:nvPr/>
            </p:nvSpPr>
            <p:spPr>
              <a:xfrm rot="18955421">
                <a:off x="-952500" y="1428750"/>
                <a:ext cx="473109" cy="473109"/>
              </a:xfrm>
              <a:prstGeom prst="corner">
                <a:avLst>
                  <a:gd name="adj1" fmla="val 19801"/>
                  <a:gd name="adj2" fmla="val 177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3" name="小芋泥4-3"/>
              <p:cNvSpPr/>
              <p:nvPr/>
            </p:nvSpPr>
            <p:spPr>
              <a:xfrm rot="18955421">
                <a:off x="-952500" y="1176337"/>
                <a:ext cx="473109" cy="473109"/>
              </a:xfrm>
              <a:prstGeom prst="corner">
                <a:avLst>
                  <a:gd name="adj1" fmla="val 19801"/>
                  <a:gd name="adj2" fmla="val 17788"/>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4" name="小芋泥4-4"/>
              <p:cNvSpPr/>
              <p:nvPr/>
            </p:nvSpPr>
            <p:spPr>
              <a:xfrm rot="18955421">
                <a:off x="-952500" y="928685"/>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grpSp>
        <p:nvGrpSpPr>
          <p:cNvPr id="25" name="小芋泥5"/>
          <p:cNvGrpSpPr/>
          <p:nvPr/>
        </p:nvGrpSpPr>
        <p:grpSpPr>
          <a:xfrm>
            <a:off x="8154093" y="1847862"/>
            <a:ext cx="3448842" cy="625364"/>
            <a:chOff x="649362" y="3468637"/>
            <a:chExt cx="3448842" cy="625364"/>
          </a:xfrm>
        </p:grpSpPr>
        <p:sp>
          <p:nvSpPr>
            <p:cNvPr id="26" name="小芋泥5-1"/>
            <p:cNvSpPr txBox="1"/>
            <p:nvPr/>
          </p:nvSpPr>
          <p:spPr>
            <a:xfrm>
              <a:off x="873962" y="3468637"/>
              <a:ext cx="3224242" cy="625364"/>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在这里输入你的正文，阐述相关的具体内容，可删减文案，再缩小字号</a:t>
              </a:r>
            </a:p>
          </p:txBody>
        </p:sp>
        <p:grpSp>
          <p:nvGrpSpPr>
            <p:cNvPr id="27" name="组合 26"/>
            <p:cNvGrpSpPr/>
            <p:nvPr/>
          </p:nvGrpSpPr>
          <p:grpSpPr>
            <a:xfrm rot="16200000">
              <a:off x="709625" y="3547190"/>
              <a:ext cx="114030" cy="234556"/>
              <a:chOff x="-952500" y="928685"/>
              <a:chExt cx="473109" cy="973174"/>
            </a:xfrm>
          </p:grpSpPr>
          <p:sp>
            <p:nvSpPr>
              <p:cNvPr id="28" name="小芋泥5-2"/>
              <p:cNvSpPr/>
              <p:nvPr/>
            </p:nvSpPr>
            <p:spPr>
              <a:xfrm rot="18955421">
                <a:off x="-952500" y="1428750"/>
                <a:ext cx="473109" cy="473109"/>
              </a:xfrm>
              <a:prstGeom prst="corner">
                <a:avLst>
                  <a:gd name="adj1" fmla="val 19801"/>
                  <a:gd name="adj2" fmla="val 177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9" name="小芋泥5-3"/>
              <p:cNvSpPr/>
              <p:nvPr/>
            </p:nvSpPr>
            <p:spPr>
              <a:xfrm rot="18955421">
                <a:off x="-952500" y="1176337"/>
                <a:ext cx="473109" cy="473109"/>
              </a:xfrm>
              <a:prstGeom prst="corner">
                <a:avLst>
                  <a:gd name="adj1" fmla="val 19801"/>
                  <a:gd name="adj2" fmla="val 17788"/>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30" name="小芋泥5-4"/>
              <p:cNvSpPr/>
              <p:nvPr/>
            </p:nvSpPr>
            <p:spPr>
              <a:xfrm rot="18955421">
                <a:off x="-952500" y="928685"/>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grpSp>
        <p:nvGrpSpPr>
          <p:cNvPr id="31" name="小芋泥6"/>
          <p:cNvGrpSpPr/>
          <p:nvPr/>
        </p:nvGrpSpPr>
        <p:grpSpPr>
          <a:xfrm>
            <a:off x="674764" y="1847862"/>
            <a:ext cx="3448842" cy="625364"/>
            <a:chOff x="649362" y="3468637"/>
            <a:chExt cx="3448842" cy="625364"/>
          </a:xfrm>
        </p:grpSpPr>
        <p:sp>
          <p:nvSpPr>
            <p:cNvPr id="32" name="小芋泥6-1"/>
            <p:cNvSpPr txBox="1"/>
            <p:nvPr/>
          </p:nvSpPr>
          <p:spPr>
            <a:xfrm>
              <a:off x="873962" y="3468637"/>
              <a:ext cx="3224242" cy="625364"/>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在这里输入你的正文，阐述相关的具体内容，可删减文案，再缩小字号</a:t>
              </a:r>
            </a:p>
          </p:txBody>
        </p:sp>
        <p:grpSp>
          <p:nvGrpSpPr>
            <p:cNvPr id="33" name="组合 32"/>
            <p:cNvGrpSpPr/>
            <p:nvPr/>
          </p:nvGrpSpPr>
          <p:grpSpPr>
            <a:xfrm rot="16200000">
              <a:off x="709625" y="3547190"/>
              <a:ext cx="114030" cy="234556"/>
              <a:chOff x="-952500" y="928685"/>
              <a:chExt cx="473109" cy="973174"/>
            </a:xfrm>
          </p:grpSpPr>
          <p:sp>
            <p:nvSpPr>
              <p:cNvPr id="34" name="小芋泥6-2"/>
              <p:cNvSpPr/>
              <p:nvPr/>
            </p:nvSpPr>
            <p:spPr>
              <a:xfrm rot="18955421">
                <a:off x="-952500" y="1428750"/>
                <a:ext cx="473109" cy="473109"/>
              </a:xfrm>
              <a:prstGeom prst="corner">
                <a:avLst>
                  <a:gd name="adj1" fmla="val 19801"/>
                  <a:gd name="adj2" fmla="val 177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35" name="小芋泥6-3"/>
              <p:cNvSpPr/>
              <p:nvPr/>
            </p:nvSpPr>
            <p:spPr>
              <a:xfrm rot="18955421">
                <a:off x="-952500" y="1176337"/>
                <a:ext cx="473109" cy="473109"/>
              </a:xfrm>
              <a:prstGeom prst="corner">
                <a:avLst>
                  <a:gd name="adj1" fmla="val 19801"/>
                  <a:gd name="adj2" fmla="val 17788"/>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36" name="小芋泥6-4"/>
              <p:cNvSpPr/>
              <p:nvPr/>
            </p:nvSpPr>
            <p:spPr>
              <a:xfrm rot="18955421">
                <a:off x="-952500" y="928685"/>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grpSp>
        <p:nvGrpSpPr>
          <p:cNvPr id="3" name="小芋泥8"/>
          <p:cNvGrpSpPr/>
          <p:nvPr/>
        </p:nvGrpSpPr>
        <p:grpSpPr>
          <a:xfrm>
            <a:off x="8838277" y="3444240"/>
            <a:ext cx="2370144" cy="3006843"/>
            <a:chOff x="8838277" y="3444240"/>
            <a:chExt cx="2370144" cy="3006843"/>
          </a:xfrm>
        </p:grpSpPr>
        <p:grpSp>
          <p:nvGrpSpPr>
            <p:cNvPr id="115" name="小芋泥2"/>
            <p:cNvGrpSpPr/>
            <p:nvPr/>
          </p:nvGrpSpPr>
          <p:grpSpPr>
            <a:xfrm>
              <a:off x="8838277" y="3444240"/>
              <a:ext cx="2370144" cy="3006843"/>
              <a:chOff x="8623428" y="3444240"/>
              <a:chExt cx="2370144" cy="3006843"/>
            </a:xfrm>
          </p:grpSpPr>
          <p:sp>
            <p:nvSpPr>
              <p:cNvPr id="56" name="小芋泥8-1"/>
              <p:cNvSpPr/>
              <p:nvPr/>
            </p:nvSpPr>
            <p:spPr>
              <a:xfrm>
                <a:off x="8623428" y="3444240"/>
                <a:ext cx="2370144" cy="3006843"/>
              </a:xfrm>
              <a:prstGeom prst="flowChartDocument">
                <a:avLst/>
              </a:prstGeom>
              <a:solidFill>
                <a:schemeClr val="bg1"/>
              </a:solid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96" name="小芋泥8-2"/>
              <p:cNvSpPr/>
              <p:nvPr/>
            </p:nvSpPr>
            <p:spPr>
              <a:xfrm>
                <a:off x="8623428" y="3444240"/>
                <a:ext cx="2370144" cy="45719"/>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nvGrpSpPr>
            <p:cNvPr id="126" name="小芋泥7"/>
            <p:cNvGrpSpPr/>
            <p:nvPr/>
          </p:nvGrpSpPr>
          <p:grpSpPr>
            <a:xfrm>
              <a:off x="8986697" y="3675524"/>
              <a:ext cx="2073304" cy="2188674"/>
              <a:chOff x="8771848" y="3675524"/>
              <a:chExt cx="2073304" cy="2188674"/>
            </a:xfrm>
          </p:grpSpPr>
          <p:grpSp>
            <p:nvGrpSpPr>
              <p:cNvPr id="59" name="组合 58"/>
              <p:cNvGrpSpPr/>
              <p:nvPr/>
            </p:nvGrpSpPr>
            <p:grpSpPr>
              <a:xfrm>
                <a:off x="9494535" y="3675524"/>
                <a:ext cx="627930" cy="594979"/>
                <a:chOff x="8197756" y="1934326"/>
                <a:chExt cx="368370" cy="349040"/>
              </a:xfrm>
              <a:solidFill>
                <a:schemeClr val="accent1"/>
              </a:solidFill>
            </p:grpSpPr>
            <p:sp>
              <p:nvSpPr>
                <p:cNvPr id="68" name="小芋泥8-3"/>
                <p:cNvSpPr/>
                <p:nvPr/>
              </p:nvSpPr>
              <p:spPr>
                <a:xfrm>
                  <a:off x="8385622" y="1996149"/>
                  <a:ext cx="130257" cy="23093"/>
                </a:xfrm>
                <a:custGeom>
                  <a:avLst/>
                  <a:gdLst>
                    <a:gd name="connsiteX0" fmla="*/ 147373 w 160705"/>
                    <a:gd name="connsiteY0" fmla="*/ -282 h 28491"/>
                    <a:gd name="connsiteX1" fmla="*/ 11882 w 160705"/>
                    <a:gd name="connsiteY1" fmla="*/ -282 h 28491"/>
                    <a:gd name="connsiteX2" fmla="*/ -725 w 160705"/>
                    <a:gd name="connsiteY2" fmla="*/ 13964 h 28491"/>
                    <a:gd name="connsiteX3" fmla="*/ 11882 w 160705"/>
                    <a:gd name="connsiteY3" fmla="*/ 28210 h 28491"/>
                    <a:gd name="connsiteX4" fmla="*/ 147373 w 160705"/>
                    <a:gd name="connsiteY4" fmla="*/ 28210 h 28491"/>
                    <a:gd name="connsiteX5" fmla="*/ 159980 w 160705"/>
                    <a:gd name="connsiteY5" fmla="*/ 13964 h 28491"/>
                    <a:gd name="connsiteX6" fmla="*/ 147373 w 160705"/>
                    <a:gd name="connsiteY6" fmla="*/ -282 h 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05" h="28491">
                      <a:moveTo>
                        <a:pt x="147373" y="-282"/>
                      </a:moveTo>
                      <a:lnTo>
                        <a:pt x="11882" y="-282"/>
                      </a:lnTo>
                      <a:cubicBezTo>
                        <a:pt x="4926" y="-282"/>
                        <a:pt x="-725" y="6105"/>
                        <a:pt x="-725" y="13964"/>
                      </a:cubicBezTo>
                      <a:cubicBezTo>
                        <a:pt x="-725" y="21823"/>
                        <a:pt x="4926" y="28210"/>
                        <a:pt x="11882" y="28210"/>
                      </a:cubicBezTo>
                      <a:lnTo>
                        <a:pt x="147373" y="28210"/>
                      </a:lnTo>
                      <a:cubicBezTo>
                        <a:pt x="154341" y="28210"/>
                        <a:pt x="159980" y="21835"/>
                        <a:pt x="159980" y="13964"/>
                      </a:cubicBezTo>
                      <a:cubicBezTo>
                        <a:pt x="159980" y="6093"/>
                        <a:pt x="154341" y="-282"/>
                        <a:pt x="147373" y="-282"/>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69" name="小芋泥8-4"/>
                <p:cNvSpPr/>
                <p:nvPr/>
              </p:nvSpPr>
              <p:spPr>
                <a:xfrm>
                  <a:off x="8440440" y="2051554"/>
                  <a:ext cx="75438" cy="23093"/>
                </a:xfrm>
                <a:custGeom>
                  <a:avLst/>
                  <a:gdLst>
                    <a:gd name="connsiteX0" fmla="*/ 11871 w 93072"/>
                    <a:gd name="connsiteY0" fmla="*/ -282 h 28491"/>
                    <a:gd name="connsiteX1" fmla="*/ -725 w 93072"/>
                    <a:gd name="connsiteY1" fmla="*/ 13964 h 28491"/>
                    <a:gd name="connsiteX2" fmla="*/ 11871 w 93072"/>
                    <a:gd name="connsiteY2" fmla="*/ 28210 h 28491"/>
                    <a:gd name="connsiteX3" fmla="*/ 79740 w 93072"/>
                    <a:gd name="connsiteY3" fmla="*/ 28210 h 28491"/>
                    <a:gd name="connsiteX4" fmla="*/ 92348 w 93072"/>
                    <a:gd name="connsiteY4" fmla="*/ 13964 h 28491"/>
                    <a:gd name="connsiteX5" fmla="*/ 79740 w 93072"/>
                    <a:gd name="connsiteY5" fmla="*/ -282 h 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72" h="28491">
                      <a:moveTo>
                        <a:pt x="11871" y="-282"/>
                      </a:moveTo>
                      <a:cubicBezTo>
                        <a:pt x="4914" y="-282"/>
                        <a:pt x="-725" y="6105"/>
                        <a:pt x="-725" y="13964"/>
                      </a:cubicBezTo>
                      <a:cubicBezTo>
                        <a:pt x="-725" y="21823"/>
                        <a:pt x="4914" y="28210"/>
                        <a:pt x="11871" y="28210"/>
                      </a:cubicBezTo>
                      <a:lnTo>
                        <a:pt x="79740" y="28210"/>
                      </a:lnTo>
                      <a:cubicBezTo>
                        <a:pt x="86709" y="28210"/>
                        <a:pt x="92348" y="21823"/>
                        <a:pt x="92348" y="13964"/>
                      </a:cubicBezTo>
                      <a:cubicBezTo>
                        <a:pt x="92348" y="6105"/>
                        <a:pt x="86709" y="-282"/>
                        <a:pt x="79740" y="-282"/>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70" name="小芋泥8-5"/>
                <p:cNvSpPr/>
                <p:nvPr/>
              </p:nvSpPr>
              <p:spPr>
                <a:xfrm>
                  <a:off x="8197756" y="2008790"/>
                  <a:ext cx="262611" cy="250268"/>
                </a:xfrm>
                <a:custGeom>
                  <a:avLst/>
                  <a:gdLst>
                    <a:gd name="connsiteX0" fmla="*/ 245752 w 323998"/>
                    <a:gd name="connsiteY0" fmla="*/ 292284 h 308770"/>
                    <a:gd name="connsiteX1" fmla="*/ 255914 w 323998"/>
                    <a:gd name="connsiteY1" fmla="*/ 306755 h 308770"/>
                    <a:gd name="connsiteX2" fmla="*/ 260758 w 323998"/>
                    <a:gd name="connsiteY2" fmla="*/ 308488 h 308770"/>
                    <a:gd name="connsiteX3" fmla="*/ 263785 w 323998"/>
                    <a:gd name="connsiteY3" fmla="*/ 308488 h 308770"/>
                    <a:gd name="connsiteX4" fmla="*/ 274873 w 323998"/>
                    <a:gd name="connsiteY4" fmla="*/ 300368 h 308770"/>
                    <a:gd name="connsiteX5" fmla="*/ 275752 w 323998"/>
                    <a:gd name="connsiteY5" fmla="*/ 297210 h 308770"/>
                    <a:gd name="connsiteX6" fmla="*/ 276203 w 323998"/>
                    <a:gd name="connsiteY6" fmla="*/ 295620 h 308770"/>
                    <a:gd name="connsiteX7" fmla="*/ 323274 w 323998"/>
                    <a:gd name="connsiteY7" fmla="*/ 127566 h 308770"/>
                    <a:gd name="connsiteX8" fmla="*/ 313183 w 323998"/>
                    <a:gd name="connsiteY8" fmla="*/ 116205 h 308770"/>
                    <a:gd name="connsiteX9" fmla="*/ 313183 w 323998"/>
                    <a:gd name="connsiteY9" fmla="*/ 116205 h 308770"/>
                    <a:gd name="connsiteX10" fmla="*/ 299067 w 323998"/>
                    <a:gd name="connsiteY10" fmla="*/ 124325 h 308770"/>
                    <a:gd name="connsiteX11" fmla="*/ 265424 w 323998"/>
                    <a:gd name="connsiteY11" fmla="*/ 244441 h 308770"/>
                    <a:gd name="connsiteX12" fmla="*/ 191938 w 323998"/>
                    <a:gd name="connsiteY12" fmla="*/ 167193 h 308770"/>
                    <a:gd name="connsiteX13" fmla="*/ 212939 w 323998"/>
                    <a:gd name="connsiteY13" fmla="*/ 38161 h 308770"/>
                    <a:gd name="connsiteX14" fmla="*/ 83907 w 323998"/>
                    <a:gd name="connsiteY14" fmla="*/ 17149 h 308770"/>
                    <a:gd name="connsiteX15" fmla="*/ 62907 w 323998"/>
                    <a:gd name="connsiteY15" fmla="*/ 146192 h 308770"/>
                    <a:gd name="connsiteX16" fmla="*/ 83907 w 323998"/>
                    <a:gd name="connsiteY16" fmla="*/ 167193 h 308770"/>
                    <a:gd name="connsiteX17" fmla="*/ -725 w 323998"/>
                    <a:gd name="connsiteY17" fmla="*/ 292284 h 308770"/>
                    <a:gd name="connsiteX18" fmla="*/ 14708 w 323998"/>
                    <a:gd name="connsiteY18" fmla="*/ 307717 h 308770"/>
                    <a:gd name="connsiteX19" fmla="*/ 30141 w 323998"/>
                    <a:gd name="connsiteY19" fmla="*/ 292284 h 30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998" h="308770">
                      <a:moveTo>
                        <a:pt x="245752" y="292284"/>
                      </a:moveTo>
                      <a:cubicBezTo>
                        <a:pt x="245764" y="298766"/>
                        <a:pt x="249824" y="304547"/>
                        <a:pt x="255914" y="306755"/>
                      </a:cubicBezTo>
                      <a:cubicBezTo>
                        <a:pt x="257375" y="307705"/>
                        <a:pt x="259025" y="308299"/>
                        <a:pt x="260758" y="308488"/>
                      </a:cubicBezTo>
                      <a:lnTo>
                        <a:pt x="263785" y="308488"/>
                      </a:lnTo>
                      <a:cubicBezTo>
                        <a:pt x="268819" y="308488"/>
                        <a:pt x="273864" y="303609"/>
                        <a:pt x="274873" y="300368"/>
                      </a:cubicBezTo>
                      <a:lnTo>
                        <a:pt x="275752" y="297210"/>
                      </a:lnTo>
                      <a:cubicBezTo>
                        <a:pt x="275930" y="296688"/>
                        <a:pt x="276084" y="296154"/>
                        <a:pt x="276203" y="295620"/>
                      </a:cubicBezTo>
                      <a:lnTo>
                        <a:pt x="323274" y="127566"/>
                      </a:lnTo>
                      <a:cubicBezTo>
                        <a:pt x="323274" y="123506"/>
                        <a:pt x="320246" y="117012"/>
                        <a:pt x="313183" y="116205"/>
                      </a:cubicBezTo>
                      <a:lnTo>
                        <a:pt x="313183" y="116205"/>
                      </a:lnTo>
                      <a:cubicBezTo>
                        <a:pt x="308149" y="116205"/>
                        <a:pt x="300124" y="118639"/>
                        <a:pt x="299067" y="124325"/>
                      </a:cubicBezTo>
                      <a:lnTo>
                        <a:pt x="265424" y="244441"/>
                      </a:lnTo>
                      <a:cubicBezTo>
                        <a:pt x="251178" y="212911"/>
                        <a:pt x="224561" y="183505"/>
                        <a:pt x="191938" y="167193"/>
                      </a:cubicBezTo>
                      <a:cubicBezTo>
                        <a:pt x="233370" y="137360"/>
                        <a:pt x="242773" y="79593"/>
                        <a:pt x="212939" y="38161"/>
                      </a:cubicBezTo>
                      <a:cubicBezTo>
                        <a:pt x="183118" y="-3282"/>
                        <a:pt x="125339" y="-12685"/>
                        <a:pt x="83907" y="17149"/>
                      </a:cubicBezTo>
                      <a:cubicBezTo>
                        <a:pt x="42476" y="46982"/>
                        <a:pt x="33074" y="104749"/>
                        <a:pt x="62907" y="146192"/>
                      </a:cubicBezTo>
                      <a:cubicBezTo>
                        <a:pt x="68724" y="154277"/>
                        <a:pt x="75823" y="161364"/>
                        <a:pt x="83907" y="167193"/>
                      </a:cubicBezTo>
                      <a:cubicBezTo>
                        <a:pt x="34842" y="191720"/>
                        <a:pt x="-725" y="245842"/>
                        <a:pt x="-725" y="292284"/>
                      </a:cubicBezTo>
                      <a:cubicBezTo>
                        <a:pt x="-725" y="300808"/>
                        <a:pt x="6184" y="307717"/>
                        <a:pt x="14708" y="307717"/>
                      </a:cubicBezTo>
                      <a:cubicBezTo>
                        <a:pt x="23232" y="307717"/>
                        <a:pt x="30141" y="300808"/>
                        <a:pt x="30141" y="292284"/>
                      </a:cubicBezTo>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71" name="小芋泥8-6"/>
                <p:cNvSpPr/>
                <p:nvPr/>
              </p:nvSpPr>
              <p:spPr>
                <a:xfrm>
                  <a:off x="8216482" y="1934326"/>
                  <a:ext cx="349644" cy="349040"/>
                </a:xfrm>
                <a:custGeom>
                  <a:avLst/>
                  <a:gdLst>
                    <a:gd name="connsiteX0" fmla="*/ 353617 w 431376"/>
                    <a:gd name="connsiteY0" fmla="*/ -282 h 430631"/>
                    <a:gd name="connsiteX1" fmla="*/ 76309 w 431376"/>
                    <a:gd name="connsiteY1" fmla="*/ -282 h 430631"/>
                    <a:gd name="connsiteX2" fmla="*/ -725 w 431376"/>
                    <a:gd name="connsiteY2" fmla="*/ 81703 h 430631"/>
                    <a:gd name="connsiteX3" fmla="*/ -725 w 431376"/>
                    <a:gd name="connsiteY3" fmla="*/ 107369 h 430631"/>
                    <a:gd name="connsiteX4" fmla="*/ 15634 w 431376"/>
                    <a:gd name="connsiteY4" fmla="*/ 121817 h 430631"/>
                    <a:gd name="connsiteX5" fmla="*/ 30082 w 431376"/>
                    <a:gd name="connsiteY5" fmla="*/ 107369 h 430631"/>
                    <a:gd name="connsiteX6" fmla="*/ 30082 w 431376"/>
                    <a:gd name="connsiteY6" fmla="*/ 81703 h 430631"/>
                    <a:gd name="connsiteX7" fmla="*/ 76309 w 431376"/>
                    <a:gd name="connsiteY7" fmla="*/ 30477 h 430631"/>
                    <a:gd name="connsiteX8" fmla="*/ 353617 w 431376"/>
                    <a:gd name="connsiteY8" fmla="*/ 30477 h 430631"/>
                    <a:gd name="connsiteX9" fmla="*/ 399845 w 431376"/>
                    <a:gd name="connsiteY9" fmla="*/ 81703 h 430631"/>
                    <a:gd name="connsiteX10" fmla="*/ 399845 w 431376"/>
                    <a:gd name="connsiteY10" fmla="*/ 348303 h 430631"/>
                    <a:gd name="connsiteX11" fmla="*/ 353617 w 431376"/>
                    <a:gd name="connsiteY11" fmla="*/ 399540 h 430631"/>
                    <a:gd name="connsiteX12" fmla="*/ 291992 w 431376"/>
                    <a:gd name="connsiteY12" fmla="*/ 399540 h 430631"/>
                    <a:gd name="connsiteX13" fmla="*/ 275265 w 431376"/>
                    <a:gd name="connsiteY13" fmla="*/ 413561 h 430631"/>
                    <a:gd name="connsiteX14" fmla="*/ 289285 w 431376"/>
                    <a:gd name="connsiteY14" fmla="*/ 430287 h 430631"/>
                    <a:gd name="connsiteX15" fmla="*/ 291992 w 431376"/>
                    <a:gd name="connsiteY15" fmla="*/ 430287 h 430631"/>
                    <a:gd name="connsiteX16" fmla="*/ 353617 w 431376"/>
                    <a:gd name="connsiteY16" fmla="*/ 430287 h 430631"/>
                    <a:gd name="connsiteX17" fmla="*/ 430651 w 431376"/>
                    <a:gd name="connsiteY17" fmla="*/ 348303 h 430631"/>
                    <a:gd name="connsiteX18" fmla="*/ 430651 w 431376"/>
                    <a:gd name="connsiteY18" fmla="*/ 81703 h 430631"/>
                    <a:gd name="connsiteX19" fmla="*/ 353617 w 431376"/>
                    <a:gd name="connsiteY19" fmla="*/ -282 h 43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1376" h="430631">
                      <a:moveTo>
                        <a:pt x="353617" y="-282"/>
                      </a:moveTo>
                      <a:lnTo>
                        <a:pt x="76309" y="-282"/>
                      </a:lnTo>
                      <a:cubicBezTo>
                        <a:pt x="33809" y="-282"/>
                        <a:pt x="-725" y="36520"/>
                        <a:pt x="-725" y="81703"/>
                      </a:cubicBezTo>
                      <a:lnTo>
                        <a:pt x="-725" y="107369"/>
                      </a:lnTo>
                      <a:cubicBezTo>
                        <a:pt x="-191" y="115881"/>
                        <a:pt x="7134" y="122339"/>
                        <a:pt x="15634" y="121817"/>
                      </a:cubicBezTo>
                      <a:cubicBezTo>
                        <a:pt x="23410" y="121330"/>
                        <a:pt x="29595" y="115145"/>
                        <a:pt x="30082" y="107369"/>
                      </a:cubicBezTo>
                      <a:lnTo>
                        <a:pt x="30082" y="81703"/>
                      </a:lnTo>
                      <a:cubicBezTo>
                        <a:pt x="30082" y="53484"/>
                        <a:pt x="50821" y="30477"/>
                        <a:pt x="76309" y="30477"/>
                      </a:cubicBezTo>
                      <a:lnTo>
                        <a:pt x="353617" y="30477"/>
                      </a:lnTo>
                      <a:cubicBezTo>
                        <a:pt x="379105" y="30477"/>
                        <a:pt x="399845" y="53484"/>
                        <a:pt x="399845" y="81703"/>
                      </a:cubicBezTo>
                      <a:lnTo>
                        <a:pt x="399845" y="348303"/>
                      </a:lnTo>
                      <a:cubicBezTo>
                        <a:pt x="399845" y="376533"/>
                        <a:pt x="379105" y="399540"/>
                        <a:pt x="353617" y="399540"/>
                      </a:cubicBezTo>
                      <a:lnTo>
                        <a:pt x="291992" y="399540"/>
                      </a:lnTo>
                      <a:cubicBezTo>
                        <a:pt x="283504" y="398792"/>
                        <a:pt x="276013" y="405072"/>
                        <a:pt x="275265" y="413561"/>
                      </a:cubicBezTo>
                      <a:cubicBezTo>
                        <a:pt x="274517" y="422049"/>
                        <a:pt x="280797" y="429540"/>
                        <a:pt x="289285" y="430287"/>
                      </a:cubicBezTo>
                      <a:cubicBezTo>
                        <a:pt x="290187" y="430371"/>
                        <a:pt x="291089" y="430371"/>
                        <a:pt x="291992" y="430287"/>
                      </a:cubicBezTo>
                      <a:lnTo>
                        <a:pt x="353617" y="430287"/>
                      </a:lnTo>
                      <a:cubicBezTo>
                        <a:pt x="396082" y="430287"/>
                        <a:pt x="430651" y="393486"/>
                        <a:pt x="430651" y="348303"/>
                      </a:cubicBezTo>
                      <a:lnTo>
                        <a:pt x="430651" y="81703"/>
                      </a:lnTo>
                      <a:cubicBezTo>
                        <a:pt x="430651" y="36508"/>
                        <a:pt x="396082" y="-282"/>
                        <a:pt x="353617" y="-282"/>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60" name="小芋泥8-7"/>
              <p:cNvSpPr txBox="1"/>
              <p:nvPr/>
            </p:nvSpPr>
            <p:spPr>
              <a:xfrm>
                <a:off x="8771848" y="4958757"/>
                <a:ext cx="2073304" cy="905441"/>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a:t>
                </a:r>
              </a:p>
            </p:txBody>
          </p:sp>
          <p:sp>
            <p:nvSpPr>
              <p:cNvPr id="61" name="小芋泥8-8"/>
              <p:cNvSpPr txBox="1"/>
              <p:nvPr/>
            </p:nvSpPr>
            <p:spPr>
              <a:xfrm>
                <a:off x="9100615" y="4383797"/>
                <a:ext cx="1415772"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algn="ctr" fontAlgn="auto">
                  <a:spcBef>
                    <a:spcPct val="0"/>
                  </a:spcBef>
                  <a:spcAft>
                    <a:spcPts val="0"/>
                  </a:spcAft>
                  <a:buClrTx/>
                  <a:buSzTx/>
                  <a:defRPr/>
                </a:pPr>
                <a:r>
                  <a:rPr lang="zh-CN" altLang="en-US" sz="24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调研结论</a:t>
                </a:r>
              </a:p>
            </p:txBody>
          </p:sp>
        </p:grpSp>
      </p:grpSp>
      <p:sp>
        <p:nvSpPr>
          <p:cNvPr id="116" name="小芋泥9"/>
          <p:cNvSpPr/>
          <p:nvPr/>
        </p:nvSpPr>
        <p:spPr>
          <a:xfrm>
            <a:off x="700088" y="2605042"/>
            <a:ext cx="14087662" cy="357168"/>
          </a:xfrm>
          <a:custGeom>
            <a:avLst/>
            <a:gdLst>
              <a:gd name="connsiteX0" fmla="*/ 0 w 12681020"/>
              <a:gd name="connsiteY0" fmla="*/ 190918 h 695923"/>
              <a:gd name="connsiteX1" fmla="*/ 2562330 w 12681020"/>
              <a:gd name="connsiteY1" fmla="*/ 693336 h 695923"/>
              <a:gd name="connsiteX2" fmla="*/ 6561574 w 12681020"/>
              <a:gd name="connsiteY2" fmla="*/ 0 h 695923"/>
              <a:gd name="connsiteX3" fmla="*/ 9636369 w 12681020"/>
              <a:gd name="connsiteY3" fmla="*/ 693336 h 695923"/>
              <a:gd name="connsiteX4" fmla="*/ 12681020 w 12681020"/>
              <a:gd name="connsiteY4" fmla="*/ 60290 h 695923"/>
              <a:gd name="connsiteX0-1" fmla="*/ 0 w 12681020"/>
              <a:gd name="connsiteY0-2" fmla="*/ 191386 h 696391"/>
              <a:gd name="connsiteX1-3" fmla="*/ 2562330 w 12681020"/>
              <a:gd name="connsiteY1-4" fmla="*/ 693804 h 696391"/>
              <a:gd name="connsiteX2-5" fmla="*/ 6561574 w 12681020"/>
              <a:gd name="connsiteY2-6" fmla="*/ 468 h 696391"/>
              <a:gd name="connsiteX3-7" fmla="*/ 9938297 w 12681020"/>
              <a:gd name="connsiteY3-8" fmla="*/ 577690 h 696391"/>
              <a:gd name="connsiteX4-9" fmla="*/ 12681020 w 12681020"/>
              <a:gd name="connsiteY4-10" fmla="*/ 60758 h 696391"/>
              <a:gd name="connsiteX0-11" fmla="*/ 0 w 13284878"/>
              <a:gd name="connsiteY0-12" fmla="*/ 754742 h 1259747"/>
              <a:gd name="connsiteX1-13" fmla="*/ 2562330 w 13284878"/>
              <a:gd name="connsiteY1-14" fmla="*/ 1257160 h 1259747"/>
              <a:gd name="connsiteX2-15" fmla="*/ 6561574 w 13284878"/>
              <a:gd name="connsiteY2-16" fmla="*/ 563824 h 1259747"/>
              <a:gd name="connsiteX3-17" fmla="*/ 9938297 w 13284878"/>
              <a:gd name="connsiteY3-18" fmla="*/ 1141046 h 1259747"/>
              <a:gd name="connsiteX4-19" fmla="*/ 13284878 w 13284878"/>
              <a:gd name="connsiteY4-20" fmla="*/ 0 h 1259747"/>
              <a:gd name="connsiteX0-21" fmla="*/ 0 w 12801792"/>
              <a:gd name="connsiteY0-22" fmla="*/ 595084 h 1100089"/>
              <a:gd name="connsiteX1-23" fmla="*/ 2562330 w 12801792"/>
              <a:gd name="connsiteY1-24" fmla="*/ 1097502 h 1100089"/>
              <a:gd name="connsiteX2-25" fmla="*/ 6561574 w 12801792"/>
              <a:gd name="connsiteY2-26" fmla="*/ 404166 h 1100089"/>
              <a:gd name="connsiteX3-27" fmla="*/ 9938297 w 12801792"/>
              <a:gd name="connsiteY3-28" fmla="*/ 981388 h 1100089"/>
              <a:gd name="connsiteX4-29" fmla="*/ 12801792 w 12801792"/>
              <a:gd name="connsiteY4-30" fmla="*/ 0 h 1100089"/>
              <a:gd name="connsiteX0-31" fmla="*/ 0 w 12756502"/>
              <a:gd name="connsiteY0-32" fmla="*/ 580569 h 1085574"/>
              <a:gd name="connsiteX1-33" fmla="*/ 2562330 w 12756502"/>
              <a:gd name="connsiteY1-34" fmla="*/ 1082987 h 1085574"/>
              <a:gd name="connsiteX2-35" fmla="*/ 6561574 w 12756502"/>
              <a:gd name="connsiteY2-36" fmla="*/ 389651 h 1085574"/>
              <a:gd name="connsiteX3-37" fmla="*/ 9938297 w 12756502"/>
              <a:gd name="connsiteY3-38" fmla="*/ 966873 h 1085574"/>
              <a:gd name="connsiteX4-39" fmla="*/ 12756502 w 12756502"/>
              <a:gd name="connsiteY4-40" fmla="*/ 0 h 1085574"/>
              <a:gd name="connsiteX0-41" fmla="*/ 0 w 12756502"/>
              <a:gd name="connsiteY0-42" fmla="*/ 580569 h 1085574"/>
              <a:gd name="connsiteX1-43" fmla="*/ 2562330 w 12756502"/>
              <a:gd name="connsiteY1-44" fmla="*/ 1082987 h 1085574"/>
              <a:gd name="connsiteX2-45" fmla="*/ 6561574 w 12756502"/>
              <a:gd name="connsiteY2-46" fmla="*/ 389651 h 1085574"/>
              <a:gd name="connsiteX3-47" fmla="*/ 9918483 w 12756502"/>
              <a:gd name="connsiteY3-48" fmla="*/ 1011323 h 1085574"/>
              <a:gd name="connsiteX4-49" fmla="*/ 12756502 w 12756502"/>
              <a:gd name="connsiteY4-50" fmla="*/ 0 h 1085574"/>
              <a:gd name="connsiteX0-51" fmla="*/ 0 w 12756502"/>
              <a:gd name="connsiteY0-52" fmla="*/ 580569 h 1085574"/>
              <a:gd name="connsiteX1-53" fmla="*/ 2562330 w 12756502"/>
              <a:gd name="connsiteY1-54" fmla="*/ 1082987 h 1085574"/>
              <a:gd name="connsiteX2-55" fmla="*/ 6561574 w 12756502"/>
              <a:gd name="connsiteY2-56" fmla="*/ 389651 h 1085574"/>
              <a:gd name="connsiteX3-57" fmla="*/ 9918483 w 12756502"/>
              <a:gd name="connsiteY3-58" fmla="*/ 1011323 h 1085574"/>
              <a:gd name="connsiteX4-59" fmla="*/ 12756502 w 12756502"/>
              <a:gd name="connsiteY4-60" fmla="*/ 0 h 1085574"/>
              <a:gd name="connsiteX0-61" fmla="*/ 0 w 12756502"/>
              <a:gd name="connsiteY0-62" fmla="*/ 580569 h 1085574"/>
              <a:gd name="connsiteX1-63" fmla="*/ 2562330 w 12756502"/>
              <a:gd name="connsiteY1-64" fmla="*/ 1082987 h 1085574"/>
              <a:gd name="connsiteX2-65" fmla="*/ 6561574 w 12756502"/>
              <a:gd name="connsiteY2-66" fmla="*/ 389651 h 1085574"/>
              <a:gd name="connsiteX3-67" fmla="*/ 9918483 w 12756502"/>
              <a:gd name="connsiteY3-68" fmla="*/ 1011323 h 1085574"/>
              <a:gd name="connsiteX4-69" fmla="*/ 12756502 w 12756502"/>
              <a:gd name="connsiteY4-70" fmla="*/ 0 h 1085574"/>
              <a:gd name="connsiteX0-71" fmla="*/ 0 w 12756502"/>
              <a:gd name="connsiteY0-72" fmla="*/ 580569 h 1085574"/>
              <a:gd name="connsiteX1-73" fmla="*/ 2562330 w 12756502"/>
              <a:gd name="connsiteY1-74" fmla="*/ 1082987 h 1085574"/>
              <a:gd name="connsiteX2-75" fmla="*/ 6561574 w 12756502"/>
              <a:gd name="connsiteY2-76" fmla="*/ 389651 h 1085574"/>
              <a:gd name="connsiteX3-77" fmla="*/ 9918483 w 12756502"/>
              <a:gd name="connsiteY3-78" fmla="*/ 1011323 h 1085574"/>
              <a:gd name="connsiteX4-79" fmla="*/ 12756502 w 12756502"/>
              <a:gd name="connsiteY4-80" fmla="*/ 0 h 1085574"/>
              <a:gd name="connsiteX0-81" fmla="*/ 0 w 13390553"/>
              <a:gd name="connsiteY0-82" fmla="*/ 191131 h 953434"/>
              <a:gd name="connsiteX1-83" fmla="*/ 2562330 w 13390553"/>
              <a:gd name="connsiteY1-84" fmla="*/ 693549 h 953434"/>
              <a:gd name="connsiteX2-85" fmla="*/ 6561574 w 13390553"/>
              <a:gd name="connsiteY2-86" fmla="*/ 213 h 953434"/>
              <a:gd name="connsiteX3-87" fmla="*/ 9918483 w 13390553"/>
              <a:gd name="connsiteY3-88" fmla="*/ 621885 h 953434"/>
              <a:gd name="connsiteX4-89" fmla="*/ 13390553 w 13390553"/>
              <a:gd name="connsiteY4-90" fmla="*/ 829762 h 953434"/>
              <a:gd name="connsiteX0-91" fmla="*/ 0 w 13390553"/>
              <a:gd name="connsiteY0-92" fmla="*/ 190946 h 962386"/>
              <a:gd name="connsiteX1-93" fmla="*/ 2562330 w 13390553"/>
              <a:gd name="connsiteY1-94" fmla="*/ 693364 h 962386"/>
              <a:gd name="connsiteX2-95" fmla="*/ 6561574 w 13390553"/>
              <a:gd name="connsiteY2-96" fmla="*/ 28 h 962386"/>
              <a:gd name="connsiteX3-97" fmla="*/ 9871400 w 13390553"/>
              <a:gd name="connsiteY3-98" fmla="*/ 666967 h 962386"/>
              <a:gd name="connsiteX4-99" fmla="*/ 13390553 w 13390553"/>
              <a:gd name="connsiteY4-100" fmla="*/ 829577 h 962386"/>
              <a:gd name="connsiteX0-101" fmla="*/ 0 w 13269782"/>
              <a:gd name="connsiteY0-102" fmla="*/ 190943 h 711535"/>
              <a:gd name="connsiteX1-103" fmla="*/ 2562330 w 13269782"/>
              <a:gd name="connsiteY1-104" fmla="*/ 693361 h 711535"/>
              <a:gd name="connsiteX2-105" fmla="*/ 6561574 w 13269782"/>
              <a:gd name="connsiteY2-106" fmla="*/ 25 h 711535"/>
              <a:gd name="connsiteX3-107" fmla="*/ 9871400 w 13269782"/>
              <a:gd name="connsiteY3-108" fmla="*/ 666964 h 711535"/>
              <a:gd name="connsiteX4-109" fmla="*/ 13269782 w 13269782"/>
              <a:gd name="connsiteY4-110" fmla="*/ 437689 h 711535"/>
              <a:gd name="connsiteX0-111" fmla="*/ 0 w 12711213"/>
              <a:gd name="connsiteY0-112" fmla="*/ 190942 h 695947"/>
              <a:gd name="connsiteX1-113" fmla="*/ 2562330 w 12711213"/>
              <a:gd name="connsiteY1-114" fmla="*/ 693360 h 695947"/>
              <a:gd name="connsiteX2-115" fmla="*/ 6561574 w 12711213"/>
              <a:gd name="connsiteY2-116" fmla="*/ 24 h 695947"/>
              <a:gd name="connsiteX3-117" fmla="*/ 9871400 w 12711213"/>
              <a:gd name="connsiteY3-118" fmla="*/ 666963 h 695947"/>
              <a:gd name="connsiteX4-119" fmla="*/ 12711213 w 12711213"/>
              <a:gd name="connsiteY4-120" fmla="*/ 365116 h 695947"/>
              <a:gd name="connsiteX0-121" fmla="*/ 0 w 12711213"/>
              <a:gd name="connsiteY0-122" fmla="*/ 190919 h 714205"/>
              <a:gd name="connsiteX1-123" fmla="*/ 2562330 w 12711213"/>
              <a:gd name="connsiteY1-124" fmla="*/ 693337 h 714205"/>
              <a:gd name="connsiteX2-125" fmla="*/ 6561574 w 12711213"/>
              <a:gd name="connsiteY2-126" fmla="*/ 1 h 714205"/>
              <a:gd name="connsiteX3-127" fmla="*/ 9956149 w 12711213"/>
              <a:gd name="connsiteY3-128" fmla="*/ 694101 h 714205"/>
              <a:gd name="connsiteX4-129" fmla="*/ 12711213 w 12711213"/>
              <a:gd name="connsiteY4-130" fmla="*/ 365093 h 714205"/>
              <a:gd name="connsiteX0-131" fmla="*/ 0 w 12711213"/>
              <a:gd name="connsiteY0-132" fmla="*/ 190919 h 744150"/>
              <a:gd name="connsiteX1-133" fmla="*/ 2562330 w 12711213"/>
              <a:gd name="connsiteY1-134" fmla="*/ 693337 h 744150"/>
              <a:gd name="connsiteX2-135" fmla="*/ 6561574 w 12711213"/>
              <a:gd name="connsiteY2-136" fmla="*/ 1 h 744150"/>
              <a:gd name="connsiteX3-137" fmla="*/ 9956149 w 12711213"/>
              <a:gd name="connsiteY3-138" fmla="*/ 694101 h 744150"/>
              <a:gd name="connsiteX4-139" fmla="*/ 12711213 w 12711213"/>
              <a:gd name="connsiteY4-140" fmla="*/ 365093 h 744150"/>
              <a:gd name="connsiteX0-141" fmla="*/ 0 w 12711213"/>
              <a:gd name="connsiteY0-142" fmla="*/ 190923 h 733570"/>
              <a:gd name="connsiteX1-143" fmla="*/ 2562330 w 12711213"/>
              <a:gd name="connsiteY1-144" fmla="*/ 693341 h 733570"/>
              <a:gd name="connsiteX2-145" fmla="*/ 6561574 w 12711213"/>
              <a:gd name="connsiteY2-146" fmla="*/ 5 h 733570"/>
              <a:gd name="connsiteX3-147" fmla="*/ 9744799 w 12711213"/>
              <a:gd name="connsiteY3-148" fmla="*/ 681405 h 733570"/>
              <a:gd name="connsiteX4-149" fmla="*/ 12711213 w 12711213"/>
              <a:gd name="connsiteY4-150" fmla="*/ 365097 h 733570"/>
              <a:gd name="connsiteX0-151" fmla="*/ 0 w 12711213"/>
              <a:gd name="connsiteY0-152" fmla="*/ 190930 h 728340"/>
              <a:gd name="connsiteX1-153" fmla="*/ 2562330 w 12711213"/>
              <a:gd name="connsiteY1-154" fmla="*/ 693348 h 728340"/>
              <a:gd name="connsiteX2-155" fmla="*/ 6561574 w 12711213"/>
              <a:gd name="connsiteY2-156" fmla="*/ 12 h 728340"/>
              <a:gd name="connsiteX3-157" fmla="*/ 9038096 w 12711213"/>
              <a:gd name="connsiteY3-158" fmla="*/ 675062 h 728340"/>
              <a:gd name="connsiteX4-159" fmla="*/ 12711213 w 12711213"/>
              <a:gd name="connsiteY4-160" fmla="*/ 365104 h 728340"/>
              <a:gd name="connsiteX0-161" fmla="*/ 0 w 12711213"/>
              <a:gd name="connsiteY0-162" fmla="*/ 190972 h 712913"/>
              <a:gd name="connsiteX1-163" fmla="*/ 2562330 w 12711213"/>
              <a:gd name="connsiteY1-164" fmla="*/ 693390 h 712913"/>
              <a:gd name="connsiteX2-165" fmla="*/ 6561574 w 12711213"/>
              <a:gd name="connsiteY2-166" fmla="*/ 54 h 712913"/>
              <a:gd name="connsiteX3-167" fmla="*/ 8826746 w 12711213"/>
              <a:gd name="connsiteY3-168" fmla="*/ 656054 h 712913"/>
              <a:gd name="connsiteX4-169" fmla="*/ 12711213 w 12711213"/>
              <a:gd name="connsiteY4-170" fmla="*/ 365146 h 712913"/>
              <a:gd name="connsiteX0-171" fmla="*/ 0 w 12711213"/>
              <a:gd name="connsiteY0-172" fmla="*/ 91386 h 594463"/>
              <a:gd name="connsiteX1-173" fmla="*/ 2562330 w 12711213"/>
              <a:gd name="connsiteY1-174" fmla="*/ 593804 h 594463"/>
              <a:gd name="connsiteX2-175" fmla="*/ 6514492 w 12711213"/>
              <a:gd name="connsiteY2-176" fmla="*/ 56 h 594463"/>
              <a:gd name="connsiteX3-177" fmla="*/ 8826746 w 12711213"/>
              <a:gd name="connsiteY3-178" fmla="*/ 556468 h 594463"/>
              <a:gd name="connsiteX4-179" fmla="*/ 12711213 w 12711213"/>
              <a:gd name="connsiteY4-180" fmla="*/ 265560 h 594463"/>
              <a:gd name="connsiteX0-181" fmla="*/ 0 w 12711213"/>
              <a:gd name="connsiteY0-182" fmla="*/ 93962 h 597039"/>
              <a:gd name="connsiteX1-183" fmla="*/ 2562330 w 12711213"/>
              <a:gd name="connsiteY1-184" fmla="*/ 596380 h 597039"/>
              <a:gd name="connsiteX2-185" fmla="*/ 6514492 w 12711213"/>
              <a:gd name="connsiteY2-186" fmla="*/ 2632 h 597039"/>
              <a:gd name="connsiteX3-187" fmla="*/ 8826746 w 12711213"/>
              <a:gd name="connsiteY3-188" fmla="*/ 559044 h 597039"/>
              <a:gd name="connsiteX4-189" fmla="*/ 12711213 w 12711213"/>
              <a:gd name="connsiteY4-190" fmla="*/ 268136 h 597039"/>
              <a:gd name="connsiteX0-191" fmla="*/ 0 w 12711213"/>
              <a:gd name="connsiteY0-192" fmla="*/ 91331 h 605312"/>
              <a:gd name="connsiteX1-193" fmla="*/ 2562330 w 12711213"/>
              <a:gd name="connsiteY1-194" fmla="*/ 593749 h 605312"/>
              <a:gd name="connsiteX2-195" fmla="*/ 6514492 w 12711213"/>
              <a:gd name="connsiteY2-196" fmla="*/ 1 h 605312"/>
              <a:gd name="connsiteX3-197" fmla="*/ 9120655 w 12711213"/>
              <a:gd name="connsiteY3-198" fmla="*/ 591338 h 605312"/>
              <a:gd name="connsiteX4-199" fmla="*/ 12711213 w 12711213"/>
              <a:gd name="connsiteY4-200" fmla="*/ 265505 h 605312"/>
              <a:gd name="connsiteX0-201" fmla="*/ 0 w 12711213"/>
              <a:gd name="connsiteY0-202" fmla="*/ 91331 h 602472"/>
              <a:gd name="connsiteX1-203" fmla="*/ 2562330 w 12711213"/>
              <a:gd name="connsiteY1-204" fmla="*/ 593749 h 602472"/>
              <a:gd name="connsiteX2-205" fmla="*/ 6514492 w 12711213"/>
              <a:gd name="connsiteY2-206" fmla="*/ 1 h 602472"/>
              <a:gd name="connsiteX3-207" fmla="*/ 9133864 w 12711213"/>
              <a:gd name="connsiteY3-208" fmla="*/ 588163 h 602472"/>
              <a:gd name="connsiteX4-209" fmla="*/ 12711213 w 12711213"/>
              <a:gd name="connsiteY4-210" fmla="*/ 265505 h 6024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711213" h="602472">
                <a:moveTo>
                  <a:pt x="0" y="91331"/>
                </a:moveTo>
                <a:cubicBezTo>
                  <a:pt x="734367" y="358450"/>
                  <a:pt x="1476581" y="608971"/>
                  <a:pt x="2562330" y="593749"/>
                </a:cubicBezTo>
                <a:cubicBezTo>
                  <a:pt x="3648079" y="578527"/>
                  <a:pt x="5419236" y="932"/>
                  <a:pt x="6514492" y="1"/>
                </a:cubicBezTo>
                <a:cubicBezTo>
                  <a:pt x="7609748" y="-930"/>
                  <a:pt x="8101077" y="543912"/>
                  <a:pt x="9133864" y="588163"/>
                </a:cubicBezTo>
                <a:cubicBezTo>
                  <a:pt x="10166651" y="632414"/>
                  <a:pt x="11698841" y="587052"/>
                  <a:pt x="12711213" y="265505"/>
                </a:cubicBezTo>
              </a:path>
            </a:pathLst>
          </a:custGeom>
          <a:noFill/>
          <a:ln w="28575">
            <a:gradFill>
              <a:gsLst>
                <a:gs pos="20000">
                  <a:schemeClr val="accent1">
                    <a:alpha val="0"/>
                  </a:schemeClr>
                </a:gs>
                <a:gs pos="100000">
                  <a:schemeClr val="accent1"/>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28" name="小芋泥10"/>
          <p:cNvGrpSpPr/>
          <p:nvPr/>
        </p:nvGrpSpPr>
        <p:grpSpPr>
          <a:xfrm>
            <a:off x="9931077" y="2791689"/>
            <a:ext cx="184544" cy="673596"/>
            <a:chOff x="9716228" y="2755404"/>
            <a:chExt cx="184544" cy="673596"/>
          </a:xfrm>
        </p:grpSpPr>
        <p:grpSp>
          <p:nvGrpSpPr>
            <p:cNvPr id="118" name="组合 117"/>
            <p:cNvGrpSpPr/>
            <p:nvPr/>
          </p:nvGrpSpPr>
          <p:grpSpPr>
            <a:xfrm>
              <a:off x="9716228" y="2755404"/>
              <a:ext cx="184544" cy="184544"/>
              <a:chOff x="11438062" y="6251790"/>
              <a:chExt cx="117225" cy="117225"/>
            </a:xfrm>
          </p:grpSpPr>
          <p:sp>
            <p:nvSpPr>
              <p:cNvPr id="120" name="小芋泥10-1"/>
              <p:cNvSpPr/>
              <p:nvPr/>
            </p:nvSpPr>
            <p:spPr>
              <a:xfrm>
                <a:off x="11438062" y="6251790"/>
                <a:ext cx="117225" cy="117225"/>
              </a:xfrm>
              <a:prstGeom prst="ellipse">
                <a:avLst/>
              </a:prstGeom>
              <a:ln>
                <a:solidFill>
                  <a:schemeClr val="accent1">
                    <a:lumMod val="10000"/>
                    <a:lumOff val="90000"/>
                    <a:alpha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21" name="小芋泥10-2"/>
              <p:cNvSpPr/>
              <p:nvPr/>
            </p:nvSpPr>
            <p:spPr>
              <a:xfrm>
                <a:off x="11438062" y="6251790"/>
                <a:ext cx="117225" cy="117225"/>
              </a:xfrm>
              <a:prstGeom prst="ellipse">
                <a:avLst/>
              </a:prstGeom>
              <a:ln>
                <a:solidFill>
                  <a:schemeClr val="accent1">
                    <a:lumMod val="90000"/>
                    <a:lumOff val="10000"/>
                    <a:alpha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22" name="小芋泥10-3"/>
              <p:cNvSpPr/>
              <p:nvPr/>
            </p:nvSpPr>
            <p:spPr>
              <a:xfrm>
                <a:off x="11459676" y="6273404"/>
                <a:ext cx="73998" cy="73998"/>
              </a:xfrm>
              <a:prstGeom prst="ellipse">
                <a:avLst/>
              </a:prstGeom>
              <a:solidFill>
                <a:schemeClr val="accent1"/>
              </a:solidFill>
              <a:ln>
                <a:solidFill>
                  <a:schemeClr val="accent1">
                    <a:lumMod val="10000"/>
                    <a:lumOff val="90000"/>
                    <a:alpha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cxnSp>
          <p:nvCxnSpPr>
            <p:cNvPr id="119" name="小芋泥10-4"/>
            <p:cNvCxnSpPr>
              <a:stCxn id="121" idx="4"/>
            </p:cNvCxnSpPr>
            <p:nvPr/>
          </p:nvCxnSpPr>
          <p:spPr>
            <a:xfrm>
              <a:off x="9808500" y="2939948"/>
              <a:ext cx="0" cy="489052"/>
            </a:xfrm>
            <a:prstGeom prst="line">
              <a:avLst/>
            </a:prstGeom>
            <a:ln>
              <a:solidFill>
                <a:schemeClr val="accent1">
                  <a:lumMod val="90000"/>
                  <a:lumOff val="1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rot="192095">
            <a:off x="9001997" y="643845"/>
            <a:ext cx="2697186" cy="1200983"/>
            <a:chOff x="8932957" y="642380"/>
            <a:chExt cx="2785640" cy="1145705"/>
          </a:xfrm>
        </p:grpSpPr>
        <p:pic>
          <p:nvPicPr>
            <p:cNvPr id="5" name="王小婷5"/>
            <p:cNvPicPr>
              <a:picLocks noChangeAspect="1"/>
            </p:cNvPicPr>
            <p:nvPr/>
          </p:nvPicPr>
          <p:blipFill rotWithShape="1">
            <a:blip r:embed="rId3" cstate="email">
              <a:duotone>
                <a:schemeClr val="bg2">
                  <a:shade val="45000"/>
                  <a:satMod val="135000"/>
                </a:schemeClr>
                <a:prstClr val="white"/>
              </a:duotone>
              <a:extLst>
                <a:ext uri="{BEBA8EAE-BF5A-486C-A8C5-ECC9F3942E4B}">
                  <a14:imgProps xmlns:a14="http://schemas.microsoft.com/office/drawing/2010/main">
                    <a14:imgLayer r:embed="rId4">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144627" y="1310235"/>
              <a:ext cx="261620" cy="182381"/>
            </a:xfrm>
            <a:prstGeom prst="rect">
              <a:avLst/>
            </a:prstGeom>
          </p:spPr>
        </p:pic>
        <p:grpSp>
          <p:nvGrpSpPr>
            <p:cNvPr id="6" name="组合 5"/>
            <p:cNvGrpSpPr/>
            <p:nvPr/>
          </p:nvGrpSpPr>
          <p:grpSpPr>
            <a:xfrm>
              <a:off x="8932957" y="642380"/>
              <a:ext cx="2785640" cy="1145705"/>
              <a:chOff x="8924792" y="701383"/>
              <a:chExt cx="2574259" cy="1058766"/>
            </a:xfrm>
          </p:grpSpPr>
          <p:pic>
            <p:nvPicPr>
              <p:cNvPr id="7" name="王小婷5"/>
              <p:cNvPicPr>
                <a:picLocks noChangeAspect="1"/>
              </p:cNvPicPr>
              <p:nvPr/>
            </p:nvPicPr>
            <p:blipFill rotWithShape="1">
              <a:blip r:embed="rId5" cstate="email">
                <a:duotone>
                  <a:schemeClr val="bg2">
                    <a:shade val="45000"/>
                    <a:satMod val="135000"/>
                  </a:schemeClr>
                  <a:prstClr val="white"/>
                </a:duotone>
                <a:extLst>
                  <a:ext uri="{BEBA8EAE-BF5A-486C-A8C5-ECC9F3942E4B}">
                    <a14:imgProps xmlns:a14="http://schemas.microsoft.com/office/drawing/2010/main">
                      <a14:imgLayer r:embed="rId6">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721078" y="1353855"/>
                <a:ext cx="777973" cy="406294"/>
              </a:xfrm>
              <a:prstGeom prst="rect">
                <a:avLst/>
              </a:prstGeom>
            </p:spPr>
          </p:pic>
          <p:pic>
            <p:nvPicPr>
              <p:cNvPr id="8" name="王小婷5"/>
              <p:cNvPicPr>
                <a:picLocks noChangeAspect="1"/>
              </p:cNvPicPr>
              <p:nvPr/>
            </p:nvPicPr>
            <p:blipFill rotWithShape="1">
              <a:blip r:embed="rId7" cstate="email">
                <a:duotone>
                  <a:schemeClr val="bg2">
                    <a:shade val="45000"/>
                    <a:satMod val="135000"/>
                  </a:schemeClr>
                  <a:prstClr val="white"/>
                </a:duotone>
                <a:extLst>
                  <a:ext uri="{BEBA8EAE-BF5A-486C-A8C5-ECC9F3942E4B}">
                    <a14:imgProps xmlns:a14="http://schemas.microsoft.com/office/drawing/2010/main">
                      <a14:imgLayer r:embed="rId8">
                        <a14:imgEffect>
                          <a14:sharpenSoften amount="40000"/>
                        </a14:imgEffect>
                      </a14:imgLayer>
                    </a14:imgProps>
                  </a:ext>
                  <a:ext uri="{28A0092B-C50C-407E-A947-70E740481C1C}">
                    <a14:useLocalDpi xmlns:a14="http://schemas.microsoft.com/office/drawing/2010/main"/>
                  </a:ext>
                </a:extLst>
              </a:blip>
              <a:srcRect t="-34640"/>
              <a:stretch>
                <a:fillRect/>
              </a:stretch>
            </p:blipFill>
            <p:spPr>
              <a:xfrm rot="21200128" flipH="1">
                <a:off x="9317043" y="735564"/>
                <a:ext cx="994265" cy="760076"/>
              </a:xfrm>
              <a:prstGeom prst="ellipse">
                <a:avLst/>
              </a:prstGeom>
            </p:spPr>
          </p:pic>
          <p:pic>
            <p:nvPicPr>
              <p:cNvPr id="10" name="王小婷5"/>
              <p:cNvPicPr>
                <a:picLocks noChangeAspect="1"/>
              </p:cNvPicPr>
              <p:nvPr/>
            </p:nvPicPr>
            <p:blipFill rotWithShape="1">
              <a:blip r:embed="rId9" cstate="email">
                <a:duotone>
                  <a:schemeClr val="bg2">
                    <a:shade val="45000"/>
                    <a:satMod val="135000"/>
                  </a:schemeClr>
                  <a:prstClr val="white"/>
                </a:duotone>
                <a:extLst>
                  <a:ext uri="{BEBA8EAE-BF5A-486C-A8C5-ECC9F3942E4B}">
                    <a14:imgProps xmlns:a14="http://schemas.microsoft.com/office/drawing/2010/main">
                      <a14:imgLayer r:embed="rId10">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590268" y="953375"/>
                <a:ext cx="261620" cy="182381"/>
              </a:xfrm>
              <a:prstGeom prst="rect">
                <a:avLst/>
              </a:prstGeom>
            </p:spPr>
          </p:pic>
          <p:pic>
            <p:nvPicPr>
              <p:cNvPr id="11" name="王小婷5"/>
              <p:cNvPicPr>
                <a:picLocks noChangeAspect="1"/>
              </p:cNvPicPr>
              <p:nvPr/>
            </p:nvPicPr>
            <p:blipFill rotWithShape="1">
              <a:blip r:embed="rId9" cstate="email">
                <a:duotone>
                  <a:schemeClr val="bg2">
                    <a:shade val="45000"/>
                    <a:satMod val="135000"/>
                  </a:schemeClr>
                  <a:prstClr val="white"/>
                </a:duotone>
                <a:extLst>
                  <a:ext uri="{BEBA8EAE-BF5A-486C-A8C5-ECC9F3942E4B}">
                    <a14:imgProps xmlns:a14="http://schemas.microsoft.com/office/drawing/2010/main">
                      <a14:imgLayer r:embed="rId10">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8924792" y="1025589"/>
                <a:ext cx="261620" cy="182381"/>
              </a:xfrm>
              <a:prstGeom prst="rect">
                <a:avLst/>
              </a:prstGeom>
            </p:spPr>
          </p:pic>
          <p:pic>
            <p:nvPicPr>
              <p:cNvPr id="12" name="王小婷5"/>
              <p:cNvPicPr>
                <a:picLocks noChangeAspect="1"/>
              </p:cNvPicPr>
              <p:nvPr/>
            </p:nvPicPr>
            <p:blipFill rotWithShape="1">
              <a:blip r:embed="rId11" cstate="email">
                <a:duotone>
                  <a:schemeClr val="bg2">
                    <a:shade val="45000"/>
                    <a:satMod val="135000"/>
                  </a:schemeClr>
                  <a:prstClr val="white"/>
                </a:duotone>
                <a:extLst>
                  <a:ext uri="{BEBA8EAE-BF5A-486C-A8C5-ECC9F3942E4B}">
                    <a14:imgProps xmlns:a14="http://schemas.microsoft.com/office/drawing/2010/main">
                      <a14:imgLayer r:embed="rId12">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9375186" y="701383"/>
                <a:ext cx="230833" cy="160919"/>
              </a:xfrm>
              <a:prstGeom prst="rect">
                <a:avLst/>
              </a:prstGeom>
            </p:spPr>
          </p:pic>
        </p:grpSp>
      </p:grpSp>
      <p:pic>
        <p:nvPicPr>
          <p:cNvPr id="13" name="王小婷10"/>
          <p:cNvPicPr>
            <a:picLocks noChangeAspect="1"/>
          </p:cNvPicPr>
          <p:nvPr/>
        </p:nvPicPr>
        <p:blipFill rotWithShape="1">
          <a:blip r:embed="rId13" cstate="email">
            <a:duotone>
              <a:schemeClr val="bg2">
                <a:shade val="45000"/>
                <a:satMod val="135000"/>
              </a:schemeClr>
              <a:prstClr val="white"/>
            </a:duotone>
            <a:extLst>
              <a:ext uri="{BEBA8EAE-BF5A-486C-A8C5-ECC9F3942E4B}">
                <a14:imgProps xmlns:a14="http://schemas.microsoft.com/office/drawing/2010/main">
                  <a14:imgLayer r:embed="rId14">
                    <a14:imgEffect>
                      <a14:sharpenSoften amount="40000"/>
                    </a14:imgEffect>
                  </a14:imgLayer>
                </a14:imgProps>
              </a:ext>
              <a:ext uri="{28A0092B-C50C-407E-A947-70E740481C1C}">
                <a14:useLocalDpi xmlns:a14="http://schemas.microsoft.com/office/drawing/2010/main"/>
              </a:ext>
            </a:extLst>
          </a:blip>
          <a:srcRect/>
          <a:stretch>
            <a:fillRect/>
          </a:stretch>
        </p:blipFill>
        <p:spPr>
          <a:xfrm>
            <a:off x="261543" y="2201313"/>
            <a:ext cx="898607" cy="4397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9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1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3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0-#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97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119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1000"/>
                                        <p:tgtEl>
                                          <p:spTgt spid="128"/>
                                        </p:tgtEl>
                                      </p:cBhvr>
                                    </p:animEffect>
                                    <p:anim calcmode="lin" valueType="num">
                                      <p:cBhvr>
                                        <p:cTn id="33" dur="1000" fill="hold"/>
                                        <p:tgtEl>
                                          <p:spTgt spid="128"/>
                                        </p:tgtEl>
                                        <p:attrNameLst>
                                          <p:attrName>ppt_x</p:attrName>
                                        </p:attrNameLst>
                                      </p:cBhvr>
                                      <p:tavLst>
                                        <p:tav tm="0">
                                          <p:val>
                                            <p:strVal val="#ppt_x"/>
                                          </p:val>
                                        </p:tav>
                                        <p:tav tm="100000">
                                          <p:val>
                                            <p:strVal val="#ppt_x"/>
                                          </p:val>
                                        </p:tav>
                                      </p:tavLst>
                                    </p:anim>
                                    <p:anim calcmode="lin" valueType="num">
                                      <p:cBhvr>
                                        <p:cTn id="34" dur="1000" fill="hold"/>
                                        <p:tgtEl>
                                          <p:spTgt spid="12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41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小芋泥1"/>
          <p:cNvSpPr/>
          <p:nvPr/>
        </p:nvSpPr>
        <p:spPr>
          <a:xfrm flipV="1">
            <a:off x="1924234" y="1241138"/>
            <a:ext cx="9572441" cy="4821312"/>
          </a:xfrm>
          <a:prstGeom prst="round2SameRect">
            <a:avLst>
              <a:gd name="adj1" fmla="val 2859"/>
              <a:gd name="adj2" fmla="val 0"/>
            </a:avLst>
          </a:prstGeom>
          <a:solidFill>
            <a:schemeClr val="bg1"/>
          </a:solid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 name="小芋泥2"/>
          <p:cNvSpPr>
            <a:spLocks noGrp="1"/>
          </p:cNvSpPr>
          <p:nvPr>
            <p:ph type="title"/>
          </p:nvPr>
        </p:nvSpPr>
        <p:spPr>
          <a:xfrm>
            <a:off x="690562" y="241024"/>
            <a:ext cx="2154436" cy="430887"/>
          </a:xfrm>
        </p:spPr>
        <p:txBody>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案例对比分析</a:t>
            </a:r>
          </a:p>
        </p:txBody>
      </p:sp>
      <p:grpSp>
        <p:nvGrpSpPr>
          <p:cNvPr id="86" name="小芋泥3"/>
          <p:cNvGrpSpPr/>
          <p:nvPr/>
        </p:nvGrpSpPr>
        <p:grpSpPr>
          <a:xfrm>
            <a:off x="911438" y="1245582"/>
            <a:ext cx="3260330" cy="4824489"/>
            <a:chOff x="911438" y="1245582"/>
            <a:chExt cx="3260330" cy="4824489"/>
          </a:xfrm>
        </p:grpSpPr>
        <p:grpSp>
          <p:nvGrpSpPr>
            <p:cNvPr id="47" name="组合 46"/>
            <p:cNvGrpSpPr/>
            <p:nvPr/>
          </p:nvGrpSpPr>
          <p:grpSpPr>
            <a:xfrm>
              <a:off x="911438" y="1245582"/>
              <a:ext cx="3260330" cy="4824489"/>
              <a:chOff x="914976" y="1282822"/>
              <a:chExt cx="3260330" cy="4824489"/>
            </a:xfrm>
          </p:grpSpPr>
          <p:sp>
            <p:nvSpPr>
              <p:cNvPr id="48" name="小芋泥3-1"/>
              <p:cNvSpPr/>
              <p:nvPr/>
            </p:nvSpPr>
            <p:spPr>
              <a:xfrm>
                <a:off x="914976" y="1338166"/>
                <a:ext cx="3260330" cy="4769145"/>
              </a:xfrm>
              <a:prstGeom prst="roundRect">
                <a:avLst>
                  <a:gd name="adj" fmla="val 7026"/>
                </a:avLst>
              </a:prstGeom>
              <a:solidFill>
                <a:schemeClr val="accent1">
                  <a:lumMod val="60000"/>
                  <a:lumOff val="40000"/>
                </a:schemeClr>
              </a:solid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49" name="小芋泥3-2"/>
              <p:cNvSpPr/>
              <p:nvPr/>
            </p:nvSpPr>
            <p:spPr>
              <a:xfrm>
                <a:off x="914976" y="1282822"/>
                <a:ext cx="3260330" cy="4769145"/>
              </a:xfrm>
              <a:prstGeom prst="roundRect">
                <a:avLst>
                  <a:gd name="adj" fmla="val 7026"/>
                </a:avLst>
              </a:prstGeom>
              <a:solidFill>
                <a:schemeClr val="bg1"/>
              </a:solid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51" name="小芋泥3-3"/>
            <p:cNvSpPr txBox="1"/>
            <p:nvPr>
              <p:custDataLst>
                <p:tags r:id="rId4"/>
              </p:custDataLst>
            </p:nvPr>
          </p:nvSpPr>
          <p:spPr>
            <a:xfrm>
              <a:off x="1157146" y="1541740"/>
              <a:ext cx="18958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zh-CN" altLang="en-US" sz="24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案例对比分析</a:t>
              </a:r>
            </a:p>
          </p:txBody>
        </p:sp>
        <p:grpSp>
          <p:nvGrpSpPr>
            <p:cNvPr id="52" name="组合 51"/>
            <p:cNvGrpSpPr/>
            <p:nvPr/>
          </p:nvGrpSpPr>
          <p:grpSpPr>
            <a:xfrm>
              <a:off x="1194701" y="2580129"/>
              <a:ext cx="2731360" cy="2908034"/>
              <a:chOff x="1202010" y="2425547"/>
              <a:chExt cx="2731360" cy="2908034"/>
            </a:xfrm>
          </p:grpSpPr>
          <p:grpSp>
            <p:nvGrpSpPr>
              <p:cNvPr id="54" name="组合 53"/>
              <p:cNvGrpSpPr/>
              <p:nvPr/>
            </p:nvGrpSpPr>
            <p:grpSpPr>
              <a:xfrm>
                <a:off x="1202011" y="2425547"/>
                <a:ext cx="2731359" cy="1284492"/>
                <a:chOff x="8405924" y="3956196"/>
                <a:chExt cx="2731359" cy="1284492"/>
              </a:xfrm>
            </p:grpSpPr>
            <p:sp>
              <p:nvSpPr>
                <p:cNvPr id="58" name="小芋泥3-4"/>
                <p:cNvSpPr txBox="1"/>
                <p:nvPr>
                  <p:custDataLst>
                    <p:tags r:id="rId7"/>
                  </p:custDataLst>
                </p:nvPr>
              </p:nvSpPr>
              <p:spPr>
                <a:xfrm>
                  <a:off x="8405924" y="3956196"/>
                  <a:ext cx="1554803"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defRPr sz="2800">
                      <a:gradFill>
                        <a:gsLst>
                          <a:gs pos="7000">
                            <a:schemeClr val="accent1"/>
                          </a:gs>
                          <a:gs pos="100000">
                            <a:schemeClr val="accent1">
                              <a:lumMod val="60000"/>
                              <a:lumOff val="40000"/>
                            </a:schemeClr>
                          </a:gs>
                        </a:gsLst>
                        <a:path path="circle">
                          <a:fillToRect r="100000" b="100000"/>
                        </a:path>
                      </a:gradFill>
                      <a:latin typeface="+mj-ea"/>
                      <a:ea typeface="+mj-ea"/>
                      <a:cs typeface="+mn-ea"/>
                    </a:defRPr>
                  </a:lvl1pPr>
                </a:lstStyle>
                <a:p>
                  <a:pPr>
                    <a:spcBef>
                      <a:spcPct val="0"/>
                    </a:spcBef>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sp>
              <p:nvSpPr>
                <p:cNvPr id="59" name="小芋泥3-5"/>
                <p:cNvSpPr txBox="1"/>
                <p:nvPr>
                  <p:custDataLst>
                    <p:tags r:id="rId8"/>
                  </p:custDataLst>
                </p:nvPr>
              </p:nvSpPr>
              <p:spPr>
                <a:xfrm>
                  <a:off x="8405924" y="4400458"/>
                  <a:ext cx="2731359" cy="840230"/>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0"/>
                    </a:spcBef>
                    <a:spcAft>
                      <a:spcPts val="0"/>
                    </a:spcAft>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p>
              </p:txBody>
            </p:sp>
          </p:grpSp>
          <p:grpSp>
            <p:nvGrpSpPr>
              <p:cNvPr id="55" name="组合 54"/>
              <p:cNvGrpSpPr/>
              <p:nvPr/>
            </p:nvGrpSpPr>
            <p:grpSpPr>
              <a:xfrm>
                <a:off x="1202010" y="4049089"/>
                <a:ext cx="2731359" cy="1284492"/>
                <a:chOff x="8405924" y="3956196"/>
                <a:chExt cx="2731359" cy="1284492"/>
              </a:xfrm>
            </p:grpSpPr>
            <p:sp>
              <p:nvSpPr>
                <p:cNvPr id="56" name="小芋泥3-6"/>
                <p:cNvSpPr txBox="1"/>
                <p:nvPr>
                  <p:custDataLst>
                    <p:tags r:id="rId5"/>
                  </p:custDataLst>
                </p:nvPr>
              </p:nvSpPr>
              <p:spPr>
                <a:xfrm>
                  <a:off x="8405924" y="3956196"/>
                  <a:ext cx="1554803"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defRPr sz="2800">
                      <a:gradFill>
                        <a:gsLst>
                          <a:gs pos="7000">
                            <a:schemeClr val="accent1"/>
                          </a:gs>
                          <a:gs pos="100000">
                            <a:schemeClr val="accent1">
                              <a:lumMod val="60000"/>
                              <a:lumOff val="40000"/>
                            </a:schemeClr>
                          </a:gs>
                        </a:gsLst>
                        <a:path path="circle">
                          <a:fillToRect r="100000" b="100000"/>
                        </a:path>
                      </a:gradFill>
                      <a:latin typeface="+mj-ea"/>
                      <a:ea typeface="+mj-ea"/>
                      <a:cs typeface="+mn-ea"/>
                    </a:defRPr>
                  </a:lvl1pPr>
                </a:lstStyle>
                <a:p>
                  <a:pPr>
                    <a:spcBef>
                      <a:spcPct val="0"/>
                    </a:spcBef>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sp>
              <p:nvSpPr>
                <p:cNvPr id="57" name="小芋泥3-7"/>
                <p:cNvSpPr txBox="1"/>
                <p:nvPr>
                  <p:custDataLst>
                    <p:tags r:id="rId6"/>
                  </p:custDataLst>
                </p:nvPr>
              </p:nvSpPr>
              <p:spPr>
                <a:xfrm>
                  <a:off x="8405924" y="4400458"/>
                  <a:ext cx="2731359" cy="840230"/>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0"/>
                    </a:spcBef>
                    <a:spcAft>
                      <a:spcPts val="0"/>
                    </a:spcAft>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p>
              </p:txBody>
            </p:sp>
          </p:grpSp>
        </p:grpSp>
        <p:sp>
          <p:nvSpPr>
            <p:cNvPr id="53" name="小芋泥3-8"/>
            <p:cNvSpPr/>
            <p:nvPr/>
          </p:nvSpPr>
          <p:spPr>
            <a:xfrm>
              <a:off x="1222459" y="1976224"/>
              <a:ext cx="1895860" cy="165100"/>
            </a:xfrm>
            <a:custGeom>
              <a:avLst/>
              <a:gdLst>
                <a:gd name="connsiteX0" fmla="*/ 0 w 2387600"/>
                <a:gd name="connsiteY0" fmla="*/ 6350 h 165100"/>
                <a:gd name="connsiteX1" fmla="*/ 609600 w 2387600"/>
                <a:gd name="connsiteY1" fmla="*/ 6350 h 165100"/>
                <a:gd name="connsiteX2" fmla="*/ 527050 w 2387600"/>
                <a:gd name="connsiteY2" fmla="*/ 165100 h 165100"/>
                <a:gd name="connsiteX3" fmla="*/ 742950 w 2387600"/>
                <a:gd name="connsiteY3" fmla="*/ 0 h 165100"/>
                <a:gd name="connsiteX4" fmla="*/ 2387600 w 2387600"/>
                <a:gd name="connsiteY4" fmla="*/ 0 h 165100"/>
                <a:gd name="connsiteX0-1" fmla="*/ 0 w 3482975"/>
                <a:gd name="connsiteY0-2" fmla="*/ 6350 h 165100"/>
                <a:gd name="connsiteX1-3" fmla="*/ 609600 w 3482975"/>
                <a:gd name="connsiteY1-4" fmla="*/ 6350 h 165100"/>
                <a:gd name="connsiteX2-5" fmla="*/ 527050 w 3482975"/>
                <a:gd name="connsiteY2-6" fmla="*/ 165100 h 165100"/>
                <a:gd name="connsiteX3-7" fmla="*/ 742950 w 3482975"/>
                <a:gd name="connsiteY3-8" fmla="*/ 0 h 165100"/>
                <a:gd name="connsiteX4-9" fmla="*/ 3482975 w 3482975"/>
                <a:gd name="connsiteY4-10" fmla="*/ 0 h 1651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82975" h="165100">
                  <a:moveTo>
                    <a:pt x="0" y="6350"/>
                  </a:moveTo>
                  <a:lnTo>
                    <a:pt x="609600" y="6350"/>
                  </a:lnTo>
                  <a:lnTo>
                    <a:pt x="527050" y="165100"/>
                  </a:lnTo>
                  <a:lnTo>
                    <a:pt x="742950" y="0"/>
                  </a:lnTo>
                  <a:lnTo>
                    <a:pt x="3482975" y="0"/>
                  </a:lnTo>
                </a:path>
              </a:pathLst>
            </a:custGeom>
            <a:gradFill>
              <a:gsLst>
                <a:gs pos="17000">
                  <a:schemeClr val="accent1">
                    <a:alpha val="0"/>
                  </a:schemeClr>
                </a:gs>
                <a:gs pos="100000">
                  <a:schemeClr val="accent1">
                    <a:alpha val="28000"/>
                  </a:schemeClr>
                </a:gs>
              </a:gsLst>
              <a:lin ang="0" scaled="0"/>
            </a:gradFill>
            <a:ln w="12700" cap="rnd">
              <a:gradFill>
                <a:gsLst>
                  <a:gs pos="0">
                    <a:schemeClr val="accent1">
                      <a:alpha val="0"/>
                    </a:schemeClr>
                  </a:gs>
                  <a:gs pos="100000">
                    <a:schemeClr val="accent1"/>
                  </a:gs>
                </a:gsLst>
                <a:lin ang="10800000" scaled="0"/>
              </a:gra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188" name="小芋泥4"/>
          <p:cNvSpPr txBox="1"/>
          <p:nvPr/>
        </p:nvSpPr>
        <p:spPr>
          <a:xfrm>
            <a:off x="7676251" y="4422792"/>
            <a:ext cx="3429005" cy="761427"/>
          </a:xfrm>
          <a:prstGeom prst="rect">
            <a:avLst/>
          </a:prstGeom>
          <a:noFill/>
          <a:effectLst/>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defRPr/>
            </a:pPr>
            <a:r>
              <a:rPr kumimoji="0" lang="zh-CN" altLang="en-US" sz="2000" b="0" i="0" u="none" strike="noStrike" kern="1200" cap="none"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输入你的正文</a:t>
            </a:r>
            <a:r>
              <a:rPr lang="zh-CN" altLang="en-US" sz="2000" dirty="0">
                <a:solidFill>
                  <a:schemeClr val="accent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a:t>
            </a:r>
            <a:r>
              <a:rPr kumimoji="0" lang="zh-CN" altLang="en-US" sz="2000" b="0" i="0" u="none" strike="noStrike" kern="1200" cap="none"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阐述与关键词标题相关的内容</a:t>
            </a:r>
            <a:endParaRPr kumimoji="0" lang="en-US" altLang="zh-CN" sz="2000" b="0" i="0" u="none" strike="noStrike" kern="1200" cap="none"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3" name="小芋泥5"/>
          <p:cNvGrpSpPr/>
          <p:nvPr/>
        </p:nvGrpSpPr>
        <p:grpSpPr>
          <a:xfrm>
            <a:off x="4668292" y="3642408"/>
            <a:ext cx="2737893" cy="2322194"/>
            <a:chOff x="4668292" y="3642408"/>
            <a:chExt cx="2737893" cy="2322194"/>
          </a:xfrm>
        </p:grpSpPr>
        <p:sp>
          <p:nvSpPr>
            <p:cNvPr id="166" name="小芋泥5-1"/>
            <p:cNvSpPr/>
            <p:nvPr/>
          </p:nvSpPr>
          <p:spPr>
            <a:xfrm>
              <a:off x="4668292" y="3686174"/>
              <a:ext cx="2278427" cy="2278428"/>
            </a:xfrm>
            <a:prstGeom prst="ellipse">
              <a:avLst/>
            </a:prstGeom>
            <a:gradFill flip="none" rotWithShape="1">
              <a:gsLst>
                <a:gs pos="99000">
                  <a:schemeClr val="accent1">
                    <a:alpha val="10000"/>
                  </a:schemeClr>
                </a:gs>
                <a:gs pos="78000">
                  <a:schemeClr val="accent1">
                    <a:alpha val="0"/>
                  </a:schemeClr>
                </a:gs>
              </a:gsLst>
              <a:path path="shape">
                <a:fillToRect l="50000" t="50000" r="50000" b="50000"/>
              </a:path>
              <a:tileRect/>
            </a:gradFill>
            <a:ln w="8636">
              <a:gradFill>
                <a:gsLst>
                  <a:gs pos="0">
                    <a:schemeClr val="accent1">
                      <a:alpha val="0"/>
                    </a:schemeClr>
                  </a:gs>
                  <a:gs pos="10000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62179" tIns="31090" rIns="62179" bIns="3109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sz="1090" dirty="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67" name="小芋泥5-2"/>
            <p:cNvSpPr txBox="1"/>
            <p:nvPr/>
          </p:nvSpPr>
          <p:spPr>
            <a:xfrm flipH="1">
              <a:off x="5249660" y="4881339"/>
              <a:ext cx="1115690" cy="334835"/>
            </a:xfrm>
            <a:prstGeom prst="rect">
              <a:avLst/>
            </a:prstGeom>
            <a:noFill/>
            <a:effectLst/>
          </p:spPr>
          <p:txBody>
            <a:bodyPr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175" dirty="0">
                  <a:solidFill>
                    <a:schemeClr val="accent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对比结论</a:t>
              </a:r>
            </a:p>
          </p:txBody>
        </p:sp>
        <p:grpSp>
          <p:nvGrpSpPr>
            <p:cNvPr id="168" name="小芋泥6"/>
            <p:cNvGrpSpPr/>
            <p:nvPr/>
          </p:nvGrpSpPr>
          <p:grpSpPr>
            <a:xfrm>
              <a:off x="5504703" y="4218930"/>
              <a:ext cx="605611" cy="573848"/>
              <a:chOff x="8626129" y="2164045"/>
              <a:chExt cx="250486" cy="237347"/>
            </a:xfrm>
            <a:solidFill>
              <a:schemeClr val="accent1"/>
            </a:solidFill>
          </p:grpSpPr>
          <p:sp>
            <p:nvSpPr>
              <p:cNvPr id="174" name="小芋泥5-3"/>
              <p:cNvSpPr/>
              <p:nvPr/>
            </p:nvSpPr>
            <p:spPr>
              <a:xfrm>
                <a:off x="8753879" y="2206085"/>
                <a:ext cx="88575" cy="15703"/>
              </a:xfrm>
              <a:custGeom>
                <a:avLst/>
                <a:gdLst>
                  <a:gd name="connsiteX0" fmla="*/ 147373 w 160705"/>
                  <a:gd name="connsiteY0" fmla="*/ -282 h 28491"/>
                  <a:gd name="connsiteX1" fmla="*/ 11882 w 160705"/>
                  <a:gd name="connsiteY1" fmla="*/ -282 h 28491"/>
                  <a:gd name="connsiteX2" fmla="*/ -725 w 160705"/>
                  <a:gd name="connsiteY2" fmla="*/ 13964 h 28491"/>
                  <a:gd name="connsiteX3" fmla="*/ 11882 w 160705"/>
                  <a:gd name="connsiteY3" fmla="*/ 28210 h 28491"/>
                  <a:gd name="connsiteX4" fmla="*/ 147373 w 160705"/>
                  <a:gd name="connsiteY4" fmla="*/ 28210 h 28491"/>
                  <a:gd name="connsiteX5" fmla="*/ 159980 w 160705"/>
                  <a:gd name="connsiteY5" fmla="*/ 13964 h 28491"/>
                  <a:gd name="connsiteX6" fmla="*/ 147373 w 160705"/>
                  <a:gd name="connsiteY6" fmla="*/ -282 h 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05" h="28491">
                    <a:moveTo>
                      <a:pt x="147373" y="-282"/>
                    </a:moveTo>
                    <a:lnTo>
                      <a:pt x="11882" y="-282"/>
                    </a:lnTo>
                    <a:cubicBezTo>
                      <a:pt x="4926" y="-282"/>
                      <a:pt x="-725" y="6105"/>
                      <a:pt x="-725" y="13964"/>
                    </a:cubicBezTo>
                    <a:cubicBezTo>
                      <a:pt x="-725" y="21823"/>
                      <a:pt x="4926" y="28210"/>
                      <a:pt x="11882" y="28210"/>
                    </a:cubicBezTo>
                    <a:lnTo>
                      <a:pt x="147373" y="28210"/>
                    </a:lnTo>
                    <a:cubicBezTo>
                      <a:pt x="154341" y="28210"/>
                      <a:pt x="159980" y="21835"/>
                      <a:pt x="159980" y="13964"/>
                    </a:cubicBezTo>
                    <a:cubicBezTo>
                      <a:pt x="159980" y="6093"/>
                      <a:pt x="154341" y="-282"/>
                      <a:pt x="147373" y="-282"/>
                    </a:cubicBezTo>
                    <a:close/>
                  </a:path>
                </a:pathLst>
              </a:custGeom>
              <a:grpFill/>
              <a:ln w="1185" cap="flat">
                <a:noFill/>
                <a:prstDash val="solid"/>
                <a:miter/>
              </a:ln>
              <a:effectLst/>
            </p:spPr>
            <p:txBody>
              <a:bodyPr lIns="62179" tIns="31090" rIns="62179" bIns="3109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25">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75" name="小芋泥5-4"/>
              <p:cNvSpPr/>
              <p:nvPr/>
            </p:nvSpPr>
            <p:spPr>
              <a:xfrm>
                <a:off x="8791155" y="2243760"/>
                <a:ext cx="51298" cy="15703"/>
              </a:xfrm>
              <a:custGeom>
                <a:avLst/>
                <a:gdLst>
                  <a:gd name="connsiteX0" fmla="*/ 11871 w 93072"/>
                  <a:gd name="connsiteY0" fmla="*/ -282 h 28491"/>
                  <a:gd name="connsiteX1" fmla="*/ -725 w 93072"/>
                  <a:gd name="connsiteY1" fmla="*/ 13964 h 28491"/>
                  <a:gd name="connsiteX2" fmla="*/ 11871 w 93072"/>
                  <a:gd name="connsiteY2" fmla="*/ 28210 h 28491"/>
                  <a:gd name="connsiteX3" fmla="*/ 79740 w 93072"/>
                  <a:gd name="connsiteY3" fmla="*/ 28210 h 28491"/>
                  <a:gd name="connsiteX4" fmla="*/ 92348 w 93072"/>
                  <a:gd name="connsiteY4" fmla="*/ 13964 h 28491"/>
                  <a:gd name="connsiteX5" fmla="*/ 79740 w 93072"/>
                  <a:gd name="connsiteY5" fmla="*/ -282 h 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72" h="28491">
                    <a:moveTo>
                      <a:pt x="11871" y="-282"/>
                    </a:moveTo>
                    <a:cubicBezTo>
                      <a:pt x="4914" y="-282"/>
                      <a:pt x="-725" y="6105"/>
                      <a:pt x="-725" y="13964"/>
                    </a:cubicBezTo>
                    <a:cubicBezTo>
                      <a:pt x="-725" y="21823"/>
                      <a:pt x="4914" y="28210"/>
                      <a:pt x="11871" y="28210"/>
                    </a:cubicBezTo>
                    <a:lnTo>
                      <a:pt x="79740" y="28210"/>
                    </a:lnTo>
                    <a:cubicBezTo>
                      <a:pt x="86709" y="28210"/>
                      <a:pt x="92348" y="21823"/>
                      <a:pt x="92348" y="13964"/>
                    </a:cubicBezTo>
                    <a:cubicBezTo>
                      <a:pt x="92348" y="6105"/>
                      <a:pt x="86709" y="-282"/>
                      <a:pt x="79740" y="-282"/>
                    </a:cubicBezTo>
                    <a:close/>
                  </a:path>
                </a:pathLst>
              </a:custGeom>
              <a:grpFill/>
              <a:ln w="1185" cap="flat">
                <a:noFill/>
                <a:prstDash val="solid"/>
                <a:miter/>
              </a:ln>
              <a:effectLst/>
            </p:spPr>
            <p:txBody>
              <a:bodyPr lIns="62179" tIns="31090" rIns="62179" bIns="3109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25">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76" name="小芋泥5-5"/>
              <p:cNvSpPr/>
              <p:nvPr/>
            </p:nvSpPr>
            <p:spPr>
              <a:xfrm>
                <a:off x="8626129" y="2214681"/>
                <a:ext cx="178576" cy="170182"/>
              </a:xfrm>
              <a:custGeom>
                <a:avLst/>
                <a:gdLst>
                  <a:gd name="connsiteX0" fmla="*/ 245752 w 323998"/>
                  <a:gd name="connsiteY0" fmla="*/ 292284 h 308770"/>
                  <a:gd name="connsiteX1" fmla="*/ 255914 w 323998"/>
                  <a:gd name="connsiteY1" fmla="*/ 306755 h 308770"/>
                  <a:gd name="connsiteX2" fmla="*/ 260758 w 323998"/>
                  <a:gd name="connsiteY2" fmla="*/ 308488 h 308770"/>
                  <a:gd name="connsiteX3" fmla="*/ 263785 w 323998"/>
                  <a:gd name="connsiteY3" fmla="*/ 308488 h 308770"/>
                  <a:gd name="connsiteX4" fmla="*/ 274873 w 323998"/>
                  <a:gd name="connsiteY4" fmla="*/ 300368 h 308770"/>
                  <a:gd name="connsiteX5" fmla="*/ 275752 w 323998"/>
                  <a:gd name="connsiteY5" fmla="*/ 297210 h 308770"/>
                  <a:gd name="connsiteX6" fmla="*/ 276203 w 323998"/>
                  <a:gd name="connsiteY6" fmla="*/ 295620 h 308770"/>
                  <a:gd name="connsiteX7" fmla="*/ 323274 w 323998"/>
                  <a:gd name="connsiteY7" fmla="*/ 127566 h 308770"/>
                  <a:gd name="connsiteX8" fmla="*/ 313183 w 323998"/>
                  <a:gd name="connsiteY8" fmla="*/ 116205 h 308770"/>
                  <a:gd name="connsiteX9" fmla="*/ 313183 w 323998"/>
                  <a:gd name="connsiteY9" fmla="*/ 116205 h 308770"/>
                  <a:gd name="connsiteX10" fmla="*/ 299067 w 323998"/>
                  <a:gd name="connsiteY10" fmla="*/ 124325 h 308770"/>
                  <a:gd name="connsiteX11" fmla="*/ 265424 w 323998"/>
                  <a:gd name="connsiteY11" fmla="*/ 244441 h 308770"/>
                  <a:gd name="connsiteX12" fmla="*/ 191938 w 323998"/>
                  <a:gd name="connsiteY12" fmla="*/ 167193 h 308770"/>
                  <a:gd name="connsiteX13" fmla="*/ 212939 w 323998"/>
                  <a:gd name="connsiteY13" fmla="*/ 38161 h 308770"/>
                  <a:gd name="connsiteX14" fmla="*/ 83907 w 323998"/>
                  <a:gd name="connsiteY14" fmla="*/ 17149 h 308770"/>
                  <a:gd name="connsiteX15" fmla="*/ 62907 w 323998"/>
                  <a:gd name="connsiteY15" fmla="*/ 146192 h 308770"/>
                  <a:gd name="connsiteX16" fmla="*/ 83907 w 323998"/>
                  <a:gd name="connsiteY16" fmla="*/ 167193 h 308770"/>
                  <a:gd name="connsiteX17" fmla="*/ -725 w 323998"/>
                  <a:gd name="connsiteY17" fmla="*/ 292284 h 308770"/>
                  <a:gd name="connsiteX18" fmla="*/ 14708 w 323998"/>
                  <a:gd name="connsiteY18" fmla="*/ 307717 h 308770"/>
                  <a:gd name="connsiteX19" fmla="*/ 30141 w 323998"/>
                  <a:gd name="connsiteY19" fmla="*/ 292284 h 30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998" h="308770">
                    <a:moveTo>
                      <a:pt x="245752" y="292284"/>
                    </a:moveTo>
                    <a:cubicBezTo>
                      <a:pt x="245764" y="298766"/>
                      <a:pt x="249824" y="304547"/>
                      <a:pt x="255914" y="306755"/>
                    </a:cubicBezTo>
                    <a:cubicBezTo>
                      <a:pt x="257375" y="307705"/>
                      <a:pt x="259025" y="308299"/>
                      <a:pt x="260758" y="308488"/>
                    </a:cubicBezTo>
                    <a:lnTo>
                      <a:pt x="263785" y="308488"/>
                    </a:lnTo>
                    <a:cubicBezTo>
                      <a:pt x="268819" y="308488"/>
                      <a:pt x="273864" y="303609"/>
                      <a:pt x="274873" y="300368"/>
                    </a:cubicBezTo>
                    <a:lnTo>
                      <a:pt x="275752" y="297210"/>
                    </a:lnTo>
                    <a:cubicBezTo>
                      <a:pt x="275930" y="296688"/>
                      <a:pt x="276084" y="296154"/>
                      <a:pt x="276203" y="295620"/>
                    </a:cubicBezTo>
                    <a:lnTo>
                      <a:pt x="323274" y="127566"/>
                    </a:lnTo>
                    <a:cubicBezTo>
                      <a:pt x="323274" y="123506"/>
                      <a:pt x="320246" y="117012"/>
                      <a:pt x="313183" y="116205"/>
                    </a:cubicBezTo>
                    <a:lnTo>
                      <a:pt x="313183" y="116205"/>
                    </a:lnTo>
                    <a:cubicBezTo>
                      <a:pt x="308149" y="116205"/>
                      <a:pt x="300124" y="118639"/>
                      <a:pt x="299067" y="124325"/>
                    </a:cubicBezTo>
                    <a:lnTo>
                      <a:pt x="265424" y="244441"/>
                    </a:lnTo>
                    <a:cubicBezTo>
                      <a:pt x="251178" y="212911"/>
                      <a:pt x="224561" y="183505"/>
                      <a:pt x="191938" y="167193"/>
                    </a:cubicBezTo>
                    <a:cubicBezTo>
                      <a:pt x="233370" y="137360"/>
                      <a:pt x="242773" y="79593"/>
                      <a:pt x="212939" y="38161"/>
                    </a:cubicBezTo>
                    <a:cubicBezTo>
                      <a:pt x="183118" y="-3282"/>
                      <a:pt x="125339" y="-12685"/>
                      <a:pt x="83907" y="17149"/>
                    </a:cubicBezTo>
                    <a:cubicBezTo>
                      <a:pt x="42476" y="46982"/>
                      <a:pt x="33074" y="104749"/>
                      <a:pt x="62907" y="146192"/>
                    </a:cubicBezTo>
                    <a:cubicBezTo>
                      <a:pt x="68724" y="154277"/>
                      <a:pt x="75823" y="161364"/>
                      <a:pt x="83907" y="167193"/>
                    </a:cubicBezTo>
                    <a:cubicBezTo>
                      <a:pt x="34842" y="191720"/>
                      <a:pt x="-725" y="245842"/>
                      <a:pt x="-725" y="292284"/>
                    </a:cubicBezTo>
                    <a:cubicBezTo>
                      <a:pt x="-725" y="300808"/>
                      <a:pt x="6184" y="307717"/>
                      <a:pt x="14708" y="307717"/>
                    </a:cubicBezTo>
                    <a:cubicBezTo>
                      <a:pt x="23232" y="307717"/>
                      <a:pt x="30141" y="300808"/>
                      <a:pt x="30141" y="292284"/>
                    </a:cubicBezTo>
                  </a:path>
                </a:pathLst>
              </a:custGeom>
              <a:grpFill/>
              <a:ln w="1185" cap="flat">
                <a:noFill/>
                <a:prstDash val="solid"/>
                <a:miter/>
              </a:ln>
              <a:effectLst/>
            </p:spPr>
            <p:txBody>
              <a:bodyPr lIns="62179" tIns="31090" rIns="62179" bIns="3109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25">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77" name="小芋泥5-6"/>
              <p:cNvSpPr/>
              <p:nvPr/>
            </p:nvSpPr>
            <p:spPr>
              <a:xfrm>
                <a:off x="8638856" y="2164045"/>
                <a:ext cx="237759" cy="237347"/>
              </a:xfrm>
              <a:custGeom>
                <a:avLst/>
                <a:gdLst>
                  <a:gd name="connsiteX0" fmla="*/ 353617 w 431376"/>
                  <a:gd name="connsiteY0" fmla="*/ -282 h 430631"/>
                  <a:gd name="connsiteX1" fmla="*/ 76309 w 431376"/>
                  <a:gd name="connsiteY1" fmla="*/ -282 h 430631"/>
                  <a:gd name="connsiteX2" fmla="*/ -725 w 431376"/>
                  <a:gd name="connsiteY2" fmla="*/ 81703 h 430631"/>
                  <a:gd name="connsiteX3" fmla="*/ -725 w 431376"/>
                  <a:gd name="connsiteY3" fmla="*/ 107369 h 430631"/>
                  <a:gd name="connsiteX4" fmla="*/ 15634 w 431376"/>
                  <a:gd name="connsiteY4" fmla="*/ 121817 h 430631"/>
                  <a:gd name="connsiteX5" fmla="*/ 30082 w 431376"/>
                  <a:gd name="connsiteY5" fmla="*/ 107369 h 430631"/>
                  <a:gd name="connsiteX6" fmla="*/ 30082 w 431376"/>
                  <a:gd name="connsiteY6" fmla="*/ 81703 h 430631"/>
                  <a:gd name="connsiteX7" fmla="*/ 76309 w 431376"/>
                  <a:gd name="connsiteY7" fmla="*/ 30477 h 430631"/>
                  <a:gd name="connsiteX8" fmla="*/ 353617 w 431376"/>
                  <a:gd name="connsiteY8" fmla="*/ 30477 h 430631"/>
                  <a:gd name="connsiteX9" fmla="*/ 399845 w 431376"/>
                  <a:gd name="connsiteY9" fmla="*/ 81703 h 430631"/>
                  <a:gd name="connsiteX10" fmla="*/ 399845 w 431376"/>
                  <a:gd name="connsiteY10" fmla="*/ 348303 h 430631"/>
                  <a:gd name="connsiteX11" fmla="*/ 353617 w 431376"/>
                  <a:gd name="connsiteY11" fmla="*/ 399540 h 430631"/>
                  <a:gd name="connsiteX12" fmla="*/ 291992 w 431376"/>
                  <a:gd name="connsiteY12" fmla="*/ 399540 h 430631"/>
                  <a:gd name="connsiteX13" fmla="*/ 275265 w 431376"/>
                  <a:gd name="connsiteY13" fmla="*/ 413561 h 430631"/>
                  <a:gd name="connsiteX14" fmla="*/ 289285 w 431376"/>
                  <a:gd name="connsiteY14" fmla="*/ 430287 h 430631"/>
                  <a:gd name="connsiteX15" fmla="*/ 291992 w 431376"/>
                  <a:gd name="connsiteY15" fmla="*/ 430287 h 430631"/>
                  <a:gd name="connsiteX16" fmla="*/ 353617 w 431376"/>
                  <a:gd name="connsiteY16" fmla="*/ 430287 h 430631"/>
                  <a:gd name="connsiteX17" fmla="*/ 430651 w 431376"/>
                  <a:gd name="connsiteY17" fmla="*/ 348303 h 430631"/>
                  <a:gd name="connsiteX18" fmla="*/ 430651 w 431376"/>
                  <a:gd name="connsiteY18" fmla="*/ 81703 h 430631"/>
                  <a:gd name="connsiteX19" fmla="*/ 353617 w 431376"/>
                  <a:gd name="connsiteY19" fmla="*/ -282 h 43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1376" h="430631">
                    <a:moveTo>
                      <a:pt x="353617" y="-282"/>
                    </a:moveTo>
                    <a:lnTo>
                      <a:pt x="76309" y="-282"/>
                    </a:lnTo>
                    <a:cubicBezTo>
                      <a:pt x="33809" y="-282"/>
                      <a:pt x="-725" y="36520"/>
                      <a:pt x="-725" y="81703"/>
                    </a:cubicBezTo>
                    <a:lnTo>
                      <a:pt x="-725" y="107369"/>
                    </a:lnTo>
                    <a:cubicBezTo>
                      <a:pt x="-191" y="115881"/>
                      <a:pt x="7134" y="122339"/>
                      <a:pt x="15634" y="121817"/>
                    </a:cubicBezTo>
                    <a:cubicBezTo>
                      <a:pt x="23410" y="121330"/>
                      <a:pt x="29595" y="115145"/>
                      <a:pt x="30082" y="107369"/>
                    </a:cubicBezTo>
                    <a:lnTo>
                      <a:pt x="30082" y="81703"/>
                    </a:lnTo>
                    <a:cubicBezTo>
                      <a:pt x="30082" y="53484"/>
                      <a:pt x="50821" y="30477"/>
                      <a:pt x="76309" y="30477"/>
                    </a:cubicBezTo>
                    <a:lnTo>
                      <a:pt x="353617" y="30477"/>
                    </a:lnTo>
                    <a:cubicBezTo>
                      <a:pt x="379105" y="30477"/>
                      <a:pt x="399845" y="53484"/>
                      <a:pt x="399845" y="81703"/>
                    </a:cubicBezTo>
                    <a:lnTo>
                      <a:pt x="399845" y="348303"/>
                    </a:lnTo>
                    <a:cubicBezTo>
                      <a:pt x="399845" y="376533"/>
                      <a:pt x="379105" y="399540"/>
                      <a:pt x="353617" y="399540"/>
                    </a:cubicBezTo>
                    <a:lnTo>
                      <a:pt x="291992" y="399540"/>
                    </a:lnTo>
                    <a:cubicBezTo>
                      <a:pt x="283504" y="398792"/>
                      <a:pt x="276013" y="405072"/>
                      <a:pt x="275265" y="413561"/>
                    </a:cubicBezTo>
                    <a:cubicBezTo>
                      <a:pt x="274517" y="422049"/>
                      <a:pt x="280797" y="429540"/>
                      <a:pt x="289285" y="430287"/>
                    </a:cubicBezTo>
                    <a:cubicBezTo>
                      <a:pt x="290187" y="430371"/>
                      <a:pt x="291089" y="430371"/>
                      <a:pt x="291992" y="430287"/>
                    </a:cubicBezTo>
                    <a:lnTo>
                      <a:pt x="353617" y="430287"/>
                    </a:lnTo>
                    <a:cubicBezTo>
                      <a:pt x="396082" y="430287"/>
                      <a:pt x="430651" y="393486"/>
                      <a:pt x="430651" y="348303"/>
                    </a:cubicBezTo>
                    <a:lnTo>
                      <a:pt x="430651" y="81703"/>
                    </a:lnTo>
                    <a:cubicBezTo>
                      <a:pt x="430651" y="36508"/>
                      <a:pt x="396082" y="-282"/>
                      <a:pt x="353617" y="-282"/>
                    </a:cubicBezTo>
                    <a:close/>
                  </a:path>
                </a:pathLst>
              </a:custGeom>
              <a:grpFill/>
              <a:ln w="1185" cap="flat">
                <a:noFill/>
                <a:prstDash val="solid"/>
                <a:miter/>
              </a:ln>
              <a:effectLst/>
            </p:spPr>
            <p:txBody>
              <a:bodyPr lIns="62179" tIns="31090" rIns="62179" bIns="3109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25">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173" name="小芋泥5-7"/>
            <p:cNvSpPr/>
            <p:nvPr/>
          </p:nvSpPr>
          <p:spPr>
            <a:xfrm>
              <a:off x="4668292" y="3642408"/>
              <a:ext cx="2322194" cy="2322194"/>
            </a:xfrm>
            <a:prstGeom prst="ellipse">
              <a:avLst/>
            </a:prstGeom>
            <a:noFill/>
            <a:ln w="8636">
              <a:gradFill>
                <a:gsLst>
                  <a:gs pos="0">
                    <a:schemeClr val="accent1">
                      <a:alpha val="0"/>
                    </a:schemeClr>
                  </a:gs>
                  <a:gs pos="10000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62179" tIns="31090" rIns="62179" bIns="3109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sz="1090" dirty="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189" name="小芋泥9"/>
            <p:cNvGrpSpPr/>
            <p:nvPr/>
          </p:nvGrpSpPr>
          <p:grpSpPr>
            <a:xfrm rot="16200000">
              <a:off x="7220392" y="4678489"/>
              <a:ext cx="121554" cy="250033"/>
              <a:chOff x="-952500" y="928685"/>
              <a:chExt cx="473109" cy="973174"/>
            </a:xfrm>
          </p:grpSpPr>
          <p:sp>
            <p:nvSpPr>
              <p:cNvPr id="190" name="小芋泥5-8"/>
              <p:cNvSpPr/>
              <p:nvPr/>
            </p:nvSpPr>
            <p:spPr>
              <a:xfrm rot="18955421">
                <a:off x="-952500" y="1428750"/>
                <a:ext cx="473109" cy="473109"/>
              </a:xfrm>
              <a:prstGeom prst="corner">
                <a:avLst>
                  <a:gd name="adj1" fmla="val 19801"/>
                  <a:gd name="adj2" fmla="val 177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91" name="小芋泥5-9"/>
              <p:cNvSpPr/>
              <p:nvPr/>
            </p:nvSpPr>
            <p:spPr>
              <a:xfrm rot="18955421">
                <a:off x="-952500" y="1176337"/>
                <a:ext cx="473109" cy="473109"/>
              </a:xfrm>
              <a:prstGeom prst="corner">
                <a:avLst>
                  <a:gd name="adj1" fmla="val 19801"/>
                  <a:gd name="adj2" fmla="val 17788"/>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92" name="小芋泥5-10"/>
              <p:cNvSpPr/>
              <p:nvPr/>
            </p:nvSpPr>
            <p:spPr>
              <a:xfrm rot="18955421">
                <a:off x="-952500" y="928685"/>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pic>
        <p:nvPicPr>
          <p:cNvPr id="194" name="小芋泥6"/>
          <p:cNvPicPr>
            <a:picLocks noChangeAspect="1"/>
          </p:cNvPicPr>
          <p:nvPr/>
        </p:nvPicPr>
        <p:blipFill rotWithShape="1">
          <a:blip r:embed="rId10" cstate="email">
            <a:duotone>
              <a:schemeClr val="bg2">
                <a:shade val="45000"/>
                <a:satMod val="135000"/>
              </a:schemeClr>
              <a:prstClr val="white"/>
            </a:duotone>
            <a:extLst>
              <a:ext uri="{BEBA8EAE-BF5A-486C-A8C5-ECC9F3942E4B}">
                <a14:imgProps xmlns:a14="http://schemas.microsoft.com/office/drawing/2010/main">
                  <a14:imgLayer r:embed="rId11">
                    <a14:imgEffect>
                      <a14:artisticLineDrawing/>
                    </a14:imgEffect>
                  </a14:imgLayer>
                </a14:imgProps>
              </a:ext>
              <a:ext uri="{28A0092B-C50C-407E-A947-70E740481C1C}">
                <a14:useLocalDpi xmlns:a14="http://schemas.microsoft.com/office/drawing/2010/main"/>
              </a:ext>
            </a:extLst>
          </a:blip>
          <a:srcRect/>
          <a:stretch>
            <a:fillRect/>
          </a:stretch>
        </p:blipFill>
        <p:spPr>
          <a:xfrm>
            <a:off x="9276762" y="-2041725"/>
            <a:ext cx="3368040" cy="989979"/>
          </a:xfrm>
          <a:prstGeom prst="rect">
            <a:avLst/>
          </a:prstGeom>
        </p:spPr>
      </p:pic>
      <p:grpSp>
        <p:nvGrpSpPr>
          <p:cNvPr id="202" name="小芋泥7"/>
          <p:cNvGrpSpPr/>
          <p:nvPr/>
        </p:nvGrpSpPr>
        <p:grpSpPr>
          <a:xfrm>
            <a:off x="4634747" y="2039939"/>
            <a:ext cx="1747003" cy="1291995"/>
            <a:chOff x="4596647" y="1506539"/>
            <a:chExt cx="1747003" cy="1291995"/>
          </a:xfrm>
        </p:grpSpPr>
        <p:sp>
          <p:nvSpPr>
            <p:cNvPr id="108" name="小芋泥7-1"/>
            <p:cNvSpPr txBox="1"/>
            <p:nvPr/>
          </p:nvSpPr>
          <p:spPr>
            <a:xfrm>
              <a:off x="4596647" y="1506539"/>
              <a:ext cx="954107"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spcBef>
                  <a:spcPct val="0"/>
                </a:spcBef>
                <a:spcAft>
                  <a:spcPts val="0"/>
                </a:spcAft>
                <a:buClrTx/>
                <a:buSzTx/>
                <a:defRPr/>
              </a:pPr>
              <a:r>
                <a:rPr lang="zh-CN" altLang="en-US" sz="2000" dirty="0">
                  <a:solidFill>
                    <a:schemeClr val="accent1">
                      <a:alpha val="80000"/>
                    </a:schemeClr>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项目一</a:t>
              </a:r>
            </a:p>
          </p:txBody>
        </p:sp>
        <p:sp>
          <p:nvSpPr>
            <p:cNvPr id="102" name="小芋泥7-2"/>
            <p:cNvSpPr txBox="1"/>
            <p:nvPr>
              <p:custDataLst>
                <p:tags r:id="rId3"/>
              </p:custDataLst>
            </p:nvPr>
          </p:nvSpPr>
          <p:spPr>
            <a:xfrm>
              <a:off x="4664695" y="1927275"/>
              <a:ext cx="1678955" cy="813108"/>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0"/>
                </a:spcBef>
                <a:spcAft>
                  <a:spcPts val="0"/>
                </a:spcAft>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a:t>
              </a:r>
            </a:p>
          </p:txBody>
        </p:sp>
        <p:cxnSp>
          <p:nvCxnSpPr>
            <p:cNvPr id="111" name="小芋泥7-3"/>
            <p:cNvCxnSpPr/>
            <p:nvPr/>
          </p:nvCxnSpPr>
          <p:spPr>
            <a:xfrm flipV="1">
              <a:off x="4664695" y="2798534"/>
              <a:ext cx="1678955" cy="0"/>
            </a:xfrm>
            <a:prstGeom prst="line">
              <a:avLst/>
            </a:prstGeom>
            <a:gradFill>
              <a:gsLst>
                <a:gs pos="17000">
                  <a:schemeClr val="accent1">
                    <a:alpha val="0"/>
                  </a:schemeClr>
                </a:gs>
                <a:gs pos="100000">
                  <a:schemeClr val="accent1">
                    <a:alpha val="28000"/>
                  </a:schemeClr>
                </a:gs>
              </a:gsLst>
              <a:lin ang="0" scaled="0"/>
            </a:gradFill>
            <a:ln w="12700" cap="rnd">
              <a:gradFill>
                <a:gsLst>
                  <a:gs pos="0">
                    <a:schemeClr val="accent1">
                      <a:alpha val="0"/>
                    </a:schemeClr>
                  </a:gs>
                  <a:gs pos="100000">
                    <a:schemeClr val="accent1"/>
                  </a:gs>
                </a:gsLst>
                <a:lin ang="10800000" scaled="0"/>
              </a:gradFill>
              <a:prstDash val="lgDash"/>
              <a:round/>
            </a:ln>
          </p:spPr>
          <p:style>
            <a:lnRef idx="2">
              <a:schemeClr val="accent1">
                <a:shade val="50000"/>
              </a:schemeClr>
            </a:lnRef>
            <a:fillRef idx="1">
              <a:schemeClr val="accent1"/>
            </a:fillRef>
            <a:effectRef idx="0">
              <a:schemeClr val="accent1"/>
            </a:effectRef>
            <a:fontRef idx="minor">
              <a:schemeClr val="lt1"/>
            </a:fontRef>
          </p:style>
        </p:cxnSp>
      </p:grpSp>
      <p:grpSp>
        <p:nvGrpSpPr>
          <p:cNvPr id="203" name="小芋泥8"/>
          <p:cNvGrpSpPr/>
          <p:nvPr/>
        </p:nvGrpSpPr>
        <p:grpSpPr>
          <a:xfrm>
            <a:off x="9396353" y="2039939"/>
            <a:ext cx="1747003" cy="1291995"/>
            <a:chOff x="4596647" y="1506539"/>
            <a:chExt cx="1747003" cy="1291995"/>
          </a:xfrm>
        </p:grpSpPr>
        <p:sp>
          <p:nvSpPr>
            <p:cNvPr id="204" name="小芋泥8-1"/>
            <p:cNvSpPr txBox="1"/>
            <p:nvPr/>
          </p:nvSpPr>
          <p:spPr>
            <a:xfrm>
              <a:off x="4596647" y="1506539"/>
              <a:ext cx="954107"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defRPr/>
              </a:pPr>
              <a:r>
                <a:rPr lang="zh-CN" altLang="en-US" sz="2000" dirty="0">
                  <a:solidFill>
                    <a:schemeClr val="accent1">
                      <a:alpha val="80000"/>
                    </a:schemeClr>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项目三</a:t>
              </a:r>
            </a:p>
          </p:txBody>
        </p:sp>
        <p:sp>
          <p:nvSpPr>
            <p:cNvPr id="205" name="小芋泥8-2"/>
            <p:cNvSpPr txBox="1"/>
            <p:nvPr>
              <p:custDataLst>
                <p:tags r:id="rId2"/>
              </p:custDataLst>
            </p:nvPr>
          </p:nvSpPr>
          <p:spPr>
            <a:xfrm>
              <a:off x="4664695" y="1927275"/>
              <a:ext cx="1678955" cy="813108"/>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0"/>
                </a:spcBef>
                <a:spcAft>
                  <a:spcPts val="0"/>
                </a:spcAft>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a:t>
              </a:r>
            </a:p>
          </p:txBody>
        </p:sp>
        <p:cxnSp>
          <p:nvCxnSpPr>
            <p:cNvPr id="206" name="小芋泥8-3"/>
            <p:cNvCxnSpPr/>
            <p:nvPr/>
          </p:nvCxnSpPr>
          <p:spPr>
            <a:xfrm>
              <a:off x="4664695" y="2798534"/>
              <a:ext cx="1678955" cy="0"/>
            </a:xfrm>
            <a:prstGeom prst="line">
              <a:avLst/>
            </a:prstGeom>
            <a:gradFill>
              <a:gsLst>
                <a:gs pos="17000">
                  <a:schemeClr val="accent1">
                    <a:alpha val="0"/>
                  </a:schemeClr>
                </a:gs>
                <a:gs pos="100000">
                  <a:schemeClr val="accent1">
                    <a:alpha val="28000"/>
                  </a:schemeClr>
                </a:gs>
              </a:gsLst>
              <a:lin ang="0" scaled="0"/>
            </a:gradFill>
            <a:ln w="12700" cap="rnd">
              <a:gradFill>
                <a:gsLst>
                  <a:gs pos="0">
                    <a:schemeClr val="accent1">
                      <a:alpha val="0"/>
                    </a:schemeClr>
                  </a:gs>
                  <a:gs pos="100000">
                    <a:schemeClr val="accent1"/>
                  </a:gs>
                </a:gsLst>
                <a:lin ang="10800000" scaled="0"/>
              </a:gradFill>
              <a:prstDash val="lgDash"/>
              <a:round/>
            </a:ln>
          </p:spPr>
          <p:style>
            <a:lnRef idx="2">
              <a:schemeClr val="accent1">
                <a:shade val="50000"/>
              </a:schemeClr>
            </a:lnRef>
            <a:fillRef idx="1">
              <a:schemeClr val="accent1"/>
            </a:fillRef>
            <a:effectRef idx="0">
              <a:schemeClr val="accent1"/>
            </a:effectRef>
            <a:fontRef idx="minor">
              <a:schemeClr val="lt1"/>
            </a:fontRef>
          </p:style>
        </p:cxnSp>
      </p:grpSp>
      <p:grpSp>
        <p:nvGrpSpPr>
          <p:cNvPr id="207" name="小芋泥9"/>
          <p:cNvGrpSpPr/>
          <p:nvPr/>
        </p:nvGrpSpPr>
        <p:grpSpPr>
          <a:xfrm>
            <a:off x="7015550" y="2039939"/>
            <a:ext cx="1747003" cy="1291995"/>
            <a:chOff x="4596647" y="1506539"/>
            <a:chExt cx="1747003" cy="1291995"/>
          </a:xfrm>
        </p:grpSpPr>
        <p:sp>
          <p:nvSpPr>
            <p:cNvPr id="208" name="小芋泥9-1"/>
            <p:cNvSpPr txBox="1"/>
            <p:nvPr/>
          </p:nvSpPr>
          <p:spPr>
            <a:xfrm>
              <a:off x="4596647" y="1506539"/>
              <a:ext cx="981359"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defRPr/>
              </a:pPr>
              <a:r>
                <a:rPr lang="zh-CN" altLang="en-US" sz="2000" dirty="0">
                  <a:solidFill>
                    <a:schemeClr val="accent1">
                      <a:alpha val="80000"/>
                    </a:schemeClr>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项目二</a:t>
              </a:r>
            </a:p>
          </p:txBody>
        </p:sp>
        <p:sp>
          <p:nvSpPr>
            <p:cNvPr id="209" name="小芋泥9-2"/>
            <p:cNvSpPr txBox="1"/>
            <p:nvPr>
              <p:custDataLst>
                <p:tags r:id="rId1"/>
              </p:custDataLst>
            </p:nvPr>
          </p:nvSpPr>
          <p:spPr>
            <a:xfrm>
              <a:off x="4664695" y="1927275"/>
              <a:ext cx="1678955" cy="813108"/>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0"/>
                </a:spcBef>
                <a:spcAft>
                  <a:spcPts val="0"/>
                </a:spcAft>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a:t>
              </a:r>
            </a:p>
          </p:txBody>
        </p:sp>
        <p:cxnSp>
          <p:nvCxnSpPr>
            <p:cNvPr id="210" name="小芋泥9-3"/>
            <p:cNvCxnSpPr/>
            <p:nvPr/>
          </p:nvCxnSpPr>
          <p:spPr>
            <a:xfrm>
              <a:off x="4664695" y="2798534"/>
              <a:ext cx="1678955" cy="0"/>
            </a:xfrm>
            <a:prstGeom prst="line">
              <a:avLst/>
            </a:prstGeom>
            <a:gradFill>
              <a:gsLst>
                <a:gs pos="17000">
                  <a:schemeClr val="accent1">
                    <a:alpha val="0"/>
                  </a:schemeClr>
                </a:gs>
                <a:gs pos="100000">
                  <a:schemeClr val="accent1">
                    <a:alpha val="28000"/>
                  </a:schemeClr>
                </a:gs>
              </a:gsLst>
              <a:lin ang="0" scaled="0"/>
            </a:gradFill>
            <a:ln w="12700" cap="rnd">
              <a:gradFill>
                <a:gsLst>
                  <a:gs pos="0">
                    <a:schemeClr val="accent1">
                      <a:alpha val="0"/>
                    </a:schemeClr>
                  </a:gs>
                  <a:gs pos="100000">
                    <a:schemeClr val="accent1"/>
                  </a:gs>
                </a:gsLst>
                <a:lin ang="10800000" scaled="0"/>
              </a:gradFill>
              <a:prstDash val="lgDash"/>
              <a:round/>
            </a:ln>
          </p:spPr>
          <p:style>
            <a:lnRef idx="2">
              <a:schemeClr val="accent1">
                <a:shade val="50000"/>
              </a:schemeClr>
            </a:lnRef>
            <a:fillRef idx="1">
              <a:schemeClr val="accent1"/>
            </a:fillRef>
            <a:effectRef idx="0">
              <a:schemeClr val="accent1"/>
            </a:effectRef>
            <a:fontRef idx="minor">
              <a:schemeClr val="lt1"/>
            </a:fontRef>
          </p:style>
        </p:cxnSp>
      </p:grpSp>
      <p:sp>
        <p:nvSpPr>
          <p:cNvPr id="234" name="小芋泥11"/>
          <p:cNvSpPr/>
          <p:nvPr/>
        </p:nvSpPr>
        <p:spPr>
          <a:xfrm>
            <a:off x="10784261" y="5588690"/>
            <a:ext cx="296185" cy="304406"/>
          </a:xfrm>
          <a:prstGeom prst="diamond">
            <a:avLst/>
          </a:prstGeom>
          <a:solidFill>
            <a:schemeClr val="accent1">
              <a:lumMod val="25000"/>
              <a:lumOff val="75000"/>
              <a:alpha val="3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1206" tIns="25603" rIns="51206" bIns="25603"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sz="895">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50" name="小芋泥12"/>
          <p:cNvSpPr/>
          <p:nvPr/>
        </p:nvSpPr>
        <p:spPr>
          <a:xfrm>
            <a:off x="11051370" y="5833066"/>
            <a:ext cx="209551" cy="215367"/>
          </a:xfrm>
          <a:prstGeom prst="diamond">
            <a:avLst/>
          </a:prstGeom>
          <a:solidFill>
            <a:schemeClr val="accent1">
              <a:lumMod val="25000"/>
              <a:lumOff val="75000"/>
              <a:alpha val="3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1206" tIns="25603" rIns="51206" bIns="25603"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sz="895">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51" name="小芋泥13"/>
          <p:cNvSpPr/>
          <p:nvPr/>
        </p:nvSpPr>
        <p:spPr>
          <a:xfrm>
            <a:off x="11240867" y="5671381"/>
            <a:ext cx="143681" cy="147669"/>
          </a:xfrm>
          <a:prstGeom prst="diamond">
            <a:avLst/>
          </a:prstGeom>
          <a:solidFill>
            <a:schemeClr val="accent1">
              <a:lumMod val="25000"/>
              <a:lumOff val="75000"/>
              <a:alpha val="3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1206" tIns="25603" rIns="51206" bIns="25603"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sz="895">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4" name="组合 3"/>
          <p:cNvGrpSpPr/>
          <p:nvPr/>
        </p:nvGrpSpPr>
        <p:grpSpPr>
          <a:xfrm rot="192095">
            <a:off x="8919173" y="776929"/>
            <a:ext cx="2697186" cy="1200983"/>
            <a:chOff x="8932957" y="642380"/>
            <a:chExt cx="2785640" cy="1145705"/>
          </a:xfrm>
        </p:grpSpPr>
        <p:pic>
          <p:nvPicPr>
            <p:cNvPr id="5" name="王小婷5"/>
            <p:cNvPicPr>
              <a:picLocks noChangeAspect="1"/>
            </p:cNvPicPr>
            <p:nvPr/>
          </p:nvPicPr>
          <p:blipFill rotWithShape="1">
            <a:blip r:embed="rId12" cstate="email">
              <a:duotone>
                <a:schemeClr val="bg2">
                  <a:shade val="45000"/>
                  <a:satMod val="135000"/>
                </a:schemeClr>
                <a:prstClr val="white"/>
              </a:duotone>
              <a:extLst>
                <a:ext uri="{BEBA8EAE-BF5A-486C-A8C5-ECC9F3942E4B}">
                  <a14:imgProps xmlns:a14="http://schemas.microsoft.com/office/drawing/2010/main">
                    <a14:imgLayer r:embed="rId13">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144627" y="1310235"/>
              <a:ext cx="261620" cy="182381"/>
            </a:xfrm>
            <a:prstGeom prst="rect">
              <a:avLst/>
            </a:prstGeom>
          </p:spPr>
        </p:pic>
        <p:grpSp>
          <p:nvGrpSpPr>
            <p:cNvPr id="6" name="组合 5"/>
            <p:cNvGrpSpPr/>
            <p:nvPr/>
          </p:nvGrpSpPr>
          <p:grpSpPr>
            <a:xfrm>
              <a:off x="8932957" y="642380"/>
              <a:ext cx="2785640" cy="1145705"/>
              <a:chOff x="8924792" y="701383"/>
              <a:chExt cx="2574259" cy="1058766"/>
            </a:xfrm>
          </p:grpSpPr>
          <p:pic>
            <p:nvPicPr>
              <p:cNvPr id="7" name="王小婷5"/>
              <p:cNvPicPr>
                <a:picLocks noChangeAspect="1"/>
              </p:cNvPicPr>
              <p:nvPr/>
            </p:nvPicPr>
            <p:blipFill rotWithShape="1">
              <a:blip r:embed="rId14" cstate="email">
                <a:duotone>
                  <a:schemeClr val="bg2">
                    <a:shade val="45000"/>
                    <a:satMod val="135000"/>
                  </a:schemeClr>
                  <a:prstClr val="white"/>
                </a:duotone>
                <a:extLst>
                  <a:ext uri="{BEBA8EAE-BF5A-486C-A8C5-ECC9F3942E4B}">
                    <a14:imgProps xmlns:a14="http://schemas.microsoft.com/office/drawing/2010/main">
                      <a14:imgLayer r:embed="rId15">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721078" y="1353855"/>
                <a:ext cx="777973" cy="406294"/>
              </a:xfrm>
              <a:prstGeom prst="rect">
                <a:avLst/>
              </a:prstGeom>
            </p:spPr>
          </p:pic>
          <p:pic>
            <p:nvPicPr>
              <p:cNvPr id="8" name="王小婷5"/>
              <p:cNvPicPr>
                <a:picLocks noChangeAspect="1"/>
              </p:cNvPicPr>
              <p:nvPr/>
            </p:nvPicPr>
            <p:blipFill rotWithShape="1">
              <a:blip r:embed="rId16" cstate="email">
                <a:duotone>
                  <a:schemeClr val="bg2">
                    <a:shade val="45000"/>
                    <a:satMod val="135000"/>
                  </a:schemeClr>
                  <a:prstClr val="white"/>
                </a:duotone>
                <a:extLst>
                  <a:ext uri="{BEBA8EAE-BF5A-486C-A8C5-ECC9F3942E4B}">
                    <a14:imgProps xmlns:a14="http://schemas.microsoft.com/office/drawing/2010/main">
                      <a14:imgLayer r:embed="rId17">
                        <a14:imgEffect>
                          <a14:sharpenSoften amount="40000"/>
                        </a14:imgEffect>
                      </a14:imgLayer>
                    </a14:imgProps>
                  </a:ext>
                  <a:ext uri="{28A0092B-C50C-407E-A947-70E740481C1C}">
                    <a14:useLocalDpi xmlns:a14="http://schemas.microsoft.com/office/drawing/2010/main"/>
                  </a:ext>
                </a:extLst>
              </a:blip>
              <a:srcRect t="-34640"/>
              <a:stretch>
                <a:fillRect/>
              </a:stretch>
            </p:blipFill>
            <p:spPr>
              <a:xfrm rot="21200128" flipH="1">
                <a:off x="9317043" y="735564"/>
                <a:ext cx="994265" cy="760076"/>
              </a:xfrm>
              <a:prstGeom prst="ellipse">
                <a:avLst/>
              </a:prstGeom>
            </p:spPr>
          </p:pic>
          <p:pic>
            <p:nvPicPr>
              <p:cNvPr id="9" name="王小婷5"/>
              <p:cNvPicPr>
                <a:picLocks noChangeAspect="1"/>
              </p:cNvPicPr>
              <p:nvPr/>
            </p:nvPicPr>
            <p:blipFill rotWithShape="1">
              <a:blip r:embed="rId18" cstate="email">
                <a:duotone>
                  <a:schemeClr val="bg2">
                    <a:shade val="45000"/>
                    <a:satMod val="135000"/>
                  </a:schemeClr>
                  <a:prstClr val="white"/>
                </a:duotone>
                <a:extLst>
                  <a:ext uri="{BEBA8EAE-BF5A-486C-A8C5-ECC9F3942E4B}">
                    <a14:imgProps xmlns:a14="http://schemas.microsoft.com/office/drawing/2010/main">
                      <a14:imgLayer r:embed="rId19">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590268" y="953375"/>
                <a:ext cx="261620" cy="182381"/>
              </a:xfrm>
              <a:prstGeom prst="rect">
                <a:avLst/>
              </a:prstGeom>
            </p:spPr>
          </p:pic>
          <p:pic>
            <p:nvPicPr>
              <p:cNvPr id="10" name="王小婷5"/>
              <p:cNvPicPr>
                <a:picLocks noChangeAspect="1"/>
              </p:cNvPicPr>
              <p:nvPr/>
            </p:nvPicPr>
            <p:blipFill rotWithShape="1">
              <a:blip r:embed="rId18" cstate="email">
                <a:duotone>
                  <a:schemeClr val="bg2">
                    <a:shade val="45000"/>
                    <a:satMod val="135000"/>
                  </a:schemeClr>
                  <a:prstClr val="white"/>
                </a:duotone>
                <a:extLst>
                  <a:ext uri="{BEBA8EAE-BF5A-486C-A8C5-ECC9F3942E4B}">
                    <a14:imgProps xmlns:a14="http://schemas.microsoft.com/office/drawing/2010/main">
                      <a14:imgLayer r:embed="rId19">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8924792" y="1025589"/>
                <a:ext cx="261620" cy="182381"/>
              </a:xfrm>
              <a:prstGeom prst="rect">
                <a:avLst/>
              </a:prstGeom>
            </p:spPr>
          </p:pic>
          <p:pic>
            <p:nvPicPr>
              <p:cNvPr id="11" name="王小婷5"/>
              <p:cNvPicPr>
                <a:picLocks noChangeAspect="1"/>
              </p:cNvPicPr>
              <p:nvPr/>
            </p:nvPicPr>
            <p:blipFill rotWithShape="1">
              <a:blip r:embed="rId20" cstate="email">
                <a:duotone>
                  <a:schemeClr val="bg2">
                    <a:shade val="45000"/>
                    <a:satMod val="135000"/>
                  </a:schemeClr>
                  <a:prstClr val="white"/>
                </a:duotone>
                <a:extLst>
                  <a:ext uri="{BEBA8EAE-BF5A-486C-A8C5-ECC9F3942E4B}">
                    <a14:imgProps xmlns:a14="http://schemas.microsoft.com/office/drawing/2010/main">
                      <a14:imgLayer r:embed="rId21">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9375186" y="701383"/>
                <a:ext cx="230833" cy="160919"/>
              </a:xfrm>
              <a:prstGeom prst="rect">
                <a:avLst/>
              </a:prstGeom>
            </p:spPr>
          </p:pic>
        </p:grpSp>
      </p:grpSp>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9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anim calcmode="lin" valueType="num">
                                      <p:cBhvr>
                                        <p:cTn id="8" dur="1000" fill="hold"/>
                                        <p:tgtEl>
                                          <p:spTgt spid="86"/>
                                        </p:tgtEl>
                                        <p:attrNameLst>
                                          <p:attrName>ppt_x</p:attrName>
                                        </p:attrNameLst>
                                      </p:cBhvr>
                                      <p:tavLst>
                                        <p:tav tm="0">
                                          <p:val>
                                            <p:strVal val="#ppt_x"/>
                                          </p:val>
                                        </p:tav>
                                        <p:tav tm="100000">
                                          <p:val>
                                            <p:strVal val="#ppt_x"/>
                                          </p:val>
                                        </p:tav>
                                      </p:tavLst>
                                    </p:anim>
                                    <p:anim calcmode="lin" valueType="num">
                                      <p:cBhvr>
                                        <p:cTn id="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310"/>
                                  </p:stCondLst>
                                  <p:childTnLst>
                                    <p:set>
                                      <p:cBhvr>
                                        <p:cTn id="13" dur="1" fill="hold">
                                          <p:stCondLst>
                                            <p:cond delay="0"/>
                                          </p:stCondLst>
                                        </p:cTn>
                                        <p:tgtEl>
                                          <p:spTgt spid="202"/>
                                        </p:tgtEl>
                                        <p:attrNameLst>
                                          <p:attrName>style.visibility</p:attrName>
                                        </p:attrNameLst>
                                      </p:cBhvr>
                                      <p:to>
                                        <p:strVal val="visible"/>
                                      </p:to>
                                    </p:set>
                                    <p:anim calcmode="lin" valueType="num">
                                      <p:cBhvr additive="base">
                                        <p:cTn id="14" dur="500" fill="hold"/>
                                        <p:tgtEl>
                                          <p:spTgt spid="202"/>
                                        </p:tgtEl>
                                        <p:attrNameLst>
                                          <p:attrName>ppt_x</p:attrName>
                                        </p:attrNameLst>
                                      </p:cBhvr>
                                      <p:tavLst>
                                        <p:tav tm="0">
                                          <p:val>
                                            <p:strVal val="1+#ppt_w/2"/>
                                          </p:val>
                                        </p:tav>
                                        <p:tav tm="100000">
                                          <p:val>
                                            <p:strVal val="#ppt_x"/>
                                          </p:val>
                                        </p:tav>
                                      </p:tavLst>
                                    </p:anim>
                                    <p:anim calcmode="lin" valueType="num">
                                      <p:cBhvr additive="base">
                                        <p:cTn id="15" dur="500" fill="hold"/>
                                        <p:tgtEl>
                                          <p:spTgt spid="202"/>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420"/>
                                  </p:stCondLst>
                                  <p:childTnLst>
                                    <p:set>
                                      <p:cBhvr>
                                        <p:cTn id="17" dur="1" fill="hold">
                                          <p:stCondLst>
                                            <p:cond delay="0"/>
                                          </p:stCondLst>
                                        </p:cTn>
                                        <p:tgtEl>
                                          <p:spTgt spid="207"/>
                                        </p:tgtEl>
                                        <p:attrNameLst>
                                          <p:attrName>style.visibility</p:attrName>
                                        </p:attrNameLst>
                                      </p:cBhvr>
                                      <p:to>
                                        <p:strVal val="visible"/>
                                      </p:to>
                                    </p:set>
                                    <p:anim calcmode="lin" valueType="num">
                                      <p:cBhvr additive="base">
                                        <p:cTn id="18" dur="500" fill="hold"/>
                                        <p:tgtEl>
                                          <p:spTgt spid="207"/>
                                        </p:tgtEl>
                                        <p:attrNameLst>
                                          <p:attrName>ppt_x</p:attrName>
                                        </p:attrNameLst>
                                      </p:cBhvr>
                                      <p:tavLst>
                                        <p:tav tm="0">
                                          <p:val>
                                            <p:strVal val="1+#ppt_w/2"/>
                                          </p:val>
                                        </p:tav>
                                        <p:tav tm="100000">
                                          <p:val>
                                            <p:strVal val="#ppt_x"/>
                                          </p:val>
                                        </p:tav>
                                      </p:tavLst>
                                    </p:anim>
                                    <p:anim calcmode="lin" valueType="num">
                                      <p:cBhvr additive="base">
                                        <p:cTn id="19" dur="500" fill="hold"/>
                                        <p:tgtEl>
                                          <p:spTgt spid="207"/>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530"/>
                                  </p:stCondLst>
                                  <p:childTnLst>
                                    <p:set>
                                      <p:cBhvr>
                                        <p:cTn id="21" dur="1" fill="hold">
                                          <p:stCondLst>
                                            <p:cond delay="0"/>
                                          </p:stCondLst>
                                        </p:cTn>
                                        <p:tgtEl>
                                          <p:spTgt spid="203"/>
                                        </p:tgtEl>
                                        <p:attrNameLst>
                                          <p:attrName>style.visibility</p:attrName>
                                        </p:attrNameLst>
                                      </p:cBhvr>
                                      <p:to>
                                        <p:strVal val="visible"/>
                                      </p:to>
                                    </p:set>
                                    <p:anim calcmode="lin" valueType="num">
                                      <p:cBhvr additive="base">
                                        <p:cTn id="22" dur="500" fill="hold"/>
                                        <p:tgtEl>
                                          <p:spTgt spid="203"/>
                                        </p:tgtEl>
                                        <p:attrNameLst>
                                          <p:attrName>ppt_x</p:attrName>
                                        </p:attrNameLst>
                                      </p:cBhvr>
                                      <p:tavLst>
                                        <p:tav tm="0">
                                          <p:val>
                                            <p:strVal val="1+#ppt_w/2"/>
                                          </p:val>
                                        </p:tav>
                                        <p:tav tm="100000">
                                          <p:val>
                                            <p:strVal val="#ppt_x"/>
                                          </p:val>
                                        </p:tav>
                                      </p:tavLst>
                                    </p:anim>
                                    <p:anim calcmode="lin" valueType="num">
                                      <p:cBhvr additive="base">
                                        <p:cTn id="23" dur="500" fill="hold"/>
                                        <p:tgtEl>
                                          <p:spTgt spid="20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97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1190"/>
                                  </p:stCondLst>
                                  <p:childTnLst>
                                    <p:set>
                                      <p:cBhvr>
                                        <p:cTn id="32" dur="1" fill="hold">
                                          <p:stCondLst>
                                            <p:cond delay="0"/>
                                          </p:stCondLst>
                                        </p:cTn>
                                        <p:tgtEl>
                                          <p:spTgt spid="188"/>
                                        </p:tgtEl>
                                        <p:attrNameLst>
                                          <p:attrName>style.visibility</p:attrName>
                                        </p:attrNameLst>
                                      </p:cBhvr>
                                      <p:to>
                                        <p:strVal val="visible"/>
                                      </p:to>
                                    </p:set>
                                    <p:animEffect transition="in" filter="fade">
                                      <p:cBhvr>
                                        <p:cTn id="33" dur="1000"/>
                                        <p:tgtEl>
                                          <p:spTgt spid="188"/>
                                        </p:tgtEl>
                                      </p:cBhvr>
                                    </p:animEffect>
                                    <p:anim calcmode="lin" valueType="num">
                                      <p:cBhvr>
                                        <p:cTn id="34" dur="1000" fill="hold"/>
                                        <p:tgtEl>
                                          <p:spTgt spid="188"/>
                                        </p:tgtEl>
                                        <p:attrNameLst>
                                          <p:attrName>ppt_x</p:attrName>
                                        </p:attrNameLst>
                                      </p:cBhvr>
                                      <p:tavLst>
                                        <p:tav tm="0">
                                          <p:val>
                                            <p:strVal val="#ppt_x"/>
                                          </p:val>
                                        </p:tav>
                                        <p:tav tm="100000">
                                          <p:val>
                                            <p:strVal val="#ppt_x"/>
                                          </p:val>
                                        </p:tav>
                                      </p:tavLst>
                                    </p:anim>
                                    <p:anim calcmode="lin" valueType="num">
                                      <p:cBhvr>
                                        <p:cTn id="35" dur="1000" fill="hold"/>
                                        <p:tgtEl>
                                          <p:spTgt spid="1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小芋泥7"/>
          <p:cNvPicPr>
            <a:picLocks noChangeAspect="1"/>
          </p:cNvPicPr>
          <p:nvPr/>
        </p:nvPicPr>
        <p:blipFill rotWithShape="1">
          <a:blip r:embed="rId6" cstate="email">
            <a:extLst>
              <a:ext uri="{28A0092B-C50C-407E-A947-70E740481C1C}">
                <a14:useLocalDpi xmlns:a14="http://schemas.microsoft.com/office/drawing/2010/main"/>
              </a:ext>
            </a:extLst>
          </a:blip>
          <a:srcRect/>
          <a:stretch>
            <a:fillRect/>
          </a:stretch>
        </p:blipFill>
        <p:spPr>
          <a:xfrm rot="349295">
            <a:off x="6708457" y="1588749"/>
            <a:ext cx="2287867" cy="1958820"/>
          </a:xfrm>
          <a:prstGeom prst="rect">
            <a:avLst/>
          </a:prstGeom>
        </p:spPr>
      </p:pic>
      <p:sp>
        <p:nvSpPr>
          <p:cNvPr id="46" name="小芋泥9"/>
          <p:cNvSpPr/>
          <p:nvPr/>
        </p:nvSpPr>
        <p:spPr>
          <a:xfrm flipH="1">
            <a:off x="-1694865" y="2809708"/>
            <a:ext cx="3078302" cy="223448"/>
          </a:xfrm>
          <a:prstGeom prst="parallelogram">
            <a:avLst>
              <a:gd name="adj" fmla="val 77108"/>
            </a:avLst>
          </a:prstGeom>
          <a:gradFill>
            <a:gsLst>
              <a:gs pos="100000">
                <a:schemeClr val="accent1">
                  <a:alpha val="0"/>
                </a:schemeClr>
              </a:gs>
              <a:gs pos="3000">
                <a:schemeClr val="accent1">
                  <a:alpha val="20000"/>
                </a:schemeClr>
              </a:gs>
            </a:gsLst>
            <a:lin ang="108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47" name="小芋泥10"/>
          <p:cNvSpPr/>
          <p:nvPr/>
        </p:nvSpPr>
        <p:spPr>
          <a:xfrm flipH="1">
            <a:off x="-2276046" y="2489272"/>
            <a:ext cx="4414444" cy="320436"/>
          </a:xfrm>
          <a:prstGeom prst="parallelogram">
            <a:avLst>
              <a:gd name="adj" fmla="val 77108"/>
            </a:avLst>
          </a:prstGeom>
          <a:gradFill>
            <a:gsLst>
              <a:gs pos="100000">
                <a:schemeClr val="accent1">
                  <a:alpha val="0"/>
                </a:schemeClr>
              </a:gs>
              <a:gs pos="3000">
                <a:schemeClr val="accent1">
                  <a:alpha val="40000"/>
                </a:schemeClr>
              </a:gs>
            </a:gsLst>
            <a:lin ang="108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pic>
        <p:nvPicPr>
          <p:cNvPr id="48" name="小芋泥11"/>
          <p:cNvPicPr>
            <a:picLocks noChangeAspect="1"/>
          </p:cNvPicPr>
          <p:nvPr/>
        </p:nvPicPr>
        <p:blipFill rotWithShape="1">
          <a:blip r:embed="rId6" cstate="email">
            <a:extLst>
              <a:ext uri="{28A0092B-C50C-407E-A947-70E740481C1C}">
                <a14:useLocalDpi xmlns:a14="http://schemas.microsoft.com/office/drawing/2010/main"/>
              </a:ext>
            </a:extLst>
          </a:blip>
          <a:srcRect/>
          <a:stretch>
            <a:fillRect/>
          </a:stretch>
        </p:blipFill>
        <p:spPr>
          <a:xfrm rot="349295">
            <a:off x="6860857" y="1741149"/>
            <a:ext cx="2287867" cy="1958820"/>
          </a:xfrm>
          <a:prstGeom prst="rect">
            <a:avLst/>
          </a:prstGeom>
        </p:spPr>
      </p:pic>
      <p:sp>
        <p:nvSpPr>
          <p:cNvPr id="18" name="文本框 17">
            <a:extLst>
              <a:ext uri="{FF2B5EF4-FFF2-40B4-BE49-F238E27FC236}">
                <a16:creationId xmlns:a16="http://schemas.microsoft.com/office/drawing/2014/main" id="{3A75922C-FE4E-DCBB-337B-B54BBA5B250D}"/>
              </a:ext>
            </a:extLst>
          </p:cNvPr>
          <p:cNvSpPr txBox="1"/>
          <p:nvPr>
            <p:custDataLst>
              <p:tags r:id="rId1"/>
            </p:custDataLst>
          </p:nvPr>
        </p:nvSpPr>
        <p:spPr>
          <a:xfrm>
            <a:off x="4190760" y="2175827"/>
            <a:ext cx="5095879" cy="735815"/>
          </a:xfrm>
          <a:custGeom>
            <a:avLst/>
            <a:gdLst/>
            <a:ahLst/>
            <a:cxnLst/>
            <a:rect l="l" t="t" r="r" b="b"/>
            <a:pathLst>
              <a:path w="5095879" h="735815">
                <a:moveTo>
                  <a:pt x="2551387" y="709682"/>
                </a:moveTo>
                <a:cubicBezTo>
                  <a:pt x="2551436" y="710430"/>
                  <a:pt x="2551339" y="710886"/>
                  <a:pt x="2551095" y="711049"/>
                </a:cubicBezTo>
                <a:cubicBezTo>
                  <a:pt x="2550851" y="711211"/>
                  <a:pt x="2550169" y="711277"/>
                  <a:pt x="2549047" y="711244"/>
                </a:cubicBezTo>
                <a:cubicBezTo>
                  <a:pt x="2550185" y="711927"/>
                  <a:pt x="2551225" y="712513"/>
                  <a:pt x="2552168" y="713001"/>
                </a:cubicBezTo>
                <a:cubicBezTo>
                  <a:pt x="2553110" y="713489"/>
                  <a:pt x="2554150" y="714466"/>
                  <a:pt x="2555288" y="715930"/>
                </a:cubicBezTo>
                <a:cubicBezTo>
                  <a:pt x="2555386" y="714368"/>
                  <a:pt x="2555775" y="713197"/>
                  <a:pt x="2556458" y="712416"/>
                </a:cubicBezTo>
                <a:cubicBezTo>
                  <a:pt x="2557141" y="711634"/>
                  <a:pt x="2557531" y="711244"/>
                  <a:pt x="2557629" y="711244"/>
                </a:cubicBezTo>
                <a:cubicBezTo>
                  <a:pt x="2556442" y="711277"/>
                  <a:pt x="2555304" y="711211"/>
                  <a:pt x="2554215" y="711049"/>
                </a:cubicBezTo>
                <a:cubicBezTo>
                  <a:pt x="2553126" y="710886"/>
                  <a:pt x="2552184" y="710430"/>
                  <a:pt x="2551387" y="709682"/>
                </a:cubicBezTo>
                <a:close/>
                <a:moveTo>
                  <a:pt x="937408" y="693317"/>
                </a:moveTo>
                <a:cubicBezTo>
                  <a:pt x="924132" y="698571"/>
                  <a:pt x="910661" y="701684"/>
                  <a:pt x="896995" y="702657"/>
                </a:cubicBezTo>
                <a:cubicBezTo>
                  <a:pt x="883330" y="703629"/>
                  <a:pt x="869468" y="703628"/>
                  <a:pt x="855411" y="702652"/>
                </a:cubicBezTo>
                <a:cubicBezTo>
                  <a:pt x="869809" y="707582"/>
                  <a:pt x="883768" y="709048"/>
                  <a:pt x="897288" y="707050"/>
                </a:cubicBezTo>
                <a:cubicBezTo>
                  <a:pt x="910808" y="705053"/>
                  <a:pt x="924181" y="700475"/>
                  <a:pt x="937408" y="693317"/>
                </a:cubicBezTo>
                <a:close/>
                <a:moveTo>
                  <a:pt x="559134" y="693280"/>
                </a:moveTo>
                <a:cubicBezTo>
                  <a:pt x="559460" y="693719"/>
                  <a:pt x="559590" y="694207"/>
                  <a:pt x="559525" y="694744"/>
                </a:cubicBezTo>
                <a:cubicBezTo>
                  <a:pt x="559460" y="695281"/>
                  <a:pt x="559590" y="695574"/>
                  <a:pt x="559915" y="695623"/>
                </a:cubicBezTo>
                <a:cubicBezTo>
                  <a:pt x="561054" y="697494"/>
                  <a:pt x="562096" y="698829"/>
                  <a:pt x="563040" y="699626"/>
                </a:cubicBezTo>
                <a:cubicBezTo>
                  <a:pt x="563983" y="700423"/>
                  <a:pt x="565025" y="701172"/>
                  <a:pt x="566164" y="701871"/>
                </a:cubicBezTo>
                <a:cubicBezTo>
                  <a:pt x="566945" y="702522"/>
                  <a:pt x="567726" y="702783"/>
                  <a:pt x="568507" y="702652"/>
                </a:cubicBezTo>
                <a:cubicBezTo>
                  <a:pt x="568540" y="702636"/>
                  <a:pt x="568670" y="702473"/>
                  <a:pt x="568897" y="702164"/>
                </a:cubicBezTo>
                <a:cubicBezTo>
                  <a:pt x="569125" y="701855"/>
                  <a:pt x="569255" y="701497"/>
                  <a:pt x="569288" y="701090"/>
                </a:cubicBezTo>
                <a:cubicBezTo>
                  <a:pt x="569272" y="700358"/>
                  <a:pt x="569109" y="699870"/>
                  <a:pt x="568800" y="699626"/>
                </a:cubicBezTo>
                <a:cubicBezTo>
                  <a:pt x="568491" y="699382"/>
                  <a:pt x="568133" y="699089"/>
                  <a:pt x="567726" y="698747"/>
                </a:cubicBezTo>
                <a:cubicBezTo>
                  <a:pt x="566961" y="697234"/>
                  <a:pt x="566148" y="696160"/>
                  <a:pt x="565286" y="695525"/>
                </a:cubicBezTo>
                <a:cubicBezTo>
                  <a:pt x="564423" y="694891"/>
                  <a:pt x="563414" y="694403"/>
                  <a:pt x="562259" y="694061"/>
                </a:cubicBezTo>
                <a:cubicBezTo>
                  <a:pt x="561608" y="693410"/>
                  <a:pt x="560567" y="693150"/>
                  <a:pt x="559134" y="693280"/>
                </a:cubicBezTo>
                <a:close/>
                <a:moveTo>
                  <a:pt x="3320940" y="677952"/>
                </a:moveTo>
                <a:cubicBezTo>
                  <a:pt x="3318056" y="677578"/>
                  <a:pt x="3315416" y="677740"/>
                  <a:pt x="3313021" y="678440"/>
                </a:cubicBezTo>
                <a:cubicBezTo>
                  <a:pt x="3312598" y="678765"/>
                  <a:pt x="3312078" y="678895"/>
                  <a:pt x="3311460" y="678830"/>
                </a:cubicBezTo>
                <a:cubicBezTo>
                  <a:pt x="3310843" y="678765"/>
                  <a:pt x="3310323" y="678895"/>
                  <a:pt x="3309900" y="679221"/>
                </a:cubicBezTo>
                <a:cubicBezTo>
                  <a:pt x="3306779" y="679091"/>
                  <a:pt x="3302878" y="679351"/>
                  <a:pt x="3298196" y="680002"/>
                </a:cubicBezTo>
                <a:cubicBezTo>
                  <a:pt x="3298928" y="681125"/>
                  <a:pt x="3299415" y="681808"/>
                  <a:pt x="3299659" y="682052"/>
                </a:cubicBezTo>
                <a:cubicBezTo>
                  <a:pt x="3299903" y="682296"/>
                  <a:pt x="3300195" y="682394"/>
                  <a:pt x="3300537" y="682345"/>
                </a:cubicBezTo>
                <a:lnTo>
                  <a:pt x="3309120" y="685469"/>
                </a:lnTo>
                <a:cubicBezTo>
                  <a:pt x="3311428" y="686234"/>
                  <a:pt x="3313641" y="686852"/>
                  <a:pt x="3315759" y="687324"/>
                </a:cubicBezTo>
                <a:cubicBezTo>
                  <a:pt x="3317876" y="687796"/>
                  <a:pt x="3320092" y="688219"/>
                  <a:pt x="3322406" y="688594"/>
                </a:cubicBezTo>
                <a:lnTo>
                  <a:pt x="3332574" y="688594"/>
                </a:lnTo>
                <a:cubicBezTo>
                  <a:pt x="3336485" y="688691"/>
                  <a:pt x="3340005" y="688496"/>
                  <a:pt x="3343134" y="688008"/>
                </a:cubicBezTo>
                <a:cubicBezTo>
                  <a:pt x="3346262" y="687520"/>
                  <a:pt x="3349000" y="686153"/>
                  <a:pt x="3351346" y="683907"/>
                </a:cubicBezTo>
                <a:cubicBezTo>
                  <a:pt x="3351754" y="683549"/>
                  <a:pt x="3352112" y="683094"/>
                  <a:pt x="3352422" y="682540"/>
                </a:cubicBezTo>
                <a:cubicBezTo>
                  <a:pt x="3352731" y="681987"/>
                  <a:pt x="3352894" y="681141"/>
                  <a:pt x="3352911" y="680002"/>
                </a:cubicBezTo>
                <a:lnTo>
                  <a:pt x="3349782" y="680002"/>
                </a:lnTo>
                <a:cubicBezTo>
                  <a:pt x="3346588" y="680018"/>
                  <a:pt x="3343199" y="679986"/>
                  <a:pt x="3339614" y="679904"/>
                </a:cubicBezTo>
                <a:cubicBezTo>
                  <a:pt x="3336029" y="679823"/>
                  <a:pt x="3332640" y="679595"/>
                  <a:pt x="3329446" y="679221"/>
                </a:cubicBezTo>
                <a:cubicBezTo>
                  <a:pt x="3326659" y="678749"/>
                  <a:pt x="3323824" y="678326"/>
                  <a:pt x="3320940" y="677952"/>
                </a:cubicBezTo>
                <a:close/>
                <a:moveTo>
                  <a:pt x="180345" y="630082"/>
                </a:moveTo>
                <a:cubicBezTo>
                  <a:pt x="179873" y="630099"/>
                  <a:pt x="179449" y="630261"/>
                  <a:pt x="179074" y="630571"/>
                </a:cubicBezTo>
                <a:cubicBezTo>
                  <a:pt x="178699" y="630880"/>
                  <a:pt x="178862" y="631238"/>
                  <a:pt x="179563" y="631646"/>
                </a:cubicBezTo>
                <a:cubicBezTo>
                  <a:pt x="180329" y="632460"/>
                  <a:pt x="181144" y="633177"/>
                  <a:pt x="182008" y="633796"/>
                </a:cubicBezTo>
                <a:cubicBezTo>
                  <a:pt x="182872" y="634414"/>
                  <a:pt x="183882" y="634740"/>
                  <a:pt x="185039" y="634773"/>
                </a:cubicBezTo>
                <a:lnTo>
                  <a:pt x="188951" y="633209"/>
                </a:lnTo>
                <a:cubicBezTo>
                  <a:pt x="188185" y="632770"/>
                  <a:pt x="187565" y="632281"/>
                  <a:pt x="187093" y="631743"/>
                </a:cubicBezTo>
                <a:cubicBezTo>
                  <a:pt x="186620" y="631206"/>
                  <a:pt x="186196" y="630913"/>
                  <a:pt x="185822" y="630864"/>
                </a:cubicBezTo>
                <a:cubicBezTo>
                  <a:pt x="184713" y="630831"/>
                  <a:pt x="183801" y="630701"/>
                  <a:pt x="183083" y="630473"/>
                </a:cubicBezTo>
                <a:cubicBezTo>
                  <a:pt x="182366" y="630245"/>
                  <a:pt x="181454" y="630115"/>
                  <a:pt x="180345" y="630082"/>
                </a:cubicBezTo>
                <a:close/>
                <a:moveTo>
                  <a:pt x="443958" y="562555"/>
                </a:moveTo>
                <a:cubicBezTo>
                  <a:pt x="443567" y="562408"/>
                  <a:pt x="443177" y="562506"/>
                  <a:pt x="442785" y="562848"/>
                </a:cubicBezTo>
                <a:cubicBezTo>
                  <a:pt x="441254" y="562864"/>
                  <a:pt x="439820" y="563027"/>
                  <a:pt x="438484" y="563337"/>
                </a:cubicBezTo>
                <a:cubicBezTo>
                  <a:pt x="437147" y="563646"/>
                  <a:pt x="435714" y="564005"/>
                  <a:pt x="434183" y="564412"/>
                </a:cubicBezTo>
                <a:cubicBezTo>
                  <a:pt x="431086" y="564819"/>
                  <a:pt x="428089" y="565373"/>
                  <a:pt x="425191" y="566073"/>
                </a:cubicBezTo>
                <a:cubicBezTo>
                  <a:pt x="422294" y="566774"/>
                  <a:pt x="419302" y="567523"/>
                  <a:pt x="416218" y="568321"/>
                </a:cubicBezTo>
                <a:lnTo>
                  <a:pt x="396742" y="572230"/>
                </a:lnTo>
                <a:cubicBezTo>
                  <a:pt x="393171" y="573044"/>
                  <a:pt x="389403" y="573761"/>
                  <a:pt x="385437" y="574380"/>
                </a:cubicBezTo>
                <a:cubicBezTo>
                  <a:pt x="381472" y="574999"/>
                  <a:pt x="377698" y="575324"/>
                  <a:pt x="374116" y="575357"/>
                </a:cubicBezTo>
                <a:lnTo>
                  <a:pt x="372553" y="575357"/>
                </a:lnTo>
                <a:cubicBezTo>
                  <a:pt x="372113" y="575373"/>
                  <a:pt x="371625" y="575536"/>
                  <a:pt x="371087" y="575846"/>
                </a:cubicBezTo>
                <a:cubicBezTo>
                  <a:pt x="370550" y="576155"/>
                  <a:pt x="370257" y="576513"/>
                  <a:pt x="370208" y="576920"/>
                </a:cubicBezTo>
                <a:cubicBezTo>
                  <a:pt x="370257" y="577702"/>
                  <a:pt x="370550" y="578289"/>
                  <a:pt x="371087" y="578680"/>
                </a:cubicBezTo>
                <a:cubicBezTo>
                  <a:pt x="371625" y="579070"/>
                  <a:pt x="372113" y="579266"/>
                  <a:pt x="372553" y="579266"/>
                </a:cubicBezTo>
                <a:lnTo>
                  <a:pt x="382713" y="579266"/>
                </a:lnTo>
                <a:lnTo>
                  <a:pt x="394405" y="575357"/>
                </a:lnTo>
                <a:cubicBezTo>
                  <a:pt x="397521" y="574592"/>
                  <a:pt x="400638" y="573972"/>
                  <a:pt x="403753" y="573500"/>
                </a:cubicBezTo>
                <a:cubicBezTo>
                  <a:pt x="406869" y="573028"/>
                  <a:pt x="409986" y="572604"/>
                  <a:pt x="413102" y="572230"/>
                </a:cubicBezTo>
                <a:lnTo>
                  <a:pt x="420890" y="569884"/>
                </a:lnTo>
                <a:cubicBezTo>
                  <a:pt x="422845" y="569168"/>
                  <a:pt x="424800" y="568646"/>
                  <a:pt x="426755" y="568321"/>
                </a:cubicBezTo>
                <a:cubicBezTo>
                  <a:pt x="428710" y="567995"/>
                  <a:pt x="430665" y="567474"/>
                  <a:pt x="432620" y="566757"/>
                </a:cubicBezTo>
                <a:cubicBezTo>
                  <a:pt x="433794" y="566692"/>
                  <a:pt x="434967" y="566431"/>
                  <a:pt x="436140" y="565975"/>
                </a:cubicBezTo>
                <a:cubicBezTo>
                  <a:pt x="437313" y="565520"/>
                  <a:pt x="438486" y="565259"/>
                  <a:pt x="439659" y="565194"/>
                </a:cubicBezTo>
                <a:cubicBezTo>
                  <a:pt x="440816" y="565242"/>
                  <a:pt x="441826" y="565145"/>
                  <a:pt x="442690" y="564901"/>
                </a:cubicBezTo>
                <a:cubicBezTo>
                  <a:pt x="443553" y="564656"/>
                  <a:pt x="444368" y="563972"/>
                  <a:pt x="445134" y="562848"/>
                </a:cubicBezTo>
                <a:lnTo>
                  <a:pt x="445132" y="562848"/>
                </a:lnTo>
                <a:cubicBezTo>
                  <a:pt x="444740" y="562799"/>
                  <a:pt x="444349" y="562702"/>
                  <a:pt x="443958" y="562555"/>
                </a:cubicBezTo>
                <a:close/>
                <a:moveTo>
                  <a:pt x="495955" y="550445"/>
                </a:moveTo>
                <a:cubicBezTo>
                  <a:pt x="494381" y="550815"/>
                  <a:pt x="492658" y="551040"/>
                  <a:pt x="490785" y="551120"/>
                </a:cubicBezTo>
                <a:cubicBezTo>
                  <a:pt x="488912" y="551200"/>
                  <a:pt x="486991" y="551233"/>
                  <a:pt x="485018" y="551217"/>
                </a:cubicBezTo>
                <a:lnTo>
                  <a:pt x="485019" y="551217"/>
                </a:lnTo>
                <a:lnTo>
                  <a:pt x="475660" y="554302"/>
                </a:lnTo>
                <a:lnTo>
                  <a:pt x="475660" y="555073"/>
                </a:lnTo>
                <a:cubicBezTo>
                  <a:pt x="477345" y="554944"/>
                  <a:pt x="478642" y="555202"/>
                  <a:pt x="479549" y="555844"/>
                </a:cubicBezTo>
                <a:cubicBezTo>
                  <a:pt x="480327" y="556599"/>
                  <a:pt x="481105" y="557210"/>
                  <a:pt x="481883" y="557677"/>
                </a:cubicBezTo>
                <a:cubicBezTo>
                  <a:pt x="482661" y="558144"/>
                  <a:pt x="483439" y="558565"/>
                  <a:pt x="484217" y="558939"/>
                </a:cubicBezTo>
                <a:cubicBezTo>
                  <a:pt x="486535" y="560470"/>
                  <a:pt x="488706" y="561708"/>
                  <a:pt x="490732" y="562653"/>
                </a:cubicBezTo>
                <a:cubicBezTo>
                  <a:pt x="492757" y="563597"/>
                  <a:pt x="494734" y="564444"/>
                  <a:pt x="496663" y="565194"/>
                </a:cubicBezTo>
                <a:cubicBezTo>
                  <a:pt x="497814" y="565601"/>
                  <a:pt x="498624" y="565764"/>
                  <a:pt x="499094" y="565682"/>
                </a:cubicBezTo>
                <a:cubicBezTo>
                  <a:pt x="499564" y="565601"/>
                  <a:pt x="499791" y="565177"/>
                  <a:pt x="499775" y="564412"/>
                </a:cubicBezTo>
                <a:lnTo>
                  <a:pt x="499775" y="553531"/>
                </a:lnTo>
                <a:cubicBezTo>
                  <a:pt x="499770" y="552340"/>
                  <a:pt x="499425" y="551437"/>
                  <a:pt x="498739" y="550821"/>
                </a:cubicBezTo>
                <a:cubicBezTo>
                  <a:pt x="498052" y="550206"/>
                  <a:pt x="497124" y="550081"/>
                  <a:pt x="495955" y="550445"/>
                </a:cubicBezTo>
                <a:close/>
                <a:moveTo>
                  <a:pt x="1777216" y="544594"/>
                </a:moveTo>
                <a:cubicBezTo>
                  <a:pt x="1776437" y="544741"/>
                  <a:pt x="1775656" y="544838"/>
                  <a:pt x="1774876" y="544888"/>
                </a:cubicBezTo>
                <a:cubicBezTo>
                  <a:pt x="1776079" y="546483"/>
                  <a:pt x="1777574" y="547786"/>
                  <a:pt x="1779361" y="548795"/>
                </a:cubicBezTo>
                <a:cubicBezTo>
                  <a:pt x="1781149" y="549805"/>
                  <a:pt x="1783034" y="550326"/>
                  <a:pt x="1785017" y="550358"/>
                </a:cubicBezTo>
                <a:cubicBezTo>
                  <a:pt x="1786626" y="550293"/>
                  <a:pt x="1788283" y="549837"/>
                  <a:pt x="1789989" y="548990"/>
                </a:cubicBezTo>
                <a:cubicBezTo>
                  <a:pt x="1791696" y="548144"/>
                  <a:pt x="1793158" y="547297"/>
                  <a:pt x="1794377" y="546450"/>
                </a:cubicBezTo>
                <a:lnTo>
                  <a:pt x="1779556" y="544888"/>
                </a:lnTo>
                <a:cubicBezTo>
                  <a:pt x="1778776" y="544545"/>
                  <a:pt x="1777996" y="544448"/>
                  <a:pt x="1777216" y="544594"/>
                </a:cubicBezTo>
                <a:close/>
                <a:moveTo>
                  <a:pt x="1104036" y="538333"/>
                </a:moveTo>
                <a:cubicBezTo>
                  <a:pt x="1106233" y="538333"/>
                  <a:pt x="1108478" y="538723"/>
                  <a:pt x="1110772" y="539503"/>
                </a:cubicBezTo>
                <a:cubicBezTo>
                  <a:pt x="1111162" y="539536"/>
                  <a:pt x="1111553" y="539666"/>
                  <a:pt x="1111943" y="539893"/>
                </a:cubicBezTo>
                <a:cubicBezTo>
                  <a:pt x="1112333" y="540121"/>
                  <a:pt x="1112724" y="540251"/>
                  <a:pt x="1113114" y="540283"/>
                </a:cubicBezTo>
                <a:cubicBezTo>
                  <a:pt x="1116222" y="540625"/>
                  <a:pt x="1119379" y="540917"/>
                  <a:pt x="1122583" y="541161"/>
                </a:cubicBezTo>
                <a:cubicBezTo>
                  <a:pt x="1125788" y="541405"/>
                  <a:pt x="1129140" y="541893"/>
                  <a:pt x="1132638" y="542624"/>
                </a:cubicBezTo>
                <a:lnTo>
                  <a:pt x="1156846" y="548087"/>
                </a:lnTo>
                <a:cubicBezTo>
                  <a:pt x="1173896" y="550558"/>
                  <a:pt x="1190555" y="553419"/>
                  <a:pt x="1206825" y="556670"/>
                </a:cubicBezTo>
                <a:cubicBezTo>
                  <a:pt x="1211901" y="557516"/>
                  <a:pt x="1216977" y="558751"/>
                  <a:pt x="1222052" y="560377"/>
                </a:cubicBezTo>
                <a:cubicBezTo>
                  <a:pt x="1227128" y="562003"/>
                  <a:pt x="1232205" y="563628"/>
                  <a:pt x="1237280" y="565254"/>
                </a:cubicBezTo>
                <a:cubicBezTo>
                  <a:pt x="1243919" y="567530"/>
                  <a:pt x="1250361" y="569806"/>
                  <a:pt x="1256609" y="572082"/>
                </a:cubicBezTo>
                <a:cubicBezTo>
                  <a:pt x="1262855" y="574358"/>
                  <a:pt x="1268908" y="577024"/>
                  <a:pt x="1274765" y="580080"/>
                </a:cubicBezTo>
                <a:cubicBezTo>
                  <a:pt x="1280231" y="582860"/>
                  <a:pt x="1285697" y="586079"/>
                  <a:pt x="1291164" y="589737"/>
                </a:cubicBezTo>
                <a:cubicBezTo>
                  <a:pt x="1296630" y="593395"/>
                  <a:pt x="1302097" y="597199"/>
                  <a:pt x="1307563" y="601150"/>
                </a:cubicBezTo>
                <a:cubicBezTo>
                  <a:pt x="1316105" y="608221"/>
                  <a:pt x="1324402" y="615342"/>
                  <a:pt x="1332455" y="622514"/>
                </a:cubicBezTo>
                <a:cubicBezTo>
                  <a:pt x="1340508" y="629685"/>
                  <a:pt x="1348610" y="636616"/>
                  <a:pt x="1356761" y="643307"/>
                </a:cubicBezTo>
                <a:cubicBezTo>
                  <a:pt x="1361007" y="646864"/>
                  <a:pt x="1365205" y="650323"/>
                  <a:pt x="1369353" y="653685"/>
                </a:cubicBezTo>
                <a:cubicBezTo>
                  <a:pt x="1373502" y="657046"/>
                  <a:pt x="1377895" y="660113"/>
                  <a:pt x="1382531" y="662887"/>
                </a:cubicBezTo>
                <a:cubicBezTo>
                  <a:pt x="1384906" y="664796"/>
                  <a:pt x="1387575" y="666264"/>
                  <a:pt x="1390536" y="667292"/>
                </a:cubicBezTo>
                <a:cubicBezTo>
                  <a:pt x="1393497" y="668320"/>
                  <a:pt x="1396555" y="669201"/>
                  <a:pt x="1399712" y="669935"/>
                </a:cubicBezTo>
                <a:cubicBezTo>
                  <a:pt x="1402058" y="671374"/>
                  <a:pt x="1402841" y="673196"/>
                  <a:pt x="1402059" y="675401"/>
                </a:cubicBezTo>
                <a:lnTo>
                  <a:pt x="1400492" y="680051"/>
                </a:lnTo>
                <a:cubicBezTo>
                  <a:pt x="1399337" y="681956"/>
                  <a:pt x="1398133" y="683772"/>
                  <a:pt x="1396881" y="685501"/>
                </a:cubicBezTo>
                <a:cubicBezTo>
                  <a:pt x="1395628" y="687229"/>
                  <a:pt x="1394229" y="689066"/>
                  <a:pt x="1392683" y="691010"/>
                </a:cubicBezTo>
                <a:cubicBezTo>
                  <a:pt x="1392260" y="691763"/>
                  <a:pt x="1391740" y="692371"/>
                  <a:pt x="1391121" y="692836"/>
                </a:cubicBezTo>
                <a:cubicBezTo>
                  <a:pt x="1390504" y="693300"/>
                  <a:pt x="1389982" y="693717"/>
                  <a:pt x="1389560" y="694085"/>
                </a:cubicBezTo>
                <a:cubicBezTo>
                  <a:pt x="1389153" y="694806"/>
                  <a:pt x="1388795" y="695287"/>
                  <a:pt x="1388486" y="695528"/>
                </a:cubicBezTo>
                <a:cubicBezTo>
                  <a:pt x="1388177" y="695770"/>
                  <a:pt x="1388014" y="696062"/>
                  <a:pt x="1387998" y="696404"/>
                </a:cubicBezTo>
                <a:cubicBezTo>
                  <a:pt x="1387656" y="698698"/>
                  <a:pt x="1386973" y="700553"/>
                  <a:pt x="1385948" y="701969"/>
                </a:cubicBezTo>
                <a:cubicBezTo>
                  <a:pt x="1384923" y="703385"/>
                  <a:pt x="1383263" y="704654"/>
                  <a:pt x="1380970" y="705777"/>
                </a:cubicBezTo>
                <a:lnTo>
                  <a:pt x="1378627" y="705777"/>
                </a:lnTo>
                <a:cubicBezTo>
                  <a:pt x="1376284" y="710333"/>
                  <a:pt x="1373941" y="714499"/>
                  <a:pt x="1371598" y="718273"/>
                </a:cubicBezTo>
                <a:cubicBezTo>
                  <a:pt x="1370948" y="719185"/>
                  <a:pt x="1370687" y="719705"/>
                  <a:pt x="1370817" y="719836"/>
                </a:cubicBezTo>
                <a:cubicBezTo>
                  <a:pt x="1368198" y="720844"/>
                  <a:pt x="1365824" y="722146"/>
                  <a:pt x="1363692" y="723741"/>
                </a:cubicBezTo>
                <a:cubicBezTo>
                  <a:pt x="1361560" y="725335"/>
                  <a:pt x="1358990" y="725856"/>
                  <a:pt x="1355980" y="725303"/>
                </a:cubicBezTo>
                <a:cubicBezTo>
                  <a:pt x="1354369" y="724961"/>
                  <a:pt x="1352515" y="724668"/>
                  <a:pt x="1350416" y="724424"/>
                </a:cubicBezTo>
                <a:cubicBezTo>
                  <a:pt x="1348317" y="724180"/>
                  <a:pt x="1346267" y="723692"/>
                  <a:pt x="1344266" y="722960"/>
                </a:cubicBezTo>
                <a:cubicBezTo>
                  <a:pt x="1341940" y="721544"/>
                  <a:pt x="1339565" y="721056"/>
                  <a:pt x="1337140" y="721495"/>
                </a:cubicBezTo>
                <a:cubicBezTo>
                  <a:pt x="1334716" y="721935"/>
                  <a:pt x="1332146" y="722423"/>
                  <a:pt x="1329429" y="722960"/>
                </a:cubicBezTo>
                <a:cubicBezTo>
                  <a:pt x="1331072" y="725498"/>
                  <a:pt x="1334619" y="727646"/>
                  <a:pt x="1340069" y="729403"/>
                </a:cubicBezTo>
                <a:cubicBezTo>
                  <a:pt x="1345520" y="731161"/>
                  <a:pt x="1350042" y="731356"/>
                  <a:pt x="1353637" y="729989"/>
                </a:cubicBezTo>
                <a:cubicBezTo>
                  <a:pt x="1353279" y="730803"/>
                  <a:pt x="1353019" y="731714"/>
                  <a:pt x="1352856" y="732723"/>
                </a:cubicBezTo>
                <a:cubicBezTo>
                  <a:pt x="1352694" y="733732"/>
                  <a:pt x="1352434" y="734643"/>
                  <a:pt x="1352075" y="735457"/>
                </a:cubicBezTo>
                <a:cubicBezTo>
                  <a:pt x="1351962" y="735798"/>
                  <a:pt x="1351409" y="735896"/>
                  <a:pt x="1350416" y="735749"/>
                </a:cubicBezTo>
                <a:cubicBezTo>
                  <a:pt x="1349424" y="735603"/>
                  <a:pt x="1348675" y="735505"/>
                  <a:pt x="1348171" y="735457"/>
                </a:cubicBezTo>
                <a:cubicBezTo>
                  <a:pt x="1343453" y="733179"/>
                  <a:pt x="1338637" y="731096"/>
                  <a:pt x="1333724" y="729208"/>
                </a:cubicBezTo>
                <a:cubicBezTo>
                  <a:pt x="1328811" y="727321"/>
                  <a:pt x="1323995" y="725238"/>
                  <a:pt x="1319277" y="722960"/>
                </a:cubicBezTo>
                <a:lnTo>
                  <a:pt x="1292726" y="712806"/>
                </a:lnTo>
                <a:lnTo>
                  <a:pt x="1285697" y="709682"/>
                </a:lnTo>
                <a:cubicBezTo>
                  <a:pt x="1282883" y="706265"/>
                  <a:pt x="1279531" y="703531"/>
                  <a:pt x="1275644" y="701481"/>
                </a:cubicBezTo>
                <a:cubicBezTo>
                  <a:pt x="1271755" y="699431"/>
                  <a:pt x="1267818" y="697478"/>
                  <a:pt x="1263832" y="695623"/>
                </a:cubicBezTo>
                <a:cubicBezTo>
                  <a:pt x="1252769" y="692557"/>
                  <a:pt x="1242096" y="688658"/>
                  <a:pt x="1231814" y="683925"/>
                </a:cubicBezTo>
                <a:cubicBezTo>
                  <a:pt x="1224379" y="680520"/>
                  <a:pt x="1217383" y="676468"/>
                  <a:pt x="1210827" y="671770"/>
                </a:cubicBezTo>
                <a:cubicBezTo>
                  <a:pt x="1204271" y="667072"/>
                  <a:pt x="1198251" y="661239"/>
                  <a:pt x="1192768" y="654272"/>
                </a:cubicBezTo>
                <a:cubicBezTo>
                  <a:pt x="1198609" y="656214"/>
                  <a:pt x="1204303" y="658008"/>
                  <a:pt x="1209851" y="659656"/>
                </a:cubicBezTo>
                <a:cubicBezTo>
                  <a:pt x="1215398" y="661304"/>
                  <a:pt x="1220897" y="662903"/>
                  <a:pt x="1226348" y="664453"/>
                </a:cubicBezTo>
                <a:cubicBezTo>
                  <a:pt x="1232253" y="665987"/>
                  <a:pt x="1238208" y="666248"/>
                  <a:pt x="1244211" y="665236"/>
                </a:cubicBezTo>
                <a:cubicBezTo>
                  <a:pt x="1250214" y="664225"/>
                  <a:pt x="1255974" y="664486"/>
                  <a:pt x="1261489" y="666019"/>
                </a:cubicBezTo>
                <a:cubicBezTo>
                  <a:pt x="1261863" y="665987"/>
                  <a:pt x="1262091" y="665856"/>
                  <a:pt x="1262172" y="665628"/>
                </a:cubicBezTo>
                <a:cubicBezTo>
                  <a:pt x="1262254" y="665399"/>
                  <a:pt x="1262286" y="665269"/>
                  <a:pt x="1262270" y="665236"/>
                </a:cubicBezTo>
                <a:cubicBezTo>
                  <a:pt x="1261896" y="664779"/>
                  <a:pt x="1261473" y="664127"/>
                  <a:pt x="1261001" y="663278"/>
                </a:cubicBezTo>
                <a:cubicBezTo>
                  <a:pt x="1260529" y="662430"/>
                  <a:pt x="1259911" y="661777"/>
                  <a:pt x="1259147" y="661320"/>
                </a:cubicBezTo>
                <a:cubicBezTo>
                  <a:pt x="1253305" y="656197"/>
                  <a:pt x="1247416" y="650977"/>
                  <a:pt x="1241478" y="645661"/>
                </a:cubicBezTo>
                <a:cubicBezTo>
                  <a:pt x="1235540" y="640345"/>
                  <a:pt x="1229455" y="635132"/>
                  <a:pt x="1223224" y="630022"/>
                </a:cubicBezTo>
                <a:cubicBezTo>
                  <a:pt x="1211641" y="618187"/>
                  <a:pt x="1199666" y="607522"/>
                  <a:pt x="1187302" y="598028"/>
                </a:cubicBezTo>
                <a:cubicBezTo>
                  <a:pt x="1182583" y="594192"/>
                  <a:pt x="1177768" y="590745"/>
                  <a:pt x="1172854" y="587689"/>
                </a:cubicBezTo>
                <a:cubicBezTo>
                  <a:pt x="1167942" y="584633"/>
                  <a:pt x="1163126" y="581576"/>
                  <a:pt x="1158408" y="578520"/>
                </a:cubicBezTo>
                <a:cubicBezTo>
                  <a:pt x="1151656" y="573610"/>
                  <a:pt x="1144465" y="569383"/>
                  <a:pt x="1136835" y="565839"/>
                </a:cubicBezTo>
                <a:cubicBezTo>
                  <a:pt x="1129204" y="562295"/>
                  <a:pt x="1121818" y="558459"/>
                  <a:pt x="1114676" y="554329"/>
                </a:cubicBezTo>
                <a:cubicBezTo>
                  <a:pt x="1111910" y="552379"/>
                  <a:pt x="1109243" y="550428"/>
                  <a:pt x="1106672" y="548477"/>
                </a:cubicBezTo>
                <a:cubicBezTo>
                  <a:pt x="1104101" y="546526"/>
                  <a:pt x="1101823" y="544575"/>
                  <a:pt x="1099839" y="542624"/>
                </a:cubicBezTo>
                <a:cubicBezTo>
                  <a:pt x="1099123" y="542250"/>
                  <a:pt x="1098602" y="541828"/>
                  <a:pt x="1098277" y="541356"/>
                </a:cubicBezTo>
                <a:cubicBezTo>
                  <a:pt x="1097951" y="540885"/>
                  <a:pt x="1097431" y="540267"/>
                  <a:pt x="1096715" y="539503"/>
                </a:cubicBezTo>
                <a:cubicBezTo>
                  <a:pt x="1099399" y="538723"/>
                  <a:pt x="1101840" y="538333"/>
                  <a:pt x="1104036" y="538333"/>
                </a:cubicBezTo>
                <a:close/>
                <a:moveTo>
                  <a:pt x="3301317" y="516055"/>
                </a:moveTo>
                <a:lnTo>
                  <a:pt x="3289613" y="519183"/>
                </a:lnTo>
                <a:cubicBezTo>
                  <a:pt x="3288817" y="519542"/>
                  <a:pt x="3287874" y="519802"/>
                  <a:pt x="3286785" y="519965"/>
                </a:cubicBezTo>
                <a:cubicBezTo>
                  <a:pt x="3285695" y="520128"/>
                  <a:pt x="3284557" y="520389"/>
                  <a:pt x="3283371" y="520747"/>
                </a:cubicBezTo>
                <a:cubicBezTo>
                  <a:pt x="3280250" y="521220"/>
                  <a:pt x="3277324" y="521839"/>
                  <a:pt x="3274592" y="522605"/>
                </a:cubicBezTo>
                <a:cubicBezTo>
                  <a:pt x="3271861" y="523370"/>
                  <a:pt x="3269326" y="523794"/>
                  <a:pt x="3266985" y="523875"/>
                </a:cubicBezTo>
                <a:cubicBezTo>
                  <a:pt x="3261881" y="525766"/>
                  <a:pt x="3256679" y="527264"/>
                  <a:pt x="3251380" y="528372"/>
                </a:cubicBezTo>
                <a:cubicBezTo>
                  <a:pt x="3246080" y="529480"/>
                  <a:pt x="3240878" y="530588"/>
                  <a:pt x="3235774" y="531696"/>
                </a:cubicBezTo>
                <a:cubicBezTo>
                  <a:pt x="3232653" y="532104"/>
                  <a:pt x="3229532" y="532657"/>
                  <a:pt x="3226411" y="533356"/>
                </a:cubicBezTo>
                <a:cubicBezTo>
                  <a:pt x="3223290" y="534056"/>
                  <a:pt x="3220168" y="534802"/>
                  <a:pt x="3217047" y="535594"/>
                </a:cubicBezTo>
                <a:cubicBezTo>
                  <a:pt x="3214631" y="536349"/>
                  <a:pt x="3212015" y="536958"/>
                  <a:pt x="3209199" y="537424"/>
                </a:cubicBezTo>
                <a:cubicBezTo>
                  <a:pt x="3206383" y="537889"/>
                  <a:pt x="3203762" y="538306"/>
                  <a:pt x="3201336" y="538675"/>
                </a:cubicBezTo>
                <a:cubicBezTo>
                  <a:pt x="3199744" y="539109"/>
                  <a:pt x="3198056" y="539590"/>
                  <a:pt x="3196273" y="540119"/>
                </a:cubicBezTo>
                <a:cubicBezTo>
                  <a:pt x="3194489" y="540649"/>
                  <a:pt x="3192803" y="540938"/>
                  <a:pt x="3191215" y="540986"/>
                </a:cubicBezTo>
                <a:lnTo>
                  <a:pt x="3174873" y="544888"/>
                </a:lnTo>
                <a:cubicBezTo>
                  <a:pt x="3172527" y="545638"/>
                  <a:pt x="3170182" y="546289"/>
                  <a:pt x="3167837" y="546843"/>
                </a:cubicBezTo>
                <a:cubicBezTo>
                  <a:pt x="3165492" y="547396"/>
                  <a:pt x="3163147" y="548048"/>
                  <a:pt x="3160802" y="548797"/>
                </a:cubicBezTo>
                <a:cubicBezTo>
                  <a:pt x="3160769" y="548781"/>
                  <a:pt x="3160639" y="548813"/>
                  <a:pt x="3160411" y="548895"/>
                </a:cubicBezTo>
                <a:cubicBezTo>
                  <a:pt x="3160183" y="548976"/>
                  <a:pt x="3160052" y="549204"/>
                  <a:pt x="3160020" y="549579"/>
                </a:cubicBezTo>
                <a:cubicBezTo>
                  <a:pt x="3160443" y="549986"/>
                  <a:pt x="3160965" y="550344"/>
                  <a:pt x="3161583" y="550654"/>
                </a:cubicBezTo>
                <a:cubicBezTo>
                  <a:pt x="3162202" y="550963"/>
                  <a:pt x="3162724" y="551126"/>
                  <a:pt x="3163147" y="551142"/>
                </a:cubicBezTo>
                <a:lnTo>
                  <a:pt x="3163147" y="551137"/>
                </a:lnTo>
                <a:cubicBezTo>
                  <a:pt x="3164743" y="551121"/>
                  <a:pt x="3166241" y="550958"/>
                  <a:pt x="3167642" y="550649"/>
                </a:cubicBezTo>
                <a:cubicBezTo>
                  <a:pt x="3169042" y="550339"/>
                  <a:pt x="3170150" y="549981"/>
                  <a:pt x="3170964" y="549574"/>
                </a:cubicBezTo>
                <a:cubicBezTo>
                  <a:pt x="3172967" y="549150"/>
                  <a:pt x="3175015" y="548629"/>
                  <a:pt x="3177110" y="548011"/>
                </a:cubicBezTo>
                <a:cubicBezTo>
                  <a:pt x="3179205" y="547392"/>
                  <a:pt x="3181054" y="546870"/>
                  <a:pt x="3182658" y="546447"/>
                </a:cubicBezTo>
                <a:lnTo>
                  <a:pt x="3194327" y="544883"/>
                </a:lnTo>
                <a:cubicBezTo>
                  <a:pt x="3196677" y="543743"/>
                  <a:pt x="3199183" y="542897"/>
                  <a:pt x="3201843" y="542344"/>
                </a:cubicBezTo>
                <a:cubicBezTo>
                  <a:pt x="3204504" y="541792"/>
                  <a:pt x="3207218" y="541339"/>
                  <a:pt x="3209988" y="540986"/>
                </a:cubicBezTo>
                <a:cubicBezTo>
                  <a:pt x="3213917" y="539574"/>
                  <a:pt x="3217831" y="538547"/>
                  <a:pt x="3221729" y="537905"/>
                </a:cubicBezTo>
                <a:cubicBezTo>
                  <a:pt x="3224021" y="537857"/>
                  <a:pt x="3226069" y="537568"/>
                  <a:pt x="3227874" y="537039"/>
                </a:cubicBezTo>
                <a:cubicBezTo>
                  <a:pt x="3229678" y="536509"/>
                  <a:pt x="3231531" y="536028"/>
                  <a:pt x="3233433" y="535594"/>
                </a:cubicBezTo>
                <a:cubicBezTo>
                  <a:pt x="3235417" y="534851"/>
                  <a:pt x="3237302" y="534398"/>
                  <a:pt x="3239090" y="534236"/>
                </a:cubicBezTo>
                <a:cubicBezTo>
                  <a:pt x="3240878" y="534075"/>
                  <a:pt x="3242374" y="534010"/>
                  <a:pt x="3243577" y="534042"/>
                </a:cubicBezTo>
                <a:cubicBezTo>
                  <a:pt x="3247462" y="532885"/>
                  <a:pt x="3251201" y="531875"/>
                  <a:pt x="3254793" y="531011"/>
                </a:cubicBezTo>
                <a:cubicBezTo>
                  <a:pt x="3258386" y="530148"/>
                  <a:pt x="3261929" y="529332"/>
                  <a:pt x="3265424" y="528565"/>
                </a:cubicBezTo>
                <a:lnTo>
                  <a:pt x="3288832" y="523093"/>
                </a:lnTo>
                <a:cubicBezTo>
                  <a:pt x="3291173" y="522328"/>
                  <a:pt x="3293514" y="521708"/>
                  <a:pt x="3295855" y="521236"/>
                </a:cubicBezTo>
                <a:cubicBezTo>
                  <a:pt x="3298196" y="520764"/>
                  <a:pt x="3300537" y="520340"/>
                  <a:pt x="3302878" y="519965"/>
                </a:cubicBezTo>
                <a:cubicBezTo>
                  <a:pt x="3303284" y="519949"/>
                  <a:pt x="3303837" y="519786"/>
                  <a:pt x="3304536" y="519476"/>
                </a:cubicBezTo>
                <a:cubicBezTo>
                  <a:pt x="3305235" y="519167"/>
                  <a:pt x="3305983" y="518808"/>
                  <a:pt x="3306779" y="518401"/>
                </a:cubicBezTo>
                <a:cubicBezTo>
                  <a:pt x="3305349" y="516055"/>
                  <a:pt x="3303528" y="515273"/>
                  <a:pt x="3301317" y="516055"/>
                </a:cubicBezTo>
                <a:close/>
                <a:moveTo>
                  <a:pt x="2518611" y="506632"/>
                </a:moveTo>
                <a:lnTo>
                  <a:pt x="2518611" y="509759"/>
                </a:lnTo>
                <a:lnTo>
                  <a:pt x="2482594" y="554329"/>
                </a:lnTo>
                <a:cubicBezTo>
                  <a:pt x="2481817" y="556170"/>
                  <a:pt x="2481429" y="557571"/>
                  <a:pt x="2481429" y="558532"/>
                </a:cubicBezTo>
                <a:cubicBezTo>
                  <a:pt x="2481429" y="559493"/>
                  <a:pt x="2481817" y="560699"/>
                  <a:pt x="2482594" y="562149"/>
                </a:cubicBezTo>
                <a:cubicBezTo>
                  <a:pt x="2487663" y="566561"/>
                  <a:pt x="2492658" y="571401"/>
                  <a:pt x="2497577" y="576668"/>
                </a:cubicBezTo>
                <a:cubicBezTo>
                  <a:pt x="2502496" y="581936"/>
                  <a:pt x="2507676" y="586963"/>
                  <a:pt x="2513116" y="591750"/>
                </a:cubicBezTo>
                <a:cubicBezTo>
                  <a:pt x="2513148" y="592499"/>
                  <a:pt x="2513475" y="592955"/>
                  <a:pt x="2514097" y="593118"/>
                </a:cubicBezTo>
                <a:cubicBezTo>
                  <a:pt x="2514718" y="593281"/>
                  <a:pt x="2515438" y="593346"/>
                  <a:pt x="2516256" y="593314"/>
                </a:cubicBezTo>
                <a:cubicBezTo>
                  <a:pt x="2517352" y="579390"/>
                  <a:pt x="2518104" y="565348"/>
                  <a:pt x="2518513" y="551188"/>
                </a:cubicBezTo>
                <a:cubicBezTo>
                  <a:pt x="2518922" y="537027"/>
                  <a:pt x="2519478" y="522175"/>
                  <a:pt x="2520181" y="506632"/>
                </a:cubicBezTo>
                <a:close/>
                <a:moveTo>
                  <a:pt x="3785630" y="489299"/>
                </a:moveTo>
                <a:cubicBezTo>
                  <a:pt x="3787030" y="489528"/>
                  <a:pt x="3788136" y="489854"/>
                  <a:pt x="3788950" y="490279"/>
                </a:cubicBezTo>
                <a:cubicBezTo>
                  <a:pt x="3791651" y="493447"/>
                  <a:pt x="3793864" y="496507"/>
                  <a:pt x="3795589" y="499459"/>
                </a:cubicBezTo>
                <a:cubicBezTo>
                  <a:pt x="3797313" y="502410"/>
                  <a:pt x="3798745" y="505067"/>
                  <a:pt x="3799884" y="507428"/>
                </a:cubicBezTo>
                <a:cubicBezTo>
                  <a:pt x="3805579" y="518795"/>
                  <a:pt x="3810006" y="530215"/>
                  <a:pt x="3813162" y="541687"/>
                </a:cubicBezTo>
                <a:cubicBezTo>
                  <a:pt x="3816319" y="553159"/>
                  <a:pt x="3819183" y="564393"/>
                  <a:pt x="3821754" y="575388"/>
                </a:cubicBezTo>
                <a:cubicBezTo>
                  <a:pt x="3821412" y="576186"/>
                  <a:pt x="3821315" y="576935"/>
                  <a:pt x="3821461" y="577636"/>
                </a:cubicBezTo>
                <a:cubicBezTo>
                  <a:pt x="3821608" y="578336"/>
                  <a:pt x="3821705" y="578890"/>
                  <a:pt x="3821754" y="579297"/>
                </a:cubicBezTo>
                <a:cubicBezTo>
                  <a:pt x="3821770" y="579721"/>
                  <a:pt x="3821933" y="580242"/>
                  <a:pt x="3822242" y="580861"/>
                </a:cubicBezTo>
                <a:cubicBezTo>
                  <a:pt x="3822551" y="581480"/>
                  <a:pt x="3822909" y="582001"/>
                  <a:pt x="3823316" y="582425"/>
                </a:cubicBezTo>
                <a:cubicBezTo>
                  <a:pt x="3823723" y="581659"/>
                  <a:pt x="3824276" y="581040"/>
                  <a:pt x="3824976" y="580568"/>
                </a:cubicBezTo>
                <a:cubicBezTo>
                  <a:pt x="3825675" y="580095"/>
                  <a:pt x="3826424" y="579672"/>
                  <a:pt x="3827221" y="579297"/>
                </a:cubicBezTo>
                <a:lnTo>
                  <a:pt x="3849091" y="558969"/>
                </a:lnTo>
                <a:cubicBezTo>
                  <a:pt x="3855341" y="553056"/>
                  <a:pt x="3862366" y="548658"/>
                  <a:pt x="3870167" y="545774"/>
                </a:cubicBezTo>
                <a:cubicBezTo>
                  <a:pt x="3877967" y="542891"/>
                  <a:pt x="3886530" y="541816"/>
                  <a:pt x="3895856" y="542549"/>
                </a:cubicBezTo>
                <a:cubicBezTo>
                  <a:pt x="3902482" y="543282"/>
                  <a:pt x="3908961" y="543966"/>
                  <a:pt x="3915293" y="544602"/>
                </a:cubicBezTo>
                <a:cubicBezTo>
                  <a:pt x="3921625" y="545237"/>
                  <a:pt x="3927909" y="546117"/>
                  <a:pt x="3934143" y="547240"/>
                </a:cubicBezTo>
                <a:cubicBezTo>
                  <a:pt x="3938099" y="547892"/>
                  <a:pt x="3942299" y="548739"/>
                  <a:pt x="3946743" y="549782"/>
                </a:cubicBezTo>
                <a:cubicBezTo>
                  <a:pt x="3951187" y="550824"/>
                  <a:pt x="3955582" y="552844"/>
                  <a:pt x="3959929" y="555841"/>
                </a:cubicBezTo>
                <a:cubicBezTo>
                  <a:pt x="3963461" y="558903"/>
                  <a:pt x="3967336" y="561379"/>
                  <a:pt x="3971552" y="563269"/>
                </a:cubicBezTo>
                <a:cubicBezTo>
                  <a:pt x="3975768" y="565158"/>
                  <a:pt x="3980228" y="566852"/>
                  <a:pt x="3984933" y="568351"/>
                </a:cubicBezTo>
                <a:cubicBezTo>
                  <a:pt x="3994651" y="574981"/>
                  <a:pt x="4004321" y="581464"/>
                  <a:pt x="4013941" y="587800"/>
                </a:cubicBezTo>
                <a:cubicBezTo>
                  <a:pt x="4023562" y="594136"/>
                  <a:pt x="4033426" y="600424"/>
                  <a:pt x="4043536" y="606663"/>
                </a:cubicBezTo>
                <a:cubicBezTo>
                  <a:pt x="4052196" y="611778"/>
                  <a:pt x="4061247" y="616792"/>
                  <a:pt x="4070688" y="621705"/>
                </a:cubicBezTo>
                <a:cubicBezTo>
                  <a:pt x="4080130" y="626618"/>
                  <a:pt x="4089572" y="631233"/>
                  <a:pt x="4099013" y="635551"/>
                </a:cubicBezTo>
                <a:cubicBezTo>
                  <a:pt x="4106095" y="639025"/>
                  <a:pt x="4113419" y="642011"/>
                  <a:pt x="4120987" y="644511"/>
                </a:cubicBezTo>
                <a:cubicBezTo>
                  <a:pt x="4128555" y="647011"/>
                  <a:pt x="4136071" y="649218"/>
                  <a:pt x="4143535" y="651134"/>
                </a:cubicBezTo>
                <a:cubicBezTo>
                  <a:pt x="4146313" y="651962"/>
                  <a:pt x="4148554" y="651864"/>
                  <a:pt x="4150260" y="650842"/>
                </a:cubicBezTo>
                <a:cubicBezTo>
                  <a:pt x="4151966" y="649819"/>
                  <a:pt x="4152843" y="647579"/>
                  <a:pt x="4152892" y="644122"/>
                </a:cubicBezTo>
                <a:cubicBezTo>
                  <a:pt x="4154110" y="637889"/>
                  <a:pt x="4154403" y="631651"/>
                  <a:pt x="4153769" y="625409"/>
                </a:cubicBezTo>
                <a:cubicBezTo>
                  <a:pt x="4153135" y="619166"/>
                  <a:pt x="4151283" y="612918"/>
                  <a:pt x="4148213" y="606663"/>
                </a:cubicBezTo>
                <a:cubicBezTo>
                  <a:pt x="4147060" y="603943"/>
                  <a:pt x="4145858" y="601173"/>
                  <a:pt x="4144607" y="598355"/>
                </a:cubicBezTo>
                <a:cubicBezTo>
                  <a:pt x="4143356" y="595537"/>
                  <a:pt x="4141959" y="592573"/>
                  <a:pt x="4140416" y="589462"/>
                </a:cubicBezTo>
                <a:cubicBezTo>
                  <a:pt x="4140367" y="587605"/>
                  <a:pt x="4140075" y="586237"/>
                  <a:pt x="4139539" y="585357"/>
                </a:cubicBezTo>
                <a:cubicBezTo>
                  <a:pt x="4139003" y="584477"/>
                  <a:pt x="4138515" y="583500"/>
                  <a:pt x="4138077" y="582425"/>
                </a:cubicBezTo>
                <a:lnTo>
                  <a:pt x="4140416" y="583988"/>
                </a:lnTo>
                <a:cubicBezTo>
                  <a:pt x="4142349" y="586269"/>
                  <a:pt x="4144331" y="588550"/>
                  <a:pt x="4146361" y="590830"/>
                </a:cubicBezTo>
                <a:cubicBezTo>
                  <a:pt x="4148392" y="593110"/>
                  <a:pt x="4150569" y="595782"/>
                  <a:pt x="4152892" y="598844"/>
                </a:cubicBezTo>
                <a:cubicBezTo>
                  <a:pt x="4155962" y="601597"/>
                  <a:pt x="4158984" y="604497"/>
                  <a:pt x="4161957" y="607542"/>
                </a:cubicBezTo>
                <a:cubicBezTo>
                  <a:pt x="4164929" y="610588"/>
                  <a:pt x="4168146" y="613683"/>
                  <a:pt x="4171606" y="616827"/>
                </a:cubicBezTo>
                <a:cubicBezTo>
                  <a:pt x="4173896" y="619173"/>
                  <a:pt x="4176333" y="621517"/>
                  <a:pt x="4178916" y="623858"/>
                </a:cubicBezTo>
                <a:cubicBezTo>
                  <a:pt x="4181499" y="626200"/>
                  <a:pt x="4184520" y="628539"/>
                  <a:pt x="4187981" y="630877"/>
                </a:cubicBezTo>
                <a:cubicBezTo>
                  <a:pt x="4192727" y="634009"/>
                  <a:pt x="4197868" y="637288"/>
                  <a:pt x="4203402" y="640713"/>
                </a:cubicBezTo>
                <a:cubicBezTo>
                  <a:pt x="4208936" y="644138"/>
                  <a:pt x="4214472" y="647611"/>
                  <a:pt x="4220008" y="651134"/>
                </a:cubicBezTo>
                <a:cubicBezTo>
                  <a:pt x="4226262" y="653601"/>
                  <a:pt x="4230950" y="658016"/>
                  <a:pt x="4234078" y="664381"/>
                </a:cubicBezTo>
                <a:cubicBezTo>
                  <a:pt x="4234534" y="665552"/>
                  <a:pt x="4234794" y="666724"/>
                  <a:pt x="4234858" y="667896"/>
                </a:cubicBezTo>
                <a:cubicBezTo>
                  <a:pt x="4234924" y="669067"/>
                  <a:pt x="4234403" y="670239"/>
                  <a:pt x="4233296" y="671411"/>
                </a:cubicBezTo>
                <a:cubicBezTo>
                  <a:pt x="4230756" y="674941"/>
                  <a:pt x="4228411" y="678424"/>
                  <a:pt x="4226262" y="681857"/>
                </a:cubicBezTo>
                <a:cubicBezTo>
                  <a:pt x="4224112" y="685290"/>
                  <a:pt x="4220986" y="688577"/>
                  <a:pt x="4216882" y="691718"/>
                </a:cubicBezTo>
                <a:cubicBezTo>
                  <a:pt x="4215319" y="692629"/>
                  <a:pt x="4213756" y="693931"/>
                  <a:pt x="4212193" y="695623"/>
                </a:cubicBezTo>
                <a:cubicBezTo>
                  <a:pt x="4209766" y="699870"/>
                  <a:pt x="4206608" y="702506"/>
                  <a:pt x="4202718" y="703531"/>
                </a:cubicBezTo>
                <a:cubicBezTo>
                  <a:pt x="4198827" y="704556"/>
                  <a:pt x="4194695" y="704263"/>
                  <a:pt x="4190320" y="702652"/>
                </a:cubicBezTo>
                <a:cubicBezTo>
                  <a:pt x="4188761" y="702230"/>
                  <a:pt x="4187201" y="701904"/>
                  <a:pt x="4185641" y="701676"/>
                </a:cubicBezTo>
                <a:cubicBezTo>
                  <a:pt x="4184082" y="701448"/>
                  <a:pt x="4182523" y="701513"/>
                  <a:pt x="4180963" y="701871"/>
                </a:cubicBezTo>
                <a:cubicBezTo>
                  <a:pt x="4176691" y="702164"/>
                  <a:pt x="4172369" y="701774"/>
                  <a:pt x="4167999" y="700700"/>
                </a:cubicBezTo>
                <a:cubicBezTo>
                  <a:pt x="4163630" y="699626"/>
                  <a:pt x="4159114" y="698454"/>
                  <a:pt x="4154451" y="697185"/>
                </a:cubicBezTo>
                <a:lnTo>
                  <a:pt x="4126361" y="692499"/>
                </a:lnTo>
                <a:cubicBezTo>
                  <a:pt x="4116984" y="690758"/>
                  <a:pt x="4107804" y="689163"/>
                  <a:pt x="4098818" y="687715"/>
                </a:cubicBezTo>
                <a:cubicBezTo>
                  <a:pt x="4089832" y="686267"/>
                  <a:pt x="4081041" y="683696"/>
                  <a:pt x="4072446" y="680002"/>
                </a:cubicBezTo>
                <a:cubicBezTo>
                  <a:pt x="4064258" y="677577"/>
                  <a:pt x="4056216" y="674421"/>
                  <a:pt x="4048321" y="670533"/>
                </a:cubicBezTo>
                <a:cubicBezTo>
                  <a:pt x="4040426" y="666646"/>
                  <a:pt x="4032580" y="662517"/>
                  <a:pt x="4024783" y="658146"/>
                </a:cubicBezTo>
                <a:cubicBezTo>
                  <a:pt x="4013469" y="651200"/>
                  <a:pt x="4002497" y="644056"/>
                  <a:pt x="3991867" y="636715"/>
                </a:cubicBezTo>
                <a:cubicBezTo>
                  <a:pt x="3981237" y="629374"/>
                  <a:pt x="3970852" y="621442"/>
                  <a:pt x="3960710" y="612918"/>
                </a:cubicBezTo>
                <a:cubicBezTo>
                  <a:pt x="3954476" y="607803"/>
                  <a:pt x="3948778" y="602395"/>
                  <a:pt x="3943618" y="596694"/>
                </a:cubicBezTo>
                <a:cubicBezTo>
                  <a:pt x="3938457" y="590993"/>
                  <a:pt x="3933736" y="585194"/>
                  <a:pt x="3929455" y="579297"/>
                </a:cubicBezTo>
                <a:cubicBezTo>
                  <a:pt x="3927437" y="575795"/>
                  <a:pt x="3925223" y="572635"/>
                  <a:pt x="3922814" y="569817"/>
                </a:cubicBezTo>
                <a:cubicBezTo>
                  <a:pt x="3920404" y="566999"/>
                  <a:pt x="3918191" y="564425"/>
                  <a:pt x="3916172" y="562096"/>
                </a:cubicBezTo>
                <a:cubicBezTo>
                  <a:pt x="3914626" y="559115"/>
                  <a:pt x="3912639" y="557063"/>
                  <a:pt x="3910214" y="555939"/>
                </a:cubicBezTo>
                <a:cubicBezTo>
                  <a:pt x="3907788" y="554815"/>
                  <a:pt x="3904826" y="553740"/>
                  <a:pt x="3901326" y="552714"/>
                </a:cubicBezTo>
                <a:cubicBezTo>
                  <a:pt x="3896623" y="550726"/>
                  <a:pt x="3891630" y="549814"/>
                  <a:pt x="3886348" y="549977"/>
                </a:cubicBezTo>
                <a:cubicBezTo>
                  <a:pt x="3881066" y="550140"/>
                  <a:pt x="3875676" y="551573"/>
                  <a:pt x="3870179" y="554277"/>
                </a:cubicBezTo>
                <a:cubicBezTo>
                  <a:pt x="3868161" y="554701"/>
                  <a:pt x="3865948" y="555613"/>
                  <a:pt x="3863540" y="557014"/>
                </a:cubicBezTo>
                <a:cubicBezTo>
                  <a:pt x="3861132" y="558415"/>
                  <a:pt x="3858919" y="560109"/>
                  <a:pt x="3856901" y="562096"/>
                </a:cubicBezTo>
                <a:cubicBezTo>
                  <a:pt x="3852231" y="566054"/>
                  <a:pt x="3847707" y="570061"/>
                  <a:pt x="3843330" y="574117"/>
                </a:cubicBezTo>
                <a:cubicBezTo>
                  <a:pt x="3838953" y="578173"/>
                  <a:pt x="3834625" y="581985"/>
                  <a:pt x="3830345" y="585552"/>
                </a:cubicBezTo>
                <a:cubicBezTo>
                  <a:pt x="3828002" y="588272"/>
                  <a:pt x="3826245" y="591042"/>
                  <a:pt x="3825073" y="593860"/>
                </a:cubicBezTo>
                <a:cubicBezTo>
                  <a:pt x="3823902" y="596678"/>
                  <a:pt x="3823316" y="599642"/>
                  <a:pt x="3823316" y="602754"/>
                </a:cubicBezTo>
                <a:cubicBezTo>
                  <a:pt x="3823316" y="608634"/>
                  <a:pt x="3822730" y="614268"/>
                  <a:pt x="3821559" y="619655"/>
                </a:cubicBezTo>
                <a:cubicBezTo>
                  <a:pt x="3820387" y="625041"/>
                  <a:pt x="3818630" y="630081"/>
                  <a:pt x="3816287" y="634772"/>
                </a:cubicBezTo>
                <a:cubicBezTo>
                  <a:pt x="3815880" y="637450"/>
                  <a:pt x="3815327" y="639885"/>
                  <a:pt x="3814627" y="642076"/>
                </a:cubicBezTo>
                <a:cubicBezTo>
                  <a:pt x="3813927" y="644268"/>
                  <a:pt x="3813179" y="646508"/>
                  <a:pt x="3812381" y="648797"/>
                </a:cubicBezTo>
                <a:cubicBezTo>
                  <a:pt x="3810884" y="652968"/>
                  <a:pt x="3808997" y="656507"/>
                  <a:pt x="3806719" y="659413"/>
                </a:cubicBezTo>
                <a:cubicBezTo>
                  <a:pt x="3804440" y="662320"/>
                  <a:pt x="3801381" y="665278"/>
                  <a:pt x="3797541" y="668286"/>
                </a:cubicBezTo>
                <a:cubicBezTo>
                  <a:pt x="3797102" y="668661"/>
                  <a:pt x="3796614" y="669084"/>
                  <a:pt x="3796077" y="669556"/>
                </a:cubicBezTo>
                <a:cubicBezTo>
                  <a:pt x="3795540" y="670027"/>
                  <a:pt x="3795247" y="670646"/>
                  <a:pt x="3795198" y="671411"/>
                </a:cubicBezTo>
                <a:cubicBezTo>
                  <a:pt x="3793636" y="674421"/>
                  <a:pt x="3791488" y="676601"/>
                  <a:pt x="3788755" y="677952"/>
                </a:cubicBezTo>
                <a:cubicBezTo>
                  <a:pt x="3786021" y="679302"/>
                  <a:pt x="3782701" y="680506"/>
                  <a:pt x="3778796" y="681564"/>
                </a:cubicBezTo>
                <a:cubicBezTo>
                  <a:pt x="3778373" y="680409"/>
                  <a:pt x="3777852" y="679595"/>
                  <a:pt x="3777234" y="679123"/>
                </a:cubicBezTo>
                <a:cubicBezTo>
                  <a:pt x="3776616" y="678651"/>
                  <a:pt x="3776095" y="678424"/>
                  <a:pt x="3775672" y="678440"/>
                </a:cubicBezTo>
                <a:cubicBezTo>
                  <a:pt x="3774500" y="677594"/>
                  <a:pt x="3773329" y="676943"/>
                  <a:pt x="3772157" y="676487"/>
                </a:cubicBezTo>
                <a:cubicBezTo>
                  <a:pt x="3770986" y="676032"/>
                  <a:pt x="3769814" y="676162"/>
                  <a:pt x="3768642" y="676878"/>
                </a:cubicBezTo>
                <a:cubicBezTo>
                  <a:pt x="3765453" y="677675"/>
                  <a:pt x="3762459" y="677643"/>
                  <a:pt x="3759660" y="676780"/>
                </a:cubicBezTo>
                <a:cubicBezTo>
                  <a:pt x="3756861" y="675918"/>
                  <a:pt x="3754649" y="674128"/>
                  <a:pt x="3753022" y="671411"/>
                </a:cubicBezTo>
                <a:cubicBezTo>
                  <a:pt x="3751882" y="669864"/>
                  <a:pt x="3750646" y="668270"/>
                  <a:pt x="3749311" y="666627"/>
                </a:cubicBezTo>
                <a:cubicBezTo>
                  <a:pt x="3747977" y="664984"/>
                  <a:pt x="3746350" y="663196"/>
                  <a:pt x="3744430" y="661263"/>
                </a:cubicBezTo>
                <a:cubicBezTo>
                  <a:pt x="3743258" y="662155"/>
                  <a:pt x="3742087" y="662903"/>
                  <a:pt x="3740915" y="663504"/>
                </a:cubicBezTo>
                <a:cubicBezTo>
                  <a:pt x="3739744" y="664105"/>
                  <a:pt x="3738572" y="663878"/>
                  <a:pt x="3737400" y="662821"/>
                </a:cubicBezTo>
                <a:cubicBezTo>
                  <a:pt x="3736912" y="661685"/>
                  <a:pt x="3736326" y="660451"/>
                  <a:pt x="3735643" y="659120"/>
                </a:cubicBezTo>
                <a:cubicBezTo>
                  <a:pt x="3734960" y="657789"/>
                  <a:pt x="3734764" y="656166"/>
                  <a:pt x="3735057" y="654251"/>
                </a:cubicBezTo>
                <a:cubicBezTo>
                  <a:pt x="3736554" y="651118"/>
                  <a:pt x="3737856" y="647839"/>
                  <a:pt x="3738963" y="644414"/>
                </a:cubicBezTo>
                <a:cubicBezTo>
                  <a:pt x="3740069" y="640989"/>
                  <a:pt x="3741371" y="637515"/>
                  <a:pt x="3742868" y="633993"/>
                </a:cubicBezTo>
                <a:cubicBezTo>
                  <a:pt x="3744365" y="630048"/>
                  <a:pt x="3745667" y="626050"/>
                  <a:pt x="3746773" y="622000"/>
                </a:cubicBezTo>
                <a:cubicBezTo>
                  <a:pt x="3747879" y="617949"/>
                  <a:pt x="3749181" y="614140"/>
                  <a:pt x="3750678" y="610572"/>
                </a:cubicBezTo>
                <a:lnTo>
                  <a:pt x="3766299" y="562878"/>
                </a:lnTo>
                <a:cubicBezTo>
                  <a:pt x="3767829" y="558985"/>
                  <a:pt x="3769261" y="555043"/>
                  <a:pt x="3770595" y="551052"/>
                </a:cubicBezTo>
                <a:cubicBezTo>
                  <a:pt x="3771929" y="547061"/>
                  <a:pt x="3773361" y="542924"/>
                  <a:pt x="3774891" y="538640"/>
                </a:cubicBezTo>
                <a:cubicBezTo>
                  <a:pt x="3776811" y="533482"/>
                  <a:pt x="3778438" y="527827"/>
                  <a:pt x="3779772" y="521673"/>
                </a:cubicBezTo>
                <a:cubicBezTo>
                  <a:pt x="3781107" y="515520"/>
                  <a:pt x="3782343" y="509477"/>
                  <a:pt x="3783483" y="503544"/>
                </a:cubicBezTo>
                <a:cubicBezTo>
                  <a:pt x="3783824" y="503139"/>
                  <a:pt x="3784117" y="502589"/>
                  <a:pt x="3784361" y="501893"/>
                </a:cubicBezTo>
                <a:cubicBezTo>
                  <a:pt x="3784605" y="501198"/>
                  <a:pt x="3785093" y="500453"/>
                  <a:pt x="3785826" y="499660"/>
                </a:cubicBezTo>
                <a:cubicBezTo>
                  <a:pt x="3785923" y="497142"/>
                  <a:pt x="3785728" y="495353"/>
                  <a:pt x="3785240" y="494295"/>
                </a:cubicBezTo>
                <a:cubicBezTo>
                  <a:pt x="3784752" y="493236"/>
                  <a:pt x="3783385" y="491636"/>
                  <a:pt x="3781139" y="489495"/>
                </a:cubicBezTo>
                <a:cubicBezTo>
                  <a:pt x="3782734" y="489136"/>
                  <a:pt x="3784231" y="489070"/>
                  <a:pt x="3785630" y="489299"/>
                </a:cubicBezTo>
                <a:close/>
                <a:moveTo>
                  <a:pt x="4066196" y="477732"/>
                </a:moveTo>
                <a:lnTo>
                  <a:pt x="4084167" y="486358"/>
                </a:lnTo>
                <a:cubicBezTo>
                  <a:pt x="4086462" y="487110"/>
                  <a:pt x="4088513" y="487959"/>
                  <a:pt x="4090320" y="488907"/>
                </a:cubicBezTo>
                <a:cubicBezTo>
                  <a:pt x="4092127" y="489854"/>
                  <a:pt x="4093983" y="491096"/>
                  <a:pt x="4095888" y="492632"/>
                </a:cubicBezTo>
                <a:cubicBezTo>
                  <a:pt x="4104923" y="497001"/>
                  <a:pt x="4114200" y="501320"/>
                  <a:pt x="4123719" y="505589"/>
                </a:cubicBezTo>
                <a:cubicBezTo>
                  <a:pt x="4133239" y="509858"/>
                  <a:pt x="4142703" y="513607"/>
                  <a:pt x="4152112" y="516836"/>
                </a:cubicBezTo>
                <a:cubicBezTo>
                  <a:pt x="4155556" y="518374"/>
                  <a:pt x="4159000" y="519419"/>
                  <a:pt x="4162444" y="519970"/>
                </a:cubicBezTo>
                <a:cubicBezTo>
                  <a:pt x="4165888" y="520521"/>
                  <a:pt x="4169721" y="520772"/>
                  <a:pt x="4173945" y="520724"/>
                </a:cubicBezTo>
                <a:cubicBezTo>
                  <a:pt x="4176284" y="521068"/>
                  <a:pt x="4178624" y="521364"/>
                  <a:pt x="4180963" y="521610"/>
                </a:cubicBezTo>
                <a:cubicBezTo>
                  <a:pt x="4183302" y="521856"/>
                  <a:pt x="4185641" y="522349"/>
                  <a:pt x="4187981" y="523088"/>
                </a:cubicBezTo>
                <a:cubicBezTo>
                  <a:pt x="4191116" y="523482"/>
                  <a:pt x="4194401" y="523482"/>
                  <a:pt x="4197834" y="523088"/>
                </a:cubicBezTo>
                <a:cubicBezTo>
                  <a:pt x="4201268" y="522694"/>
                  <a:pt x="4204751" y="521906"/>
                  <a:pt x="4208285" y="520724"/>
                </a:cubicBezTo>
                <a:cubicBezTo>
                  <a:pt x="4213365" y="519475"/>
                  <a:pt x="4218640" y="518032"/>
                  <a:pt x="4224112" y="516394"/>
                </a:cubicBezTo>
                <a:cubicBezTo>
                  <a:pt x="4229583" y="514755"/>
                  <a:pt x="4235250" y="513320"/>
                  <a:pt x="4241112" y="512089"/>
                </a:cubicBezTo>
                <a:lnTo>
                  <a:pt x="4259870" y="510535"/>
                </a:lnTo>
                <a:cubicBezTo>
                  <a:pt x="4262964" y="512057"/>
                  <a:pt x="4266154" y="512898"/>
                  <a:pt x="4269444" y="513060"/>
                </a:cubicBezTo>
                <a:cubicBezTo>
                  <a:pt x="4272733" y="513222"/>
                  <a:pt x="4276316" y="512898"/>
                  <a:pt x="4280190" y="512089"/>
                </a:cubicBezTo>
                <a:lnTo>
                  <a:pt x="4297386" y="512089"/>
                </a:lnTo>
                <a:cubicBezTo>
                  <a:pt x="4303622" y="512073"/>
                  <a:pt x="4309712" y="512105"/>
                  <a:pt x="4315656" y="512186"/>
                </a:cubicBezTo>
                <a:cubicBezTo>
                  <a:pt x="4321598" y="512267"/>
                  <a:pt x="4327493" y="512494"/>
                  <a:pt x="4333339" y="512866"/>
                </a:cubicBezTo>
                <a:cubicBezTo>
                  <a:pt x="4334528" y="512510"/>
                  <a:pt x="4335856" y="512445"/>
                  <a:pt x="4337322" y="512671"/>
                </a:cubicBezTo>
                <a:cubicBezTo>
                  <a:pt x="4338790" y="512898"/>
                  <a:pt x="4340299" y="513222"/>
                  <a:pt x="4341849" y="513642"/>
                </a:cubicBezTo>
                <a:cubicBezTo>
                  <a:pt x="4341833" y="513675"/>
                  <a:pt x="4341865" y="513804"/>
                  <a:pt x="4341945" y="514031"/>
                </a:cubicBezTo>
                <a:cubicBezTo>
                  <a:pt x="4342025" y="514258"/>
                  <a:pt x="4342249" y="514387"/>
                  <a:pt x="4342616" y="514419"/>
                </a:cubicBezTo>
                <a:cubicBezTo>
                  <a:pt x="4347580" y="514195"/>
                  <a:pt x="4352103" y="514853"/>
                  <a:pt x="4356188" y="516394"/>
                </a:cubicBezTo>
                <a:cubicBezTo>
                  <a:pt x="4360272" y="517935"/>
                  <a:pt x="4364600" y="519378"/>
                  <a:pt x="4369172" y="520724"/>
                </a:cubicBezTo>
                <a:lnTo>
                  <a:pt x="4398071" y="533949"/>
                </a:lnTo>
                <a:cubicBezTo>
                  <a:pt x="4398445" y="534633"/>
                  <a:pt x="4398868" y="534828"/>
                  <a:pt x="4399340" y="534535"/>
                </a:cubicBezTo>
                <a:cubicBezTo>
                  <a:pt x="4399812" y="534242"/>
                  <a:pt x="4400430" y="534046"/>
                  <a:pt x="4401196" y="533949"/>
                </a:cubicBezTo>
                <a:lnTo>
                  <a:pt x="4410568" y="533949"/>
                </a:lnTo>
                <a:cubicBezTo>
                  <a:pt x="4410161" y="535431"/>
                  <a:pt x="4409803" y="536571"/>
                  <a:pt x="4409494" y="537369"/>
                </a:cubicBezTo>
                <a:cubicBezTo>
                  <a:pt x="4409184" y="538167"/>
                  <a:pt x="4409022" y="539112"/>
                  <a:pt x="4409006" y="540204"/>
                </a:cubicBezTo>
                <a:cubicBezTo>
                  <a:pt x="4410958" y="539780"/>
                  <a:pt x="4412911" y="539454"/>
                  <a:pt x="4414864" y="539226"/>
                </a:cubicBezTo>
                <a:cubicBezTo>
                  <a:pt x="4416816" y="538998"/>
                  <a:pt x="4418769" y="539063"/>
                  <a:pt x="4420722" y="539422"/>
                </a:cubicBezTo>
                <a:cubicBezTo>
                  <a:pt x="4421470" y="542126"/>
                  <a:pt x="4421535" y="544341"/>
                  <a:pt x="4420917" y="546068"/>
                </a:cubicBezTo>
                <a:cubicBezTo>
                  <a:pt x="4420298" y="547794"/>
                  <a:pt x="4419192" y="549228"/>
                  <a:pt x="4417597" y="550368"/>
                </a:cubicBezTo>
                <a:cubicBezTo>
                  <a:pt x="4415026" y="552811"/>
                  <a:pt x="4412944" y="555548"/>
                  <a:pt x="4411348" y="558578"/>
                </a:cubicBezTo>
                <a:cubicBezTo>
                  <a:pt x="4409754" y="561607"/>
                  <a:pt x="4407672" y="564344"/>
                  <a:pt x="4405100" y="566787"/>
                </a:cubicBezTo>
                <a:cubicBezTo>
                  <a:pt x="4405068" y="567195"/>
                  <a:pt x="4404938" y="567553"/>
                  <a:pt x="4404710" y="567862"/>
                </a:cubicBezTo>
                <a:cubicBezTo>
                  <a:pt x="4404482" y="568172"/>
                  <a:pt x="4404352" y="568335"/>
                  <a:pt x="4404320" y="568351"/>
                </a:cubicBezTo>
                <a:cubicBezTo>
                  <a:pt x="4402106" y="569589"/>
                  <a:pt x="4400480" y="571218"/>
                  <a:pt x="4399438" y="573238"/>
                </a:cubicBezTo>
                <a:cubicBezTo>
                  <a:pt x="4398396" y="575258"/>
                  <a:pt x="4397160" y="577278"/>
                  <a:pt x="4395728" y="579297"/>
                </a:cubicBezTo>
                <a:cubicBezTo>
                  <a:pt x="4395256" y="580829"/>
                  <a:pt x="4394247" y="582066"/>
                  <a:pt x="4392702" y="583011"/>
                </a:cubicBezTo>
                <a:cubicBezTo>
                  <a:pt x="4391155" y="583956"/>
                  <a:pt x="4389561" y="584803"/>
                  <a:pt x="4387918" y="585552"/>
                </a:cubicBezTo>
                <a:cubicBezTo>
                  <a:pt x="4386762" y="585666"/>
                  <a:pt x="4385753" y="586220"/>
                  <a:pt x="4384891" y="587214"/>
                </a:cubicBezTo>
                <a:cubicBezTo>
                  <a:pt x="4384028" y="588207"/>
                  <a:pt x="4383214" y="588957"/>
                  <a:pt x="4382450" y="589462"/>
                </a:cubicBezTo>
                <a:cubicBezTo>
                  <a:pt x="4381962" y="591042"/>
                  <a:pt x="4380986" y="592573"/>
                  <a:pt x="4379521" y="594055"/>
                </a:cubicBezTo>
                <a:cubicBezTo>
                  <a:pt x="4378056" y="595537"/>
                  <a:pt x="4376690" y="596873"/>
                  <a:pt x="4375420" y="598062"/>
                </a:cubicBezTo>
                <a:lnTo>
                  <a:pt x="4373078" y="602754"/>
                </a:lnTo>
                <a:cubicBezTo>
                  <a:pt x="4372687" y="604676"/>
                  <a:pt x="4371906" y="606109"/>
                  <a:pt x="4370734" y="607054"/>
                </a:cubicBezTo>
                <a:cubicBezTo>
                  <a:pt x="4369562" y="607998"/>
                  <a:pt x="4368000" y="608650"/>
                  <a:pt x="4366048" y="609009"/>
                </a:cubicBezTo>
                <a:cubicBezTo>
                  <a:pt x="4364811" y="609025"/>
                  <a:pt x="4363575" y="609188"/>
                  <a:pt x="4362338" y="609497"/>
                </a:cubicBezTo>
                <a:cubicBezTo>
                  <a:pt x="4361101" y="609807"/>
                  <a:pt x="4360256" y="610165"/>
                  <a:pt x="4359800" y="610572"/>
                </a:cubicBezTo>
                <a:cubicBezTo>
                  <a:pt x="4355894" y="613700"/>
                  <a:pt x="4351989" y="613700"/>
                  <a:pt x="4348084" y="610572"/>
                </a:cubicBezTo>
                <a:cubicBezTo>
                  <a:pt x="4346132" y="609758"/>
                  <a:pt x="4344380" y="609236"/>
                  <a:pt x="4342831" y="609009"/>
                </a:cubicBezTo>
                <a:cubicBezTo>
                  <a:pt x="4341281" y="608781"/>
                  <a:pt x="4339932" y="609041"/>
                  <a:pt x="4338781" y="609790"/>
                </a:cubicBezTo>
                <a:cubicBezTo>
                  <a:pt x="4338126" y="612380"/>
                  <a:pt x="4338286" y="614433"/>
                  <a:pt x="4339260" y="615948"/>
                </a:cubicBezTo>
                <a:cubicBezTo>
                  <a:pt x="4340235" y="617462"/>
                  <a:pt x="4341354" y="619319"/>
                  <a:pt x="4342616" y="621518"/>
                </a:cubicBezTo>
                <a:cubicBezTo>
                  <a:pt x="4342682" y="622300"/>
                  <a:pt x="4342942" y="622887"/>
                  <a:pt x="4343398" y="623278"/>
                </a:cubicBezTo>
                <a:cubicBezTo>
                  <a:pt x="4343853" y="623668"/>
                  <a:pt x="4344114" y="623864"/>
                  <a:pt x="4344178" y="623864"/>
                </a:cubicBezTo>
                <a:cubicBezTo>
                  <a:pt x="4344050" y="624676"/>
                  <a:pt x="4343534" y="625390"/>
                  <a:pt x="4342630" y="626007"/>
                </a:cubicBezTo>
                <a:cubicBezTo>
                  <a:pt x="4341727" y="626624"/>
                  <a:pt x="4341211" y="626948"/>
                  <a:pt x="4341082" y="626981"/>
                </a:cubicBezTo>
                <a:cubicBezTo>
                  <a:pt x="4340587" y="626185"/>
                  <a:pt x="4339852" y="625439"/>
                  <a:pt x="4338876" y="624740"/>
                </a:cubicBezTo>
                <a:cubicBezTo>
                  <a:pt x="4337902" y="624042"/>
                  <a:pt x="4337358" y="623489"/>
                  <a:pt x="4337247" y="623082"/>
                </a:cubicBezTo>
                <a:cubicBezTo>
                  <a:pt x="4336970" y="621567"/>
                  <a:pt x="4336742" y="620297"/>
                  <a:pt x="4336563" y="619270"/>
                </a:cubicBezTo>
                <a:cubicBezTo>
                  <a:pt x="4336384" y="618244"/>
                  <a:pt x="4335570" y="617169"/>
                  <a:pt x="4334120" y="616045"/>
                </a:cubicBezTo>
                <a:lnTo>
                  <a:pt x="4334120" y="614482"/>
                </a:lnTo>
                <a:lnTo>
                  <a:pt x="4334902" y="613700"/>
                </a:lnTo>
                <a:cubicBezTo>
                  <a:pt x="4334918" y="613227"/>
                  <a:pt x="4334886" y="612608"/>
                  <a:pt x="4334804" y="611843"/>
                </a:cubicBezTo>
                <a:cubicBezTo>
                  <a:pt x="4334723" y="611077"/>
                  <a:pt x="4334494" y="610654"/>
                  <a:pt x="4334120" y="610572"/>
                </a:cubicBezTo>
                <a:cubicBezTo>
                  <a:pt x="4331612" y="610409"/>
                  <a:pt x="4330180" y="609562"/>
                  <a:pt x="4329822" y="608031"/>
                </a:cubicBezTo>
                <a:cubicBezTo>
                  <a:pt x="4329464" y="606500"/>
                  <a:pt x="4328812" y="605262"/>
                  <a:pt x="4327868" y="604317"/>
                </a:cubicBezTo>
                <a:cubicBezTo>
                  <a:pt x="4327802" y="603568"/>
                  <a:pt x="4327542" y="603112"/>
                  <a:pt x="4327086" y="602949"/>
                </a:cubicBezTo>
                <a:cubicBezTo>
                  <a:pt x="4326630" y="602786"/>
                  <a:pt x="4326370" y="602721"/>
                  <a:pt x="4326304" y="602754"/>
                </a:cubicBezTo>
                <a:cubicBezTo>
                  <a:pt x="4323878" y="604154"/>
                  <a:pt x="4321306" y="605066"/>
                  <a:pt x="4318586" y="605490"/>
                </a:cubicBezTo>
                <a:cubicBezTo>
                  <a:pt x="4315867" y="605914"/>
                  <a:pt x="4313490" y="606826"/>
                  <a:pt x="4311454" y="608227"/>
                </a:cubicBezTo>
                <a:cubicBezTo>
                  <a:pt x="4309972" y="608959"/>
                  <a:pt x="4308832" y="609253"/>
                  <a:pt x="4308034" y="609106"/>
                </a:cubicBezTo>
                <a:cubicBezTo>
                  <a:pt x="4307237" y="608959"/>
                  <a:pt x="4306292" y="608666"/>
                  <a:pt x="4305202" y="608227"/>
                </a:cubicBezTo>
                <a:cubicBezTo>
                  <a:pt x="4303573" y="607819"/>
                  <a:pt x="4301945" y="607266"/>
                  <a:pt x="4300316" y="606565"/>
                </a:cubicBezTo>
                <a:cubicBezTo>
                  <a:pt x="4298688" y="605865"/>
                  <a:pt x="4297451" y="605115"/>
                  <a:pt x="4296604" y="604317"/>
                </a:cubicBezTo>
                <a:cubicBezTo>
                  <a:pt x="4295383" y="603535"/>
                  <a:pt x="4294113" y="602754"/>
                  <a:pt x="4292794" y="601972"/>
                </a:cubicBezTo>
                <a:cubicBezTo>
                  <a:pt x="4291475" y="601190"/>
                  <a:pt x="4290400" y="600408"/>
                  <a:pt x="4289570" y="599626"/>
                </a:cubicBezTo>
                <a:cubicBezTo>
                  <a:pt x="4288056" y="596889"/>
                  <a:pt x="4286394" y="594348"/>
                  <a:pt x="4284588" y="592003"/>
                </a:cubicBezTo>
                <a:cubicBezTo>
                  <a:pt x="4282780" y="589657"/>
                  <a:pt x="4280533" y="587507"/>
                  <a:pt x="4277846" y="585552"/>
                </a:cubicBezTo>
                <a:cubicBezTo>
                  <a:pt x="4276234" y="584412"/>
                  <a:pt x="4274964" y="583370"/>
                  <a:pt x="4274036" y="582425"/>
                </a:cubicBezTo>
                <a:cubicBezTo>
                  <a:pt x="4273108" y="581480"/>
                  <a:pt x="4272814" y="580438"/>
                  <a:pt x="4273156" y="579297"/>
                </a:cubicBezTo>
                <a:cubicBezTo>
                  <a:pt x="4272782" y="577831"/>
                  <a:pt x="4272554" y="576658"/>
                  <a:pt x="4272472" y="575779"/>
                </a:cubicBezTo>
                <a:cubicBezTo>
                  <a:pt x="4272392" y="574899"/>
                  <a:pt x="4272358" y="573726"/>
                  <a:pt x="4272375" y="572261"/>
                </a:cubicBezTo>
                <a:cubicBezTo>
                  <a:pt x="4271219" y="572684"/>
                  <a:pt x="4270210" y="573205"/>
                  <a:pt x="4269346" y="573824"/>
                </a:cubicBezTo>
                <a:cubicBezTo>
                  <a:pt x="4268484" y="574443"/>
                  <a:pt x="4267669" y="574965"/>
                  <a:pt x="4266904" y="575388"/>
                </a:cubicBezTo>
                <a:cubicBezTo>
                  <a:pt x="4266138" y="575372"/>
                  <a:pt x="4265324" y="575404"/>
                  <a:pt x="4264462" y="575486"/>
                </a:cubicBezTo>
                <a:cubicBezTo>
                  <a:pt x="4263598" y="575567"/>
                  <a:pt x="4262589" y="575795"/>
                  <a:pt x="4261432" y="576170"/>
                </a:cubicBezTo>
                <a:cubicBezTo>
                  <a:pt x="4259446" y="577619"/>
                  <a:pt x="4257558" y="577848"/>
                  <a:pt x="4255766" y="576854"/>
                </a:cubicBezTo>
                <a:cubicBezTo>
                  <a:pt x="4253975" y="575860"/>
                  <a:pt x="4252478" y="574329"/>
                  <a:pt x="4251272" y="572261"/>
                </a:cubicBezTo>
                <a:lnTo>
                  <a:pt x="4246583" y="563660"/>
                </a:lnTo>
                <a:cubicBezTo>
                  <a:pt x="4245801" y="562845"/>
                  <a:pt x="4245410" y="561933"/>
                  <a:pt x="4245410" y="560923"/>
                </a:cubicBezTo>
                <a:cubicBezTo>
                  <a:pt x="4245410" y="559913"/>
                  <a:pt x="4245801" y="559001"/>
                  <a:pt x="4246583" y="558187"/>
                </a:cubicBezTo>
                <a:cubicBezTo>
                  <a:pt x="4248081" y="557112"/>
                  <a:pt x="4248992" y="556134"/>
                  <a:pt x="4249318" y="555255"/>
                </a:cubicBezTo>
                <a:cubicBezTo>
                  <a:pt x="4249644" y="554375"/>
                  <a:pt x="4249774" y="553007"/>
                  <a:pt x="4249709" y="551150"/>
                </a:cubicBezTo>
                <a:cubicBezTo>
                  <a:pt x="4249725" y="550401"/>
                  <a:pt x="4249888" y="549749"/>
                  <a:pt x="4250198" y="549195"/>
                </a:cubicBezTo>
                <a:cubicBezTo>
                  <a:pt x="4250507" y="548641"/>
                  <a:pt x="4250865" y="547990"/>
                  <a:pt x="4251272" y="547240"/>
                </a:cubicBezTo>
                <a:cubicBezTo>
                  <a:pt x="4252396" y="544553"/>
                  <a:pt x="4253080" y="541914"/>
                  <a:pt x="4253324" y="539326"/>
                </a:cubicBezTo>
                <a:cubicBezTo>
                  <a:pt x="4253568" y="536737"/>
                  <a:pt x="4253666" y="533906"/>
                  <a:pt x="4253617" y="530834"/>
                </a:cubicBezTo>
                <a:cubicBezTo>
                  <a:pt x="4251272" y="530705"/>
                  <a:pt x="4249709" y="530962"/>
                  <a:pt x="4248928" y="531602"/>
                </a:cubicBezTo>
                <a:cubicBezTo>
                  <a:pt x="4242218" y="532791"/>
                  <a:pt x="4235314" y="534128"/>
                  <a:pt x="4228216" y="535612"/>
                </a:cubicBezTo>
                <a:cubicBezTo>
                  <a:pt x="4221116" y="537096"/>
                  <a:pt x="4214212" y="538633"/>
                  <a:pt x="4207504" y="540221"/>
                </a:cubicBezTo>
                <a:cubicBezTo>
                  <a:pt x="4203254" y="541000"/>
                  <a:pt x="4199054" y="541973"/>
                  <a:pt x="4194908" y="543141"/>
                </a:cubicBezTo>
                <a:cubicBezTo>
                  <a:pt x="4190761" y="544309"/>
                  <a:pt x="4186372" y="545671"/>
                  <a:pt x="4181743" y="547228"/>
                </a:cubicBezTo>
                <a:cubicBezTo>
                  <a:pt x="4178916" y="549018"/>
                  <a:pt x="4175407" y="550319"/>
                  <a:pt x="4171216" y="551133"/>
                </a:cubicBezTo>
                <a:cubicBezTo>
                  <a:pt x="4167025" y="551947"/>
                  <a:pt x="4162736" y="553250"/>
                  <a:pt x="4158350" y="555042"/>
                </a:cubicBezTo>
                <a:cubicBezTo>
                  <a:pt x="4155621" y="555727"/>
                  <a:pt x="4152892" y="555922"/>
                  <a:pt x="4150163" y="555629"/>
                </a:cubicBezTo>
                <a:cubicBezTo>
                  <a:pt x="4147433" y="555336"/>
                  <a:pt x="4144705" y="555140"/>
                  <a:pt x="4141975" y="555042"/>
                </a:cubicBezTo>
                <a:cubicBezTo>
                  <a:pt x="4138856" y="555059"/>
                  <a:pt x="4135930" y="555026"/>
                  <a:pt x="4133196" y="554945"/>
                </a:cubicBezTo>
                <a:cubicBezTo>
                  <a:pt x="4130463" y="554863"/>
                  <a:pt x="4127924" y="554635"/>
                  <a:pt x="4125580" y="554260"/>
                </a:cubicBezTo>
                <a:cubicBezTo>
                  <a:pt x="4124831" y="554309"/>
                  <a:pt x="4124180" y="554407"/>
                  <a:pt x="4123626" y="554554"/>
                </a:cubicBezTo>
                <a:cubicBezTo>
                  <a:pt x="4123073" y="554700"/>
                  <a:pt x="4122422" y="554603"/>
                  <a:pt x="4121672" y="554260"/>
                </a:cubicBezTo>
                <a:cubicBezTo>
                  <a:pt x="4116952" y="552794"/>
                  <a:pt x="4112329" y="551036"/>
                  <a:pt x="4107804" y="548987"/>
                </a:cubicBezTo>
                <a:cubicBezTo>
                  <a:pt x="4103278" y="546939"/>
                  <a:pt x="4099045" y="544017"/>
                  <a:pt x="4095106" y="540221"/>
                </a:cubicBezTo>
                <a:cubicBezTo>
                  <a:pt x="4093950" y="539085"/>
                  <a:pt x="4092746" y="538047"/>
                  <a:pt x="4091492" y="537107"/>
                </a:cubicBezTo>
                <a:cubicBezTo>
                  <a:pt x="4090239" y="536166"/>
                  <a:pt x="4088839" y="535127"/>
                  <a:pt x="4087292" y="533992"/>
                </a:cubicBezTo>
                <a:cubicBezTo>
                  <a:pt x="4081464" y="531350"/>
                  <a:pt x="4077102" y="527875"/>
                  <a:pt x="4074204" y="523567"/>
                </a:cubicBezTo>
                <a:cubicBezTo>
                  <a:pt x="4071307" y="519259"/>
                  <a:pt x="4069679" y="513620"/>
                  <a:pt x="4069321" y="506651"/>
                </a:cubicBezTo>
                <a:cubicBezTo>
                  <a:pt x="4068979" y="503156"/>
                  <a:pt x="4068882" y="499651"/>
                  <a:pt x="4069028" y="496138"/>
                </a:cubicBezTo>
                <a:cubicBezTo>
                  <a:pt x="4069175" y="492624"/>
                  <a:pt x="4069272" y="489103"/>
                  <a:pt x="4069321" y="485574"/>
                </a:cubicBezTo>
                <a:cubicBezTo>
                  <a:pt x="4068898" y="484071"/>
                  <a:pt x="4068377" y="482764"/>
                  <a:pt x="4067758" y="481653"/>
                </a:cubicBezTo>
                <a:cubicBezTo>
                  <a:pt x="4067139" y="480542"/>
                  <a:pt x="4066619" y="479235"/>
                  <a:pt x="4066196" y="477732"/>
                </a:cubicBezTo>
                <a:close/>
                <a:moveTo>
                  <a:pt x="1184179" y="475375"/>
                </a:moveTo>
                <a:lnTo>
                  <a:pt x="1158408" y="480069"/>
                </a:lnTo>
                <a:cubicBezTo>
                  <a:pt x="1150208" y="482041"/>
                  <a:pt x="1142008" y="483964"/>
                  <a:pt x="1133809" y="485838"/>
                </a:cubicBezTo>
                <a:cubicBezTo>
                  <a:pt x="1125609" y="487713"/>
                  <a:pt x="1117409" y="489440"/>
                  <a:pt x="1109210" y="491021"/>
                </a:cubicBezTo>
                <a:lnTo>
                  <a:pt x="1103743" y="493368"/>
                </a:lnTo>
                <a:lnTo>
                  <a:pt x="1103743" y="494933"/>
                </a:lnTo>
                <a:lnTo>
                  <a:pt x="1106867" y="494933"/>
                </a:lnTo>
                <a:cubicBezTo>
                  <a:pt x="1108819" y="494199"/>
                  <a:pt x="1110772" y="493710"/>
                  <a:pt x="1112724" y="493466"/>
                </a:cubicBezTo>
                <a:cubicBezTo>
                  <a:pt x="1114676" y="493221"/>
                  <a:pt x="1116629" y="492928"/>
                  <a:pt x="1118581" y="492586"/>
                </a:cubicBezTo>
                <a:cubicBezTo>
                  <a:pt x="1120972" y="491461"/>
                  <a:pt x="1123608" y="490581"/>
                  <a:pt x="1126488" y="489945"/>
                </a:cubicBezTo>
                <a:cubicBezTo>
                  <a:pt x="1129367" y="489310"/>
                  <a:pt x="1132198" y="488625"/>
                  <a:pt x="1134980" y="487892"/>
                </a:cubicBezTo>
                <a:lnTo>
                  <a:pt x="1155284" y="483980"/>
                </a:lnTo>
                <a:lnTo>
                  <a:pt x="1177930" y="479286"/>
                </a:lnTo>
                <a:lnTo>
                  <a:pt x="1190425" y="476939"/>
                </a:lnTo>
                <a:lnTo>
                  <a:pt x="1190425" y="476157"/>
                </a:lnTo>
                <a:cubicBezTo>
                  <a:pt x="1189628" y="476125"/>
                  <a:pt x="1188684" y="475994"/>
                  <a:pt x="1187595" y="475766"/>
                </a:cubicBezTo>
                <a:cubicBezTo>
                  <a:pt x="1186505" y="475538"/>
                  <a:pt x="1185366" y="475407"/>
                  <a:pt x="1184179" y="475375"/>
                </a:cubicBezTo>
                <a:close/>
                <a:moveTo>
                  <a:pt x="3330325" y="469034"/>
                </a:moveTo>
                <a:cubicBezTo>
                  <a:pt x="3329788" y="469344"/>
                  <a:pt x="3329495" y="469898"/>
                  <a:pt x="3329446" y="470697"/>
                </a:cubicBezTo>
                <a:cubicBezTo>
                  <a:pt x="3330211" y="470664"/>
                  <a:pt x="3330831" y="470534"/>
                  <a:pt x="3331303" y="470305"/>
                </a:cubicBezTo>
                <a:cubicBezTo>
                  <a:pt x="3331776" y="470077"/>
                  <a:pt x="3332200" y="469947"/>
                  <a:pt x="3332574" y="469914"/>
                </a:cubicBezTo>
                <a:lnTo>
                  <a:pt x="3331792" y="469132"/>
                </a:lnTo>
                <a:cubicBezTo>
                  <a:pt x="3331352" y="468757"/>
                  <a:pt x="3330863" y="468725"/>
                  <a:pt x="3330325" y="469034"/>
                </a:cubicBezTo>
                <a:close/>
                <a:moveTo>
                  <a:pt x="3337267" y="467568"/>
                </a:moveTo>
                <a:lnTo>
                  <a:pt x="3337267" y="468350"/>
                </a:lnTo>
                <a:lnTo>
                  <a:pt x="3343525" y="468350"/>
                </a:lnTo>
                <a:lnTo>
                  <a:pt x="3343525" y="467568"/>
                </a:lnTo>
                <a:close/>
                <a:moveTo>
                  <a:pt x="3356039" y="462875"/>
                </a:moveTo>
                <a:lnTo>
                  <a:pt x="3356822" y="463657"/>
                </a:lnTo>
                <a:lnTo>
                  <a:pt x="3360732" y="463657"/>
                </a:lnTo>
                <a:lnTo>
                  <a:pt x="3360732" y="462875"/>
                </a:lnTo>
                <a:close/>
                <a:moveTo>
                  <a:pt x="3371683" y="458979"/>
                </a:moveTo>
                <a:cubicBezTo>
                  <a:pt x="3370950" y="459011"/>
                  <a:pt x="3370265" y="459139"/>
                  <a:pt x="3369630" y="459362"/>
                </a:cubicBezTo>
                <a:cubicBezTo>
                  <a:pt x="3368994" y="459586"/>
                  <a:pt x="3368114" y="459714"/>
                  <a:pt x="3366990" y="459746"/>
                </a:cubicBezTo>
                <a:cubicBezTo>
                  <a:pt x="3367022" y="459713"/>
                  <a:pt x="3367153" y="459779"/>
                  <a:pt x="3367381" y="459942"/>
                </a:cubicBezTo>
                <a:cubicBezTo>
                  <a:pt x="3367609" y="460105"/>
                  <a:pt x="3367739" y="460561"/>
                  <a:pt x="3367772" y="461310"/>
                </a:cubicBezTo>
                <a:cubicBezTo>
                  <a:pt x="3368522" y="461343"/>
                  <a:pt x="3369173" y="461278"/>
                  <a:pt x="3369727" y="461115"/>
                </a:cubicBezTo>
                <a:cubicBezTo>
                  <a:pt x="3370281" y="460952"/>
                  <a:pt x="3370933" y="460496"/>
                  <a:pt x="3371683" y="459746"/>
                </a:cubicBezTo>
                <a:close/>
                <a:moveTo>
                  <a:pt x="3378722" y="455910"/>
                </a:moveTo>
                <a:lnTo>
                  <a:pt x="3378722" y="456677"/>
                </a:lnTo>
                <a:lnTo>
                  <a:pt x="3381851" y="456677"/>
                </a:lnTo>
                <a:lnTo>
                  <a:pt x="3381851" y="455910"/>
                </a:lnTo>
                <a:close/>
                <a:moveTo>
                  <a:pt x="470941" y="433999"/>
                </a:moveTo>
                <a:cubicBezTo>
                  <a:pt x="469768" y="434341"/>
                  <a:pt x="468790" y="434634"/>
                  <a:pt x="468008" y="434878"/>
                </a:cubicBezTo>
                <a:cubicBezTo>
                  <a:pt x="467226" y="435123"/>
                  <a:pt x="466639" y="435611"/>
                  <a:pt x="466249" y="436344"/>
                </a:cubicBezTo>
                <a:cubicBezTo>
                  <a:pt x="463935" y="438657"/>
                  <a:pt x="461523" y="440676"/>
                  <a:pt x="459014" y="442403"/>
                </a:cubicBezTo>
                <a:cubicBezTo>
                  <a:pt x="456504" y="444129"/>
                  <a:pt x="453702" y="445758"/>
                  <a:pt x="450606" y="447289"/>
                </a:cubicBezTo>
                <a:cubicBezTo>
                  <a:pt x="446288" y="450400"/>
                  <a:pt x="441824" y="453364"/>
                  <a:pt x="437213" y="456182"/>
                </a:cubicBezTo>
                <a:cubicBezTo>
                  <a:pt x="432602" y="459000"/>
                  <a:pt x="427942" y="461768"/>
                  <a:pt x="423233" y="464488"/>
                </a:cubicBezTo>
                <a:cubicBezTo>
                  <a:pt x="422436" y="464896"/>
                  <a:pt x="421687" y="465449"/>
                  <a:pt x="420987" y="466150"/>
                </a:cubicBezTo>
                <a:cubicBezTo>
                  <a:pt x="420287" y="466850"/>
                  <a:pt x="419734" y="467599"/>
                  <a:pt x="419328" y="468398"/>
                </a:cubicBezTo>
                <a:cubicBezTo>
                  <a:pt x="418566" y="470417"/>
                  <a:pt x="417755" y="472632"/>
                  <a:pt x="416895" y="475043"/>
                </a:cubicBezTo>
                <a:cubicBezTo>
                  <a:pt x="416035" y="477453"/>
                  <a:pt x="415029" y="479668"/>
                  <a:pt x="413877" y="481688"/>
                </a:cubicBezTo>
                <a:cubicBezTo>
                  <a:pt x="413066" y="484359"/>
                  <a:pt x="412158" y="486835"/>
                  <a:pt x="411151" y="489115"/>
                </a:cubicBezTo>
                <a:cubicBezTo>
                  <a:pt x="410145" y="491395"/>
                  <a:pt x="409237" y="493871"/>
                  <a:pt x="408426" y="496542"/>
                </a:cubicBezTo>
                <a:cubicBezTo>
                  <a:pt x="408052" y="496558"/>
                  <a:pt x="407825" y="496721"/>
                  <a:pt x="407744" y="497031"/>
                </a:cubicBezTo>
                <a:cubicBezTo>
                  <a:pt x="407663" y="497340"/>
                  <a:pt x="407631" y="497698"/>
                  <a:pt x="407647" y="498105"/>
                </a:cubicBezTo>
                <a:lnTo>
                  <a:pt x="407649" y="498105"/>
                </a:lnTo>
                <a:lnTo>
                  <a:pt x="408428" y="498105"/>
                </a:lnTo>
                <a:lnTo>
                  <a:pt x="410765" y="496542"/>
                </a:lnTo>
                <a:lnTo>
                  <a:pt x="438093" y="472306"/>
                </a:lnTo>
                <a:cubicBezTo>
                  <a:pt x="443616" y="467257"/>
                  <a:pt x="448993" y="461915"/>
                  <a:pt x="454223" y="456280"/>
                </a:cubicBezTo>
                <a:cubicBezTo>
                  <a:pt x="459454" y="450644"/>
                  <a:pt x="464244" y="444520"/>
                  <a:pt x="468594" y="437908"/>
                </a:cubicBezTo>
                <a:lnTo>
                  <a:pt x="471723" y="434780"/>
                </a:lnTo>
                <a:close/>
                <a:moveTo>
                  <a:pt x="2759866" y="427729"/>
                </a:moveTo>
                <a:cubicBezTo>
                  <a:pt x="2743576" y="431832"/>
                  <a:pt x="2727580" y="433785"/>
                  <a:pt x="2711877" y="433588"/>
                </a:cubicBezTo>
                <a:cubicBezTo>
                  <a:pt x="2696175" y="433391"/>
                  <a:pt x="2680177" y="432218"/>
                  <a:pt x="2663882" y="430068"/>
                </a:cubicBezTo>
                <a:cubicBezTo>
                  <a:pt x="2679348" y="434958"/>
                  <a:pt x="2696614" y="437501"/>
                  <a:pt x="2715680" y="437698"/>
                </a:cubicBezTo>
                <a:cubicBezTo>
                  <a:pt x="2734746" y="437894"/>
                  <a:pt x="2749475" y="434571"/>
                  <a:pt x="2759866" y="427729"/>
                </a:cubicBezTo>
                <a:close/>
                <a:moveTo>
                  <a:pt x="2634160" y="426169"/>
                </a:moveTo>
                <a:cubicBezTo>
                  <a:pt x="2629972" y="426998"/>
                  <a:pt x="2625833" y="427875"/>
                  <a:pt x="2621743" y="428801"/>
                </a:cubicBezTo>
                <a:cubicBezTo>
                  <a:pt x="2617653" y="429727"/>
                  <a:pt x="2612927" y="430410"/>
                  <a:pt x="2607566" y="430848"/>
                </a:cubicBezTo>
                <a:cubicBezTo>
                  <a:pt x="2607485" y="432298"/>
                  <a:pt x="2607061" y="433308"/>
                  <a:pt x="2606295" y="433879"/>
                </a:cubicBezTo>
                <a:cubicBezTo>
                  <a:pt x="2605529" y="434450"/>
                  <a:pt x="2604910" y="435265"/>
                  <a:pt x="2604437" y="436325"/>
                </a:cubicBezTo>
                <a:lnTo>
                  <a:pt x="2609913" y="436325"/>
                </a:lnTo>
                <a:cubicBezTo>
                  <a:pt x="2613074" y="435086"/>
                  <a:pt x="2616528" y="433847"/>
                  <a:pt x="2620276" y="432608"/>
                </a:cubicBezTo>
                <a:cubicBezTo>
                  <a:pt x="2624024" y="431370"/>
                  <a:pt x="2627870" y="430523"/>
                  <a:pt x="2631813" y="430068"/>
                </a:cubicBezTo>
                <a:cubicBezTo>
                  <a:pt x="2633802" y="429971"/>
                  <a:pt x="2635887" y="429581"/>
                  <a:pt x="2638071" y="428899"/>
                </a:cubicBezTo>
                <a:cubicBezTo>
                  <a:pt x="2640254" y="428216"/>
                  <a:pt x="2642340" y="427826"/>
                  <a:pt x="2644328" y="427729"/>
                </a:cubicBezTo>
                <a:lnTo>
                  <a:pt x="2644328" y="426169"/>
                </a:lnTo>
                <a:close/>
                <a:moveTo>
                  <a:pt x="4921616" y="420693"/>
                </a:moveTo>
                <a:cubicBezTo>
                  <a:pt x="4919364" y="419992"/>
                  <a:pt x="4914507" y="420036"/>
                  <a:pt x="4907044" y="420828"/>
                </a:cubicBezTo>
                <a:cubicBezTo>
                  <a:pt x="4899583" y="421619"/>
                  <a:pt x="4892120" y="422756"/>
                  <a:pt x="4884656" y="424239"/>
                </a:cubicBezTo>
                <a:cubicBezTo>
                  <a:pt x="4877192" y="425722"/>
                  <a:pt x="4872332" y="427149"/>
                  <a:pt x="4870075" y="428520"/>
                </a:cubicBezTo>
                <a:cubicBezTo>
                  <a:pt x="4871214" y="428569"/>
                  <a:pt x="4872062" y="428667"/>
                  <a:pt x="4872615" y="428813"/>
                </a:cubicBezTo>
                <a:cubicBezTo>
                  <a:pt x="4873168" y="428960"/>
                  <a:pt x="4873624" y="428862"/>
                  <a:pt x="4873982" y="428520"/>
                </a:cubicBezTo>
                <a:cubicBezTo>
                  <a:pt x="4875936" y="428536"/>
                  <a:pt x="4877890" y="428504"/>
                  <a:pt x="4879843" y="428422"/>
                </a:cubicBezTo>
                <a:cubicBezTo>
                  <a:pt x="4881797" y="428341"/>
                  <a:pt x="4883750" y="428112"/>
                  <a:pt x="4885704" y="427737"/>
                </a:cubicBezTo>
                <a:cubicBezTo>
                  <a:pt x="4888813" y="426628"/>
                  <a:pt x="4891776" y="425911"/>
                  <a:pt x="4894592" y="425585"/>
                </a:cubicBezTo>
                <a:cubicBezTo>
                  <a:pt x="4897409" y="425259"/>
                  <a:pt x="4900176" y="424933"/>
                  <a:pt x="4902896" y="424607"/>
                </a:cubicBezTo>
                <a:lnTo>
                  <a:pt x="4911486" y="424607"/>
                </a:lnTo>
                <a:cubicBezTo>
                  <a:pt x="4913418" y="424639"/>
                  <a:pt x="4915204" y="424378"/>
                  <a:pt x="4916843" y="423824"/>
                </a:cubicBezTo>
                <a:cubicBezTo>
                  <a:pt x="4918482" y="423269"/>
                  <a:pt x="4920074" y="422226"/>
                  <a:pt x="4921616" y="420693"/>
                </a:cubicBezTo>
                <a:close/>
                <a:moveTo>
                  <a:pt x="1054545" y="420010"/>
                </a:moveTo>
                <a:cubicBezTo>
                  <a:pt x="1053765" y="420352"/>
                  <a:pt x="1052984" y="420645"/>
                  <a:pt x="1052203" y="420889"/>
                </a:cubicBezTo>
                <a:cubicBezTo>
                  <a:pt x="1051422" y="421133"/>
                  <a:pt x="1050641" y="421621"/>
                  <a:pt x="1049860" y="422353"/>
                </a:cubicBezTo>
                <a:cubicBezTo>
                  <a:pt x="1045940" y="425185"/>
                  <a:pt x="1041872" y="428113"/>
                  <a:pt x="1037658" y="431140"/>
                </a:cubicBezTo>
                <a:cubicBezTo>
                  <a:pt x="1033444" y="434166"/>
                  <a:pt x="1029182" y="436705"/>
                  <a:pt x="1024871" y="438755"/>
                </a:cubicBezTo>
                <a:cubicBezTo>
                  <a:pt x="1017859" y="443523"/>
                  <a:pt x="1010798" y="448242"/>
                  <a:pt x="1003688" y="452910"/>
                </a:cubicBezTo>
                <a:cubicBezTo>
                  <a:pt x="996579" y="457579"/>
                  <a:pt x="989323" y="461709"/>
                  <a:pt x="981921" y="465299"/>
                </a:cubicBezTo>
                <a:cubicBezTo>
                  <a:pt x="970272" y="472343"/>
                  <a:pt x="959013" y="479650"/>
                  <a:pt x="948146" y="487219"/>
                </a:cubicBezTo>
                <a:cubicBezTo>
                  <a:pt x="937277" y="494788"/>
                  <a:pt x="926410" y="502314"/>
                  <a:pt x="915542" y="509797"/>
                </a:cubicBezTo>
                <a:cubicBezTo>
                  <a:pt x="914061" y="510595"/>
                  <a:pt x="912727" y="511540"/>
                  <a:pt x="911540" y="512633"/>
                </a:cubicBezTo>
                <a:cubicBezTo>
                  <a:pt x="910352" y="513725"/>
                  <a:pt x="908823" y="514866"/>
                  <a:pt x="906952" y="516055"/>
                </a:cubicBezTo>
                <a:lnTo>
                  <a:pt x="909295" y="516055"/>
                </a:lnTo>
                <a:cubicBezTo>
                  <a:pt x="917527" y="513708"/>
                  <a:pt x="925856" y="511166"/>
                  <a:pt x="934284" y="508427"/>
                </a:cubicBezTo>
                <a:cubicBezTo>
                  <a:pt x="942711" y="505689"/>
                  <a:pt x="951041" y="502756"/>
                  <a:pt x="959273" y="499627"/>
                </a:cubicBezTo>
                <a:lnTo>
                  <a:pt x="1027994" y="479286"/>
                </a:lnTo>
                <a:cubicBezTo>
                  <a:pt x="1031476" y="477769"/>
                  <a:pt x="1034275" y="475915"/>
                  <a:pt x="1036389" y="473724"/>
                </a:cubicBezTo>
                <a:cubicBezTo>
                  <a:pt x="1038504" y="471534"/>
                  <a:pt x="1040131" y="468725"/>
                  <a:pt x="1041270" y="465299"/>
                </a:cubicBezTo>
                <a:cubicBezTo>
                  <a:pt x="1044263" y="455155"/>
                  <a:pt x="1047647" y="445006"/>
                  <a:pt x="1051422" y="434850"/>
                </a:cubicBezTo>
                <a:cubicBezTo>
                  <a:pt x="1052170" y="432507"/>
                  <a:pt x="1052821" y="430164"/>
                  <a:pt x="1053374" y="427820"/>
                </a:cubicBezTo>
                <a:cubicBezTo>
                  <a:pt x="1053927" y="425477"/>
                  <a:pt x="1054579" y="423134"/>
                  <a:pt x="1055326" y="420791"/>
                </a:cubicBezTo>
                <a:cubicBezTo>
                  <a:pt x="1055294" y="420417"/>
                  <a:pt x="1055164" y="420189"/>
                  <a:pt x="1054936" y="420108"/>
                </a:cubicBezTo>
                <a:cubicBezTo>
                  <a:pt x="1054708" y="420026"/>
                  <a:pt x="1054579" y="419994"/>
                  <a:pt x="1054545" y="420010"/>
                </a:cubicBezTo>
                <a:close/>
                <a:moveTo>
                  <a:pt x="167049" y="404291"/>
                </a:moveTo>
                <a:lnTo>
                  <a:pt x="164710" y="410545"/>
                </a:lnTo>
                <a:lnTo>
                  <a:pt x="149119" y="435562"/>
                </a:lnTo>
                <a:cubicBezTo>
                  <a:pt x="145611" y="440628"/>
                  <a:pt x="142104" y="445546"/>
                  <a:pt x="138595" y="450318"/>
                </a:cubicBezTo>
                <a:cubicBezTo>
                  <a:pt x="135087" y="455091"/>
                  <a:pt x="131579" y="459814"/>
                  <a:pt x="128071" y="464488"/>
                </a:cubicBezTo>
                <a:cubicBezTo>
                  <a:pt x="127284" y="464961"/>
                  <a:pt x="126736" y="465775"/>
                  <a:pt x="126428" y="466931"/>
                </a:cubicBezTo>
                <a:cubicBezTo>
                  <a:pt x="126119" y="468088"/>
                  <a:pt x="126154" y="469098"/>
                  <a:pt x="126531" y="469961"/>
                </a:cubicBezTo>
                <a:lnTo>
                  <a:pt x="133541" y="493415"/>
                </a:lnTo>
                <a:cubicBezTo>
                  <a:pt x="135926" y="500136"/>
                  <a:pt x="138944" y="506995"/>
                  <a:pt x="142596" y="513993"/>
                </a:cubicBezTo>
                <a:cubicBezTo>
                  <a:pt x="146247" y="520991"/>
                  <a:pt x="150239" y="527672"/>
                  <a:pt x="154572" y="534037"/>
                </a:cubicBezTo>
                <a:cubicBezTo>
                  <a:pt x="154994" y="535167"/>
                  <a:pt x="155513" y="536007"/>
                  <a:pt x="156130" y="536556"/>
                </a:cubicBezTo>
                <a:cubicBezTo>
                  <a:pt x="156747" y="537105"/>
                  <a:pt x="157266" y="537557"/>
                  <a:pt x="157687" y="537912"/>
                </a:cubicBezTo>
                <a:lnTo>
                  <a:pt x="158466" y="537912"/>
                </a:lnTo>
                <a:lnTo>
                  <a:pt x="158466" y="534037"/>
                </a:lnTo>
                <a:cubicBezTo>
                  <a:pt x="159376" y="527732"/>
                  <a:pt x="159894" y="521470"/>
                  <a:pt x="160024" y="515252"/>
                </a:cubicBezTo>
                <a:lnTo>
                  <a:pt x="162361" y="489506"/>
                </a:lnTo>
                <a:lnTo>
                  <a:pt x="162361" y="480906"/>
                </a:lnTo>
                <a:lnTo>
                  <a:pt x="164708" y="448071"/>
                </a:lnTo>
                <a:lnTo>
                  <a:pt x="167049" y="419926"/>
                </a:lnTo>
                <a:cubicBezTo>
                  <a:pt x="167422" y="418314"/>
                  <a:pt x="167650" y="416457"/>
                  <a:pt x="167731" y="414356"/>
                </a:cubicBezTo>
                <a:cubicBezTo>
                  <a:pt x="167813" y="412255"/>
                  <a:pt x="167845" y="410203"/>
                  <a:pt x="167828" y="408200"/>
                </a:cubicBezTo>
                <a:lnTo>
                  <a:pt x="167828" y="404291"/>
                </a:lnTo>
                <a:close/>
                <a:moveTo>
                  <a:pt x="1108819" y="381543"/>
                </a:moveTo>
                <a:cubicBezTo>
                  <a:pt x="1107974" y="381771"/>
                  <a:pt x="1107323" y="382097"/>
                  <a:pt x="1106867" y="382520"/>
                </a:cubicBezTo>
                <a:cubicBezTo>
                  <a:pt x="1104492" y="383789"/>
                  <a:pt x="1102019" y="385351"/>
                  <a:pt x="1099448" y="387206"/>
                </a:cubicBezTo>
                <a:cubicBezTo>
                  <a:pt x="1096878" y="389061"/>
                  <a:pt x="1094405" y="390623"/>
                  <a:pt x="1092029" y="391892"/>
                </a:cubicBezTo>
                <a:cubicBezTo>
                  <a:pt x="1090516" y="392673"/>
                  <a:pt x="1089638" y="393649"/>
                  <a:pt x="1089395" y="394821"/>
                </a:cubicBezTo>
                <a:cubicBezTo>
                  <a:pt x="1089150" y="395993"/>
                  <a:pt x="1089247" y="397359"/>
                  <a:pt x="1089687" y="398922"/>
                </a:cubicBezTo>
                <a:cubicBezTo>
                  <a:pt x="1090923" y="403592"/>
                  <a:pt x="1092355" y="408310"/>
                  <a:pt x="1093982" y="413078"/>
                </a:cubicBezTo>
                <a:cubicBezTo>
                  <a:pt x="1095609" y="417846"/>
                  <a:pt x="1097040" y="422760"/>
                  <a:pt x="1098277" y="427820"/>
                </a:cubicBezTo>
                <a:lnTo>
                  <a:pt x="1102962" y="452033"/>
                </a:lnTo>
                <a:cubicBezTo>
                  <a:pt x="1103255" y="453970"/>
                  <a:pt x="1103646" y="455174"/>
                  <a:pt x="1104134" y="455645"/>
                </a:cubicBezTo>
                <a:cubicBezTo>
                  <a:pt x="1104622" y="456117"/>
                  <a:pt x="1105793" y="455955"/>
                  <a:pt x="1107648" y="455157"/>
                </a:cubicBezTo>
                <a:lnTo>
                  <a:pt x="1124828" y="452033"/>
                </a:lnTo>
                <a:cubicBezTo>
                  <a:pt x="1127106" y="451203"/>
                  <a:pt x="1129383" y="450325"/>
                  <a:pt x="1131661" y="449397"/>
                </a:cubicBezTo>
                <a:cubicBezTo>
                  <a:pt x="1133939" y="448470"/>
                  <a:pt x="1136607" y="447786"/>
                  <a:pt x="1139665" y="447347"/>
                </a:cubicBezTo>
                <a:cubicBezTo>
                  <a:pt x="1138868" y="446240"/>
                  <a:pt x="1138120" y="445329"/>
                  <a:pt x="1137420" y="444613"/>
                </a:cubicBezTo>
                <a:cubicBezTo>
                  <a:pt x="1136721" y="443897"/>
                  <a:pt x="1136168" y="442986"/>
                  <a:pt x="1135761" y="441879"/>
                </a:cubicBezTo>
                <a:cubicBezTo>
                  <a:pt x="1134492" y="439552"/>
                  <a:pt x="1133125" y="437177"/>
                  <a:pt x="1131661" y="434752"/>
                </a:cubicBezTo>
                <a:cubicBezTo>
                  <a:pt x="1130197" y="432328"/>
                  <a:pt x="1129221" y="429757"/>
                  <a:pt x="1128733" y="427040"/>
                </a:cubicBezTo>
                <a:cubicBezTo>
                  <a:pt x="1127626" y="423134"/>
                  <a:pt x="1126911" y="419229"/>
                  <a:pt x="1126585" y="415324"/>
                </a:cubicBezTo>
                <a:cubicBezTo>
                  <a:pt x="1126260" y="411419"/>
                  <a:pt x="1125934" y="407513"/>
                  <a:pt x="1125609" y="403608"/>
                </a:cubicBezTo>
                <a:cubicBezTo>
                  <a:pt x="1125479" y="401916"/>
                  <a:pt x="1124958" y="400614"/>
                  <a:pt x="1124047" y="399703"/>
                </a:cubicBezTo>
                <a:lnTo>
                  <a:pt x="1117019" y="389549"/>
                </a:lnTo>
                <a:cubicBezTo>
                  <a:pt x="1116222" y="387954"/>
                  <a:pt x="1115278" y="386457"/>
                  <a:pt x="1114188" y="385058"/>
                </a:cubicBezTo>
                <a:cubicBezTo>
                  <a:pt x="1113098" y="383659"/>
                  <a:pt x="1111959" y="382552"/>
                  <a:pt x="1110772" y="381738"/>
                </a:cubicBezTo>
                <a:cubicBezTo>
                  <a:pt x="1110316" y="381380"/>
                  <a:pt x="1109665" y="381315"/>
                  <a:pt x="1108819" y="381543"/>
                </a:cubicBezTo>
                <a:close/>
                <a:moveTo>
                  <a:pt x="1759849" y="379885"/>
                </a:moveTo>
                <a:cubicBezTo>
                  <a:pt x="1759230" y="379722"/>
                  <a:pt x="1758513" y="380047"/>
                  <a:pt x="1757699" y="380862"/>
                </a:cubicBezTo>
                <a:cubicBezTo>
                  <a:pt x="1755305" y="381594"/>
                  <a:pt x="1753057" y="382474"/>
                  <a:pt x="1750956" y="383500"/>
                </a:cubicBezTo>
                <a:cubicBezTo>
                  <a:pt x="1748855" y="384525"/>
                  <a:pt x="1747194" y="385991"/>
                  <a:pt x="1745973" y="387896"/>
                </a:cubicBezTo>
                <a:lnTo>
                  <a:pt x="1739719" y="398838"/>
                </a:lnTo>
                <a:cubicBezTo>
                  <a:pt x="1739329" y="399587"/>
                  <a:pt x="1739133" y="400238"/>
                  <a:pt x="1739133" y="400791"/>
                </a:cubicBezTo>
                <a:cubicBezTo>
                  <a:pt x="1739133" y="401345"/>
                  <a:pt x="1739329" y="401997"/>
                  <a:pt x="1739719" y="402745"/>
                </a:cubicBezTo>
                <a:lnTo>
                  <a:pt x="1744410" y="416813"/>
                </a:lnTo>
                <a:cubicBezTo>
                  <a:pt x="1746396" y="422285"/>
                  <a:pt x="1748872" y="427560"/>
                  <a:pt x="1751836" y="432640"/>
                </a:cubicBezTo>
                <a:cubicBezTo>
                  <a:pt x="1754800" y="437720"/>
                  <a:pt x="1758057" y="442605"/>
                  <a:pt x="1761607" y="447295"/>
                </a:cubicBezTo>
                <a:lnTo>
                  <a:pt x="1764734" y="451984"/>
                </a:lnTo>
                <a:cubicBezTo>
                  <a:pt x="1764767" y="450811"/>
                  <a:pt x="1764897" y="449834"/>
                  <a:pt x="1765125" y="449053"/>
                </a:cubicBezTo>
                <a:cubicBezTo>
                  <a:pt x="1765353" y="448271"/>
                  <a:pt x="1765484" y="447685"/>
                  <a:pt x="1765516" y="447295"/>
                </a:cubicBezTo>
                <a:lnTo>
                  <a:pt x="1765516" y="411343"/>
                </a:lnTo>
                <a:cubicBezTo>
                  <a:pt x="1765174" y="406279"/>
                  <a:pt x="1764685" y="401361"/>
                  <a:pt x="1764050" y="396591"/>
                </a:cubicBezTo>
                <a:cubicBezTo>
                  <a:pt x="1763416" y="391820"/>
                  <a:pt x="1762341" y="387098"/>
                  <a:pt x="1760826" y="382425"/>
                </a:cubicBezTo>
                <a:cubicBezTo>
                  <a:pt x="1760793" y="380894"/>
                  <a:pt x="1760468" y="380047"/>
                  <a:pt x="1759849" y="379885"/>
                </a:cubicBezTo>
                <a:close/>
                <a:moveTo>
                  <a:pt x="411541" y="343464"/>
                </a:moveTo>
                <a:lnTo>
                  <a:pt x="390514" y="345027"/>
                </a:lnTo>
                <a:cubicBezTo>
                  <a:pt x="388989" y="345093"/>
                  <a:pt x="387950" y="345547"/>
                  <a:pt x="387399" y="346392"/>
                </a:cubicBezTo>
                <a:cubicBezTo>
                  <a:pt x="386847" y="347237"/>
                  <a:pt x="386587" y="348082"/>
                  <a:pt x="386620" y="348926"/>
                </a:cubicBezTo>
                <a:cubicBezTo>
                  <a:pt x="386572" y="350925"/>
                  <a:pt x="386474" y="353167"/>
                  <a:pt x="386328" y="355652"/>
                </a:cubicBezTo>
                <a:cubicBezTo>
                  <a:pt x="386181" y="358138"/>
                  <a:pt x="386278" y="360574"/>
                  <a:pt x="386620" y="362963"/>
                </a:cubicBezTo>
                <a:cubicBezTo>
                  <a:pt x="386958" y="373456"/>
                  <a:pt x="386859" y="383856"/>
                  <a:pt x="386323" y="394161"/>
                </a:cubicBezTo>
                <a:cubicBezTo>
                  <a:pt x="385786" y="404466"/>
                  <a:pt x="385104" y="414879"/>
                  <a:pt x="384277" y="425399"/>
                </a:cubicBezTo>
                <a:lnTo>
                  <a:pt x="384277" y="430090"/>
                </a:lnTo>
                <a:lnTo>
                  <a:pt x="385056" y="430872"/>
                </a:lnTo>
                <a:lnTo>
                  <a:pt x="387399" y="427744"/>
                </a:lnTo>
                <a:cubicBezTo>
                  <a:pt x="390125" y="424194"/>
                  <a:pt x="392850" y="420741"/>
                  <a:pt x="395576" y="417386"/>
                </a:cubicBezTo>
                <a:cubicBezTo>
                  <a:pt x="398301" y="414030"/>
                  <a:pt x="401027" y="410968"/>
                  <a:pt x="403753" y="408200"/>
                </a:cubicBezTo>
                <a:cubicBezTo>
                  <a:pt x="404937" y="405921"/>
                  <a:pt x="406073" y="403839"/>
                  <a:pt x="407160" y="401953"/>
                </a:cubicBezTo>
                <a:cubicBezTo>
                  <a:pt x="408248" y="400068"/>
                  <a:pt x="409188" y="397988"/>
                  <a:pt x="409983" y="395714"/>
                </a:cubicBezTo>
                <a:cubicBezTo>
                  <a:pt x="411135" y="391847"/>
                  <a:pt x="412141" y="388078"/>
                  <a:pt x="413001" y="384407"/>
                </a:cubicBezTo>
                <a:cubicBezTo>
                  <a:pt x="413861" y="380735"/>
                  <a:pt x="414672" y="376966"/>
                  <a:pt x="415435" y="373100"/>
                </a:cubicBezTo>
                <a:lnTo>
                  <a:pt x="420107" y="348926"/>
                </a:lnTo>
                <a:cubicBezTo>
                  <a:pt x="420124" y="348439"/>
                  <a:pt x="420091" y="347660"/>
                  <a:pt x="420010" y="346587"/>
                </a:cubicBezTo>
                <a:cubicBezTo>
                  <a:pt x="419929" y="345515"/>
                  <a:pt x="419702" y="344735"/>
                  <a:pt x="419328" y="344248"/>
                </a:cubicBezTo>
                <a:lnTo>
                  <a:pt x="418550" y="343464"/>
                </a:lnTo>
                <a:close/>
                <a:moveTo>
                  <a:pt x="457645" y="332482"/>
                </a:moveTo>
                <a:lnTo>
                  <a:pt x="449824" y="334835"/>
                </a:lnTo>
                <a:lnTo>
                  <a:pt x="432618" y="340326"/>
                </a:lnTo>
                <a:lnTo>
                  <a:pt x="426361" y="341895"/>
                </a:lnTo>
                <a:cubicBezTo>
                  <a:pt x="425954" y="341879"/>
                  <a:pt x="425595" y="341911"/>
                  <a:pt x="425286" y="341993"/>
                </a:cubicBezTo>
                <a:cubicBezTo>
                  <a:pt x="424976" y="342075"/>
                  <a:pt x="424813" y="342304"/>
                  <a:pt x="424797" y="342679"/>
                </a:cubicBezTo>
                <a:cubicBezTo>
                  <a:pt x="424390" y="343398"/>
                  <a:pt x="424031" y="344116"/>
                  <a:pt x="423721" y="344832"/>
                </a:cubicBezTo>
                <a:cubicBezTo>
                  <a:pt x="423412" y="345547"/>
                  <a:pt x="423249" y="346652"/>
                  <a:pt x="423233" y="348147"/>
                </a:cubicBezTo>
                <a:cubicBezTo>
                  <a:pt x="423265" y="352094"/>
                  <a:pt x="423396" y="356091"/>
                  <a:pt x="423624" y="360136"/>
                </a:cubicBezTo>
                <a:cubicBezTo>
                  <a:pt x="423852" y="364181"/>
                  <a:pt x="423982" y="367982"/>
                  <a:pt x="424015" y="371540"/>
                </a:cubicBezTo>
                <a:cubicBezTo>
                  <a:pt x="424031" y="372710"/>
                  <a:pt x="424194" y="373880"/>
                  <a:pt x="424504" y="375049"/>
                </a:cubicBezTo>
                <a:cubicBezTo>
                  <a:pt x="424813" y="376219"/>
                  <a:pt x="425172" y="377389"/>
                  <a:pt x="425579" y="378558"/>
                </a:cubicBezTo>
                <a:cubicBezTo>
                  <a:pt x="425986" y="378185"/>
                  <a:pt x="426345" y="377957"/>
                  <a:pt x="426654" y="377876"/>
                </a:cubicBezTo>
                <a:cubicBezTo>
                  <a:pt x="426964" y="377795"/>
                  <a:pt x="427127" y="377762"/>
                  <a:pt x="427144" y="377779"/>
                </a:cubicBezTo>
                <a:lnTo>
                  <a:pt x="455299" y="340326"/>
                </a:lnTo>
                <a:cubicBezTo>
                  <a:pt x="456146" y="339509"/>
                  <a:pt x="456993" y="338398"/>
                  <a:pt x="457841" y="336992"/>
                </a:cubicBezTo>
                <a:cubicBezTo>
                  <a:pt x="458688" y="335587"/>
                  <a:pt x="459144" y="334083"/>
                  <a:pt x="459210" y="332482"/>
                </a:cubicBezTo>
                <a:close/>
                <a:moveTo>
                  <a:pt x="2599751" y="311358"/>
                </a:moveTo>
                <a:lnTo>
                  <a:pt x="2599751" y="371580"/>
                </a:lnTo>
                <a:lnTo>
                  <a:pt x="2619277" y="365331"/>
                </a:lnTo>
                <a:lnTo>
                  <a:pt x="2604437" y="341856"/>
                </a:lnTo>
                <a:lnTo>
                  <a:pt x="2599751" y="311358"/>
                </a:lnTo>
                <a:lnTo>
                  <a:pt x="2619277" y="324642"/>
                </a:lnTo>
                <a:lnTo>
                  <a:pt x="2627885" y="311358"/>
                </a:lnTo>
                <a:close/>
                <a:moveTo>
                  <a:pt x="4071665" y="300414"/>
                </a:moveTo>
                <a:cubicBezTo>
                  <a:pt x="4054491" y="306618"/>
                  <a:pt x="4038245" y="313750"/>
                  <a:pt x="4022927" y="321811"/>
                </a:cubicBezTo>
                <a:cubicBezTo>
                  <a:pt x="4007609" y="329872"/>
                  <a:pt x="3993121" y="339153"/>
                  <a:pt x="3979463" y="349656"/>
                </a:cubicBezTo>
                <a:cubicBezTo>
                  <a:pt x="3977103" y="350861"/>
                  <a:pt x="3975377" y="352360"/>
                  <a:pt x="3974286" y="354151"/>
                </a:cubicBezTo>
                <a:cubicBezTo>
                  <a:pt x="3973196" y="355942"/>
                  <a:pt x="3972838" y="357831"/>
                  <a:pt x="3973212" y="359818"/>
                </a:cubicBezTo>
                <a:cubicBezTo>
                  <a:pt x="3973944" y="367585"/>
                  <a:pt x="3974237" y="375304"/>
                  <a:pt x="3974091" y="382974"/>
                </a:cubicBezTo>
                <a:cubicBezTo>
                  <a:pt x="3973944" y="390643"/>
                  <a:pt x="3973652" y="398557"/>
                  <a:pt x="3973212" y="406716"/>
                </a:cubicBezTo>
                <a:cubicBezTo>
                  <a:pt x="3972903" y="408768"/>
                  <a:pt x="3972935" y="411112"/>
                  <a:pt x="3973310" y="413750"/>
                </a:cubicBezTo>
                <a:cubicBezTo>
                  <a:pt x="3973684" y="416388"/>
                  <a:pt x="3973912" y="418733"/>
                  <a:pt x="3973993" y="420785"/>
                </a:cubicBezTo>
                <a:cubicBezTo>
                  <a:pt x="3974824" y="422772"/>
                  <a:pt x="3975116" y="424661"/>
                  <a:pt x="3974873" y="426451"/>
                </a:cubicBezTo>
                <a:cubicBezTo>
                  <a:pt x="3974628" y="428242"/>
                  <a:pt x="3973554" y="429738"/>
                  <a:pt x="3971649" y="430939"/>
                </a:cubicBezTo>
                <a:lnTo>
                  <a:pt x="3970087" y="436394"/>
                </a:lnTo>
                <a:lnTo>
                  <a:pt x="3974775" y="436394"/>
                </a:lnTo>
                <a:cubicBezTo>
                  <a:pt x="3977135" y="436070"/>
                  <a:pt x="3979447" y="435550"/>
                  <a:pt x="3981709" y="434836"/>
                </a:cubicBezTo>
                <a:cubicBezTo>
                  <a:pt x="3983972" y="434121"/>
                  <a:pt x="3986088" y="432823"/>
                  <a:pt x="3988058" y="430939"/>
                </a:cubicBezTo>
                <a:cubicBezTo>
                  <a:pt x="3990435" y="430874"/>
                  <a:pt x="3992714" y="430224"/>
                  <a:pt x="3994895" y="428989"/>
                </a:cubicBezTo>
                <a:cubicBezTo>
                  <a:pt x="3997076" y="427753"/>
                  <a:pt x="3998965" y="426322"/>
                  <a:pt x="4000560" y="424693"/>
                </a:cubicBezTo>
                <a:cubicBezTo>
                  <a:pt x="4006111" y="417642"/>
                  <a:pt x="4011808" y="410640"/>
                  <a:pt x="4017653" y="403687"/>
                </a:cubicBezTo>
                <a:cubicBezTo>
                  <a:pt x="4023497" y="396734"/>
                  <a:pt x="4028999" y="389927"/>
                  <a:pt x="4034159" y="383267"/>
                </a:cubicBezTo>
                <a:cubicBezTo>
                  <a:pt x="4037594" y="378968"/>
                  <a:pt x="4040687" y="374669"/>
                  <a:pt x="4043438" y="370370"/>
                </a:cubicBezTo>
                <a:cubicBezTo>
                  <a:pt x="4046189" y="366071"/>
                  <a:pt x="4049086" y="361772"/>
                  <a:pt x="4052130" y="357473"/>
                </a:cubicBezTo>
                <a:cubicBezTo>
                  <a:pt x="4054051" y="354656"/>
                  <a:pt x="4055680" y="351692"/>
                  <a:pt x="4057014" y="348582"/>
                </a:cubicBezTo>
                <a:cubicBezTo>
                  <a:pt x="4058349" y="345471"/>
                  <a:pt x="4059586" y="342703"/>
                  <a:pt x="4060726" y="340277"/>
                </a:cubicBezTo>
                <a:cubicBezTo>
                  <a:pt x="4064681" y="334463"/>
                  <a:pt x="4068296" y="328894"/>
                  <a:pt x="4071567" y="323569"/>
                </a:cubicBezTo>
                <a:cubicBezTo>
                  <a:pt x="4074839" y="318245"/>
                  <a:pt x="4077477" y="312871"/>
                  <a:pt x="4079479" y="307448"/>
                </a:cubicBezTo>
                <a:cubicBezTo>
                  <a:pt x="4080976" y="304761"/>
                  <a:pt x="4081302" y="302905"/>
                  <a:pt x="4080456" y="301879"/>
                </a:cubicBezTo>
                <a:cubicBezTo>
                  <a:pt x="4079609" y="300853"/>
                  <a:pt x="4077981" y="300365"/>
                  <a:pt x="4075572" y="300414"/>
                </a:cubicBezTo>
                <a:close/>
                <a:moveTo>
                  <a:pt x="3882170" y="275598"/>
                </a:moveTo>
                <a:cubicBezTo>
                  <a:pt x="3886534" y="275158"/>
                  <a:pt x="3890836" y="275647"/>
                  <a:pt x="3895075" y="277065"/>
                </a:cubicBezTo>
                <a:cubicBezTo>
                  <a:pt x="3895840" y="277750"/>
                  <a:pt x="3896654" y="277945"/>
                  <a:pt x="3897517" y="277652"/>
                </a:cubicBezTo>
                <a:cubicBezTo>
                  <a:pt x="3898380" y="277358"/>
                  <a:pt x="3899389" y="277163"/>
                  <a:pt x="3900545" y="277065"/>
                </a:cubicBezTo>
                <a:lnTo>
                  <a:pt x="3914609" y="277065"/>
                </a:lnTo>
                <a:cubicBezTo>
                  <a:pt x="3919232" y="276788"/>
                  <a:pt x="3923465" y="277342"/>
                  <a:pt x="3927307" y="278728"/>
                </a:cubicBezTo>
                <a:cubicBezTo>
                  <a:pt x="3931148" y="280113"/>
                  <a:pt x="3934990" y="281646"/>
                  <a:pt x="3938832" y="283325"/>
                </a:cubicBezTo>
                <a:cubicBezTo>
                  <a:pt x="3940020" y="283341"/>
                  <a:pt x="3941355" y="283698"/>
                  <a:pt x="3942836" y="284395"/>
                </a:cubicBezTo>
                <a:cubicBezTo>
                  <a:pt x="3944318" y="285091"/>
                  <a:pt x="3945848" y="286030"/>
                  <a:pt x="3947427" y="287210"/>
                </a:cubicBezTo>
                <a:cubicBezTo>
                  <a:pt x="3951822" y="291395"/>
                  <a:pt x="3955729" y="295834"/>
                  <a:pt x="3959147" y="300528"/>
                </a:cubicBezTo>
                <a:cubicBezTo>
                  <a:pt x="3962566" y="305222"/>
                  <a:pt x="3964910" y="310656"/>
                  <a:pt x="3966180" y="316828"/>
                </a:cubicBezTo>
                <a:cubicBezTo>
                  <a:pt x="3966929" y="319140"/>
                  <a:pt x="3967775" y="320378"/>
                  <a:pt x="3968719" y="320541"/>
                </a:cubicBezTo>
                <a:cubicBezTo>
                  <a:pt x="3969663" y="320703"/>
                  <a:pt x="3970900" y="319987"/>
                  <a:pt x="3972431" y="318391"/>
                </a:cubicBezTo>
                <a:lnTo>
                  <a:pt x="4016188" y="293415"/>
                </a:lnTo>
                <a:cubicBezTo>
                  <a:pt x="4019004" y="292284"/>
                  <a:pt x="4022162" y="291056"/>
                  <a:pt x="4025662" y="289730"/>
                </a:cubicBezTo>
                <a:cubicBezTo>
                  <a:pt x="4029161" y="288406"/>
                  <a:pt x="4032515" y="286790"/>
                  <a:pt x="4035722" y="284883"/>
                </a:cubicBezTo>
                <a:cubicBezTo>
                  <a:pt x="4039596" y="283354"/>
                  <a:pt x="4043568" y="282117"/>
                  <a:pt x="4047638" y="281172"/>
                </a:cubicBezTo>
                <a:cubicBezTo>
                  <a:pt x="4051707" y="280227"/>
                  <a:pt x="4056070" y="279380"/>
                  <a:pt x="4060726" y="278630"/>
                </a:cubicBezTo>
                <a:cubicBezTo>
                  <a:pt x="4064209" y="277831"/>
                  <a:pt x="4067596" y="277277"/>
                  <a:pt x="4070884" y="276967"/>
                </a:cubicBezTo>
                <a:cubicBezTo>
                  <a:pt x="4074172" y="276658"/>
                  <a:pt x="4077558" y="276690"/>
                  <a:pt x="4081042" y="277065"/>
                </a:cubicBezTo>
                <a:cubicBezTo>
                  <a:pt x="4083044" y="277098"/>
                  <a:pt x="4085095" y="277424"/>
                  <a:pt x="4087195" y="278043"/>
                </a:cubicBezTo>
                <a:cubicBezTo>
                  <a:pt x="4089295" y="278663"/>
                  <a:pt x="4091150" y="279380"/>
                  <a:pt x="4092762" y="280195"/>
                </a:cubicBezTo>
                <a:lnTo>
                  <a:pt x="4098231" y="280195"/>
                </a:lnTo>
                <a:cubicBezTo>
                  <a:pt x="4102953" y="278695"/>
                  <a:pt x="4107771" y="277782"/>
                  <a:pt x="4112687" y="277456"/>
                </a:cubicBezTo>
                <a:cubicBezTo>
                  <a:pt x="4117603" y="277130"/>
                  <a:pt x="4122422" y="277000"/>
                  <a:pt x="4127142" y="277065"/>
                </a:cubicBezTo>
                <a:cubicBezTo>
                  <a:pt x="4135176" y="277016"/>
                  <a:pt x="4141159" y="279450"/>
                  <a:pt x="4145092" y="284367"/>
                </a:cubicBezTo>
                <a:cubicBezTo>
                  <a:pt x="4149025" y="289284"/>
                  <a:pt x="4151885" y="294633"/>
                  <a:pt x="4153672" y="300414"/>
                </a:cubicBezTo>
                <a:cubicBezTo>
                  <a:pt x="4155118" y="305608"/>
                  <a:pt x="4155345" y="311243"/>
                  <a:pt x="4154354" y="317317"/>
                </a:cubicBezTo>
                <a:cubicBezTo>
                  <a:pt x="4153363" y="323390"/>
                  <a:pt x="4151836" y="329220"/>
                  <a:pt x="4149773" y="334805"/>
                </a:cubicBezTo>
                <a:cubicBezTo>
                  <a:pt x="4148213" y="339056"/>
                  <a:pt x="4146654" y="343061"/>
                  <a:pt x="4145094" y="346823"/>
                </a:cubicBezTo>
                <a:cubicBezTo>
                  <a:pt x="4143535" y="350585"/>
                  <a:pt x="4141975" y="354395"/>
                  <a:pt x="4140416" y="358254"/>
                </a:cubicBezTo>
                <a:cubicBezTo>
                  <a:pt x="4136139" y="365762"/>
                  <a:pt x="4131617" y="373415"/>
                  <a:pt x="4126848" y="381215"/>
                </a:cubicBezTo>
                <a:cubicBezTo>
                  <a:pt x="4122079" y="389015"/>
                  <a:pt x="4116968" y="396473"/>
                  <a:pt x="4111515" y="403589"/>
                </a:cubicBezTo>
                <a:cubicBezTo>
                  <a:pt x="4104483" y="413733"/>
                  <a:pt x="4096864" y="423138"/>
                  <a:pt x="4088660" y="431801"/>
                </a:cubicBezTo>
                <a:cubicBezTo>
                  <a:pt x="4080456" y="440466"/>
                  <a:pt x="4071665" y="448491"/>
                  <a:pt x="4062288" y="455877"/>
                </a:cubicBezTo>
                <a:cubicBezTo>
                  <a:pt x="4058724" y="459757"/>
                  <a:pt x="4054719" y="463297"/>
                  <a:pt x="4050275" y="466498"/>
                </a:cubicBezTo>
                <a:cubicBezTo>
                  <a:pt x="4045831" y="469698"/>
                  <a:pt x="4041240" y="472659"/>
                  <a:pt x="4036503" y="475379"/>
                </a:cubicBezTo>
                <a:cubicBezTo>
                  <a:pt x="4035738" y="475412"/>
                  <a:pt x="4035119" y="475543"/>
                  <a:pt x="4034647" y="475772"/>
                </a:cubicBezTo>
                <a:cubicBezTo>
                  <a:pt x="4034175" y="476000"/>
                  <a:pt x="4033752" y="476131"/>
                  <a:pt x="4033378" y="476164"/>
                </a:cubicBezTo>
                <a:cubicBezTo>
                  <a:pt x="4026346" y="480738"/>
                  <a:pt x="4018922" y="483548"/>
                  <a:pt x="4011108" y="484594"/>
                </a:cubicBezTo>
                <a:cubicBezTo>
                  <a:pt x="4003295" y="485639"/>
                  <a:pt x="3995091" y="485705"/>
                  <a:pt x="3986495" y="484790"/>
                </a:cubicBezTo>
                <a:cubicBezTo>
                  <a:pt x="3982507" y="484790"/>
                  <a:pt x="3977982" y="484594"/>
                  <a:pt x="3972919" y="484202"/>
                </a:cubicBezTo>
                <a:cubicBezTo>
                  <a:pt x="3967856" y="483810"/>
                  <a:pt x="3962745" y="483221"/>
                  <a:pt x="3957584" y="482437"/>
                </a:cubicBezTo>
                <a:cubicBezTo>
                  <a:pt x="3955224" y="482078"/>
                  <a:pt x="3952913" y="481816"/>
                  <a:pt x="3950650" y="481653"/>
                </a:cubicBezTo>
                <a:cubicBezTo>
                  <a:pt x="3948387" y="481490"/>
                  <a:pt x="3946271" y="481228"/>
                  <a:pt x="3944301" y="480869"/>
                </a:cubicBezTo>
                <a:cubicBezTo>
                  <a:pt x="3941127" y="480216"/>
                  <a:pt x="3938099" y="479366"/>
                  <a:pt x="3935218" y="478320"/>
                </a:cubicBezTo>
                <a:cubicBezTo>
                  <a:pt x="3932337" y="477275"/>
                  <a:pt x="3929895" y="475249"/>
                  <a:pt x="3927892" y="472243"/>
                </a:cubicBezTo>
                <a:cubicBezTo>
                  <a:pt x="3927437" y="470700"/>
                  <a:pt x="3926395" y="469499"/>
                  <a:pt x="3924767" y="468638"/>
                </a:cubicBezTo>
                <a:cubicBezTo>
                  <a:pt x="3923139" y="467778"/>
                  <a:pt x="3921316" y="467161"/>
                  <a:pt x="3919297" y="466788"/>
                </a:cubicBezTo>
                <a:cubicBezTo>
                  <a:pt x="3918077" y="466024"/>
                  <a:pt x="3917002" y="465407"/>
                  <a:pt x="3916074" y="464937"/>
                </a:cubicBezTo>
                <a:cubicBezTo>
                  <a:pt x="3915146" y="464466"/>
                  <a:pt x="3914658" y="464044"/>
                  <a:pt x="3914609" y="463670"/>
                </a:cubicBezTo>
                <a:cubicBezTo>
                  <a:pt x="3914104" y="461008"/>
                  <a:pt x="3912770" y="458735"/>
                  <a:pt x="3910605" y="456851"/>
                </a:cubicBezTo>
                <a:cubicBezTo>
                  <a:pt x="3908440" y="454968"/>
                  <a:pt x="3906128" y="453085"/>
                  <a:pt x="3903670" y="451201"/>
                </a:cubicBezTo>
                <a:cubicBezTo>
                  <a:pt x="3902726" y="449708"/>
                  <a:pt x="3901488" y="448019"/>
                  <a:pt x="3899958" y="446136"/>
                </a:cubicBezTo>
                <a:cubicBezTo>
                  <a:pt x="3898428" y="444252"/>
                  <a:pt x="3897582" y="441785"/>
                  <a:pt x="3897419" y="438732"/>
                </a:cubicBezTo>
                <a:cubicBezTo>
                  <a:pt x="3896638" y="438602"/>
                  <a:pt x="3895856" y="438862"/>
                  <a:pt x="3895075" y="439512"/>
                </a:cubicBezTo>
                <a:cubicBezTo>
                  <a:pt x="3892867" y="441492"/>
                  <a:pt x="3891094" y="442402"/>
                  <a:pt x="3889757" y="442239"/>
                </a:cubicBezTo>
                <a:cubicBezTo>
                  <a:pt x="3888419" y="442077"/>
                  <a:pt x="3886840" y="440648"/>
                  <a:pt x="3885019" y="437953"/>
                </a:cubicBezTo>
                <a:cubicBezTo>
                  <a:pt x="3883912" y="435567"/>
                  <a:pt x="3883392" y="433130"/>
                  <a:pt x="3883457" y="430644"/>
                </a:cubicBezTo>
                <a:cubicBezTo>
                  <a:pt x="3883522" y="428159"/>
                  <a:pt x="3883782" y="425914"/>
                  <a:pt x="3884238" y="423912"/>
                </a:cubicBezTo>
                <a:cubicBezTo>
                  <a:pt x="3885740" y="419645"/>
                  <a:pt x="3886806" y="415281"/>
                  <a:pt x="3887435" y="410819"/>
                </a:cubicBezTo>
                <a:cubicBezTo>
                  <a:pt x="3888065" y="406357"/>
                  <a:pt x="3888548" y="401603"/>
                  <a:pt x="3888886" y="396554"/>
                </a:cubicBezTo>
                <a:cubicBezTo>
                  <a:pt x="3890063" y="386426"/>
                  <a:pt x="3891191" y="376590"/>
                  <a:pt x="3892271" y="367048"/>
                </a:cubicBezTo>
                <a:cubicBezTo>
                  <a:pt x="3893350" y="357506"/>
                  <a:pt x="3894285" y="348061"/>
                  <a:pt x="3895075" y="338714"/>
                </a:cubicBezTo>
                <a:cubicBezTo>
                  <a:pt x="3895856" y="333258"/>
                  <a:pt x="3896442" y="328145"/>
                  <a:pt x="3896833" y="323374"/>
                </a:cubicBezTo>
                <a:cubicBezTo>
                  <a:pt x="3897224" y="318603"/>
                  <a:pt x="3897419" y="314076"/>
                  <a:pt x="3897419" y="309793"/>
                </a:cubicBezTo>
                <a:cubicBezTo>
                  <a:pt x="3897403" y="307416"/>
                  <a:pt x="3897240" y="305136"/>
                  <a:pt x="3896931" y="302955"/>
                </a:cubicBezTo>
                <a:cubicBezTo>
                  <a:pt x="3896621" y="300773"/>
                  <a:pt x="3896263" y="298886"/>
                  <a:pt x="3895856" y="297293"/>
                </a:cubicBezTo>
                <a:cubicBezTo>
                  <a:pt x="3895824" y="295774"/>
                  <a:pt x="3895500" y="294740"/>
                  <a:pt x="3894885" y="294191"/>
                </a:cubicBezTo>
                <a:cubicBezTo>
                  <a:pt x="3894271" y="293641"/>
                  <a:pt x="3893560" y="293382"/>
                  <a:pt x="3892754" y="293415"/>
                </a:cubicBezTo>
                <a:cubicBezTo>
                  <a:pt x="3890885" y="293043"/>
                  <a:pt x="3889208" y="292817"/>
                  <a:pt x="3887724" y="292736"/>
                </a:cubicBezTo>
                <a:cubicBezTo>
                  <a:pt x="3886238" y="292655"/>
                  <a:pt x="3884556" y="292623"/>
                  <a:pt x="3882676" y="292639"/>
                </a:cubicBezTo>
                <a:cubicBezTo>
                  <a:pt x="3879470" y="292300"/>
                  <a:pt x="3876509" y="291427"/>
                  <a:pt x="3873791" y="290020"/>
                </a:cubicBezTo>
                <a:cubicBezTo>
                  <a:pt x="3871074" y="288614"/>
                  <a:pt x="3869089" y="286382"/>
                  <a:pt x="3867836" y="283325"/>
                </a:cubicBezTo>
                <a:cubicBezTo>
                  <a:pt x="3866306" y="281695"/>
                  <a:pt x="3865655" y="280260"/>
                  <a:pt x="3865883" y="279021"/>
                </a:cubicBezTo>
                <a:cubicBezTo>
                  <a:pt x="3866111" y="277782"/>
                  <a:pt x="3867022" y="277130"/>
                  <a:pt x="3868617" y="277065"/>
                </a:cubicBezTo>
                <a:cubicBezTo>
                  <a:pt x="3873288" y="276527"/>
                  <a:pt x="3877806" y="276038"/>
                  <a:pt x="3882170" y="275598"/>
                </a:cubicBezTo>
                <a:close/>
                <a:moveTo>
                  <a:pt x="1831038" y="265276"/>
                </a:moveTo>
                <a:cubicBezTo>
                  <a:pt x="1811945" y="273894"/>
                  <a:pt x="1792794" y="282463"/>
                  <a:pt x="1773586" y="290983"/>
                </a:cubicBezTo>
                <a:cubicBezTo>
                  <a:pt x="1754379" y="299502"/>
                  <a:pt x="1735012" y="307875"/>
                  <a:pt x="1715485" y="316102"/>
                </a:cubicBezTo>
                <a:cubicBezTo>
                  <a:pt x="1715860" y="316460"/>
                  <a:pt x="1716088" y="316721"/>
                  <a:pt x="1716169" y="316884"/>
                </a:cubicBezTo>
                <a:cubicBezTo>
                  <a:pt x="1716251" y="317047"/>
                  <a:pt x="1716283" y="317308"/>
                  <a:pt x="1716267" y="317666"/>
                </a:cubicBezTo>
                <a:lnTo>
                  <a:pt x="1831818" y="266058"/>
                </a:lnTo>
                <a:cubicBezTo>
                  <a:pt x="1831786" y="266075"/>
                  <a:pt x="1831656" y="266042"/>
                  <a:pt x="1831428" y="265961"/>
                </a:cubicBezTo>
                <a:cubicBezTo>
                  <a:pt x="1831201" y="265879"/>
                  <a:pt x="1831071" y="265651"/>
                  <a:pt x="1831038" y="265276"/>
                </a:cubicBezTo>
                <a:close/>
                <a:moveTo>
                  <a:pt x="2484959" y="263000"/>
                </a:moveTo>
                <a:lnTo>
                  <a:pt x="2484959" y="265349"/>
                </a:lnTo>
                <a:cubicBezTo>
                  <a:pt x="2485551" y="269822"/>
                  <a:pt x="2486338" y="274892"/>
                  <a:pt x="2487321" y="280561"/>
                </a:cubicBezTo>
                <a:cubicBezTo>
                  <a:pt x="2488303" y="286229"/>
                  <a:pt x="2490659" y="291304"/>
                  <a:pt x="2494389" y="295785"/>
                </a:cubicBezTo>
                <a:cubicBezTo>
                  <a:pt x="2497626" y="298299"/>
                  <a:pt x="2499852" y="301641"/>
                  <a:pt x="2501068" y="305812"/>
                </a:cubicBezTo>
                <a:cubicBezTo>
                  <a:pt x="2502285" y="309982"/>
                  <a:pt x="2501603" y="313911"/>
                  <a:pt x="2499022" y="317599"/>
                </a:cubicBezTo>
                <a:cubicBezTo>
                  <a:pt x="2496836" y="319474"/>
                  <a:pt x="2495031" y="321398"/>
                  <a:pt x="2493605" y="323370"/>
                </a:cubicBezTo>
                <a:cubicBezTo>
                  <a:pt x="2492179" y="325343"/>
                  <a:pt x="2490348" y="327853"/>
                  <a:pt x="2488113" y="330902"/>
                </a:cubicBezTo>
                <a:cubicBezTo>
                  <a:pt x="2490381" y="330967"/>
                  <a:pt x="2491761" y="330837"/>
                  <a:pt x="2492253" y="330510"/>
                </a:cubicBezTo>
                <a:cubicBezTo>
                  <a:pt x="2492746" y="330184"/>
                  <a:pt x="2492943" y="329271"/>
                  <a:pt x="2492845" y="327772"/>
                </a:cubicBezTo>
                <a:cubicBezTo>
                  <a:pt x="2497602" y="326142"/>
                  <a:pt x="2502435" y="324120"/>
                  <a:pt x="2507343" y="321708"/>
                </a:cubicBezTo>
                <a:cubicBezTo>
                  <a:pt x="2512252" y="319296"/>
                  <a:pt x="2516531" y="316884"/>
                  <a:pt x="2520181" y="314473"/>
                </a:cubicBezTo>
                <a:cubicBezTo>
                  <a:pt x="2521401" y="312997"/>
                  <a:pt x="2522473" y="311861"/>
                  <a:pt x="2523400" y="311066"/>
                </a:cubicBezTo>
                <a:cubicBezTo>
                  <a:pt x="2524326" y="310271"/>
                  <a:pt x="2524814" y="309330"/>
                  <a:pt x="2524863" y="308244"/>
                </a:cubicBezTo>
                <a:cubicBezTo>
                  <a:pt x="2525984" y="302697"/>
                  <a:pt x="2526667" y="296854"/>
                  <a:pt x="2526910" y="290714"/>
                </a:cubicBezTo>
                <a:cubicBezTo>
                  <a:pt x="2527154" y="284575"/>
                  <a:pt x="2527252" y="278714"/>
                  <a:pt x="2527203" y="273131"/>
                </a:cubicBezTo>
                <a:cubicBezTo>
                  <a:pt x="2527105" y="273084"/>
                  <a:pt x="2526715" y="272603"/>
                  <a:pt x="2526033" y="271686"/>
                </a:cubicBezTo>
                <a:cubicBezTo>
                  <a:pt x="2525350" y="270771"/>
                  <a:pt x="2524960" y="269702"/>
                  <a:pt x="2524863" y="268481"/>
                </a:cubicBezTo>
                <a:cubicBezTo>
                  <a:pt x="2521818" y="268416"/>
                  <a:pt x="2518719" y="268155"/>
                  <a:pt x="2515565" y="267698"/>
                </a:cubicBezTo>
                <a:cubicBezTo>
                  <a:pt x="2512412" y="267241"/>
                  <a:pt x="2508716" y="266980"/>
                  <a:pt x="2504479" y="266915"/>
                </a:cubicBezTo>
                <a:cubicBezTo>
                  <a:pt x="2501623" y="266067"/>
                  <a:pt x="2498378" y="265218"/>
                  <a:pt x="2494743" y="264370"/>
                </a:cubicBezTo>
                <a:cubicBezTo>
                  <a:pt x="2491108" y="263522"/>
                  <a:pt x="2487846" y="263065"/>
                  <a:pt x="2484959" y="263000"/>
                </a:cubicBezTo>
                <a:close/>
                <a:moveTo>
                  <a:pt x="1906838" y="245767"/>
                </a:moveTo>
                <a:lnTo>
                  <a:pt x="1906056" y="248103"/>
                </a:lnTo>
                <a:cubicBezTo>
                  <a:pt x="1906105" y="248136"/>
                  <a:pt x="1906398" y="248265"/>
                  <a:pt x="1906935" y="248493"/>
                </a:cubicBezTo>
                <a:cubicBezTo>
                  <a:pt x="1907473" y="248720"/>
                  <a:pt x="1907961" y="248849"/>
                  <a:pt x="1908401" y="248882"/>
                </a:cubicBezTo>
                <a:lnTo>
                  <a:pt x="1919344" y="246546"/>
                </a:lnTo>
                <a:lnTo>
                  <a:pt x="1919344" y="245767"/>
                </a:lnTo>
                <a:close/>
                <a:moveTo>
                  <a:pt x="2531104" y="233249"/>
                </a:moveTo>
                <a:cubicBezTo>
                  <a:pt x="2522973" y="237180"/>
                  <a:pt x="2515181" y="241062"/>
                  <a:pt x="2507728" y="244895"/>
                </a:cubicBezTo>
                <a:cubicBezTo>
                  <a:pt x="2500273" y="248728"/>
                  <a:pt x="2492684" y="252414"/>
                  <a:pt x="2484959" y="255954"/>
                </a:cubicBezTo>
                <a:cubicBezTo>
                  <a:pt x="2483826" y="256019"/>
                  <a:pt x="2483136" y="256280"/>
                  <a:pt x="2482889" y="256737"/>
                </a:cubicBezTo>
                <a:cubicBezTo>
                  <a:pt x="2482643" y="257193"/>
                  <a:pt x="2482544" y="257454"/>
                  <a:pt x="2482594" y="257520"/>
                </a:cubicBezTo>
                <a:cubicBezTo>
                  <a:pt x="2482659" y="258270"/>
                  <a:pt x="2483119" y="258727"/>
                  <a:pt x="2483973" y="258890"/>
                </a:cubicBezTo>
                <a:cubicBezTo>
                  <a:pt x="2484828" y="259053"/>
                  <a:pt x="2485682" y="259118"/>
                  <a:pt x="2486536" y="259085"/>
                </a:cubicBezTo>
                <a:cubicBezTo>
                  <a:pt x="2488460" y="260586"/>
                  <a:pt x="2490519" y="261499"/>
                  <a:pt x="2492714" y="261826"/>
                </a:cubicBezTo>
                <a:cubicBezTo>
                  <a:pt x="2494908" y="262152"/>
                  <a:pt x="2497526" y="262282"/>
                  <a:pt x="2500567" y="262217"/>
                </a:cubicBezTo>
                <a:cubicBezTo>
                  <a:pt x="2504470" y="262592"/>
                  <a:pt x="2508423" y="262821"/>
                  <a:pt x="2512426" y="262902"/>
                </a:cubicBezTo>
                <a:cubicBezTo>
                  <a:pt x="2516429" y="262984"/>
                  <a:pt x="2520575" y="263016"/>
                  <a:pt x="2524863" y="263000"/>
                </a:cubicBezTo>
                <a:cubicBezTo>
                  <a:pt x="2526732" y="264109"/>
                  <a:pt x="2527869" y="264240"/>
                  <a:pt x="2528276" y="263391"/>
                </a:cubicBezTo>
                <a:cubicBezTo>
                  <a:pt x="2528682" y="262543"/>
                  <a:pt x="2528844" y="261108"/>
                  <a:pt x="2528763" y="259085"/>
                </a:cubicBezTo>
                <a:cubicBezTo>
                  <a:pt x="2529885" y="257520"/>
                  <a:pt x="2530567" y="255954"/>
                  <a:pt x="2530811" y="254388"/>
                </a:cubicBezTo>
                <a:cubicBezTo>
                  <a:pt x="2531055" y="252822"/>
                  <a:pt x="2531153" y="251256"/>
                  <a:pt x="2531104" y="249690"/>
                </a:cubicBezTo>
                <a:cubicBezTo>
                  <a:pt x="2532225" y="247292"/>
                  <a:pt x="2532908" y="244650"/>
                  <a:pt x="2533151" y="241763"/>
                </a:cubicBezTo>
                <a:cubicBezTo>
                  <a:pt x="2533395" y="238876"/>
                  <a:pt x="2533493" y="236038"/>
                  <a:pt x="2533444" y="233249"/>
                </a:cubicBezTo>
                <a:close/>
                <a:moveTo>
                  <a:pt x="288944" y="216156"/>
                </a:moveTo>
                <a:cubicBezTo>
                  <a:pt x="283904" y="217654"/>
                  <a:pt x="278961" y="219149"/>
                  <a:pt x="274116" y="220642"/>
                </a:cubicBezTo>
                <a:cubicBezTo>
                  <a:pt x="269271" y="222135"/>
                  <a:pt x="264328" y="224010"/>
                  <a:pt x="259288" y="226268"/>
                </a:cubicBezTo>
                <a:cubicBezTo>
                  <a:pt x="255028" y="227421"/>
                  <a:pt x="250866" y="228784"/>
                  <a:pt x="246801" y="230358"/>
                </a:cubicBezTo>
                <a:cubicBezTo>
                  <a:pt x="242736" y="231931"/>
                  <a:pt x="238574" y="233702"/>
                  <a:pt x="234314" y="235670"/>
                </a:cubicBezTo>
                <a:cubicBezTo>
                  <a:pt x="233534" y="235800"/>
                  <a:pt x="232753" y="236318"/>
                  <a:pt x="231971" y="237225"/>
                </a:cubicBezTo>
                <a:cubicBezTo>
                  <a:pt x="231955" y="237257"/>
                  <a:pt x="231987" y="237387"/>
                  <a:pt x="232069" y="237613"/>
                </a:cubicBezTo>
                <a:cubicBezTo>
                  <a:pt x="232151" y="237840"/>
                  <a:pt x="232379" y="237970"/>
                  <a:pt x="232753" y="238002"/>
                </a:cubicBezTo>
                <a:lnTo>
                  <a:pt x="262409" y="227802"/>
                </a:lnTo>
                <a:lnTo>
                  <a:pt x="292846" y="218499"/>
                </a:lnTo>
                <a:lnTo>
                  <a:pt x="292846" y="216937"/>
                </a:lnTo>
                <a:cubicBezTo>
                  <a:pt x="292050" y="216905"/>
                  <a:pt x="291302" y="216774"/>
                  <a:pt x="290602" y="216546"/>
                </a:cubicBezTo>
                <a:cubicBezTo>
                  <a:pt x="289903" y="216319"/>
                  <a:pt x="289351" y="216188"/>
                  <a:pt x="288944" y="216156"/>
                </a:cubicBezTo>
                <a:close/>
                <a:moveTo>
                  <a:pt x="1934194" y="204406"/>
                </a:moveTo>
                <a:cubicBezTo>
                  <a:pt x="1930172" y="203982"/>
                  <a:pt x="1922779" y="205221"/>
                  <a:pt x="1912016" y="208123"/>
                </a:cubicBezTo>
                <a:cubicBezTo>
                  <a:pt x="1901252" y="211024"/>
                  <a:pt x="1894836" y="213436"/>
                  <a:pt x="1892768" y="215360"/>
                </a:cubicBezTo>
                <a:cubicBezTo>
                  <a:pt x="1899819" y="213388"/>
                  <a:pt x="1906821" y="211464"/>
                  <a:pt x="1913774" y="209590"/>
                </a:cubicBezTo>
                <a:cubicBezTo>
                  <a:pt x="1920728" y="207715"/>
                  <a:pt x="1927534" y="205987"/>
                  <a:pt x="1934194" y="204406"/>
                </a:cubicBezTo>
                <a:close/>
                <a:moveTo>
                  <a:pt x="3405185" y="186476"/>
                </a:moveTo>
                <a:cubicBezTo>
                  <a:pt x="3401410" y="186606"/>
                  <a:pt x="3397244" y="187127"/>
                  <a:pt x="3392688" y="188038"/>
                </a:cubicBezTo>
                <a:cubicBezTo>
                  <a:pt x="3390490" y="188949"/>
                  <a:pt x="3387909" y="189470"/>
                  <a:pt x="3384945" y="189600"/>
                </a:cubicBezTo>
                <a:cubicBezTo>
                  <a:pt x="3384913" y="189974"/>
                  <a:pt x="3384784" y="190202"/>
                  <a:pt x="3384558" y="190284"/>
                </a:cubicBezTo>
                <a:cubicBezTo>
                  <a:pt x="3384333" y="190365"/>
                  <a:pt x="3384204" y="190398"/>
                  <a:pt x="3384172" y="190381"/>
                </a:cubicBezTo>
                <a:lnTo>
                  <a:pt x="3384945" y="191162"/>
                </a:lnTo>
                <a:cubicBezTo>
                  <a:pt x="3385784" y="190788"/>
                  <a:pt x="3386815" y="190560"/>
                  <a:pt x="3388040" y="190479"/>
                </a:cubicBezTo>
                <a:cubicBezTo>
                  <a:pt x="3389264" y="190398"/>
                  <a:pt x="3390296" y="190365"/>
                  <a:pt x="3391134" y="190381"/>
                </a:cubicBezTo>
                <a:cubicBezTo>
                  <a:pt x="3391504" y="190349"/>
                  <a:pt x="3391730" y="190219"/>
                  <a:pt x="3391811" y="189991"/>
                </a:cubicBezTo>
                <a:cubicBezTo>
                  <a:pt x="3391891" y="189763"/>
                  <a:pt x="3391923" y="189633"/>
                  <a:pt x="3391907" y="189600"/>
                </a:cubicBezTo>
                <a:lnTo>
                  <a:pt x="3410652" y="187257"/>
                </a:lnTo>
                <a:lnTo>
                  <a:pt x="3411433" y="187257"/>
                </a:lnTo>
                <a:lnTo>
                  <a:pt x="3411433" y="186476"/>
                </a:lnTo>
                <a:close/>
                <a:moveTo>
                  <a:pt x="3414558" y="185695"/>
                </a:moveTo>
                <a:lnTo>
                  <a:pt x="3414558" y="186476"/>
                </a:lnTo>
                <a:cubicBezTo>
                  <a:pt x="3417682" y="185825"/>
                  <a:pt x="3420025" y="185565"/>
                  <a:pt x="3421587" y="185695"/>
                </a:cubicBezTo>
                <a:close/>
                <a:moveTo>
                  <a:pt x="226504" y="145861"/>
                </a:moveTo>
                <a:lnTo>
                  <a:pt x="226504" y="149767"/>
                </a:lnTo>
                <a:lnTo>
                  <a:pt x="228067" y="176322"/>
                </a:lnTo>
                <a:cubicBezTo>
                  <a:pt x="227949" y="178584"/>
                  <a:pt x="228176" y="179919"/>
                  <a:pt x="228745" y="180325"/>
                </a:cubicBezTo>
                <a:cubicBezTo>
                  <a:pt x="229314" y="180732"/>
                  <a:pt x="230911" y="180699"/>
                  <a:pt x="233534" y="180228"/>
                </a:cubicBezTo>
                <a:cubicBezTo>
                  <a:pt x="235670" y="180097"/>
                  <a:pt x="236679" y="178796"/>
                  <a:pt x="236561" y="176322"/>
                </a:cubicBezTo>
                <a:lnTo>
                  <a:pt x="236561" y="162264"/>
                </a:lnTo>
                <a:lnTo>
                  <a:pt x="234244" y="156015"/>
                </a:lnTo>
                <a:lnTo>
                  <a:pt x="228067" y="148205"/>
                </a:lnTo>
                <a:cubicBezTo>
                  <a:pt x="227708" y="147423"/>
                  <a:pt x="227447" y="146838"/>
                  <a:pt x="227284" y="146447"/>
                </a:cubicBezTo>
                <a:cubicBezTo>
                  <a:pt x="227122" y="146057"/>
                  <a:pt x="226861" y="145861"/>
                  <a:pt x="226504" y="145861"/>
                </a:cubicBezTo>
                <a:close/>
                <a:moveTo>
                  <a:pt x="1969660" y="145621"/>
                </a:moveTo>
                <a:cubicBezTo>
                  <a:pt x="1968569" y="145394"/>
                  <a:pt x="1967429" y="145459"/>
                  <a:pt x="1966241" y="145815"/>
                </a:cubicBezTo>
                <a:cubicBezTo>
                  <a:pt x="1965459" y="145686"/>
                  <a:pt x="1964677" y="145945"/>
                  <a:pt x="1963896" y="146594"/>
                </a:cubicBezTo>
                <a:lnTo>
                  <a:pt x="1962333" y="146594"/>
                </a:lnTo>
                <a:cubicBezTo>
                  <a:pt x="1963880" y="148085"/>
                  <a:pt x="1965475" y="149188"/>
                  <a:pt x="1967120" y="149901"/>
                </a:cubicBezTo>
                <a:cubicBezTo>
                  <a:pt x="1968765" y="150614"/>
                  <a:pt x="1970556" y="151328"/>
                  <a:pt x="1972494" y="152041"/>
                </a:cubicBezTo>
                <a:cubicBezTo>
                  <a:pt x="1973229" y="152365"/>
                  <a:pt x="1973677" y="152300"/>
                  <a:pt x="1973837" y="151846"/>
                </a:cubicBezTo>
                <a:cubicBezTo>
                  <a:pt x="1973996" y="151393"/>
                  <a:pt x="1974060" y="150938"/>
                  <a:pt x="1974028" y="150485"/>
                </a:cubicBezTo>
                <a:cubicBezTo>
                  <a:pt x="1973134" y="149577"/>
                  <a:pt x="1972622" y="148280"/>
                  <a:pt x="1972494" y="146594"/>
                </a:cubicBezTo>
                <a:cubicBezTo>
                  <a:pt x="1971696" y="146172"/>
                  <a:pt x="1970751" y="145848"/>
                  <a:pt x="1969660" y="145621"/>
                </a:cubicBezTo>
                <a:close/>
                <a:moveTo>
                  <a:pt x="1742064" y="103685"/>
                </a:moveTo>
                <a:cubicBezTo>
                  <a:pt x="1757699" y="103815"/>
                  <a:pt x="1772537" y="108241"/>
                  <a:pt x="1786577" y="116963"/>
                </a:cubicBezTo>
                <a:cubicBezTo>
                  <a:pt x="1793938" y="121678"/>
                  <a:pt x="1800861" y="126873"/>
                  <a:pt x="1807345" y="132549"/>
                </a:cubicBezTo>
                <a:cubicBezTo>
                  <a:pt x="1813829" y="138224"/>
                  <a:pt x="1820167" y="144206"/>
                  <a:pt x="1826358" y="150494"/>
                </a:cubicBezTo>
                <a:cubicBezTo>
                  <a:pt x="1835301" y="159097"/>
                  <a:pt x="1843761" y="168008"/>
                  <a:pt x="1851737" y="177227"/>
                </a:cubicBezTo>
                <a:cubicBezTo>
                  <a:pt x="1859713" y="186445"/>
                  <a:pt x="1867398" y="195766"/>
                  <a:pt x="1874791" y="205189"/>
                </a:cubicBezTo>
                <a:cubicBezTo>
                  <a:pt x="1876061" y="207324"/>
                  <a:pt x="1877820" y="208530"/>
                  <a:pt x="1880067" y="208807"/>
                </a:cubicBezTo>
                <a:cubicBezTo>
                  <a:pt x="1882315" y="209084"/>
                  <a:pt x="1884464" y="209704"/>
                  <a:pt x="1886515" y="210665"/>
                </a:cubicBezTo>
                <a:cubicBezTo>
                  <a:pt x="1887281" y="210649"/>
                  <a:pt x="1887899" y="210682"/>
                  <a:pt x="1888372" y="210763"/>
                </a:cubicBezTo>
                <a:cubicBezTo>
                  <a:pt x="1888844" y="210845"/>
                  <a:pt x="1889267" y="211073"/>
                  <a:pt x="1889642" y="211448"/>
                </a:cubicBezTo>
                <a:cubicBezTo>
                  <a:pt x="1890831" y="212475"/>
                  <a:pt x="1892166" y="212768"/>
                  <a:pt x="1893648" y="212328"/>
                </a:cubicBezTo>
                <a:cubicBezTo>
                  <a:pt x="1895130" y="211888"/>
                  <a:pt x="1896660" y="211595"/>
                  <a:pt x="1898240" y="211448"/>
                </a:cubicBezTo>
                <a:cubicBezTo>
                  <a:pt x="1903369" y="209476"/>
                  <a:pt x="1908743" y="207748"/>
                  <a:pt x="1914361" y="206264"/>
                </a:cubicBezTo>
                <a:cubicBezTo>
                  <a:pt x="1919979" y="204781"/>
                  <a:pt x="1925548" y="203640"/>
                  <a:pt x="1931068" y="202841"/>
                </a:cubicBezTo>
                <a:cubicBezTo>
                  <a:pt x="1933429" y="202108"/>
                  <a:pt x="1935937" y="201815"/>
                  <a:pt x="1938591" y="201961"/>
                </a:cubicBezTo>
                <a:cubicBezTo>
                  <a:pt x="1941245" y="202108"/>
                  <a:pt x="1943948" y="202401"/>
                  <a:pt x="1946700" y="202841"/>
                </a:cubicBezTo>
                <a:cubicBezTo>
                  <a:pt x="1948622" y="202890"/>
                  <a:pt x="1950446" y="203184"/>
                  <a:pt x="1952172" y="203722"/>
                </a:cubicBezTo>
                <a:cubicBezTo>
                  <a:pt x="1953898" y="204259"/>
                  <a:pt x="1955721" y="204748"/>
                  <a:pt x="1957643" y="205189"/>
                </a:cubicBezTo>
                <a:cubicBezTo>
                  <a:pt x="1958050" y="205287"/>
                  <a:pt x="1958409" y="205678"/>
                  <a:pt x="1958718" y="206362"/>
                </a:cubicBezTo>
                <a:cubicBezTo>
                  <a:pt x="1959027" y="207047"/>
                  <a:pt x="1959190" y="207438"/>
                  <a:pt x="1959206" y="207536"/>
                </a:cubicBezTo>
                <a:lnTo>
                  <a:pt x="1950608" y="220837"/>
                </a:lnTo>
                <a:lnTo>
                  <a:pt x="1947482" y="227081"/>
                </a:lnTo>
                <a:cubicBezTo>
                  <a:pt x="1945235" y="227908"/>
                  <a:pt x="1943476" y="229174"/>
                  <a:pt x="1942206" y="230877"/>
                </a:cubicBezTo>
                <a:cubicBezTo>
                  <a:pt x="1940936" y="232580"/>
                  <a:pt x="1939568" y="234429"/>
                  <a:pt x="1938102" y="236424"/>
                </a:cubicBezTo>
                <a:cubicBezTo>
                  <a:pt x="1937321" y="237560"/>
                  <a:pt x="1936344" y="238403"/>
                  <a:pt x="1935171" y="238955"/>
                </a:cubicBezTo>
                <a:cubicBezTo>
                  <a:pt x="1933999" y="239506"/>
                  <a:pt x="1932631" y="239961"/>
                  <a:pt x="1931068" y="240317"/>
                </a:cubicBezTo>
                <a:cubicBezTo>
                  <a:pt x="1929472" y="241031"/>
                  <a:pt x="1927779" y="241550"/>
                  <a:pt x="1925987" y="241874"/>
                </a:cubicBezTo>
                <a:cubicBezTo>
                  <a:pt x="1924196" y="242199"/>
                  <a:pt x="1922503" y="242718"/>
                  <a:pt x="1920907" y="243432"/>
                </a:cubicBezTo>
                <a:lnTo>
                  <a:pt x="1920907" y="244210"/>
                </a:lnTo>
                <a:cubicBezTo>
                  <a:pt x="1921705" y="244243"/>
                  <a:pt x="1922454" y="244372"/>
                  <a:pt x="1923154" y="244600"/>
                </a:cubicBezTo>
                <a:cubicBezTo>
                  <a:pt x="1923854" y="244827"/>
                  <a:pt x="1924408" y="244956"/>
                  <a:pt x="1924815" y="244989"/>
                </a:cubicBezTo>
                <a:cubicBezTo>
                  <a:pt x="1925206" y="245021"/>
                  <a:pt x="1925597" y="245151"/>
                  <a:pt x="1925987" y="245378"/>
                </a:cubicBezTo>
                <a:cubicBezTo>
                  <a:pt x="1926378" y="245605"/>
                  <a:pt x="1926769" y="245735"/>
                  <a:pt x="1927160" y="245767"/>
                </a:cubicBezTo>
                <a:cubicBezTo>
                  <a:pt x="1926802" y="245832"/>
                  <a:pt x="1926541" y="246092"/>
                  <a:pt x="1926378" y="246546"/>
                </a:cubicBezTo>
                <a:cubicBezTo>
                  <a:pt x="1926215" y="247000"/>
                  <a:pt x="1925955" y="247260"/>
                  <a:pt x="1925597" y="247325"/>
                </a:cubicBezTo>
                <a:cubicBezTo>
                  <a:pt x="1923675" y="248055"/>
                  <a:pt x="1921851" y="248541"/>
                  <a:pt x="1920125" y="248785"/>
                </a:cubicBezTo>
                <a:cubicBezTo>
                  <a:pt x="1918399" y="249028"/>
                  <a:pt x="1916575" y="249320"/>
                  <a:pt x="1914654" y="249660"/>
                </a:cubicBezTo>
                <a:cubicBezTo>
                  <a:pt x="1913889" y="250017"/>
                  <a:pt x="1913074" y="250277"/>
                  <a:pt x="1912211" y="250439"/>
                </a:cubicBezTo>
                <a:cubicBezTo>
                  <a:pt x="1911348" y="250601"/>
                  <a:pt x="1910338" y="250861"/>
                  <a:pt x="1909182" y="251218"/>
                </a:cubicBezTo>
                <a:cubicBezTo>
                  <a:pt x="1922488" y="270320"/>
                  <a:pt x="1935153" y="289567"/>
                  <a:pt x="1947177" y="308959"/>
                </a:cubicBezTo>
                <a:cubicBezTo>
                  <a:pt x="1959200" y="328351"/>
                  <a:pt x="1970473" y="348168"/>
                  <a:pt x="1980994" y="368412"/>
                </a:cubicBezTo>
                <a:lnTo>
                  <a:pt x="1982560" y="368412"/>
                </a:lnTo>
                <a:cubicBezTo>
                  <a:pt x="1983327" y="366423"/>
                  <a:pt x="1984141" y="364185"/>
                  <a:pt x="1985006" y="361696"/>
                </a:cubicBezTo>
                <a:cubicBezTo>
                  <a:pt x="1985870" y="359207"/>
                  <a:pt x="1986881" y="356745"/>
                  <a:pt x="1988039" y="354310"/>
                </a:cubicBezTo>
                <a:cubicBezTo>
                  <a:pt x="1989653" y="349688"/>
                  <a:pt x="1991316" y="345154"/>
                  <a:pt x="1993028" y="340708"/>
                </a:cubicBezTo>
                <a:cubicBezTo>
                  <a:pt x="1994741" y="336261"/>
                  <a:pt x="1996208" y="331708"/>
                  <a:pt x="1997431" y="327049"/>
                </a:cubicBezTo>
                <a:cubicBezTo>
                  <a:pt x="1998589" y="323531"/>
                  <a:pt x="1999600" y="320012"/>
                  <a:pt x="2000464" y="316493"/>
                </a:cubicBezTo>
                <a:cubicBezTo>
                  <a:pt x="2001328" y="312974"/>
                  <a:pt x="2002143" y="309456"/>
                  <a:pt x="2002910" y="305937"/>
                </a:cubicBezTo>
                <a:cubicBezTo>
                  <a:pt x="2003203" y="304031"/>
                  <a:pt x="2003203" y="302369"/>
                  <a:pt x="2002910" y="300952"/>
                </a:cubicBezTo>
                <a:cubicBezTo>
                  <a:pt x="2002616" y="299535"/>
                  <a:pt x="2002616" y="298069"/>
                  <a:pt x="2002910" y="296554"/>
                </a:cubicBezTo>
                <a:cubicBezTo>
                  <a:pt x="2003366" y="296961"/>
                  <a:pt x="2004018" y="297515"/>
                  <a:pt x="2004866" y="298215"/>
                </a:cubicBezTo>
                <a:cubicBezTo>
                  <a:pt x="2005714" y="298916"/>
                  <a:pt x="2006367" y="299665"/>
                  <a:pt x="2006823" y="300463"/>
                </a:cubicBezTo>
                <a:lnTo>
                  <a:pt x="2013867" y="320012"/>
                </a:lnTo>
                <a:cubicBezTo>
                  <a:pt x="2016199" y="327047"/>
                  <a:pt x="2017797" y="334075"/>
                  <a:pt x="2018661" y="341098"/>
                </a:cubicBezTo>
                <a:cubicBezTo>
                  <a:pt x="2019525" y="348120"/>
                  <a:pt x="2019754" y="355153"/>
                  <a:pt x="2019346" y="362196"/>
                </a:cubicBezTo>
                <a:cubicBezTo>
                  <a:pt x="2018955" y="367603"/>
                  <a:pt x="2018368" y="372920"/>
                  <a:pt x="2017585" y="378148"/>
                </a:cubicBezTo>
                <a:cubicBezTo>
                  <a:pt x="2016802" y="383376"/>
                  <a:pt x="2015824" y="388710"/>
                  <a:pt x="2014650" y="394148"/>
                </a:cubicBezTo>
                <a:cubicBezTo>
                  <a:pt x="2013835" y="398056"/>
                  <a:pt x="2012922" y="401964"/>
                  <a:pt x="2011911" y="405872"/>
                </a:cubicBezTo>
                <a:cubicBezTo>
                  <a:pt x="2010900" y="409779"/>
                  <a:pt x="2009986" y="413687"/>
                  <a:pt x="2009171" y="417595"/>
                </a:cubicBezTo>
                <a:lnTo>
                  <a:pt x="2009171" y="419940"/>
                </a:lnTo>
                <a:cubicBezTo>
                  <a:pt x="2011535" y="424955"/>
                  <a:pt x="2014047" y="429970"/>
                  <a:pt x="2016704" y="434985"/>
                </a:cubicBezTo>
                <a:cubicBezTo>
                  <a:pt x="2019362" y="440000"/>
                  <a:pt x="2022069" y="445406"/>
                  <a:pt x="2024824" y="451202"/>
                </a:cubicBezTo>
                <a:cubicBezTo>
                  <a:pt x="2024808" y="449704"/>
                  <a:pt x="2024841" y="448597"/>
                  <a:pt x="2024921" y="447881"/>
                </a:cubicBezTo>
                <a:cubicBezTo>
                  <a:pt x="2025002" y="447164"/>
                  <a:pt x="2025227" y="446448"/>
                  <a:pt x="2025598" y="445731"/>
                </a:cubicBezTo>
                <a:lnTo>
                  <a:pt x="2026370" y="445731"/>
                </a:lnTo>
                <a:cubicBezTo>
                  <a:pt x="2027167" y="456311"/>
                  <a:pt x="2028064" y="461464"/>
                  <a:pt x="2029061" y="461189"/>
                </a:cubicBezTo>
                <a:cubicBezTo>
                  <a:pt x="2030058" y="460914"/>
                  <a:pt x="2031013" y="458945"/>
                  <a:pt x="2031924" y="455284"/>
                </a:cubicBezTo>
                <a:cubicBezTo>
                  <a:pt x="2032835" y="451622"/>
                  <a:pt x="2033560" y="450001"/>
                  <a:pt x="2034099" y="450421"/>
                </a:cubicBezTo>
                <a:cubicBezTo>
                  <a:pt x="2033363" y="455123"/>
                  <a:pt x="2034604" y="464118"/>
                  <a:pt x="2037824" y="477404"/>
                </a:cubicBezTo>
                <a:cubicBezTo>
                  <a:pt x="2041044" y="490690"/>
                  <a:pt x="2044479" y="503497"/>
                  <a:pt x="2048130" y="515827"/>
                </a:cubicBezTo>
                <a:cubicBezTo>
                  <a:pt x="2051780" y="528157"/>
                  <a:pt x="2053883" y="535238"/>
                  <a:pt x="2054437" y="537072"/>
                </a:cubicBezTo>
                <a:cubicBezTo>
                  <a:pt x="2053959" y="523630"/>
                  <a:pt x="2052134" y="504319"/>
                  <a:pt x="2048962" y="479138"/>
                </a:cubicBezTo>
                <a:cubicBezTo>
                  <a:pt x="2045790" y="453957"/>
                  <a:pt x="2042575" y="428732"/>
                  <a:pt x="2039317" y="403464"/>
                </a:cubicBezTo>
                <a:cubicBezTo>
                  <a:pt x="2036059" y="378195"/>
                  <a:pt x="2034062" y="358708"/>
                  <a:pt x="2033327" y="345002"/>
                </a:cubicBezTo>
                <a:lnTo>
                  <a:pt x="2034099" y="345002"/>
                </a:lnTo>
                <a:lnTo>
                  <a:pt x="2036446" y="356686"/>
                </a:lnTo>
                <a:lnTo>
                  <a:pt x="2038793" y="369966"/>
                </a:lnTo>
                <a:cubicBezTo>
                  <a:pt x="2039168" y="373107"/>
                  <a:pt x="2039591" y="376351"/>
                  <a:pt x="2040064" y="379699"/>
                </a:cubicBezTo>
                <a:cubicBezTo>
                  <a:pt x="2040536" y="383046"/>
                  <a:pt x="2041156" y="386300"/>
                  <a:pt x="2041922" y="389459"/>
                </a:cubicBezTo>
                <a:cubicBezTo>
                  <a:pt x="2043079" y="394930"/>
                  <a:pt x="2044285" y="400401"/>
                  <a:pt x="2045539" y="405872"/>
                </a:cubicBezTo>
                <a:cubicBezTo>
                  <a:pt x="2046794" y="411343"/>
                  <a:pt x="2048196" y="416813"/>
                  <a:pt x="2049744" y="422285"/>
                </a:cubicBezTo>
                <a:lnTo>
                  <a:pt x="2071646" y="499659"/>
                </a:lnTo>
                <a:cubicBezTo>
                  <a:pt x="2073976" y="507148"/>
                  <a:pt x="2076160" y="514823"/>
                  <a:pt x="2078197" y="522683"/>
                </a:cubicBezTo>
                <a:cubicBezTo>
                  <a:pt x="2080234" y="530544"/>
                  <a:pt x="2082222" y="538205"/>
                  <a:pt x="2084161" y="545669"/>
                </a:cubicBezTo>
                <a:cubicBezTo>
                  <a:pt x="2085286" y="550782"/>
                  <a:pt x="2086361" y="555992"/>
                  <a:pt x="2087388" y="561300"/>
                </a:cubicBezTo>
                <a:cubicBezTo>
                  <a:pt x="2088415" y="566608"/>
                  <a:pt x="2089686" y="571818"/>
                  <a:pt x="2091201" y="576931"/>
                </a:cubicBezTo>
                <a:lnTo>
                  <a:pt x="2099024" y="592562"/>
                </a:lnTo>
                <a:cubicBezTo>
                  <a:pt x="2104021" y="602706"/>
                  <a:pt x="2108940" y="612703"/>
                  <a:pt x="2113779" y="622554"/>
                </a:cubicBezTo>
                <a:cubicBezTo>
                  <a:pt x="2118618" y="632405"/>
                  <a:pt x="2123560" y="642207"/>
                  <a:pt x="2128607" y="651960"/>
                </a:cubicBezTo>
                <a:cubicBezTo>
                  <a:pt x="2129713" y="654272"/>
                  <a:pt x="2130429" y="656486"/>
                  <a:pt x="2130754" y="658603"/>
                </a:cubicBezTo>
                <a:cubicBezTo>
                  <a:pt x="2131080" y="660720"/>
                  <a:pt x="2131405" y="662934"/>
                  <a:pt x="2131731" y="665246"/>
                </a:cubicBezTo>
                <a:cubicBezTo>
                  <a:pt x="2131780" y="669122"/>
                  <a:pt x="2132072" y="672899"/>
                  <a:pt x="2132609" y="676577"/>
                </a:cubicBezTo>
                <a:cubicBezTo>
                  <a:pt x="2133146" y="680256"/>
                  <a:pt x="2133634" y="684030"/>
                  <a:pt x="2134074" y="687899"/>
                </a:cubicBezTo>
                <a:cubicBezTo>
                  <a:pt x="2134481" y="690660"/>
                  <a:pt x="2134448" y="693472"/>
                  <a:pt x="2133976" y="696334"/>
                </a:cubicBezTo>
                <a:cubicBezTo>
                  <a:pt x="2133504" y="699197"/>
                  <a:pt x="2132496" y="701824"/>
                  <a:pt x="2130950" y="704215"/>
                </a:cubicBezTo>
                <a:cubicBezTo>
                  <a:pt x="2129811" y="706525"/>
                  <a:pt x="2128574" y="708738"/>
                  <a:pt x="2127240" y="710854"/>
                </a:cubicBezTo>
                <a:cubicBezTo>
                  <a:pt x="2125906" y="712969"/>
                  <a:pt x="2124278" y="715182"/>
                  <a:pt x="2122358" y="717492"/>
                </a:cubicBezTo>
                <a:lnTo>
                  <a:pt x="2113766" y="726865"/>
                </a:lnTo>
                <a:cubicBezTo>
                  <a:pt x="2113344" y="728069"/>
                  <a:pt x="2112432" y="728980"/>
                  <a:pt x="2111033" y="729599"/>
                </a:cubicBezTo>
                <a:cubicBezTo>
                  <a:pt x="2109634" y="730217"/>
                  <a:pt x="2107941" y="730347"/>
                  <a:pt x="2105956" y="729989"/>
                </a:cubicBezTo>
                <a:lnTo>
                  <a:pt x="2105175" y="735457"/>
                </a:lnTo>
                <a:lnTo>
                  <a:pt x="2103641" y="735457"/>
                </a:lnTo>
                <a:cubicBezTo>
                  <a:pt x="2102746" y="732983"/>
                  <a:pt x="2101467" y="730120"/>
                  <a:pt x="2099805" y="726865"/>
                </a:cubicBezTo>
                <a:cubicBezTo>
                  <a:pt x="2097817" y="727597"/>
                  <a:pt x="2095927" y="728476"/>
                  <a:pt x="2094135" y="729501"/>
                </a:cubicBezTo>
                <a:cubicBezTo>
                  <a:pt x="2092342" y="730526"/>
                  <a:pt x="2090843" y="731991"/>
                  <a:pt x="2089637" y="733894"/>
                </a:cubicBezTo>
                <a:cubicBezTo>
                  <a:pt x="2088415" y="734952"/>
                  <a:pt x="2087143" y="735375"/>
                  <a:pt x="2085824" y="735164"/>
                </a:cubicBezTo>
                <a:cubicBezTo>
                  <a:pt x="2084504" y="734952"/>
                  <a:pt x="2083428" y="734789"/>
                  <a:pt x="2082597" y="734675"/>
                </a:cubicBezTo>
                <a:cubicBezTo>
                  <a:pt x="2081359" y="734236"/>
                  <a:pt x="2080120" y="733553"/>
                  <a:pt x="2078881" y="732625"/>
                </a:cubicBezTo>
                <a:cubicBezTo>
                  <a:pt x="2077643" y="731698"/>
                  <a:pt x="2076795" y="730819"/>
                  <a:pt x="2076339" y="729989"/>
                </a:cubicBezTo>
                <a:cubicBezTo>
                  <a:pt x="2075427" y="728102"/>
                  <a:pt x="2073928" y="726605"/>
                  <a:pt x="2071842" y="725498"/>
                </a:cubicBezTo>
                <a:cubicBezTo>
                  <a:pt x="2069756" y="724392"/>
                  <a:pt x="2067865" y="723285"/>
                  <a:pt x="2066170" y="722179"/>
                </a:cubicBezTo>
                <a:lnTo>
                  <a:pt x="2059913" y="719836"/>
                </a:lnTo>
                <a:cubicBezTo>
                  <a:pt x="2057680" y="718924"/>
                  <a:pt x="2056279" y="717427"/>
                  <a:pt x="2055708" y="715344"/>
                </a:cubicBezTo>
                <a:cubicBezTo>
                  <a:pt x="2055138" y="713262"/>
                  <a:pt x="2054714" y="711374"/>
                  <a:pt x="2054437" y="709682"/>
                </a:cubicBezTo>
                <a:lnTo>
                  <a:pt x="2055220" y="709682"/>
                </a:lnTo>
                <a:cubicBezTo>
                  <a:pt x="2055578" y="712839"/>
                  <a:pt x="2056621" y="715312"/>
                  <a:pt x="2058348" y="717102"/>
                </a:cubicBezTo>
                <a:cubicBezTo>
                  <a:pt x="2060076" y="718892"/>
                  <a:pt x="2062683" y="719803"/>
                  <a:pt x="2066170" y="719836"/>
                </a:cubicBezTo>
                <a:lnTo>
                  <a:pt x="2074775" y="722960"/>
                </a:lnTo>
                <a:cubicBezTo>
                  <a:pt x="2074042" y="722146"/>
                  <a:pt x="2073553" y="721430"/>
                  <a:pt x="2073308" y="720812"/>
                </a:cubicBezTo>
                <a:cubicBezTo>
                  <a:pt x="2073064" y="720193"/>
                  <a:pt x="2072770" y="719868"/>
                  <a:pt x="2072428" y="719836"/>
                </a:cubicBezTo>
                <a:cubicBezTo>
                  <a:pt x="2069674" y="716304"/>
                  <a:pt x="2067360" y="712822"/>
                  <a:pt x="2065486" y="709389"/>
                </a:cubicBezTo>
                <a:cubicBezTo>
                  <a:pt x="2063612" y="705956"/>
                  <a:pt x="2062276" y="702669"/>
                  <a:pt x="2061477" y="699528"/>
                </a:cubicBezTo>
                <a:cubicBezTo>
                  <a:pt x="2060679" y="696427"/>
                  <a:pt x="2059733" y="693519"/>
                  <a:pt x="2058641" y="690803"/>
                </a:cubicBezTo>
                <a:cubicBezTo>
                  <a:pt x="2057550" y="688087"/>
                  <a:pt x="2056409" y="685560"/>
                  <a:pt x="2055220" y="683222"/>
                </a:cubicBezTo>
                <a:cubicBezTo>
                  <a:pt x="2053671" y="678125"/>
                  <a:pt x="2052074" y="673078"/>
                  <a:pt x="2050428" y="668079"/>
                </a:cubicBezTo>
                <a:cubicBezTo>
                  <a:pt x="2048782" y="663081"/>
                  <a:pt x="2046990" y="658228"/>
                  <a:pt x="2045051" y="653523"/>
                </a:cubicBezTo>
                <a:cubicBezTo>
                  <a:pt x="2042752" y="648834"/>
                  <a:pt x="2040505" y="644144"/>
                  <a:pt x="2038309" y="639455"/>
                </a:cubicBezTo>
                <a:cubicBezTo>
                  <a:pt x="2036112" y="634766"/>
                  <a:pt x="2033679" y="630076"/>
                  <a:pt x="2031008" y="625387"/>
                </a:cubicBezTo>
                <a:lnTo>
                  <a:pt x="1982560" y="533956"/>
                </a:lnTo>
                <a:lnTo>
                  <a:pt x="1965459" y="502785"/>
                </a:lnTo>
                <a:cubicBezTo>
                  <a:pt x="1965475" y="502411"/>
                  <a:pt x="1965443" y="501987"/>
                  <a:pt x="1965362" y="501515"/>
                </a:cubicBezTo>
                <a:cubicBezTo>
                  <a:pt x="1965280" y="501043"/>
                  <a:pt x="1965052" y="500425"/>
                  <a:pt x="1964677" y="499659"/>
                </a:cubicBezTo>
                <a:lnTo>
                  <a:pt x="1959206" y="505912"/>
                </a:lnTo>
                <a:cubicBezTo>
                  <a:pt x="1951797" y="514912"/>
                  <a:pt x="1943948" y="523655"/>
                  <a:pt x="1935660" y="532140"/>
                </a:cubicBezTo>
                <a:cubicBezTo>
                  <a:pt x="1927371" y="540627"/>
                  <a:pt x="1918546" y="548783"/>
                  <a:pt x="1909182" y="556611"/>
                </a:cubicBezTo>
                <a:cubicBezTo>
                  <a:pt x="1903760" y="560893"/>
                  <a:pt x="1898386" y="565029"/>
                  <a:pt x="1893061" y="569018"/>
                </a:cubicBezTo>
                <a:cubicBezTo>
                  <a:pt x="1887737" y="573007"/>
                  <a:pt x="1882168" y="576947"/>
                  <a:pt x="1876354" y="580839"/>
                </a:cubicBezTo>
                <a:cubicBezTo>
                  <a:pt x="1873212" y="582825"/>
                  <a:pt x="1869922" y="584714"/>
                  <a:pt x="1866486" y="586505"/>
                </a:cubicBezTo>
                <a:cubicBezTo>
                  <a:pt x="1863051" y="588296"/>
                  <a:pt x="1859566" y="589794"/>
                  <a:pt x="1856032" y="590999"/>
                </a:cubicBezTo>
                <a:cubicBezTo>
                  <a:pt x="1855218" y="591390"/>
                  <a:pt x="1854111" y="591585"/>
                  <a:pt x="1852710" y="591585"/>
                </a:cubicBezTo>
                <a:cubicBezTo>
                  <a:pt x="1851310" y="591585"/>
                  <a:pt x="1849812" y="591390"/>
                  <a:pt x="1848216" y="590999"/>
                </a:cubicBezTo>
                <a:cubicBezTo>
                  <a:pt x="1847418" y="590624"/>
                  <a:pt x="1846474" y="590201"/>
                  <a:pt x="1845382" y="589729"/>
                </a:cubicBezTo>
                <a:cubicBezTo>
                  <a:pt x="1844292" y="589257"/>
                  <a:pt x="1843152" y="588638"/>
                  <a:pt x="1841963" y="587873"/>
                </a:cubicBezTo>
                <a:lnTo>
                  <a:pt x="1841963" y="587091"/>
                </a:lnTo>
                <a:cubicBezTo>
                  <a:pt x="1842745" y="587107"/>
                  <a:pt x="1843526" y="587270"/>
                  <a:pt x="1844308" y="587580"/>
                </a:cubicBezTo>
                <a:cubicBezTo>
                  <a:pt x="1845089" y="587889"/>
                  <a:pt x="1845871" y="588247"/>
                  <a:pt x="1846653" y="588654"/>
                </a:cubicBezTo>
                <a:cubicBezTo>
                  <a:pt x="1847874" y="589078"/>
                  <a:pt x="1849339" y="589403"/>
                  <a:pt x="1851050" y="589631"/>
                </a:cubicBezTo>
                <a:cubicBezTo>
                  <a:pt x="1852759" y="589859"/>
                  <a:pt x="1854420" y="589794"/>
                  <a:pt x="1856032" y="589436"/>
                </a:cubicBezTo>
                <a:lnTo>
                  <a:pt x="1869320" y="582402"/>
                </a:lnTo>
                <a:lnTo>
                  <a:pt x="1868538" y="582402"/>
                </a:lnTo>
                <a:cubicBezTo>
                  <a:pt x="1867757" y="582386"/>
                  <a:pt x="1866975" y="582418"/>
                  <a:pt x="1866193" y="582499"/>
                </a:cubicBezTo>
                <a:cubicBezTo>
                  <a:pt x="1865412" y="582581"/>
                  <a:pt x="1864630" y="582809"/>
                  <a:pt x="1863849" y="583183"/>
                </a:cubicBezTo>
                <a:cubicBezTo>
                  <a:pt x="1861862" y="584340"/>
                  <a:pt x="1859582" y="584958"/>
                  <a:pt x="1857009" y="585039"/>
                </a:cubicBezTo>
                <a:cubicBezTo>
                  <a:pt x="1854436" y="585121"/>
                  <a:pt x="1851766" y="584763"/>
                  <a:pt x="1848997" y="583965"/>
                </a:cubicBezTo>
                <a:cubicBezTo>
                  <a:pt x="1848232" y="583590"/>
                  <a:pt x="1847418" y="583362"/>
                  <a:pt x="1846555" y="583281"/>
                </a:cubicBezTo>
                <a:cubicBezTo>
                  <a:pt x="1845692" y="583200"/>
                  <a:pt x="1844682" y="583167"/>
                  <a:pt x="1843526" y="583183"/>
                </a:cubicBezTo>
                <a:cubicBezTo>
                  <a:pt x="1843119" y="583574"/>
                  <a:pt x="1842566" y="583965"/>
                  <a:pt x="1841865" y="584356"/>
                </a:cubicBezTo>
                <a:cubicBezTo>
                  <a:pt x="1841165" y="584746"/>
                  <a:pt x="1840416" y="585137"/>
                  <a:pt x="1839618" y="585528"/>
                </a:cubicBezTo>
                <a:cubicBezTo>
                  <a:pt x="1837993" y="585153"/>
                  <a:pt x="1836173" y="584730"/>
                  <a:pt x="1834158" y="584258"/>
                </a:cubicBezTo>
                <a:cubicBezTo>
                  <a:pt x="1832144" y="583786"/>
                  <a:pt x="1830323" y="583167"/>
                  <a:pt x="1828698" y="582402"/>
                </a:cubicBezTo>
                <a:cubicBezTo>
                  <a:pt x="1827544" y="582321"/>
                  <a:pt x="1826537" y="581897"/>
                  <a:pt x="1825676" y="581132"/>
                </a:cubicBezTo>
                <a:cubicBezTo>
                  <a:pt x="1824814" y="580366"/>
                  <a:pt x="1824002" y="579748"/>
                  <a:pt x="1823238" y="579276"/>
                </a:cubicBezTo>
                <a:cubicBezTo>
                  <a:pt x="1822052" y="578136"/>
                  <a:pt x="1820914" y="577094"/>
                  <a:pt x="1819825" y="576149"/>
                </a:cubicBezTo>
                <a:cubicBezTo>
                  <a:pt x="1818737" y="575205"/>
                  <a:pt x="1817794" y="574163"/>
                  <a:pt x="1816998" y="573023"/>
                </a:cubicBezTo>
                <a:cubicBezTo>
                  <a:pt x="1816949" y="572649"/>
                  <a:pt x="1816656" y="572421"/>
                  <a:pt x="1816121" y="572339"/>
                </a:cubicBezTo>
                <a:cubicBezTo>
                  <a:pt x="1815584" y="572258"/>
                  <a:pt x="1815096" y="572225"/>
                  <a:pt x="1814658" y="572242"/>
                </a:cubicBezTo>
                <a:cubicBezTo>
                  <a:pt x="1813472" y="572616"/>
                  <a:pt x="1812334" y="572649"/>
                  <a:pt x="1811245" y="572339"/>
                </a:cubicBezTo>
                <a:cubicBezTo>
                  <a:pt x="1810156" y="572030"/>
                  <a:pt x="1809214" y="571476"/>
                  <a:pt x="1808418" y="570678"/>
                </a:cubicBezTo>
                <a:cubicBezTo>
                  <a:pt x="1807654" y="569164"/>
                  <a:pt x="1807232" y="567894"/>
                  <a:pt x="1807150" y="566868"/>
                </a:cubicBezTo>
                <a:cubicBezTo>
                  <a:pt x="1807069" y="565843"/>
                  <a:pt x="1807232" y="564768"/>
                  <a:pt x="1807637" y="563645"/>
                </a:cubicBezTo>
                <a:cubicBezTo>
                  <a:pt x="1808027" y="561756"/>
                  <a:pt x="1808612" y="560453"/>
                  <a:pt x="1809392" y="559737"/>
                </a:cubicBezTo>
                <a:cubicBezTo>
                  <a:pt x="1810172" y="559020"/>
                  <a:pt x="1811148" y="558500"/>
                  <a:pt x="1812318" y="558174"/>
                </a:cubicBezTo>
                <a:cubicBezTo>
                  <a:pt x="1814219" y="557099"/>
                  <a:pt x="1815291" y="556122"/>
                  <a:pt x="1815536" y="555243"/>
                </a:cubicBezTo>
                <a:cubicBezTo>
                  <a:pt x="1815780" y="554364"/>
                  <a:pt x="1815486" y="552996"/>
                  <a:pt x="1814658" y="551140"/>
                </a:cubicBezTo>
                <a:cubicBezTo>
                  <a:pt x="1814300" y="550375"/>
                  <a:pt x="1814040" y="549560"/>
                  <a:pt x="1813878" y="548697"/>
                </a:cubicBezTo>
                <a:cubicBezTo>
                  <a:pt x="1813715" y="547834"/>
                  <a:pt x="1813456" y="546825"/>
                  <a:pt x="1813097" y="545669"/>
                </a:cubicBezTo>
                <a:cubicBezTo>
                  <a:pt x="1814641" y="546776"/>
                  <a:pt x="1816039" y="547688"/>
                  <a:pt x="1817290" y="548404"/>
                </a:cubicBezTo>
                <a:cubicBezTo>
                  <a:pt x="1818542" y="549121"/>
                  <a:pt x="1819744" y="550032"/>
                  <a:pt x="1820898" y="551140"/>
                </a:cubicBezTo>
                <a:cubicBezTo>
                  <a:pt x="1822004" y="551824"/>
                  <a:pt x="1822913" y="552019"/>
                  <a:pt x="1823628" y="551726"/>
                </a:cubicBezTo>
                <a:cubicBezTo>
                  <a:pt x="1824343" y="551433"/>
                  <a:pt x="1825253" y="551237"/>
                  <a:pt x="1826358" y="551140"/>
                </a:cubicBezTo>
                <a:cubicBezTo>
                  <a:pt x="1835709" y="546014"/>
                  <a:pt x="1844526" y="540266"/>
                  <a:pt x="1852811" y="533895"/>
                </a:cubicBezTo>
                <a:cubicBezTo>
                  <a:pt x="1861097" y="527524"/>
                  <a:pt x="1868945" y="520801"/>
                  <a:pt x="1876354" y="513727"/>
                </a:cubicBezTo>
                <a:cubicBezTo>
                  <a:pt x="1886923" y="503567"/>
                  <a:pt x="1897051" y="493016"/>
                  <a:pt x="1906740" y="482074"/>
                </a:cubicBezTo>
                <a:cubicBezTo>
                  <a:pt x="1916429" y="471132"/>
                  <a:pt x="1925580" y="459799"/>
                  <a:pt x="1934194" y="448076"/>
                </a:cubicBezTo>
                <a:cubicBezTo>
                  <a:pt x="1934960" y="446594"/>
                  <a:pt x="1935383" y="445454"/>
                  <a:pt x="1935465" y="444657"/>
                </a:cubicBezTo>
                <a:cubicBezTo>
                  <a:pt x="1935546" y="443859"/>
                  <a:pt x="1935383" y="442914"/>
                  <a:pt x="1934976" y="441823"/>
                </a:cubicBezTo>
                <a:cubicBezTo>
                  <a:pt x="1929570" y="431663"/>
                  <a:pt x="1924359" y="421698"/>
                  <a:pt x="1919344" y="411929"/>
                </a:cubicBezTo>
                <a:cubicBezTo>
                  <a:pt x="1914328" y="402159"/>
                  <a:pt x="1909117" y="392585"/>
                  <a:pt x="1903711" y="383206"/>
                </a:cubicBezTo>
                <a:cubicBezTo>
                  <a:pt x="1898256" y="372716"/>
                  <a:pt x="1892752" y="362553"/>
                  <a:pt x="1887199" y="352718"/>
                </a:cubicBezTo>
                <a:cubicBezTo>
                  <a:pt x="1881646" y="342882"/>
                  <a:pt x="1875947" y="333283"/>
                  <a:pt x="1870101" y="323921"/>
                </a:cubicBezTo>
                <a:cubicBezTo>
                  <a:pt x="1864565" y="315336"/>
                  <a:pt x="1858833" y="306703"/>
                  <a:pt x="1852907" y="298020"/>
                </a:cubicBezTo>
                <a:cubicBezTo>
                  <a:pt x="1846980" y="289337"/>
                  <a:pt x="1841251" y="280508"/>
                  <a:pt x="1835719" y="271532"/>
                </a:cubicBezTo>
                <a:cubicBezTo>
                  <a:pt x="1834954" y="270685"/>
                  <a:pt x="1834142" y="270033"/>
                  <a:pt x="1833281" y="269577"/>
                </a:cubicBezTo>
                <a:cubicBezTo>
                  <a:pt x="1832420" y="269121"/>
                  <a:pt x="1831412" y="269251"/>
                  <a:pt x="1830258" y="269968"/>
                </a:cubicBezTo>
                <a:lnTo>
                  <a:pt x="1795938" y="284043"/>
                </a:lnTo>
                <a:cubicBezTo>
                  <a:pt x="1790818" y="286714"/>
                  <a:pt x="1785455" y="289191"/>
                  <a:pt x="1779848" y="291471"/>
                </a:cubicBezTo>
                <a:cubicBezTo>
                  <a:pt x="1774241" y="293752"/>
                  <a:pt x="1768682" y="296228"/>
                  <a:pt x="1763171" y="298900"/>
                </a:cubicBezTo>
                <a:cubicBezTo>
                  <a:pt x="1756119" y="302369"/>
                  <a:pt x="1748921" y="305595"/>
                  <a:pt x="1741576" y="308576"/>
                </a:cubicBezTo>
                <a:cubicBezTo>
                  <a:pt x="1734231" y="311557"/>
                  <a:pt x="1726837" y="314587"/>
                  <a:pt x="1719394" y="317666"/>
                </a:cubicBezTo>
                <a:cubicBezTo>
                  <a:pt x="1718580" y="318415"/>
                  <a:pt x="1718059" y="319067"/>
                  <a:pt x="1717831" y="319621"/>
                </a:cubicBezTo>
                <a:cubicBezTo>
                  <a:pt x="1717603" y="320175"/>
                  <a:pt x="1717863" y="320826"/>
                  <a:pt x="1718612" y="321576"/>
                </a:cubicBezTo>
                <a:cubicBezTo>
                  <a:pt x="1720225" y="325079"/>
                  <a:pt x="1721886" y="328629"/>
                  <a:pt x="1723596" y="332227"/>
                </a:cubicBezTo>
                <a:cubicBezTo>
                  <a:pt x="1725306" y="335825"/>
                  <a:pt x="1726772" y="339566"/>
                  <a:pt x="1727993" y="343451"/>
                </a:cubicBezTo>
                <a:cubicBezTo>
                  <a:pt x="1728368" y="344307"/>
                  <a:pt x="1728596" y="345503"/>
                  <a:pt x="1728677" y="347038"/>
                </a:cubicBezTo>
                <a:cubicBezTo>
                  <a:pt x="1728759" y="348573"/>
                  <a:pt x="1728791" y="349963"/>
                  <a:pt x="1728775" y="351207"/>
                </a:cubicBezTo>
                <a:lnTo>
                  <a:pt x="1728775" y="367635"/>
                </a:lnTo>
                <a:cubicBezTo>
                  <a:pt x="1729964" y="367230"/>
                  <a:pt x="1731104" y="366874"/>
                  <a:pt x="1732195" y="366566"/>
                </a:cubicBezTo>
                <a:cubicBezTo>
                  <a:pt x="1733286" y="366259"/>
                  <a:pt x="1734231" y="366097"/>
                  <a:pt x="1735029" y="366081"/>
                </a:cubicBezTo>
                <a:cubicBezTo>
                  <a:pt x="1738937" y="364074"/>
                  <a:pt x="1742846" y="362844"/>
                  <a:pt x="1746755" y="362390"/>
                </a:cubicBezTo>
                <a:cubicBezTo>
                  <a:pt x="1750664" y="361937"/>
                  <a:pt x="1754572" y="362649"/>
                  <a:pt x="1758480" y="364527"/>
                </a:cubicBezTo>
                <a:cubicBezTo>
                  <a:pt x="1760777" y="365158"/>
                  <a:pt x="1762829" y="365061"/>
                  <a:pt x="1764635" y="364235"/>
                </a:cubicBezTo>
                <a:cubicBezTo>
                  <a:pt x="1766441" y="363410"/>
                  <a:pt x="1768295" y="362730"/>
                  <a:pt x="1770196" y="362196"/>
                </a:cubicBezTo>
                <a:cubicBezTo>
                  <a:pt x="1771317" y="361759"/>
                  <a:pt x="1772196" y="361273"/>
                  <a:pt x="1772829" y="360739"/>
                </a:cubicBezTo>
                <a:cubicBezTo>
                  <a:pt x="1773463" y="360205"/>
                  <a:pt x="1774145" y="359913"/>
                  <a:pt x="1774876" y="359865"/>
                </a:cubicBezTo>
                <a:cubicBezTo>
                  <a:pt x="1781149" y="359380"/>
                  <a:pt x="1786934" y="359768"/>
                  <a:pt x="1792232" y="361030"/>
                </a:cubicBezTo>
                <a:cubicBezTo>
                  <a:pt x="1797530" y="362293"/>
                  <a:pt x="1802145" y="365012"/>
                  <a:pt x="1806078" y="369189"/>
                </a:cubicBezTo>
                <a:cubicBezTo>
                  <a:pt x="1811505" y="373903"/>
                  <a:pt x="1816055" y="379066"/>
                  <a:pt x="1819728" y="384678"/>
                </a:cubicBezTo>
                <a:cubicBezTo>
                  <a:pt x="1823400" y="390290"/>
                  <a:pt x="1826390" y="396052"/>
                  <a:pt x="1828698" y="401964"/>
                </a:cubicBezTo>
                <a:cubicBezTo>
                  <a:pt x="1830242" y="405888"/>
                  <a:pt x="1831639" y="409763"/>
                  <a:pt x="1832891" y="413590"/>
                </a:cubicBezTo>
                <a:cubicBezTo>
                  <a:pt x="1834142" y="417416"/>
                  <a:pt x="1835345" y="421096"/>
                  <a:pt x="1836498" y="424629"/>
                </a:cubicBezTo>
                <a:cubicBezTo>
                  <a:pt x="1838482" y="434008"/>
                  <a:pt x="1839782" y="443387"/>
                  <a:pt x="1840401" y="452765"/>
                </a:cubicBezTo>
                <a:cubicBezTo>
                  <a:pt x="1841019" y="462144"/>
                  <a:pt x="1840758" y="471523"/>
                  <a:pt x="1839618" y="480902"/>
                </a:cubicBezTo>
                <a:cubicBezTo>
                  <a:pt x="1838709" y="494188"/>
                  <a:pt x="1834288" y="505912"/>
                  <a:pt x="1826358" y="516072"/>
                </a:cubicBezTo>
                <a:cubicBezTo>
                  <a:pt x="1823644" y="519231"/>
                  <a:pt x="1821077" y="522479"/>
                  <a:pt x="1818655" y="525817"/>
                </a:cubicBezTo>
                <a:cubicBezTo>
                  <a:pt x="1816234" y="529155"/>
                  <a:pt x="1813861" y="532385"/>
                  <a:pt x="1811538" y="535509"/>
                </a:cubicBezTo>
                <a:cubicBezTo>
                  <a:pt x="1811180" y="535916"/>
                  <a:pt x="1810920" y="536274"/>
                  <a:pt x="1810757" y="536583"/>
                </a:cubicBezTo>
                <a:cubicBezTo>
                  <a:pt x="1810595" y="536893"/>
                  <a:pt x="1810335" y="537056"/>
                  <a:pt x="1809977" y="537072"/>
                </a:cubicBezTo>
                <a:cubicBezTo>
                  <a:pt x="1806939" y="539091"/>
                  <a:pt x="1804046" y="541305"/>
                  <a:pt x="1801300" y="543715"/>
                </a:cubicBezTo>
                <a:cubicBezTo>
                  <a:pt x="1798553" y="546125"/>
                  <a:pt x="1795466" y="548339"/>
                  <a:pt x="1792037" y="550358"/>
                </a:cubicBezTo>
                <a:cubicBezTo>
                  <a:pt x="1789193" y="552654"/>
                  <a:pt x="1786105" y="553533"/>
                  <a:pt x="1782774" y="552996"/>
                </a:cubicBezTo>
                <a:cubicBezTo>
                  <a:pt x="1779443" y="552459"/>
                  <a:pt x="1776550" y="550798"/>
                  <a:pt x="1774096" y="548014"/>
                </a:cubicBezTo>
                <a:cubicBezTo>
                  <a:pt x="1773674" y="547232"/>
                  <a:pt x="1773154" y="546646"/>
                  <a:pt x="1772537" y="546255"/>
                </a:cubicBezTo>
                <a:cubicBezTo>
                  <a:pt x="1771918" y="545864"/>
                  <a:pt x="1771399" y="545669"/>
                  <a:pt x="1770976" y="545669"/>
                </a:cubicBezTo>
                <a:cubicBezTo>
                  <a:pt x="1767432" y="545278"/>
                  <a:pt x="1764178" y="544497"/>
                  <a:pt x="1761215" y="543324"/>
                </a:cubicBezTo>
                <a:cubicBezTo>
                  <a:pt x="1758252" y="542152"/>
                  <a:pt x="1755777" y="540589"/>
                  <a:pt x="1753790" y="538635"/>
                </a:cubicBezTo>
                <a:lnTo>
                  <a:pt x="1749882" y="533956"/>
                </a:lnTo>
                <a:cubicBezTo>
                  <a:pt x="1748742" y="533890"/>
                  <a:pt x="1747699" y="533635"/>
                  <a:pt x="1746755" y="533193"/>
                </a:cubicBezTo>
                <a:cubicBezTo>
                  <a:pt x="1745810" y="532750"/>
                  <a:pt x="1744768" y="532512"/>
                  <a:pt x="1743628" y="532481"/>
                </a:cubicBezTo>
                <a:cubicBezTo>
                  <a:pt x="1741690" y="532106"/>
                  <a:pt x="1739898" y="531487"/>
                  <a:pt x="1738253" y="530625"/>
                </a:cubicBezTo>
                <a:cubicBezTo>
                  <a:pt x="1736609" y="529762"/>
                  <a:pt x="1735013" y="528559"/>
                  <a:pt x="1733465" y="527014"/>
                </a:cubicBezTo>
                <a:cubicBezTo>
                  <a:pt x="1731185" y="523888"/>
                  <a:pt x="1729687" y="520761"/>
                  <a:pt x="1728970" y="517635"/>
                </a:cubicBezTo>
                <a:cubicBezTo>
                  <a:pt x="1728254" y="514509"/>
                  <a:pt x="1727928" y="511383"/>
                  <a:pt x="1727993" y="508256"/>
                </a:cubicBezTo>
                <a:cubicBezTo>
                  <a:pt x="1727977" y="503567"/>
                  <a:pt x="1728010" y="498878"/>
                  <a:pt x="1728091" y="494188"/>
                </a:cubicBezTo>
                <a:cubicBezTo>
                  <a:pt x="1728172" y="489499"/>
                  <a:pt x="1728400" y="484809"/>
                  <a:pt x="1728775" y="480120"/>
                </a:cubicBezTo>
                <a:lnTo>
                  <a:pt x="1731120" y="450421"/>
                </a:lnTo>
                <a:cubicBezTo>
                  <a:pt x="1731527" y="448092"/>
                  <a:pt x="1731886" y="445911"/>
                  <a:pt x="1732195" y="443875"/>
                </a:cubicBezTo>
                <a:cubicBezTo>
                  <a:pt x="1732504" y="441840"/>
                  <a:pt x="1732667" y="439853"/>
                  <a:pt x="1732684" y="437916"/>
                </a:cubicBezTo>
                <a:cubicBezTo>
                  <a:pt x="1732700" y="435229"/>
                  <a:pt x="1732667" y="432591"/>
                  <a:pt x="1732586" y="430002"/>
                </a:cubicBezTo>
                <a:cubicBezTo>
                  <a:pt x="1732504" y="427413"/>
                  <a:pt x="1732276" y="424580"/>
                  <a:pt x="1731902" y="421503"/>
                </a:cubicBezTo>
                <a:cubicBezTo>
                  <a:pt x="1731869" y="420738"/>
                  <a:pt x="1731739" y="419728"/>
                  <a:pt x="1731511" y="418474"/>
                </a:cubicBezTo>
                <a:cubicBezTo>
                  <a:pt x="1731283" y="417221"/>
                  <a:pt x="1731152" y="415625"/>
                  <a:pt x="1731120" y="413687"/>
                </a:cubicBezTo>
                <a:lnTo>
                  <a:pt x="1725648" y="424629"/>
                </a:lnTo>
                <a:lnTo>
                  <a:pt x="1707668" y="458236"/>
                </a:lnTo>
                <a:cubicBezTo>
                  <a:pt x="1700665" y="471167"/>
                  <a:pt x="1693760" y="484189"/>
                  <a:pt x="1686953" y="497302"/>
                </a:cubicBezTo>
                <a:cubicBezTo>
                  <a:pt x="1680145" y="510415"/>
                  <a:pt x="1673240" y="523411"/>
                  <a:pt x="1666237" y="536290"/>
                </a:cubicBezTo>
                <a:cubicBezTo>
                  <a:pt x="1662328" y="542592"/>
                  <a:pt x="1658428" y="548942"/>
                  <a:pt x="1654536" y="555341"/>
                </a:cubicBezTo>
                <a:cubicBezTo>
                  <a:pt x="1650646" y="561740"/>
                  <a:pt x="1646761" y="567894"/>
                  <a:pt x="1642886" y="573805"/>
                </a:cubicBezTo>
                <a:cubicBezTo>
                  <a:pt x="1642088" y="574521"/>
                  <a:pt x="1641338" y="575238"/>
                  <a:pt x="1640637" y="575954"/>
                </a:cubicBezTo>
                <a:cubicBezTo>
                  <a:pt x="1639937" y="576671"/>
                  <a:pt x="1639382" y="577778"/>
                  <a:pt x="1638975" y="579276"/>
                </a:cubicBezTo>
                <a:cubicBezTo>
                  <a:pt x="1637818" y="580074"/>
                  <a:pt x="1636808" y="581018"/>
                  <a:pt x="1635944" y="582109"/>
                </a:cubicBezTo>
                <a:cubicBezTo>
                  <a:pt x="1635081" y="583200"/>
                  <a:pt x="1634266" y="584340"/>
                  <a:pt x="1633499" y="585528"/>
                </a:cubicBezTo>
                <a:cubicBezTo>
                  <a:pt x="1632733" y="586717"/>
                  <a:pt x="1631918" y="587661"/>
                  <a:pt x="1631055" y="588361"/>
                </a:cubicBezTo>
                <a:cubicBezTo>
                  <a:pt x="1630191" y="589061"/>
                  <a:pt x="1629180" y="589419"/>
                  <a:pt x="1628023" y="589436"/>
                </a:cubicBezTo>
                <a:cubicBezTo>
                  <a:pt x="1626117" y="589827"/>
                  <a:pt x="1624650" y="590608"/>
                  <a:pt x="1623623" y="591780"/>
                </a:cubicBezTo>
                <a:cubicBezTo>
                  <a:pt x="1622596" y="592953"/>
                  <a:pt x="1621717" y="594516"/>
                  <a:pt x="1620983" y="596470"/>
                </a:cubicBezTo>
                <a:lnTo>
                  <a:pt x="1618637" y="598033"/>
                </a:lnTo>
                <a:cubicBezTo>
                  <a:pt x="1618262" y="597642"/>
                  <a:pt x="1618033" y="597251"/>
                  <a:pt x="1617952" y="596861"/>
                </a:cubicBezTo>
                <a:cubicBezTo>
                  <a:pt x="1617870" y="596470"/>
                  <a:pt x="1617838" y="596079"/>
                  <a:pt x="1617854" y="595688"/>
                </a:cubicBezTo>
                <a:cubicBezTo>
                  <a:pt x="1617904" y="594516"/>
                  <a:pt x="1618001" y="593539"/>
                  <a:pt x="1618147" y="592757"/>
                </a:cubicBezTo>
                <a:cubicBezTo>
                  <a:pt x="1618294" y="591976"/>
                  <a:pt x="1618196" y="591390"/>
                  <a:pt x="1617854" y="590999"/>
                </a:cubicBezTo>
                <a:cubicBezTo>
                  <a:pt x="1617104" y="590234"/>
                  <a:pt x="1616453" y="589615"/>
                  <a:pt x="1615898" y="589143"/>
                </a:cubicBezTo>
                <a:cubicBezTo>
                  <a:pt x="1615344" y="588671"/>
                  <a:pt x="1614692" y="588247"/>
                  <a:pt x="1613943" y="587873"/>
                </a:cubicBezTo>
                <a:lnTo>
                  <a:pt x="1610814" y="587873"/>
                </a:lnTo>
                <a:cubicBezTo>
                  <a:pt x="1609689" y="588638"/>
                  <a:pt x="1608614" y="589257"/>
                  <a:pt x="1607587" y="589729"/>
                </a:cubicBezTo>
                <a:cubicBezTo>
                  <a:pt x="1606560" y="590201"/>
                  <a:pt x="1605289" y="590624"/>
                  <a:pt x="1603774" y="590999"/>
                </a:cubicBezTo>
                <a:lnTo>
                  <a:pt x="1602210" y="590999"/>
                </a:lnTo>
                <a:cubicBezTo>
                  <a:pt x="1600253" y="590250"/>
                  <a:pt x="1598493" y="589403"/>
                  <a:pt x="1596929" y="588459"/>
                </a:cubicBezTo>
                <a:cubicBezTo>
                  <a:pt x="1595364" y="587515"/>
                  <a:pt x="1593995" y="586277"/>
                  <a:pt x="1592822" y="584746"/>
                </a:cubicBezTo>
                <a:cubicBezTo>
                  <a:pt x="1592399" y="583981"/>
                  <a:pt x="1591877" y="583362"/>
                  <a:pt x="1591257" y="582890"/>
                </a:cubicBezTo>
                <a:cubicBezTo>
                  <a:pt x="1590638" y="582418"/>
                  <a:pt x="1590117" y="581995"/>
                  <a:pt x="1589693" y="581620"/>
                </a:cubicBezTo>
                <a:cubicBezTo>
                  <a:pt x="1588128" y="580839"/>
                  <a:pt x="1587346" y="579276"/>
                  <a:pt x="1587346" y="576931"/>
                </a:cubicBezTo>
                <a:cubicBezTo>
                  <a:pt x="1586955" y="576573"/>
                  <a:pt x="1586564" y="576117"/>
                  <a:pt x="1586173" y="575563"/>
                </a:cubicBezTo>
                <a:cubicBezTo>
                  <a:pt x="1585782" y="575010"/>
                  <a:pt x="1585390" y="574163"/>
                  <a:pt x="1584999" y="573023"/>
                </a:cubicBezTo>
                <a:cubicBezTo>
                  <a:pt x="1584218" y="574586"/>
                  <a:pt x="1583435" y="575368"/>
                  <a:pt x="1582653" y="575368"/>
                </a:cubicBezTo>
                <a:cubicBezTo>
                  <a:pt x="1582234" y="575840"/>
                  <a:pt x="1581720" y="576459"/>
                  <a:pt x="1581109" y="577224"/>
                </a:cubicBezTo>
                <a:cubicBezTo>
                  <a:pt x="1580497" y="577989"/>
                  <a:pt x="1579982" y="578413"/>
                  <a:pt x="1579564" y="578494"/>
                </a:cubicBezTo>
                <a:cubicBezTo>
                  <a:pt x="1579178" y="578413"/>
                  <a:pt x="1578792" y="577989"/>
                  <a:pt x="1578406" y="577224"/>
                </a:cubicBezTo>
                <a:cubicBezTo>
                  <a:pt x="1578020" y="576459"/>
                  <a:pt x="1577634" y="575840"/>
                  <a:pt x="1577247" y="575368"/>
                </a:cubicBezTo>
                <a:cubicBezTo>
                  <a:pt x="1574726" y="573007"/>
                  <a:pt x="1573758" y="570499"/>
                  <a:pt x="1574342" y="567845"/>
                </a:cubicBezTo>
                <a:cubicBezTo>
                  <a:pt x="1574926" y="565191"/>
                  <a:pt x="1575895" y="562488"/>
                  <a:pt x="1577247" y="559737"/>
                </a:cubicBezTo>
                <a:cubicBezTo>
                  <a:pt x="1580000" y="553434"/>
                  <a:pt x="1583011" y="547089"/>
                  <a:pt x="1586279" y="540703"/>
                </a:cubicBezTo>
                <a:cubicBezTo>
                  <a:pt x="1589548" y="534316"/>
                  <a:pt x="1592772" y="528190"/>
                  <a:pt x="1595951" y="522325"/>
                </a:cubicBezTo>
                <a:cubicBezTo>
                  <a:pt x="1600661" y="514606"/>
                  <a:pt x="1605322" y="507182"/>
                  <a:pt x="1609934" y="500050"/>
                </a:cubicBezTo>
                <a:cubicBezTo>
                  <a:pt x="1614546" y="492918"/>
                  <a:pt x="1619011" y="485493"/>
                  <a:pt x="1623330" y="477775"/>
                </a:cubicBezTo>
                <a:cubicBezTo>
                  <a:pt x="1625660" y="473461"/>
                  <a:pt x="1627844" y="468999"/>
                  <a:pt x="1629882" y="464391"/>
                </a:cubicBezTo>
                <a:cubicBezTo>
                  <a:pt x="1631918" y="459783"/>
                  <a:pt x="1633907" y="455126"/>
                  <a:pt x="1635846" y="450421"/>
                </a:cubicBezTo>
                <a:cubicBezTo>
                  <a:pt x="1637851" y="444591"/>
                  <a:pt x="1639903" y="438860"/>
                  <a:pt x="1642003" y="433226"/>
                </a:cubicBezTo>
                <a:cubicBezTo>
                  <a:pt x="1644103" y="427593"/>
                  <a:pt x="1645954" y="421861"/>
                  <a:pt x="1647556" y="416032"/>
                </a:cubicBezTo>
                <a:cubicBezTo>
                  <a:pt x="1649129" y="408264"/>
                  <a:pt x="1650607" y="400743"/>
                  <a:pt x="1651993" y="393469"/>
                </a:cubicBezTo>
                <a:cubicBezTo>
                  <a:pt x="1653379" y="386194"/>
                  <a:pt x="1654479" y="378878"/>
                  <a:pt x="1655292" y="371520"/>
                </a:cubicBezTo>
                <a:cubicBezTo>
                  <a:pt x="1655993" y="366837"/>
                  <a:pt x="1656742" y="362189"/>
                  <a:pt x="1657540" y="357576"/>
                </a:cubicBezTo>
                <a:cubicBezTo>
                  <a:pt x="1658338" y="352963"/>
                  <a:pt x="1659673" y="348514"/>
                  <a:pt x="1661546" y="344226"/>
                </a:cubicBezTo>
                <a:cubicBezTo>
                  <a:pt x="1661530" y="343839"/>
                  <a:pt x="1661563" y="343451"/>
                  <a:pt x="1661644" y="343063"/>
                </a:cubicBezTo>
                <a:cubicBezTo>
                  <a:pt x="1661725" y="342675"/>
                  <a:pt x="1661954" y="342287"/>
                  <a:pt x="1662328" y="341899"/>
                </a:cubicBezTo>
                <a:lnTo>
                  <a:pt x="1657638" y="341899"/>
                </a:lnTo>
                <a:cubicBezTo>
                  <a:pt x="1649901" y="343887"/>
                  <a:pt x="1642241" y="345923"/>
                  <a:pt x="1634659" y="348008"/>
                </a:cubicBezTo>
                <a:cubicBezTo>
                  <a:pt x="1627076" y="350092"/>
                  <a:pt x="1619389" y="351934"/>
                  <a:pt x="1611596" y="353534"/>
                </a:cubicBezTo>
                <a:cubicBezTo>
                  <a:pt x="1606903" y="354761"/>
                  <a:pt x="1602210" y="355847"/>
                  <a:pt x="1597515" y="356793"/>
                </a:cubicBezTo>
                <a:cubicBezTo>
                  <a:pt x="1592822" y="357738"/>
                  <a:pt x="1588129" y="358236"/>
                  <a:pt x="1583435" y="358287"/>
                </a:cubicBezTo>
                <a:cubicBezTo>
                  <a:pt x="1577982" y="358688"/>
                  <a:pt x="1572412" y="358888"/>
                  <a:pt x="1566727" y="358888"/>
                </a:cubicBezTo>
                <a:cubicBezTo>
                  <a:pt x="1561042" y="358888"/>
                  <a:pt x="1555448" y="358688"/>
                  <a:pt x="1549946" y="358287"/>
                </a:cubicBezTo>
                <a:lnTo>
                  <a:pt x="1555414" y="358287"/>
                </a:lnTo>
                <a:cubicBezTo>
                  <a:pt x="1567941" y="358700"/>
                  <a:pt x="1580485" y="358075"/>
                  <a:pt x="1593046" y="356414"/>
                </a:cubicBezTo>
                <a:cubicBezTo>
                  <a:pt x="1605607" y="354753"/>
                  <a:pt x="1617789" y="351983"/>
                  <a:pt x="1629588" y="348105"/>
                </a:cubicBezTo>
                <a:lnTo>
                  <a:pt x="1659983" y="339560"/>
                </a:lnTo>
                <a:cubicBezTo>
                  <a:pt x="1660830" y="339251"/>
                  <a:pt x="1661676" y="338892"/>
                  <a:pt x="1662523" y="338485"/>
                </a:cubicBezTo>
                <a:cubicBezTo>
                  <a:pt x="1663370" y="338078"/>
                  <a:pt x="1663826" y="337133"/>
                  <a:pt x="1663891" y="335650"/>
                </a:cubicBezTo>
                <a:cubicBezTo>
                  <a:pt x="1660796" y="337149"/>
                  <a:pt x="1657804" y="338257"/>
                  <a:pt x="1654919" y="338974"/>
                </a:cubicBezTo>
                <a:cubicBezTo>
                  <a:pt x="1652034" y="339690"/>
                  <a:pt x="1649065" y="340407"/>
                  <a:pt x="1646016" y="341124"/>
                </a:cubicBezTo>
                <a:cubicBezTo>
                  <a:pt x="1638193" y="343128"/>
                  <a:pt x="1630370" y="345131"/>
                  <a:pt x="1622547" y="347135"/>
                </a:cubicBezTo>
                <a:cubicBezTo>
                  <a:pt x="1614725" y="349139"/>
                  <a:pt x="1606903" y="350755"/>
                  <a:pt x="1599081" y="351983"/>
                </a:cubicBezTo>
                <a:cubicBezTo>
                  <a:pt x="1590871" y="353853"/>
                  <a:pt x="1582679" y="354991"/>
                  <a:pt x="1574504" y="355398"/>
                </a:cubicBezTo>
                <a:cubicBezTo>
                  <a:pt x="1566328" y="355805"/>
                  <a:pt x="1558143" y="355967"/>
                  <a:pt x="1549946" y="355886"/>
                </a:cubicBezTo>
                <a:cubicBezTo>
                  <a:pt x="1546025" y="355951"/>
                  <a:pt x="1541957" y="355821"/>
                  <a:pt x="1537743" y="355495"/>
                </a:cubicBezTo>
                <a:cubicBezTo>
                  <a:pt x="1533528" y="355169"/>
                  <a:pt x="1529265" y="354257"/>
                  <a:pt x="1524952" y="352758"/>
                </a:cubicBezTo>
                <a:cubicBezTo>
                  <a:pt x="1522154" y="352031"/>
                  <a:pt x="1519160" y="350965"/>
                  <a:pt x="1515971" y="349559"/>
                </a:cubicBezTo>
                <a:cubicBezTo>
                  <a:pt x="1512781" y="348153"/>
                  <a:pt x="1509787" y="346117"/>
                  <a:pt x="1506988" y="343451"/>
                </a:cubicBezTo>
                <a:cubicBezTo>
                  <a:pt x="1505443" y="341798"/>
                  <a:pt x="1504824" y="339849"/>
                  <a:pt x="1505133" y="337603"/>
                </a:cubicBezTo>
                <a:cubicBezTo>
                  <a:pt x="1505443" y="335357"/>
                  <a:pt x="1506582" y="333403"/>
                  <a:pt x="1508551" y="331741"/>
                </a:cubicBezTo>
                <a:cubicBezTo>
                  <a:pt x="1509348" y="332897"/>
                  <a:pt x="1510292" y="333907"/>
                  <a:pt x="1511382" y="334771"/>
                </a:cubicBezTo>
                <a:cubicBezTo>
                  <a:pt x="1512472" y="335634"/>
                  <a:pt x="1513611" y="336449"/>
                  <a:pt x="1514799" y="337214"/>
                </a:cubicBezTo>
                <a:cubicBezTo>
                  <a:pt x="1518720" y="339540"/>
                  <a:pt x="1522788" y="340939"/>
                  <a:pt x="1527003" y="341410"/>
                </a:cubicBezTo>
                <a:cubicBezTo>
                  <a:pt x="1531217" y="341881"/>
                  <a:pt x="1535481" y="341525"/>
                  <a:pt x="1539793" y="340342"/>
                </a:cubicBezTo>
                <a:cubicBezTo>
                  <a:pt x="1551862" y="336775"/>
                  <a:pt x="1563629" y="332767"/>
                  <a:pt x="1575094" y="328320"/>
                </a:cubicBezTo>
                <a:cubicBezTo>
                  <a:pt x="1586558" y="323873"/>
                  <a:pt x="1597944" y="319279"/>
                  <a:pt x="1609249" y="314538"/>
                </a:cubicBezTo>
                <a:lnTo>
                  <a:pt x="1667800" y="289516"/>
                </a:lnTo>
                <a:cubicBezTo>
                  <a:pt x="1670862" y="287741"/>
                  <a:pt x="1672751" y="286210"/>
                  <a:pt x="1673468" y="284923"/>
                </a:cubicBezTo>
                <a:cubicBezTo>
                  <a:pt x="1674184" y="283636"/>
                  <a:pt x="1674119" y="281518"/>
                  <a:pt x="1673272" y="278570"/>
                </a:cubicBezTo>
                <a:cubicBezTo>
                  <a:pt x="1672914" y="275963"/>
                  <a:pt x="1673240" y="274334"/>
                  <a:pt x="1674249" y="273682"/>
                </a:cubicBezTo>
                <a:cubicBezTo>
                  <a:pt x="1675259" y="273031"/>
                  <a:pt x="1676757" y="272575"/>
                  <a:pt x="1678744" y="272314"/>
                </a:cubicBezTo>
                <a:cubicBezTo>
                  <a:pt x="1679575" y="272298"/>
                  <a:pt x="1680454" y="272330"/>
                  <a:pt x="1681383" y="272412"/>
                </a:cubicBezTo>
                <a:cubicBezTo>
                  <a:pt x="1682311" y="272493"/>
                  <a:pt x="1682995" y="272721"/>
                  <a:pt x="1683434" y="273096"/>
                </a:cubicBezTo>
                <a:cubicBezTo>
                  <a:pt x="1682588" y="273079"/>
                  <a:pt x="1681741" y="273112"/>
                  <a:pt x="1680894" y="273194"/>
                </a:cubicBezTo>
                <a:cubicBezTo>
                  <a:pt x="1680047" y="273275"/>
                  <a:pt x="1679591" y="273503"/>
                  <a:pt x="1679526" y="273878"/>
                </a:cubicBezTo>
                <a:cubicBezTo>
                  <a:pt x="1679542" y="274611"/>
                  <a:pt x="1679706" y="275295"/>
                  <a:pt x="1680015" y="275931"/>
                </a:cubicBezTo>
                <a:cubicBezTo>
                  <a:pt x="1680324" y="276566"/>
                  <a:pt x="1680682" y="277446"/>
                  <a:pt x="1681090" y="278570"/>
                </a:cubicBezTo>
                <a:cubicBezTo>
                  <a:pt x="1681839" y="279710"/>
                  <a:pt x="1682686" y="280361"/>
                  <a:pt x="1683630" y="280524"/>
                </a:cubicBezTo>
                <a:cubicBezTo>
                  <a:pt x="1684575" y="280687"/>
                  <a:pt x="1685813" y="280557"/>
                  <a:pt x="1687343" y="280133"/>
                </a:cubicBezTo>
                <a:lnTo>
                  <a:pt x="1712359" y="268404"/>
                </a:lnTo>
                <a:cubicBezTo>
                  <a:pt x="1712391" y="268388"/>
                  <a:pt x="1712522" y="268225"/>
                  <a:pt x="1712750" y="267916"/>
                </a:cubicBezTo>
                <a:cubicBezTo>
                  <a:pt x="1712977" y="267606"/>
                  <a:pt x="1713108" y="267248"/>
                  <a:pt x="1713140" y="266841"/>
                </a:cubicBezTo>
                <a:lnTo>
                  <a:pt x="1716267" y="265276"/>
                </a:lnTo>
                <a:cubicBezTo>
                  <a:pt x="1727147" y="260602"/>
                  <a:pt x="1737830" y="256080"/>
                  <a:pt x="1748315" y="251711"/>
                </a:cubicBezTo>
                <a:cubicBezTo>
                  <a:pt x="1758800" y="247343"/>
                  <a:pt x="1769473" y="243025"/>
                  <a:pt x="1780336" y="238760"/>
                </a:cubicBezTo>
                <a:lnTo>
                  <a:pt x="1799837" y="230195"/>
                </a:lnTo>
                <a:cubicBezTo>
                  <a:pt x="1800601" y="229838"/>
                  <a:pt x="1801219" y="229579"/>
                  <a:pt x="1801690" y="229417"/>
                </a:cubicBezTo>
                <a:cubicBezTo>
                  <a:pt x="1802162" y="229254"/>
                  <a:pt x="1802583" y="228995"/>
                  <a:pt x="1802957" y="228638"/>
                </a:cubicBezTo>
                <a:lnTo>
                  <a:pt x="1796717" y="220837"/>
                </a:lnTo>
                <a:cubicBezTo>
                  <a:pt x="1788154" y="209883"/>
                  <a:pt x="1779343" y="199321"/>
                  <a:pt x="1770284" y="189151"/>
                </a:cubicBezTo>
                <a:cubicBezTo>
                  <a:pt x="1761226" y="178981"/>
                  <a:pt x="1751819" y="169205"/>
                  <a:pt x="1742064" y="159823"/>
                </a:cubicBezTo>
                <a:cubicBezTo>
                  <a:pt x="1740485" y="158314"/>
                  <a:pt x="1738953" y="157051"/>
                  <a:pt x="1737471" y="156033"/>
                </a:cubicBezTo>
                <a:cubicBezTo>
                  <a:pt x="1735990" y="155014"/>
                  <a:pt x="1734654" y="153953"/>
                  <a:pt x="1733465" y="152848"/>
                </a:cubicBezTo>
                <a:cubicBezTo>
                  <a:pt x="1731152" y="150575"/>
                  <a:pt x="1728742" y="149039"/>
                  <a:pt x="1726234" y="148238"/>
                </a:cubicBezTo>
                <a:cubicBezTo>
                  <a:pt x="1723726" y="147437"/>
                  <a:pt x="1720925" y="146881"/>
                  <a:pt x="1717831" y="146570"/>
                </a:cubicBezTo>
                <a:lnTo>
                  <a:pt x="1692034" y="145001"/>
                </a:lnTo>
                <a:lnTo>
                  <a:pt x="1675618" y="145001"/>
                </a:lnTo>
                <a:cubicBezTo>
                  <a:pt x="1673288" y="144984"/>
                  <a:pt x="1670911" y="144821"/>
                  <a:pt x="1668484" y="144510"/>
                </a:cubicBezTo>
                <a:cubicBezTo>
                  <a:pt x="1666057" y="144200"/>
                  <a:pt x="1663484" y="143840"/>
                  <a:pt x="1660764" y="143432"/>
                </a:cubicBezTo>
                <a:cubicBezTo>
                  <a:pt x="1671301" y="143056"/>
                  <a:pt x="1681692" y="143023"/>
                  <a:pt x="1691936" y="143334"/>
                </a:cubicBezTo>
                <a:cubicBezTo>
                  <a:pt x="1702180" y="143644"/>
                  <a:pt x="1712375" y="144200"/>
                  <a:pt x="1722521" y="145001"/>
                </a:cubicBezTo>
                <a:cubicBezTo>
                  <a:pt x="1721300" y="143857"/>
                  <a:pt x="1719834" y="143007"/>
                  <a:pt x="1718124" y="142451"/>
                </a:cubicBezTo>
                <a:cubicBezTo>
                  <a:pt x="1716414" y="141895"/>
                  <a:pt x="1714753" y="141437"/>
                  <a:pt x="1713140" y="141077"/>
                </a:cubicBezTo>
                <a:cubicBezTo>
                  <a:pt x="1701414" y="139398"/>
                  <a:pt x="1689689" y="138881"/>
                  <a:pt x="1677963" y="139527"/>
                </a:cubicBezTo>
                <a:cubicBezTo>
                  <a:pt x="1675633" y="140270"/>
                  <a:pt x="1673256" y="140722"/>
                  <a:pt x="1670829" y="140884"/>
                </a:cubicBezTo>
                <a:cubicBezTo>
                  <a:pt x="1668403" y="141045"/>
                  <a:pt x="1665830" y="141110"/>
                  <a:pt x="1663110" y="141077"/>
                </a:cubicBezTo>
                <a:cubicBezTo>
                  <a:pt x="1659983" y="141339"/>
                  <a:pt x="1657637" y="141993"/>
                  <a:pt x="1656074" y="143039"/>
                </a:cubicBezTo>
                <a:cubicBezTo>
                  <a:pt x="1654511" y="144085"/>
                  <a:pt x="1653729" y="146308"/>
                  <a:pt x="1653729" y="149706"/>
                </a:cubicBezTo>
                <a:cubicBezTo>
                  <a:pt x="1653354" y="150160"/>
                  <a:pt x="1653126" y="150809"/>
                  <a:pt x="1653045" y="151652"/>
                </a:cubicBezTo>
                <a:cubicBezTo>
                  <a:pt x="1652963" y="152495"/>
                  <a:pt x="1652931" y="153143"/>
                  <a:pt x="1652948" y="153597"/>
                </a:cubicBezTo>
                <a:lnTo>
                  <a:pt x="1652948" y="159823"/>
                </a:lnTo>
                <a:cubicBezTo>
                  <a:pt x="1650637" y="154381"/>
                  <a:pt x="1648326" y="149701"/>
                  <a:pt x="1646016" y="145786"/>
                </a:cubicBezTo>
                <a:cubicBezTo>
                  <a:pt x="1646016" y="144968"/>
                  <a:pt x="1645820" y="144249"/>
                  <a:pt x="1645429" y="143628"/>
                </a:cubicBezTo>
                <a:cubicBezTo>
                  <a:pt x="1645037" y="143007"/>
                  <a:pt x="1644451" y="142680"/>
                  <a:pt x="1643669" y="142647"/>
                </a:cubicBezTo>
                <a:cubicBezTo>
                  <a:pt x="1641762" y="140312"/>
                  <a:pt x="1640686" y="137980"/>
                  <a:pt x="1640442" y="135653"/>
                </a:cubicBezTo>
                <a:cubicBezTo>
                  <a:pt x="1640197" y="133325"/>
                  <a:pt x="1640490" y="130998"/>
                  <a:pt x="1641322" y="128673"/>
                </a:cubicBezTo>
                <a:cubicBezTo>
                  <a:pt x="1643322" y="123615"/>
                  <a:pt x="1646335" y="119679"/>
                  <a:pt x="1650360" y="116864"/>
                </a:cubicBezTo>
                <a:cubicBezTo>
                  <a:pt x="1654386" y="114050"/>
                  <a:pt x="1659156" y="112260"/>
                  <a:pt x="1664673" y="111495"/>
                </a:cubicBezTo>
                <a:cubicBezTo>
                  <a:pt x="1670552" y="110730"/>
                  <a:pt x="1676383" y="110503"/>
                  <a:pt x="1682164" y="110812"/>
                </a:cubicBezTo>
                <a:cubicBezTo>
                  <a:pt x="1687946" y="111121"/>
                  <a:pt x="1693581" y="111869"/>
                  <a:pt x="1699070" y="113057"/>
                </a:cubicBezTo>
                <a:cubicBezTo>
                  <a:pt x="1701382" y="113383"/>
                  <a:pt x="1703401" y="113318"/>
                  <a:pt x="1705128" y="112862"/>
                </a:cubicBezTo>
                <a:cubicBezTo>
                  <a:pt x="1706854" y="112407"/>
                  <a:pt x="1708482" y="111951"/>
                  <a:pt x="1710013" y="111495"/>
                </a:cubicBezTo>
                <a:lnTo>
                  <a:pt x="1731120" y="105247"/>
                </a:lnTo>
                <a:lnTo>
                  <a:pt x="1717049" y="108371"/>
                </a:lnTo>
                <a:cubicBezTo>
                  <a:pt x="1721317" y="106516"/>
                  <a:pt x="1725485" y="105345"/>
                  <a:pt x="1729557" y="104856"/>
                </a:cubicBezTo>
                <a:cubicBezTo>
                  <a:pt x="1733628" y="104368"/>
                  <a:pt x="1737797" y="103978"/>
                  <a:pt x="1742064" y="103685"/>
                </a:cubicBezTo>
                <a:close/>
                <a:moveTo>
                  <a:pt x="3264156" y="86209"/>
                </a:moveTo>
                <a:cubicBezTo>
                  <a:pt x="3265863" y="86062"/>
                  <a:pt x="3267326" y="86160"/>
                  <a:pt x="3268545" y="86502"/>
                </a:cubicBezTo>
                <a:cubicBezTo>
                  <a:pt x="3270545" y="86827"/>
                  <a:pt x="3272593" y="87348"/>
                  <a:pt x="3274690" y="88064"/>
                </a:cubicBezTo>
                <a:cubicBezTo>
                  <a:pt x="3276787" y="88780"/>
                  <a:pt x="3278640" y="90081"/>
                  <a:pt x="3280250" y="91969"/>
                </a:cubicBezTo>
                <a:cubicBezTo>
                  <a:pt x="3282932" y="93596"/>
                  <a:pt x="3285370" y="95419"/>
                  <a:pt x="3287565" y="97436"/>
                </a:cubicBezTo>
                <a:cubicBezTo>
                  <a:pt x="3289759" y="99454"/>
                  <a:pt x="3292003" y="101276"/>
                  <a:pt x="3294295" y="102904"/>
                </a:cubicBezTo>
                <a:lnTo>
                  <a:pt x="3305999" y="112276"/>
                </a:lnTo>
                <a:cubicBezTo>
                  <a:pt x="3307608" y="113757"/>
                  <a:pt x="3309266" y="114896"/>
                  <a:pt x="3310974" y="115694"/>
                </a:cubicBezTo>
                <a:cubicBezTo>
                  <a:pt x="3312681" y="116491"/>
                  <a:pt x="3314145" y="117434"/>
                  <a:pt x="3315367" y="118525"/>
                </a:cubicBezTo>
                <a:cubicBezTo>
                  <a:pt x="3316507" y="118915"/>
                  <a:pt x="3317550" y="119696"/>
                  <a:pt x="3318495" y="120868"/>
                </a:cubicBezTo>
                <a:cubicBezTo>
                  <a:pt x="3319440" y="122039"/>
                  <a:pt x="3320483" y="123601"/>
                  <a:pt x="3321624" y="125554"/>
                </a:cubicBezTo>
                <a:cubicBezTo>
                  <a:pt x="3323514" y="129036"/>
                  <a:pt x="3324622" y="132616"/>
                  <a:pt x="3324948" y="136294"/>
                </a:cubicBezTo>
                <a:cubicBezTo>
                  <a:pt x="3325274" y="139971"/>
                  <a:pt x="3325209" y="143941"/>
                  <a:pt x="3324752" y="148205"/>
                </a:cubicBezTo>
                <a:cubicBezTo>
                  <a:pt x="3324736" y="152159"/>
                  <a:pt x="3324573" y="156357"/>
                  <a:pt x="3324264" y="160799"/>
                </a:cubicBezTo>
                <a:cubicBezTo>
                  <a:pt x="3323954" y="165241"/>
                  <a:pt x="3323596" y="169635"/>
                  <a:pt x="3323188" y="173979"/>
                </a:cubicBezTo>
                <a:cubicBezTo>
                  <a:pt x="3322814" y="177087"/>
                  <a:pt x="3322390" y="180049"/>
                  <a:pt x="3321917" y="182864"/>
                </a:cubicBezTo>
                <a:cubicBezTo>
                  <a:pt x="3321445" y="185679"/>
                  <a:pt x="3320826" y="188445"/>
                  <a:pt x="3320060" y="191162"/>
                </a:cubicBezTo>
                <a:cubicBezTo>
                  <a:pt x="3320092" y="192318"/>
                  <a:pt x="3320418" y="193131"/>
                  <a:pt x="3321037" y="193603"/>
                </a:cubicBezTo>
                <a:cubicBezTo>
                  <a:pt x="3321656" y="194075"/>
                  <a:pt x="3322373" y="194303"/>
                  <a:pt x="3323188" y="194286"/>
                </a:cubicBezTo>
                <a:cubicBezTo>
                  <a:pt x="3324329" y="194661"/>
                  <a:pt x="3325567" y="194889"/>
                  <a:pt x="3326903" y="194970"/>
                </a:cubicBezTo>
                <a:cubicBezTo>
                  <a:pt x="3328240" y="195051"/>
                  <a:pt x="3329869" y="195084"/>
                  <a:pt x="3331792" y="195068"/>
                </a:cubicBezTo>
                <a:cubicBezTo>
                  <a:pt x="3332574" y="194938"/>
                  <a:pt x="3333357" y="194417"/>
                  <a:pt x="3334139" y="193505"/>
                </a:cubicBezTo>
                <a:cubicBezTo>
                  <a:pt x="3334481" y="193424"/>
                  <a:pt x="3334579" y="193001"/>
                  <a:pt x="3334432" y="192236"/>
                </a:cubicBezTo>
                <a:cubicBezTo>
                  <a:pt x="3334285" y="191471"/>
                  <a:pt x="3334188" y="190853"/>
                  <a:pt x="3334139" y="190381"/>
                </a:cubicBezTo>
                <a:cubicBezTo>
                  <a:pt x="3333357" y="189470"/>
                  <a:pt x="3332574" y="188168"/>
                  <a:pt x="3331792" y="186476"/>
                </a:cubicBezTo>
                <a:lnTo>
                  <a:pt x="3331792" y="184914"/>
                </a:lnTo>
                <a:lnTo>
                  <a:pt x="3332574" y="184133"/>
                </a:lnTo>
                <a:cubicBezTo>
                  <a:pt x="3334595" y="184491"/>
                  <a:pt x="3336811" y="184946"/>
                  <a:pt x="3339223" y="185500"/>
                </a:cubicBezTo>
                <a:cubicBezTo>
                  <a:pt x="3341634" y="186053"/>
                  <a:pt x="3343851" y="186899"/>
                  <a:pt x="3345871" y="188038"/>
                </a:cubicBezTo>
                <a:cubicBezTo>
                  <a:pt x="3346230" y="188396"/>
                  <a:pt x="3346686" y="188656"/>
                  <a:pt x="3347240" y="188819"/>
                </a:cubicBezTo>
                <a:cubicBezTo>
                  <a:pt x="3347794" y="188982"/>
                  <a:pt x="3348641" y="189242"/>
                  <a:pt x="3349782" y="189600"/>
                </a:cubicBezTo>
                <a:cubicBezTo>
                  <a:pt x="3350580" y="189633"/>
                  <a:pt x="3351330" y="189763"/>
                  <a:pt x="3352031" y="189991"/>
                </a:cubicBezTo>
                <a:cubicBezTo>
                  <a:pt x="3352731" y="190219"/>
                  <a:pt x="3353286" y="190349"/>
                  <a:pt x="3353693" y="190381"/>
                </a:cubicBezTo>
                <a:lnTo>
                  <a:pt x="3356039" y="190381"/>
                </a:lnTo>
                <a:lnTo>
                  <a:pt x="3361514" y="191162"/>
                </a:lnTo>
                <a:lnTo>
                  <a:pt x="3362297" y="191162"/>
                </a:lnTo>
                <a:cubicBezTo>
                  <a:pt x="3363877" y="190788"/>
                  <a:pt x="3365605" y="190560"/>
                  <a:pt x="3367479" y="190479"/>
                </a:cubicBezTo>
                <a:cubicBezTo>
                  <a:pt x="3369353" y="190398"/>
                  <a:pt x="3371275" y="190365"/>
                  <a:pt x="3373247" y="190381"/>
                </a:cubicBezTo>
                <a:lnTo>
                  <a:pt x="3383398" y="188038"/>
                </a:lnTo>
                <a:lnTo>
                  <a:pt x="3392688" y="185695"/>
                </a:lnTo>
                <a:cubicBezTo>
                  <a:pt x="3394120" y="185044"/>
                  <a:pt x="3395161" y="184784"/>
                  <a:pt x="3395812" y="184914"/>
                </a:cubicBezTo>
                <a:lnTo>
                  <a:pt x="3419244" y="182571"/>
                </a:lnTo>
                <a:cubicBezTo>
                  <a:pt x="3421994" y="181855"/>
                  <a:pt x="3424890" y="181725"/>
                  <a:pt x="3427933" y="182180"/>
                </a:cubicBezTo>
                <a:cubicBezTo>
                  <a:pt x="3430976" y="182636"/>
                  <a:pt x="3434068" y="183287"/>
                  <a:pt x="3437208" y="184133"/>
                </a:cubicBezTo>
                <a:cubicBezTo>
                  <a:pt x="3438347" y="184149"/>
                  <a:pt x="3439583" y="184312"/>
                  <a:pt x="3440918" y="184621"/>
                </a:cubicBezTo>
                <a:cubicBezTo>
                  <a:pt x="3442252" y="184930"/>
                  <a:pt x="3443879" y="185288"/>
                  <a:pt x="3445800" y="185695"/>
                </a:cubicBezTo>
                <a:lnTo>
                  <a:pt x="3450486" y="188038"/>
                </a:lnTo>
                <a:cubicBezTo>
                  <a:pt x="3451283" y="188071"/>
                  <a:pt x="3451836" y="188396"/>
                  <a:pt x="3452145" y="189014"/>
                </a:cubicBezTo>
                <a:cubicBezTo>
                  <a:pt x="3452455" y="189633"/>
                  <a:pt x="3452422" y="190349"/>
                  <a:pt x="3452048" y="191162"/>
                </a:cubicBezTo>
                <a:cubicBezTo>
                  <a:pt x="3451674" y="192757"/>
                  <a:pt x="3451055" y="194449"/>
                  <a:pt x="3450193" y="196239"/>
                </a:cubicBezTo>
                <a:cubicBezTo>
                  <a:pt x="3449331" y="198029"/>
                  <a:pt x="3448126" y="199721"/>
                  <a:pt x="3446581" y="201316"/>
                </a:cubicBezTo>
                <a:cubicBezTo>
                  <a:pt x="3446548" y="201332"/>
                  <a:pt x="3446418" y="201495"/>
                  <a:pt x="3446190" y="201804"/>
                </a:cubicBezTo>
                <a:cubicBezTo>
                  <a:pt x="3445962" y="202113"/>
                  <a:pt x="3445832" y="202471"/>
                  <a:pt x="3445800" y="202878"/>
                </a:cubicBezTo>
                <a:cubicBezTo>
                  <a:pt x="3445458" y="203643"/>
                  <a:pt x="3445165" y="204261"/>
                  <a:pt x="3444921" y="204733"/>
                </a:cubicBezTo>
                <a:cubicBezTo>
                  <a:pt x="3444677" y="205205"/>
                  <a:pt x="3444189" y="205627"/>
                  <a:pt x="3443456" y="206001"/>
                </a:cubicBezTo>
                <a:cubicBezTo>
                  <a:pt x="3443034" y="206715"/>
                  <a:pt x="3442513" y="207430"/>
                  <a:pt x="3441894" y="208145"/>
                </a:cubicBezTo>
                <a:cubicBezTo>
                  <a:pt x="3441276" y="208859"/>
                  <a:pt x="3440755" y="209963"/>
                  <a:pt x="3440332" y="211458"/>
                </a:cubicBezTo>
                <a:cubicBezTo>
                  <a:pt x="3440316" y="211490"/>
                  <a:pt x="3440153" y="211620"/>
                  <a:pt x="3439844" y="211847"/>
                </a:cubicBezTo>
                <a:cubicBezTo>
                  <a:pt x="3439535" y="212075"/>
                  <a:pt x="3439177" y="212205"/>
                  <a:pt x="3438770" y="212237"/>
                </a:cubicBezTo>
                <a:cubicBezTo>
                  <a:pt x="3437208" y="213147"/>
                  <a:pt x="3436427" y="214446"/>
                  <a:pt x="3436427" y="216135"/>
                </a:cubicBezTo>
                <a:cubicBezTo>
                  <a:pt x="3436346" y="218457"/>
                  <a:pt x="3435532" y="220439"/>
                  <a:pt x="3433986" y="222079"/>
                </a:cubicBezTo>
                <a:cubicBezTo>
                  <a:pt x="3432441" y="223719"/>
                  <a:pt x="3430650" y="225116"/>
                  <a:pt x="3428616" y="226269"/>
                </a:cubicBezTo>
                <a:cubicBezTo>
                  <a:pt x="3427396" y="226643"/>
                  <a:pt x="3426322" y="227065"/>
                  <a:pt x="3425395" y="227536"/>
                </a:cubicBezTo>
                <a:cubicBezTo>
                  <a:pt x="3424467" y="228007"/>
                  <a:pt x="3423979" y="228624"/>
                  <a:pt x="3423930" y="229387"/>
                </a:cubicBezTo>
                <a:cubicBezTo>
                  <a:pt x="3423524" y="230605"/>
                  <a:pt x="3422970" y="231872"/>
                  <a:pt x="3422271" y="233188"/>
                </a:cubicBezTo>
                <a:cubicBezTo>
                  <a:pt x="3421571" y="234503"/>
                  <a:pt x="3420822" y="235575"/>
                  <a:pt x="3420025" y="236403"/>
                </a:cubicBezTo>
                <a:cubicBezTo>
                  <a:pt x="3419618" y="236452"/>
                  <a:pt x="3419260" y="236744"/>
                  <a:pt x="3418951" y="237280"/>
                </a:cubicBezTo>
                <a:cubicBezTo>
                  <a:pt x="3418642" y="237816"/>
                  <a:pt x="3418479" y="238303"/>
                  <a:pt x="3418463" y="238742"/>
                </a:cubicBezTo>
                <a:cubicBezTo>
                  <a:pt x="3418170" y="240999"/>
                  <a:pt x="3417584" y="242526"/>
                  <a:pt x="3416705" y="243322"/>
                </a:cubicBezTo>
                <a:cubicBezTo>
                  <a:pt x="3415827" y="244117"/>
                  <a:pt x="3414069" y="244670"/>
                  <a:pt x="3411433" y="244978"/>
                </a:cubicBezTo>
                <a:lnTo>
                  <a:pt x="3408309" y="245758"/>
                </a:lnTo>
                <a:cubicBezTo>
                  <a:pt x="3406878" y="246943"/>
                  <a:pt x="3405641" y="247690"/>
                  <a:pt x="3404599" y="247999"/>
                </a:cubicBezTo>
                <a:cubicBezTo>
                  <a:pt x="3403558" y="248307"/>
                  <a:pt x="3401931" y="248080"/>
                  <a:pt x="3399718" y="247317"/>
                </a:cubicBezTo>
                <a:cubicBezTo>
                  <a:pt x="3399327" y="247285"/>
                  <a:pt x="3398937" y="247154"/>
                  <a:pt x="3398546" y="246927"/>
                </a:cubicBezTo>
                <a:cubicBezTo>
                  <a:pt x="3398155" y="246700"/>
                  <a:pt x="3397765" y="246570"/>
                  <a:pt x="3397374" y="246537"/>
                </a:cubicBezTo>
                <a:cubicBezTo>
                  <a:pt x="3395470" y="246505"/>
                  <a:pt x="3393813" y="246375"/>
                  <a:pt x="3392403" y="246147"/>
                </a:cubicBezTo>
                <a:cubicBezTo>
                  <a:pt x="3390993" y="245920"/>
                  <a:pt x="3389538" y="245790"/>
                  <a:pt x="3388040" y="245758"/>
                </a:cubicBezTo>
                <a:lnTo>
                  <a:pt x="3385719" y="245758"/>
                </a:lnTo>
                <a:cubicBezTo>
                  <a:pt x="3385075" y="246537"/>
                  <a:pt x="3384816" y="247317"/>
                  <a:pt x="3384945" y="248096"/>
                </a:cubicBezTo>
                <a:cubicBezTo>
                  <a:pt x="3384558" y="248064"/>
                  <a:pt x="3384172" y="247934"/>
                  <a:pt x="3383785" y="247707"/>
                </a:cubicBezTo>
                <a:cubicBezTo>
                  <a:pt x="3383398" y="247479"/>
                  <a:pt x="3383012" y="247349"/>
                  <a:pt x="3382625" y="247317"/>
                </a:cubicBezTo>
                <a:cubicBezTo>
                  <a:pt x="3381198" y="246407"/>
                  <a:pt x="3380158" y="245888"/>
                  <a:pt x="3379505" y="245758"/>
                </a:cubicBezTo>
                <a:lnTo>
                  <a:pt x="3372465" y="245758"/>
                </a:lnTo>
                <a:cubicBezTo>
                  <a:pt x="3372074" y="245790"/>
                  <a:pt x="3371683" y="245920"/>
                  <a:pt x="3371292" y="246147"/>
                </a:cubicBezTo>
                <a:cubicBezTo>
                  <a:pt x="3370901" y="246375"/>
                  <a:pt x="3370509" y="246505"/>
                  <a:pt x="3370119" y="246537"/>
                </a:cubicBezTo>
                <a:cubicBezTo>
                  <a:pt x="3369695" y="246959"/>
                  <a:pt x="3369174" y="247285"/>
                  <a:pt x="3368554" y="247512"/>
                </a:cubicBezTo>
                <a:cubicBezTo>
                  <a:pt x="3367935" y="247739"/>
                  <a:pt x="3367413" y="247674"/>
                  <a:pt x="3366990" y="247317"/>
                </a:cubicBezTo>
                <a:cubicBezTo>
                  <a:pt x="3364627" y="246553"/>
                  <a:pt x="3362117" y="246131"/>
                  <a:pt x="3359462" y="246050"/>
                </a:cubicBezTo>
                <a:cubicBezTo>
                  <a:pt x="3356805" y="245969"/>
                  <a:pt x="3354100" y="246131"/>
                  <a:pt x="3351346" y="246537"/>
                </a:cubicBezTo>
                <a:lnTo>
                  <a:pt x="3332574" y="248876"/>
                </a:lnTo>
                <a:lnTo>
                  <a:pt x="3317713" y="251215"/>
                </a:lnTo>
                <a:cubicBezTo>
                  <a:pt x="3317289" y="251231"/>
                  <a:pt x="3316963" y="251588"/>
                  <a:pt x="3316735" y="252287"/>
                </a:cubicBezTo>
                <a:cubicBezTo>
                  <a:pt x="3316507" y="252985"/>
                  <a:pt x="3316572" y="253927"/>
                  <a:pt x="3316931" y="255112"/>
                </a:cubicBezTo>
                <a:cubicBezTo>
                  <a:pt x="3316947" y="255486"/>
                  <a:pt x="3317110" y="255713"/>
                  <a:pt x="3317420" y="255794"/>
                </a:cubicBezTo>
                <a:cubicBezTo>
                  <a:pt x="3317730" y="255876"/>
                  <a:pt x="3318088" y="255908"/>
                  <a:pt x="3318495" y="255892"/>
                </a:cubicBezTo>
                <a:cubicBezTo>
                  <a:pt x="3322341" y="255827"/>
                  <a:pt x="3325991" y="255567"/>
                  <a:pt x="3329446" y="255112"/>
                </a:cubicBezTo>
                <a:cubicBezTo>
                  <a:pt x="3332900" y="254657"/>
                  <a:pt x="3336550" y="254398"/>
                  <a:pt x="3340396" y="254333"/>
                </a:cubicBezTo>
                <a:cubicBezTo>
                  <a:pt x="3343492" y="253959"/>
                  <a:pt x="3346686" y="253732"/>
                  <a:pt x="3349978" y="253651"/>
                </a:cubicBezTo>
                <a:cubicBezTo>
                  <a:pt x="3353269" y="253569"/>
                  <a:pt x="3356854" y="253537"/>
                  <a:pt x="3360732" y="253553"/>
                </a:cubicBezTo>
                <a:lnTo>
                  <a:pt x="3383398" y="253553"/>
                </a:lnTo>
                <a:cubicBezTo>
                  <a:pt x="3384945" y="253683"/>
                  <a:pt x="3385719" y="253423"/>
                  <a:pt x="3385719" y="252774"/>
                </a:cubicBezTo>
                <a:cubicBezTo>
                  <a:pt x="3385590" y="251215"/>
                  <a:pt x="3385848" y="250435"/>
                  <a:pt x="3386493" y="250435"/>
                </a:cubicBezTo>
                <a:cubicBezTo>
                  <a:pt x="3386541" y="250419"/>
                  <a:pt x="3386831" y="250451"/>
                  <a:pt x="3387363" y="250532"/>
                </a:cubicBezTo>
                <a:cubicBezTo>
                  <a:pt x="3387894" y="250614"/>
                  <a:pt x="3388378" y="250841"/>
                  <a:pt x="3388813" y="251215"/>
                </a:cubicBezTo>
                <a:lnTo>
                  <a:pt x="3392688" y="253553"/>
                </a:lnTo>
                <a:cubicBezTo>
                  <a:pt x="3393567" y="253975"/>
                  <a:pt x="3394543" y="254694"/>
                  <a:pt x="3395617" y="255709"/>
                </a:cubicBezTo>
                <a:cubicBezTo>
                  <a:pt x="3396691" y="256724"/>
                  <a:pt x="3397277" y="257843"/>
                  <a:pt x="3397374" y="259065"/>
                </a:cubicBezTo>
                <a:lnTo>
                  <a:pt x="3395031" y="259065"/>
                </a:lnTo>
                <a:cubicBezTo>
                  <a:pt x="3394966" y="259412"/>
                  <a:pt x="3394706" y="259511"/>
                  <a:pt x="3394250" y="259363"/>
                </a:cubicBezTo>
                <a:cubicBezTo>
                  <a:pt x="3393795" y="259214"/>
                  <a:pt x="3393535" y="259114"/>
                  <a:pt x="3393469" y="259065"/>
                </a:cubicBezTo>
                <a:cubicBezTo>
                  <a:pt x="3391127" y="258024"/>
                  <a:pt x="3388638" y="257528"/>
                  <a:pt x="3386005" y="257578"/>
                </a:cubicBezTo>
                <a:cubicBezTo>
                  <a:pt x="3383372" y="257627"/>
                  <a:pt x="3380684" y="257330"/>
                  <a:pt x="3377940" y="256685"/>
                </a:cubicBezTo>
                <a:lnTo>
                  <a:pt x="3372465" y="255892"/>
                </a:lnTo>
                <a:lnTo>
                  <a:pt x="3355257" y="255892"/>
                </a:lnTo>
                <a:lnTo>
                  <a:pt x="3352129" y="255892"/>
                </a:lnTo>
                <a:cubicBezTo>
                  <a:pt x="3349815" y="256272"/>
                  <a:pt x="3347794" y="256503"/>
                  <a:pt x="3346066" y="256586"/>
                </a:cubicBezTo>
                <a:cubicBezTo>
                  <a:pt x="3344339" y="256669"/>
                  <a:pt x="3342710" y="256702"/>
                  <a:pt x="3341178" y="256685"/>
                </a:cubicBezTo>
                <a:cubicBezTo>
                  <a:pt x="3336925" y="257809"/>
                  <a:pt x="3332916" y="258536"/>
                  <a:pt x="3329152" y="258866"/>
                </a:cubicBezTo>
                <a:cubicBezTo>
                  <a:pt x="3325388" y="259197"/>
                  <a:pt x="3321575" y="259528"/>
                  <a:pt x="3317713" y="259858"/>
                </a:cubicBezTo>
                <a:cubicBezTo>
                  <a:pt x="3317322" y="259925"/>
                  <a:pt x="3316931" y="260386"/>
                  <a:pt x="3316540" y="261240"/>
                </a:cubicBezTo>
                <a:cubicBezTo>
                  <a:pt x="3316149" y="262094"/>
                  <a:pt x="3315758" y="262938"/>
                  <a:pt x="3315367" y="263772"/>
                </a:cubicBezTo>
                <a:lnTo>
                  <a:pt x="3315367" y="273132"/>
                </a:lnTo>
                <a:cubicBezTo>
                  <a:pt x="3315383" y="274726"/>
                  <a:pt x="3315350" y="276260"/>
                  <a:pt x="3315269" y="277736"/>
                </a:cubicBezTo>
                <a:cubicBezTo>
                  <a:pt x="3315187" y="279213"/>
                  <a:pt x="3314959" y="280537"/>
                  <a:pt x="3314584" y="281711"/>
                </a:cubicBezTo>
                <a:lnTo>
                  <a:pt x="3312241" y="300426"/>
                </a:lnTo>
                <a:cubicBezTo>
                  <a:pt x="3311477" y="303961"/>
                  <a:pt x="3310859" y="307251"/>
                  <a:pt x="3310388" y="310297"/>
                </a:cubicBezTo>
                <a:cubicBezTo>
                  <a:pt x="3309916" y="313342"/>
                  <a:pt x="3309494" y="316046"/>
                  <a:pt x="3309120" y="318408"/>
                </a:cubicBezTo>
                <a:cubicBezTo>
                  <a:pt x="3309104" y="321551"/>
                  <a:pt x="3308941" y="324451"/>
                  <a:pt x="3308632" y="327106"/>
                </a:cubicBezTo>
                <a:cubicBezTo>
                  <a:pt x="3308323" y="329760"/>
                  <a:pt x="3307966" y="332073"/>
                  <a:pt x="3307560" y="334044"/>
                </a:cubicBezTo>
                <a:cubicBezTo>
                  <a:pt x="3307137" y="337937"/>
                  <a:pt x="3306616" y="341683"/>
                  <a:pt x="3305999" y="345283"/>
                </a:cubicBezTo>
                <a:cubicBezTo>
                  <a:pt x="3305381" y="348882"/>
                  <a:pt x="3304861" y="352433"/>
                  <a:pt x="3304438" y="355935"/>
                </a:cubicBezTo>
                <a:cubicBezTo>
                  <a:pt x="3304032" y="357987"/>
                  <a:pt x="3303674" y="360333"/>
                  <a:pt x="3303365" y="362971"/>
                </a:cubicBezTo>
                <a:cubicBezTo>
                  <a:pt x="3303057" y="365610"/>
                  <a:pt x="3302894" y="367955"/>
                  <a:pt x="3302878" y="370007"/>
                </a:cubicBezTo>
                <a:cubicBezTo>
                  <a:pt x="3302829" y="372695"/>
                  <a:pt x="3302536" y="375138"/>
                  <a:pt x="3302000" y="377337"/>
                </a:cubicBezTo>
                <a:cubicBezTo>
                  <a:pt x="3301463" y="379536"/>
                  <a:pt x="3300976" y="381784"/>
                  <a:pt x="3300537" y="384080"/>
                </a:cubicBezTo>
                <a:lnTo>
                  <a:pt x="3300537" y="387973"/>
                </a:lnTo>
                <a:cubicBezTo>
                  <a:pt x="3300943" y="390239"/>
                  <a:pt x="3301691" y="391727"/>
                  <a:pt x="3302780" y="392439"/>
                </a:cubicBezTo>
                <a:cubicBezTo>
                  <a:pt x="3303869" y="393151"/>
                  <a:pt x="3305202" y="393475"/>
                  <a:pt x="3306779" y="393410"/>
                </a:cubicBezTo>
                <a:cubicBezTo>
                  <a:pt x="3310242" y="394914"/>
                  <a:pt x="3313659" y="395788"/>
                  <a:pt x="3317031" y="396031"/>
                </a:cubicBezTo>
                <a:cubicBezTo>
                  <a:pt x="3320402" y="396274"/>
                  <a:pt x="3324019" y="396176"/>
                  <a:pt x="3327881" y="395740"/>
                </a:cubicBezTo>
                <a:cubicBezTo>
                  <a:pt x="3327898" y="395756"/>
                  <a:pt x="3328061" y="395723"/>
                  <a:pt x="3328370" y="395643"/>
                </a:cubicBezTo>
                <a:cubicBezTo>
                  <a:pt x="3328680" y="395562"/>
                  <a:pt x="3329038" y="395335"/>
                  <a:pt x="3329446" y="394963"/>
                </a:cubicBezTo>
                <a:lnTo>
                  <a:pt x="3352129" y="392633"/>
                </a:lnTo>
                <a:lnTo>
                  <a:pt x="3353693" y="392633"/>
                </a:lnTo>
                <a:cubicBezTo>
                  <a:pt x="3359186" y="392229"/>
                  <a:pt x="3364821" y="391873"/>
                  <a:pt x="3370599" y="391565"/>
                </a:cubicBezTo>
                <a:cubicBezTo>
                  <a:pt x="3376377" y="391258"/>
                  <a:pt x="3382190" y="391096"/>
                  <a:pt x="3388040" y="391080"/>
                </a:cubicBezTo>
                <a:cubicBezTo>
                  <a:pt x="3397251" y="390174"/>
                  <a:pt x="3406090" y="389656"/>
                  <a:pt x="3414558" y="389527"/>
                </a:cubicBezTo>
                <a:cubicBezTo>
                  <a:pt x="3418918" y="389511"/>
                  <a:pt x="3423475" y="389543"/>
                  <a:pt x="3428226" y="389624"/>
                </a:cubicBezTo>
                <a:cubicBezTo>
                  <a:pt x="3432977" y="389705"/>
                  <a:pt x="3437533" y="389931"/>
                  <a:pt x="3441894" y="390303"/>
                </a:cubicBezTo>
                <a:lnTo>
                  <a:pt x="3460639" y="390303"/>
                </a:lnTo>
                <a:cubicBezTo>
                  <a:pt x="3464952" y="390724"/>
                  <a:pt x="3469410" y="391242"/>
                  <a:pt x="3474015" y="391857"/>
                </a:cubicBezTo>
                <a:cubicBezTo>
                  <a:pt x="3478620" y="392471"/>
                  <a:pt x="3483274" y="392989"/>
                  <a:pt x="3487976" y="393410"/>
                </a:cubicBezTo>
                <a:lnTo>
                  <a:pt x="3509065" y="394963"/>
                </a:lnTo>
                <a:cubicBezTo>
                  <a:pt x="3511359" y="394996"/>
                  <a:pt x="3513605" y="395319"/>
                  <a:pt x="3515801" y="395934"/>
                </a:cubicBezTo>
                <a:cubicBezTo>
                  <a:pt x="3517998" y="396549"/>
                  <a:pt x="3520439" y="397261"/>
                  <a:pt x="3523123" y="398070"/>
                </a:cubicBezTo>
                <a:lnTo>
                  <a:pt x="3526248" y="402729"/>
                </a:lnTo>
                <a:cubicBezTo>
                  <a:pt x="3527094" y="406236"/>
                  <a:pt x="3528135" y="409596"/>
                  <a:pt x="3529372" y="412808"/>
                </a:cubicBezTo>
                <a:cubicBezTo>
                  <a:pt x="3530609" y="416021"/>
                  <a:pt x="3531650" y="419185"/>
                  <a:pt x="3532496" y="422301"/>
                </a:cubicBezTo>
                <a:lnTo>
                  <a:pt x="3534839" y="430912"/>
                </a:lnTo>
                <a:cubicBezTo>
                  <a:pt x="3536271" y="436263"/>
                  <a:pt x="3536531" y="441218"/>
                  <a:pt x="3535620" y="445775"/>
                </a:cubicBezTo>
                <a:lnTo>
                  <a:pt x="3533277" y="453546"/>
                </a:lnTo>
                <a:lnTo>
                  <a:pt x="3530934" y="459746"/>
                </a:lnTo>
                <a:lnTo>
                  <a:pt x="3527029" y="468350"/>
                </a:lnTo>
                <a:cubicBezTo>
                  <a:pt x="3526655" y="469882"/>
                  <a:pt x="3526231" y="471316"/>
                  <a:pt x="3525760" y="472652"/>
                </a:cubicBezTo>
                <a:cubicBezTo>
                  <a:pt x="3525288" y="473988"/>
                  <a:pt x="3524669" y="475422"/>
                  <a:pt x="3523904" y="476954"/>
                </a:cubicBezTo>
                <a:cubicBezTo>
                  <a:pt x="3523514" y="478486"/>
                  <a:pt x="3522928" y="479919"/>
                  <a:pt x="3522147" y="481256"/>
                </a:cubicBezTo>
                <a:cubicBezTo>
                  <a:pt x="3521366" y="482592"/>
                  <a:pt x="3520390" y="484026"/>
                  <a:pt x="3519218" y="485558"/>
                </a:cubicBezTo>
                <a:cubicBezTo>
                  <a:pt x="3518405" y="487138"/>
                  <a:pt x="3517493" y="488866"/>
                  <a:pt x="3516485" y="490740"/>
                </a:cubicBezTo>
                <a:cubicBezTo>
                  <a:pt x="3515476" y="492613"/>
                  <a:pt x="3514564" y="494536"/>
                  <a:pt x="3513751" y="496508"/>
                </a:cubicBezTo>
                <a:cubicBezTo>
                  <a:pt x="3512612" y="497698"/>
                  <a:pt x="3511571" y="499034"/>
                  <a:pt x="3510627" y="500517"/>
                </a:cubicBezTo>
                <a:cubicBezTo>
                  <a:pt x="3509683" y="502000"/>
                  <a:pt x="3508642" y="503531"/>
                  <a:pt x="3507503" y="505112"/>
                </a:cubicBezTo>
                <a:lnTo>
                  <a:pt x="3499692" y="515280"/>
                </a:lnTo>
                <a:cubicBezTo>
                  <a:pt x="3498195" y="517611"/>
                  <a:pt x="3496698" y="519989"/>
                  <a:pt x="3495201" y="522413"/>
                </a:cubicBezTo>
                <a:cubicBezTo>
                  <a:pt x="3493704" y="524837"/>
                  <a:pt x="3491816" y="527402"/>
                  <a:pt x="3489538" y="530106"/>
                </a:cubicBezTo>
                <a:cubicBezTo>
                  <a:pt x="3486398" y="534046"/>
                  <a:pt x="3483111" y="538195"/>
                  <a:pt x="3479678" y="542552"/>
                </a:cubicBezTo>
                <a:cubicBezTo>
                  <a:pt x="3476245" y="546909"/>
                  <a:pt x="3472762" y="551075"/>
                  <a:pt x="3469231" y="555051"/>
                </a:cubicBezTo>
                <a:lnTo>
                  <a:pt x="3459858" y="566776"/>
                </a:lnTo>
                <a:cubicBezTo>
                  <a:pt x="3457141" y="569951"/>
                  <a:pt x="3454375" y="573176"/>
                  <a:pt x="3451560" y="576449"/>
                </a:cubicBezTo>
                <a:cubicBezTo>
                  <a:pt x="3448745" y="579723"/>
                  <a:pt x="3445783" y="582752"/>
                  <a:pt x="3442675" y="585537"/>
                </a:cubicBezTo>
                <a:cubicBezTo>
                  <a:pt x="3439600" y="589869"/>
                  <a:pt x="3436573" y="594103"/>
                  <a:pt x="3433596" y="598239"/>
                </a:cubicBezTo>
                <a:cubicBezTo>
                  <a:pt x="3430618" y="602376"/>
                  <a:pt x="3427396" y="606219"/>
                  <a:pt x="3423930" y="609769"/>
                </a:cubicBezTo>
                <a:cubicBezTo>
                  <a:pt x="3422368" y="612489"/>
                  <a:pt x="3420611" y="615062"/>
                  <a:pt x="3418658" y="617488"/>
                </a:cubicBezTo>
                <a:cubicBezTo>
                  <a:pt x="3416705" y="619915"/>
                  <a:pt x="3414558" y="622292"/>
                  <a:pt x="3412214" y="624621"/>
                </a:cubicBezTo>
                <a:cubicBezTo>
                  <a:pt x="3409546" y="627748"/>
                  <a:pt x="3407072" y="630875"/>
                  <a:pt x="3404794" y="634002"/>
                </a:cubicBezTo>
                <a:cubicBezTo>
                  <a:pt x="3402517" y="637128"/>
                  <a:pt x="3400043" y="640255"/>
                  <a:pt x="3397374" y="643382"/>
                </a:cubicBezTo>
                <a:lnTo>
                  <a:pt x="3384945" y="658177"/>
                </a:lnTo>
                <a:lnTo>
                  <a:pt x="3377940" y="666724"/>
                </a:lnTo>
                <a:cubicBezTo>
                  <a:pt x="3376783" y="667977"/>
                  <a:pt x="3375382" y="669376"/>
                  <a:pt x="3373736" y="670922"/>
                </a:cubicBezTo>
                <a:cubicBezTo>
                  <a:pt x="3372090" y="672468"/>
                  <a:pt x="3370102" y="673672"/>
                  <a:pt x="3367772" y="674535"/>
                </a:cubicBezTo>
                <a:cubicBezTo>
                  <a:pt x="3365866" y="674958"/>
                  <a:pt x="3364203" y="675869"/>
                  <a:pt x="3362786" y="677268"/>
                </a:cubicBezTo>
                <a:cubicBezTo>
                  <a:pt x="3361368" y="678668"/>
                  <a:pt x="3359901" y="680360"/>
                  <a:pt x="3358386" y="682345"/>
                </a:cubicBezTo>
                <a:cubicBezTo>
                  <a:pt x="3357197" y="683907"/>
                  <a:pt x="3355664" y="685469"/>
                  <a:pt x="3353790" y="687032"/>
                </a:cubicBezTo>
                <a:cubicBezTo>
                  <a:pt x="3351917" y="688594"/>
                  <a:pt x="3349798" y="690156"/>
                  <a:pt x="3347436" y="691718"/>
                </a:cubicBezTo>
                <a:cubicBezTo>
                  <a:pt x="3346996" y="692124"/>
                  <a:pt x="3346311" y="692482"/>
                  <a:pt x="3345383" y="692792"/>
                </a:cubicBezTo>
                <a:cubicBezTo>
                  <a:pt x="3344454" y="693101"/>
                  <a:pt x="3343574" y="693264"/>
                  <a:pt x="3342743" y="693280"/>
                </a:cubicBezTo>
                <a:cubicBezTo>
                  <a:pt x="3340054" y="693312"/>
                  <a:pt x="3337610" y="693442"/>
                  <a:pt x="3335410" y="693671"/>
                </a:cubicBezTo>
                <a:cubicBezTo>
                  <a:pt x="3333210" y="693898"/>
                  <a:pt x="3330961" y="694028"/>
                  <a:pt x="3328663" y="694061"/>
                </a:cubicBezTo>
                <a:cubicBezTo>
                  <a:pt x="3325143" y="693736"/>
                  <a:pt x="3321624" y="693215"/>
                  <a:pt x="3318106" y="692499"/>
                </a:cubicBezTo>
                <a:cubicBezTo>
                  <a:pt x="3314588" y="691783"/>
                  <a:pt x="3311072" y="690481"/>
                  <a:pt x="3307560" y="688594"/>
                </a:cubicBezTo>
                <a:cubicBezTo>
                  <a:pt x="3304308" y="687162"/>
                  <a:pt x="3301447" y="686120"/>
                  <a:pt x="3298976" y="685469"/>
                </a:cubicBezTo>
                <a:cubicBezTo>
                  <a:pt x="3297009" y="684721"/>
                  <a:pt x="3295091" y="683875"/>
                  <a:pt x="3293222" y="682931"/>
                </a:cubicBezTo>
                <a:cubicBezTo>
                  <a:pt x="3291352" y="681987"/>
                  <a:pt x="3289629" y="680750"/>
                  <a:pt x="3288052" y="679221"/>
                </a:cubicBezTo>
                <a:cubicBezTo>
                  <a:pt x="3287630" y="678847"/>
                  <a:pt x="3287110" y="678619"/>
                  <a:pt x="3286492" y="678537"/>
                </a:cubicBezTo>
                <a:cubicBezTo>
                  <a:pt x="3285874" y="678456"/>
                  <a:pt x="3285354" y="678424"/>
                  <a:pt x="3284931" y="678440"/>
                </a:cubicBezTo>
                <a:lnTo>
                  <a:pt x="3272447" y="675316"/>
                </a:lnTo>
                <a:cubicBezTo>
                  <a:pt x="3271244" y="674583"/>
                  <a:pt x="3269944" y="673900"/>
                  <a:pt x="3268545" y="673266"/>
                </a:cubicBezTo>
                <a:cubicBezTo>
                  <a:pt x="3267147" y="672631"/>
                  <a:pt x="3265847" y="671752"/>
                  <a:pt x="3264644" y="670629"/>
                </a:cubicBezTo>
                <a:cubicBezTo>
                  <a:pt x="3263051" y="669865"/>
                  <a:pt x="3261556" y="669246"/>
                  <a:pt x="3260157" y="668774"/>
                </a:cubicBezTo>
                <a:cubicBezTo>
                  <a:pt x="3258759" y="668302"/>
                  <a:pt x="3257654" y="667879"/>
                  <a:pt x="3256841" y="667505"/>
                </a:cubicBezTo>
                <a:cubicBezTo>
                  <a:pt x="3255281" y="666415"/>
                  <a:pt x="3253720" y="665471"/>
                  <a:pt x="3252160" y="664675"/>
                </a:cubicBezTo>
                <a:cubicBezTo>
                  <a:pt x="3250599" y="663879"/>
                  <a:pt x="3249039" y="662742"/>
                  <a:pt x="3247478" y="661266"/>
                </a:cubicBezTo>
                <a:cubicBezTo>
                  <a:pt x="3245170" y="659690"/>
                  <a:pt x="3242764" y="658015"/>
                  <a:pt x="3240261" y="656243"/>
                </a:cubicBezTo>
                <a:cubicBezTo>
                  <a:pt x="3237757" y="654471"/>
                  <a:pt x="3234961" y="652789"/>
                  <a:pt x="3231873" y="651199"/>
                </a:cubicBezTo>
                <a:lnTo>
                  <a:pt x="3222509" y="648072"/>
                </a:lnTo>
                <a:cubicBezTo>
                  <a:pt x="3220981" y="646216"/>
                  <a:pt x="3219551" y="644847"/>
                  <a:pt x="3218217" y="643968"/>
                </a:cubicBezTo>
                <a:cubicBezTo>
                  <a:pt x="3216883" y="643089"/>
                  <a:pt x="3215451" y="642112"/>
                  <a:pt x="3213920" y="641037"/>
                </a:cubicBezTo>
                <a:cubicBezTo>
                  <a:pt x="3209691" y="638708"/>
                  <a:pt x="3205961" y="636135"/>
                  <a:pt x="3202727" y="633318"/>
                </a:cubicBezTo>
                <a:cubicBezTo>
                  <a:pt x="3199493" y="630500"/>
                  <a:pt x="3196174" y="627341"/>
                  <a:pt x="3192771" y="623840"/>
                </a:cubicBezTo>
                <a:cubicBezTo>
                  <a:pt x="3189724" y="621934"/>
                  <a:pt x="3187261" y="619882"/>
                  <a:pt x="3185381" y="617684"/>
                </a:cubicBezTo>
                <a:cubicBezTo>
                  <a:pt x="3183501" y="615485"/>
                  <a:pt x="3181816" y="612847"/>
                  <a:pt x="3180325" y="609769"/>
                </a:cubicBezTo>
                <a:cubicBezTo>
                  <a:pt x="3178785" y="608157"/>
                  <a:pt x="3177390" y="606300"/>
                  <a:pt x="3176138" y="604199"/>
                </a:cubicBezTo>
                <a:cubicBezTo>
                  <a:pt x="3174887" y="602099"/>
                  <a:pt x="3173684" y="600047"/>
                  <a:pt x="3172527" y="598044"/>
                </a:cubicBezTo>
                <a:lnTo>
                  <a:pt x="3172527" y="595699"/>
                </a:lnTo>
                <a:cubicBezTo>
                  <a:pt x="3172511" y="594966"/>
                  <a:pt x="3172543" y="594477"/>
                  <a:pt x="3172625" y="594233"/>
                </a:cubicBezTo>
                <a:cubicBezTo>
                  <a:pt x="3172706" y="593989"/>
                  <a:pt x="3172934" y="593696"/>
                  <a:pt x="3173309" y="593353"/>
                </a:cubicBezTo>
                <a:cubicBezTo>
                  <a:pt x="3173683" y="591383"/>
                  <a:pt x="3174107" y="589461"/>
                  <a:pt x="3174579" y="587589"/>
                </a:cubicBezTo>
                <a:cubicBezTo>
                  <a:pt x="3175051" y="585716"/>
                  <a:pt x="3175670" y="583990"/>
                  <a:pt x="3176435" y="582410"/>
                </a:cubicBezTo>
                <a:cubicBezTo>
                  <a:pt x="3176873" y="581612"/>
                  <a:pt x="3177359" y="580863"/>
                  <a:pt x="3177894" y="580163"/>
                </a:cubicBezTo>
                <a:cubicBezTo>
                  <a:pt x="3178428" y="579462"/>
                  <a:pt x="3178720" y="578909"/>
                  <a:pt x="3178769" y="578501"/>
                </a:cubicBezTo>
                <a:cubicBezTo>
                  <a:pt x="3179157" y="576221"/>
                  <a:pt x="3179157" y="574332"/>
                  <a:pt x="3178769" y="572834"/>
                </a:cubicBezTo>
                <a:cubicBezTo>
                  <a:pt x="3178380" y="571336"/>
                  <a:pt x="3177602" y="569838"/>
                  <a:pt x="3176435" y="568339"/>
                </a:cubicBezTo>
                <a:cubicBezTo>
                  <a:pt x="3174905" y="566320"/>
                  <a:pt x="3173276" y="564105"/>
                  <a:pt x="3171550" y="561695"/>
                </a:cubicBezTo>
                <a:cubicBezTo>
                  <a:pt x="3169824" y="559285"/>
                  <a:pt x="3167804" y="557070"/>
                  <a:pt x="3165492" y="555051"/>
                </a:cubicBezTo>
                <a:cubicBezTo>
                  <a:pt x="3164335" y="554366"/>
                  <a:pt x="3163130" y="554171"/>
                  <a:pt x="3161877" y="554464"/>
                </a:cubicBezTo>
                <a:cubicBezTo>
                  <a:pt x="3160623" y="554757"/>
                  <a:pt x="3159222" y="554953"/>
                  <a:pt x="3157675" y="555051"/>
                </a:cubicBezTo>
                <a:lnTo>
                  <a:pt x="3148294" y="556614"/>
                </a:lnTo>
                <a:cubicBezTo>
                  <a:pt x="3146731" y="557379"/>
                  <a:pt x="3145168" y="557998"/>
                  <a:pt x="3143604" y="558470"/>
                </a:cubicBezTo>
                <a:cubicBezTo>
                  <a:pt x="3142041" y="558943"/>
                  <a:pt x="3140477" y="559366"/>
                  <a:pt x="3138914" y="559741"/>
                </a:cubicBezTo>
                <a:cubicBezTo>
                  <a:pt x="3138539" y="559806"/>
                  <a:pt x="3138116" y="560066"/>
                  <a:pt x="3137644" y="560523"/>
                </a:cubicBezTo>
                <a:cubicBezTo>
                  <a:pt x="3137171" y="560978"/>
                  <a:pt x="3136552" y="561239"/>
                  <a:pt x="3135787" y="561304"/>
                </a:cubicBezTo>
                <a:cubicBezTo>
                  <a:pt x="3131862" y="562102"/>
                  <a:pt x="3127986" y="563047"/>
                  <a:pt x="3124159" y="564138"/>
                </a:cubicBezTo>
                <a:cubicBezTo>
                  <a:pt x="3120332" y="565229"/>
                  <a:pt x="3116652" y="566369"/>
                  <a:pt x="3113118" y="567558"/>
                </a:cubicBezTo>
                <a:cubicBezTo>
                  <a:pt x="3111179" y="567965"/>
                  <a:pt x="3109388" y="568518"/>
                  <a:pt x="3107743" y="569219"/>
                </a:cubicBezTo>
                <a:cubicBezTo>
                  <a:pt x="3106099" y="569919"/>
                  <a:pt x="3104502" y="570668"/>
                  <a:pt x="3102955" y="571466"/>
                </a:cubicBezTo>
                <a:lnTo>
                  <a:pt x="3099047" y="571466"/>
                </a:lnTo>
                <a:cubicBezTo>
                  <a:pt x="3098705" y="570652"/>
                  <a:pt x="3098803" y="569935"/>
                  <a:pt x="3099340" y="569316"/>
                </a:cubicBezTo>
                <a:cubicBezTo>
                  <a:pt x="3099877" y="568698"/>
                  <a:pt x="3100561" y="568372"/>
                  <a:pt x="3101392" y="568339"/>
                </a:cubicBezTo>
                <a:lnTo>
                  <a:pt x="3131097" y="558959"/>
                </a:lnTo>
                <a:cubicBezTo>
                  <a:pt x="3132693" y="558633"/>
                  <a:pt x="3134386" y="558308"/>
                  <a:pt x="3136178" y="557982"/>
                </a:cubicBezTo>
                <a:cubicBezTo>
                  <a:pt x="3137969" y="557656"/>
                  <a:pt x="3139663" y="556940"/>
                  <a:pt x="3141259" y="555832"/>
                </a:cubicBezTo>
                <a:lnTo>
                  <a:pt x="3154548" y="553487"/>
                </a:lnTo>
                <a:cubicBezTo>
                  <a:pt x="3154939" y="553503"/>
                  <a:pt x="3155329" y="553471"/>
                  <a:pt x="3155720" y="553389"/>
                </a:cubicBezTo>
                <a:cubicBezTo>
                  <a:pt x="3156111" y="553308"/>
                  <a:pt x="3156502" y="553080"/>
                  <a:pt x="3156893" y="552706"/>
                </a:cubicBezTo>
                <a:cubicBezTo>
                  <a:pt x="3157333" y="552640"/>
                  <a:pt x="3157821" y="552380"/>
                  <a:pt x="3158359" y="551924"/>
                </a:cubicBezTo>
                <a:cubicBezTo>
                  <a:pt x="3158896" y="551468"/>
                  <a:pt x="3159189" y="551207"/>
                  <a:pt x="3159238" y="551142"/>
                </a:cubicBezTo>
                <a:cubicBezTo>
                  <a:pt x="3158457" y="550767"/>
                  <a:pt x="3157870" y="550539"/>
                  <a:pt x="3157479" y="550458"/>
                </a:cubicBezTo>
                <a:cubicBezTo>
                  <a:pt x="3157089" y="550377"/>
                  <a:pt x="3156893" y="550344"/>
                  <a:pt x="3156893" y="550361"/>
                </a:cubicBezTo>
                <a:cubicBezTo>
                  <a:pt x="3156111" y="550018"/>
                  <a:pt x="3155525" y="549921"/>
                  <a:pt x="3155134" y="550067"/>
                </a:cubicBezTo>
                <a:cubicBezTo>
                  <a:pt x="3154743" y="550214"/>
                  <a:pt x="3154548" y="550311"/>
                  <a:pt x="3154548" y="550361"/>
                </a:cubicBezTo>
                <a:cubicBezTo>
                  <a:pt x="3151828" y="550817"/>
                  <a:pt x="3149255" y="551468"/>
                  <a:pt x="3146829" y="552315"/>
                </a:cubicBezTo>
                <a:cubicBezTo>
                  <a:pt x="3144402" y="553162"/>
                  <a:pt x="3142025" y="553813"/>
                  <a:pt x="3139696" y="554269"/>
                </a:cubicBezTo>
                <a:cubicBezTo>
                  <a:pt x="3136927" y="554660"/>
                  <a:pt x="3134256" y="555246"/>
                  <a:pt x="3131683" y="556028"/>
                </a:cubicBezTo>
                <a:cubicBezTo>
                  <a:pt x="3129110" y="556809"/>
                  <a:pt x="3126830" y="557787"/>
                  <a:pt x="3124843" y="558959"/>
                </a:cubicBezTo>
                <a:cubicBezTo>
                  <a:pt x="3122514" y="559431"/>
                  <a:pt x="3120332" y="560050"/>
                  <a:pt x="3118296" y="560815"/>
                </a:cubicBezTo>
                <a:cubicBezTo>
                  <a:pt x="3116261" y="561581"/>
                  <a:pt x="3114274" y="562004"/>
                  <a:pt x="3112336" y="562086"/>
                </a:cubicBezTo>
                <a:lnTo>
                  <a:pt x="3106082" y="564431"/>
                </a:lnTo>
                <a:cubicBezTo>
                  <a:pt x="3105691" y="564447"/>
                  <a:pt x="3105300" y="564415"/>
                  <a:pt x="3104910" y="564333"/>
                </a:cubicBezTo>
                <a:cubicBezTo>
                  <a:pt x="3104519" y="564252"/>
                  <a:pt x="3104128" y="564024"/>
                  <a:pt x="3103737" y="563649"/>
                </a:cubicBezTo>
                <a:cubicBezTo>
                  <a:pt x="3102597" y="562900"/>
                  <a:pt x="3101555" y="562444"/>
                  <a:pt x="3100610" y="562281"/>
                </a:cubicBezTo>
                <a:cubicBezTo>
                  <a:pt x="3099666" y="562118"/>
                  <a:pt x="3098623" y="562053"/>
                  <a:pt x="3097483" y="562086"/>
                </a:cubicBezTo>
                <a:cubicBezTo>
                  <a:pt x="3097451" y="562135"/>
                  <a:pt x="3097321" y="562232"/>
                  <a:pt x="3097092" y="562379"/>
                </a:cubicBezTo>
                <a:cubicBezTo>
                  <a:pt x="3096865" y="562525"/>
                  <a:pt x="3096734" y="562428"/>
                  <a:pt x="3096702" y="562086"/>
                </a:cubicBezTo>
                <a:cubicBezTo>
                  <a:pt x="3095106" y="561043"/>
                  <a:pt x="3093412" y="560783"/>
                  <a:pt x="3091621" y="561304"/>
                </a:cubicBezTo>
                <a:cubicBezTo>
                  <a:pt x="3089829" y="561825"/>
                  <a:pt x="3088135" y="562346"/>
                  <a:pt x="3086540" y="562868"/>
                </a:cubicBezTo>
                <a:cubicBezTo>
                  <a:pt x="3085351" y="563258"/>
                  <a:pt x="3084211" y="563454"/>
                  <a:pt x="3083120" y="563454"/>
                </a:cubicBezTo>
                <a:cubicBezTo>
                  <a:pt x="3082029" y="563454"/>
                  <a:pt x="3081084" y="563258"/>
                  <a:pt x="3080286" y="562868"/>
                </a:cubicBezTo>
                <a:cubicBezTo>
                  <a:pt x="3079895" y="562493"/>
                  <a:pt x="3079504" y="562265"/>
                  <a:pt x="3079113" y="562183"/>
                </a:cubicBezTo>
                <a:cubicBezTo>
                  <a:pt x="3078722" y="562102"/>
                  <a:pt x="3078332" y="562069"/>
                  <a:pt x="3077941" y="562086"/>
                </a:cubicBezTo>
                <a:cubicBezTo>
                  <a:pt x="3077517" y="562135"/>
                  <a:pt x="3076996" y="562037"/>
                  <a:pt x="3076377" y="561793"/>
                </a:cubicBezTo>
                <a:cubicBezTo>
                  <a:pt x="3075759" y="561548"/>
                  <a:pt x="3075237" y="560864"/>
                  <a:pt x="3074814" y="559741"/>
                </a:cubicBezTo>
                <a:cubicBezTo>
                  <a:pt x="3073283" y="558226"/>
                  <a:pt x="3071850" y="556956"/>
                  <a:pt x="3070515" y="555930"/>
                </a:cubicBezTo>
                <a:cubicBezTo>
                  <a:pt x="3069179" y="554904"/>
                  <a:pt x="3067746" y="553829"/>
                  <a:pt x="3066215" y="552706"/>
                </a:cubicBezTo>
                <a:cubicBezTo>
                  <a:pt x="3065841" y="552657"/>
                  <a:pt x="3065613" y="552363"/>
                  <a:pt x="3065531" y="551826"/>
                </a:cubicBezTo>
                <a:cubicBezTo>
                  <a:pt x="3065450" y="551289"/>
                  <a:pt x="3065417" y="550800"/>
                  <a:pt x="3065434" y="550361"/>
                </a:cubicBezTo>
                <a:cubicBezTo>
                  <a:pt x="3065450" y="549563"/>
                  <a:pt x="3065222" y="549009"/>
                  <a:pt x="3064750" y="548699"/>
                </a:cubicBezTo>
                <a:cubicBezTo>
                  <a:pt x="3064277" y="548390"/>
                  <a:pt x="3063463" y="548422"/>
                  <a:pt x="3062307" y="548797"/>
                </a:cubicBezTo>
                <a:cubicBezTo>
                  <a:pt x="3061883" y="548781"/>
                  <a:pt x="3061362" y="548813"/>
                  <a:pt x="3060743" y="548895"/>
                </a:cubicBezTo>
                <a:cubicBezTo>
                  <a:pt x="3060124" y="548976"/>
                  <a:pt x="3059603" y="549204"/>
                  <a:pt x="3059180" y="549579"/>
                </a:cubicBezTo>
                <a:cubicBezTo>
                  <a:pt x="3057716" y="549986"/>
                  <a:pt x="3056590" y="549953"/>
                  <a:pt x="3055802" y="549481"/>
                </a:cubicBezTo>
                <a:cubicBezTo>
                  <a:pt x="3055013" y="549009"/>
                  <a:pt x="3054080" y="547999"/>
                  <a:pt x="3053002" y="546452"/>
                </a:cubicBezTo>
                <a:lnTo>
                  <a:pt x="3050686" y="544107"/>
                </a:lnTo>
                <a:cubicBezTo>
                  <a:pt x="3050637" y="542983"/>
                  <a:pt x="3050539" y="542104"/>
                  <a:pt x="3050393" y="541469"/>
                </a:cubicBezTo>
                <a:cubicBezTo>
                  <a:pt x="3050246" y="540833"/>
                  <a:pt x="3050344" y="540149"/>
                  <a:pt x="3050686" y="539417"/>
                </a:cubicBezTo>
                <a:cubicBezTo>
                  <a:pt x="3051088" y="539351"/>
                  <a:pt x="3051442" y="539091"/>
                  <a:pt x="3051748" y="538635"/>
                </a:cubicBezTo>
                <a:cubicBezTo>
                  <a:pt x="3052053" y="538179"/>
                  <a:pt x="3052214" y="537919"/>
                  <a:pt x="3052230" y="537853"/>
                </a:cubicBezTo>
                <a:cubicBezTo>
                  <a:pt x="3052279" y="535906"/>
                  <a:pt x="3052954" y="534352"/>
                  <a:pt x="3054257" y="533192"/>
                </a:cubicBezTo>
                <a:cubicBezTo>
                  <a:pt x="3055560" y="532032"/>
                  <a:pt x="3057201" y="531260"/>
                  <a:pt x="3059180" y="530876"/>
                </a:cubicBezTo>
                <a:cubicBezTo>
                  <a:pt x="3061851" y="530458"/>
                  <a:pt x="3064326" y="529945"/>
                  <a:pt x="3066606" y="529335"/>
                </a:cubicBezTo>
                <a:cubicBezTo>
                  <a:pt x="3068886" y="528726"/>
                  <a:pt x="3071361" y="528212"/>
                  <a:pt x="3074032" y="527795"/>
                </a:cubicBezTo>
                <a:cubicBezTo>
                  <a:pt x="3075905" y="526605"/>
                  <a:pt x="3077631" y="525660"/>
                  <a:pt x="3079211" y="524959"/>
                </a:cubicBezTo>
                <a:cubicBezTo>
                  <a:pt x="3080791" y="524259"/>
                  <a:pt x="3082713" y="523900"/>
                  <a:pt x="3084976" y="523884"/>
                </a:cubicBezTo>
                <a:cubicBezTo>
                  <a:pt x="3085400" y="523444"/>
                  <a:pt x="3085921" y="522955"/>
                  <a:pt x="3086540" y="522418"/>
                </a:cubicBezTo>
                <a:cubicBezTo>
                  <a:pt x="3087158" y="521880"/>
                  <a:pt x="3087680" y="521586"/>
                  <a:pt x="3088103" y="521538"/>
                </a:cubicBezTo>
                <a:lnTo>
                  <a:pt x="3104519" y="516062"/>
                </a:lnTo>
                <a:cubicBezTo>
                  <a:pt x="3107271" y="515247"/>
                  <a:pt x="3109975" y="514335"/>
                  <a:pt x="3112629" y="513325"/>
                </a:cubicBezTo>
                <a:cubicBezTo>
                  <a:pt x="3115284" y="512314"/>
                  <a:pt x="3117791" y="511402"/>
                  <a:pt x="3120153" y="510587"/>
                </a:cubicBezTo>
                <a:cubicBezTo>
                  <a:pt x="3122563" y="509414"/>
                  <a:pt x="3125169" y="508436"/>
                  <a:pt x="3127970" y="507654"/>
                </a:cubicBezTo>
                <a:cubicBezTo>
                  <a:pt x="3130771" y="506872"/>
                  <a:pt x="3133377" y="506285"/>
                  <a:pt x="3135787" y="505894"/>
                </a:cubicBezTo>
                <a:cubicBezTo>
                  <a:pt x="3138491" y="504753"/>
                  <a:pt x="3141291" y="503711"/>
                  <a:pt x="3144190" y="502765"/>
                </a:cubicBezTo>
                <a:cubicBezTo>
                  <a:pt x="3147089" y="501820"/>
                  <a:pt x="3150281" y="500777"/>
                  <a:pt x="3153766" y="499637"/>
                </a:cubicBezTo>
                <a:cubicBezTo>
                  <a:pt x="3155737" y="498855"/>
                  <a:pt x="3158049" y="498072"/>
                  <a:pt x="3160704" y="497290"/>
                </a:cubicBezTo>
                <a:cubicBezTo>
                  <a:pt x="3163358" y="496508"/>
                  <a:pt x="3166257" y="495726"/>
                  <a:pt x="3169401" y="494944"/>
                </a:cubicBezTo>
                <a:cubicBezTo>
                  <a:pt x="3170573" y="494211"/>
                  <a:pt x="3171941" y="493722"/>
                  <a:pt x="3173503" y="493477"/>
                </a:cubicBezTo>
                <a:cubicBezTo>
                  <a:pt x="3175065" y="493233"/>
                  <a:pt x="3176820" y="492939"/>
                  <a:pt x="3178769" y="492597"/>
                </a:cubicBezTo>
                <a:cubicBezTo>
                  <a:pt x="3181556" y="491456"/>
                  <a:pt x="3184732" y="490414"/>
                  <a:pt x="3188298" y="489469"/>
                </a:cubicBezTo>
                <a:cubicBezTo>
                  <a:pt x="3191863" y="488523"/>
                  <a:pt x="3195429" y="487480"/>
                  <a:pt x="3198994" y="486340"/>
                </a:cubicBezTo>
                <a:lnTo>
                  <a:pt x="3207628" y="484775"/>
                </a:lnTo>
                <a:lnTo>
                  <a:pt x="3235774" y="477736"/>
                </a:lnTo>
                <a:lnTo>
                  <a:pt x="3252160" y="473043"/>
                </a:lnTo>
                <a:cubicBezTo>
                  <a:pt x="3255671" y="472603"/>
                  <a:pt x="3259182" y="471919"/>
                  <a:pt x="3262693" y="470990"/>
                </a:cubicBezTo>
                <a:cubicBezTo>
                  <a:pt x="3266205" y="470061"/>
                  <a:pt x="3269716" y="469181"/>
                  <a:pt x="3273227" y="468350"/>
                </a:cubicBezTo>
                <a:lnTo>
                  <a:pt x="3291173" y="463657"/>
                </a:lnTo>
                <a:lnTo>
                  <a:pt x="3302878" y="462093"/>
                </a:lnTo>
                <a:cubicBezTo>
                  <a:pt x="3304048" y="461718"/>
                  <a:pt x="3305413" y="461490"/>
                  <a:pt x="3306974" y="461408"/>
                </a:cubicBezTo>
                <a:cubicBezTo>
                  <a:pt x="3308534" y="461327"/>
                  <a:pt x="3310290" y="461294"/>
                  <a:pt x="3312241" y="461310"/>
                </a:cubicBezTo>
                <a:cubicBezTo>
                  <a:pt x="3313478" y="461685"/>
                  <a:pt x="3314520" y="462304"/>
                  <a:pt x="3315367" y="463168"/>
                </a:cubicBezTo>
                <a:cubicBezTo>
                  <a:pt x="3316214" y="464032"/>
                  <a:pt x="3316474" y="465238"/>
                  <a:pt x="3316149" y="466786"/>
                </a:cubicBezTo>
                <a:cubicBezTo>
                  <a:pt x="3316165" y="467193"/>
                  <a:pt x="3316328" y="467551"/>
                  <a:pt x="3316637" y="467861"/>
                </a:cubicBezTo>
                <a:cubicBezTo>
                  <a:pt x="3316947" y="468171"/>
                  <a:pt x="3317306" y="468334"/>
                  <a:pt x="3317713" y="468350"/>
                </a:cubicBezTo>
                <a:cubicBezTo>
                  <a:pt x="3319620" y="468708"/>
                  <a:pt x="3321282" y="468774"/>
                  <a:pt x="3322700" y="468545"/>
                </a:cubicBezTo>
                <a:cubicBezTo>
                  <a:pt x="3324117" y="468317"/>
                  <a:pt x="3325583" y="467991"/>
                  <a:pt x="3327099" y="467568"/>
                </a:cubicBezTo>
                <a:lnTo>
                  <a:pt x="3349782" y="462093"/>
                </a:lnTo>
                <a:cubicBezTo>
                  <a:pt x="3352927" y="461668"/>
                  <a:pt x="3356023" y="460956"/>
                  <a:pt x="3359070" y="459955"/>
                </a:cubicBezTo>
                <a:cubicBezTo>
                  <a:pt x="3362117" y="458954"/>
                  <a:pt x="3365018" y="457861"/>
                  <a:pt x="3367772" y="456677"/>
                </a:cubicBezTo>
                <a:lnTo>
                  <a:pt x="3382625" y="452717"/>
                </a:lnTo>
                <a:lnTo>
                  <a:pt x="3383398" y="452717"/>
                </a:lnTo>
                <a:lnTo>
                  <a:pt x="3385719" y="454376"/>
                </a:lnTo>
                <a:cubicBezTo>
                  <a:pt x="3385364" y="454408"/>
                  <a:pt x="3385107" y="454536"/>
                  <a:pt x="3384945" y="454760"/>
                </a:cubicBezTo>
                <a:cubicBezTo>
                  <a:pt x="3384784" y="454983"/>
                  <a:pt x="3384526" y="455111"/>
                  <a:pt x="3384172" y="455143"/>
                </a:cubicBezTo>
                <a:lnTo>
                  <a:pt x="3389587" y="455143"/>
                </a:lnTo>
                <a:lnTo>
                  <a:pt x="3391907" y="455143"/>
                </a:lnTo>
                <a:lnTo>
                  <a:pt x="3391907" y="458212"/>
                </a:lnTo>
                <a:cubicBezTo>
                  <a:pt x="3391150" y="459729"/>
                  <a:pt x="3390344" y="461154"/>
                  <a:pt x="3389490" y="462488"/>
                </a:cubicBezTo>
                <a:cubicBezTo>
                  <a:pt x="3388636" y="463821"/>
                  <a:pt x="3387637" y="465253"/>
                  <a:pt x="3386493" y="466786"/>
                </a:cubicBezTo>
                <a:cubicBezTo>
                  <a:pt x="3385719" y="467975"/>
                  <a:pt x="3384945" y="469116"/>
                  <a:pt x="3384172" y="470208"/>
                </a:cubicBezTo>
                <a:cubicBezTo>
                  <a:pt x="3383398" y="471299"/>
                  <a:pt x="3382624" y="472245"/>
                  <a:pt x="3381851" y="473043"/>
                </a:cubicBezTo>
                <a:lnTo>
                  <a:pt x="3380287" y="475389"/>
                </a:lnTo>
                <a:cubicBezTo>
                  <a:pt x="3380270" y="476547"/>
                  <a:pt x="3379912" y="477557"/>
                  <a:pt x="3379211" y="478420"/>
                </a:cubicBezTo>
                <a:cubicBezTo>
                  <a:pt x="3378511" y="479284"/>
                  <a:pt x="3377565" y="480099"/>
                  <a:pt x="3376376" y="480865"/>
                </a:cubicBezTo>
                <a:cubicBezTo>
                  <a:pt x="3374469" y="481712"/>
                  <a:pt x="3373003" y="482950"/>
                  <a:pt x="3371976" y="484580"/>
                </a:cubicBezTo>
                <a:cubicBezTo>
                  <a:pt x="3370950" y="486209"/>
                  <a:pt x="3370070" y="487839"/>
                  <a:pt x="3369336" y="489469"/>
                </a:cubicBezTo>
                <a:cubicBezTo>
                  <a:pt x="3368163" y="491375"/>
                  <a:pt x="3366990" y="492842"/>
                  <a:pt x="3365817" y="493868"/>
                </a:cubicBezTo>
                <a:cubicBezTo>
                  <a:pt x="3364643" y="494895"/>
                  <a:pt x="3363470" y="495775"/>
                  <a:pt x="3362297" y="496508"/>
                </a:cubicBezTo>
                <a:cubicBezTo>
                  <a:pt x="3361514" y="497290"/>
                  <a:pt x="3359951" y="498072"/>
                  <a:pt x="3357604" y="498855"/>
                </a:cubicBezTo>
                <a:lnTo>
                  <a:pt x="3352911" y="503548"/>
                </a:lnTo>
                <a:cubicBezTo>
                  <a:pt x="3352520" y="504362"/>
                  <a:pt x="3351933" y="505079"/>
                  <a:pt x="3351151" y="505699"/>
                </a:cubicBezTo>
                <a:cubicBezTo>
                  <a:pt x="3350369" y="506318"/>
                  <a:pt x="3349391" y="506644"/>
                  <a:pt x="3348218" y="506676"/>
                </a:cubicBezTo>
                <a:cubicBezTo>
                  <a:pt x="3346213" y="508583"/>
                  <a:pt x="3343965" y="510049"/>
                  <a:pt x="3341471" y="511076"/>
                </a:cubicBezTo>
                <a:cubicBezTo>
                  <a:pt x="3338978" y="512103"/>
                  <a:pt x="3336534" y="512983"/>
                  <a:pt x="3334139" y="513716"/>
                </a:cubicBezTo>
                <a:cubicBezTo>
                  <a:pt x="3330538" y="515231"/>
                  <a:pt x="3326789" y="516502"/>
                  <a:pt x="3322895" y="517529"/>
                </a:cubicBezTo>
                <a:cubicBezTo>
                  <a:pt x="3319001" y="518555"/>
                  <a:pt x="3315450" y="519631"/>
                  <a:pt x="3312241" y="520755"/>
                </a:cubicBezTo>
                <a:cubicBezTo>
                  <a:pt x="3307966" y="521847"/>
                  <a:pt x="3303837" y="522792"/>
                  <a:pt x="3299854" y="523591"/>
                </a:cubicBezTo>
                <a:cubicBezTo>
                  <a:pt x="3295872" y="524389"/>
                  <a:pt x="3291937" y="525530"/>
                  <a:pt x="3288052" y="527013"/>
                </a:cubicBezTo>
                <a:cubicBezTo>
                  <a:pt x="3284948" y="527435"/>
                  <a:pt x="3281989" y="527953"/>
                  <a:pt x="3279177" y="528567"/>
                </a:cubicBezTo>
                <a:cubicBezTo>
                  <a:pt x="3276364" y="529181"/>
                  <a:pt x="3273601" y="529702"/>
                  <a:pt x="3270886" y="530132"/>
                </a:cubicBezTo>
                <a:lnTo>
                  <a:pt x="3245917" y="536365"/>
                </a:lnTo>
                <a:lnTo>
                  <a:pt x="3230312" y="538675"/>
                </a:lnTo>
                <a:lnTo>
                  <a:pt x="3213920" y="542538"/>
                </a:lnTo>
                <a:lnTo>
                  <a:pt x="3189659" y="548011"/>
                </a:lnTo>
                <a:cubicBezTo>
                  <a:pt x="3187001" y="548434"/>
                  <a:pt x="3184538" y="548955"/>
                  <a:pt x="3182268" y="549574"/>
                </a:cubicBezTo>
                <a:cubicBezTo>
                  <a:pt x="3179999" y="550193"/>
                  <a:pt x="3177534" y="550714"/>
                  <a:pt x="3174873" y="551137"/>
                </a:cubicBezTo>
                <a:lnTo>
                  <a:pt x="3167837" y="553483"/>
                </a:lnTo>
                <a:cubicBezTo>
                  <a:pt x="3167479" y="553466"/>
                  <a:pt x="3167218" y="553499"/>
                  <a:pt x="3167055" y="553580"/>
                </a:cubicBezTo>
                <a:cubicBezTo>
                  <a:pt x="3166892" y="553662"/>
                  <a:pt x="3166632" y="553890"/>
                  <a:pt x="3166274" y="554264"/>
                </a:cubicBezTo>
                <a:cubicBezTo>
                  <a:pt x="3167772" y="554623"/>
                  <a:pt x="3168879" y="555079"/>
                  <a:pt x="3169596" y="555632"/>
                </a:cubicBezTo>
                <a:cubicBezTo>
                  <a:pt x="3170312" y="556186"/>
                  <a:pt x="3171029" y="557033"/>
                  <a:pt x="3171746" y="558173"/>
                </a:cubicBezTo>
                <a:lnTo>
                  <a:pt x="3184992" y="565208"/>
                </a:lnTo>
                <a:cubicBezTo>
                  <a:pt x="3186531" y="566414"/>
                  <a:pt x="3187925" y="567521"/>
                  <a:pt x="3189173" y="568531"/>
                </a:cubicBezTo>
                <a:cubicBezTo>
                  <a:pt x="3190421" y="569541"/>
                  <a:pt x="3191620" y="570257"/>
                  <a:pt x="3192771" y="570681"/>
                </a:cubicBezTo>
                <a:cubicBezTo>
                  <a:pt x="3193971" y="571413"/>
                  <a:pt x="3195267" y="571902"/>
                  <a:pt x="3196661" y="572146"/>
                </a:cubicBezTo>
                <a:cubicBezTo>
                  <a:pt x="3198054" y="572391"/>
                  <a:pt x="3199351" y="572684"/>
                  <a:pt x="3200550" y="573026"/>
                </a:cubicBezTo>
                <a:cubicBezTo>
                  <a:pt x="3200566" y="573400"/>
                  <a:pt x="3200730" y="573628"/>
                  <a:pt x="3201041" y="573710"/>
                </a:cubicBezTo>
                <a:cubicBezTo>
                  <a:pt x="3201353" y="573791"/>
                  <a:pt x="3201713" y="573824"/>
                  <a:pt x="3202123" y="573808"/>
                </a:cubicBezTo>
                <a:cubicBezTo>
                  <a:pt x="3203745" y="574931"/>
                  <a:pt x="3205613" y="575811"/>
                  <a:pt x="3207726" y="576446"/>
                </a:cubicBezTo>
                <a:cubicBezTo>
                  <a:pt x="3209840" y="577081"/>
                  <a:pt x="3211905" y="577765"/>
                  <a:pt x="3213920" y="578498"/>
                </a:cubicBezTo>
                <a:cubicBezTo>
                  <a:pt x="3217077" y="578856"/>
                  <a:pt x="3220134" y="579117"/>
                  <a:pt x="3223093" y="579280"/>
                </a:cubicBezTo>
                <a:cubicBezTo>
                  <a:pt x="3226053" y="579442"/>
                  <a:pt x="3228719" y="579703"/>
                  <a:pt x="3231092" y="580061"/>
                </a:cubicBezTo>
                <a:cubicBezTo>
                  <a:pt x="3232295" y="580420"/>
                  <a:pt x="3233596" y="580680"/>
                  <a:pt x="3234994" y="580843"/>
                </a:cubicBezTo>
                <a:cubicBezTo>
                  <a:pt x="3236392" y="581006"/>
                  <a:pt x="3237692" y="581266"/>
                  <a:pt x="3238895" y="581625"/>
                </a:cubicBezTo>
                <a:cubicBezTo>
                  <a:pt x="3240033" y="581608"/>
                  <a:pt x="3241073" y="581641"/>
                  <a:pt x="3242016" y="581722"/>
                </a:cubicBezTo>
                <a:cubicBezTo>
                  <a:pt x="3242959" y="581804"/>
                  <a:pt x="3243999" y="582032"/>
                  <a:pt x="3245137" y="582407"/>
                </a:cubicBezTo>
                <a:cubicBezTo>
                  <a:pt x="3247039" y="582846"/>
                  <a:pt x="3248892" y="583530"/>
                  <a:pt x="3250697" y="584459"/>
                </a:cubicBezTo>
                <a:cubicBezTo>
                  <a:pt x="3252501" y="585387"/>
                  <a:pt x="3254549" y="586266"/>
                  <a:pt x="3256841" y="587097"/>
                </a:cubicBezTo>
                <a:lnTo>
                  <a:pt x="3264644" y="589442"/>
                </a:lnTo>
                <a:cubicBezTo>
                  <a:pt x="3265798" y="589459"/>
                  <a:pt x="3266806" y="589621"/>
                  <a:pt x="3267668" y="589931"/>
                </a:cubicBezTo>
                <a:cubicBezTo>
                  <a:pt x="3268529" y="590240"/>
                  <a:pt x="3269342" y="590598"/>
                  <a:pt x="3270106" y="591006"/>
                </a:cubicBezTo>
                <a:lnTo>
                  <a:pt x="3293514" y="598823"/>
                </a:lnTo>
                <a:cubicBezTo>
                  <a:pt x="3296636" y="599637"/>
                  <a:pt x="3299952" y="600549"/>
                  <a:pt x="3303463" y="601559"/>
                </a:cubicBezTo>
                <a:cubicBezTo>
                  <a:pt x="3306975" y="602569"/>
                  <a:pt x="3310682" y="603481"/>
                  <a:pt x="3314584" y="604295"/>
                </a:cubicBezTo>
                <a:cubicBezTo>
                  <a:pt x="3316181" y="604735"/>
                  <a:pt x="3317876" y="605028"/>
                  <a:pt x="3319668" y="605174"/>
                </a:cubicBezTo>
                <a:cubicBezTo>
                  <a:pt x="3321461" y="605321"/>
                  <a:pt x="3323156" y="605028"/>
                  <a:pt x="3324752" y="604295"/>
                </a:cubicBezTo>
                <a:cubicBezTo>
                  <a:pt x="3325910" y="603546"/>
                  <a:pt x="3327115" y="602894"/>
                  <a:pt x="3328370" y="602341"/>
                </a:cubicBezTo>
                <a:cubicBezTo>
                  <a:pt x="3329625" y="601787"/>
                  <a:pt x="3331026" y="601136"/>
                  <a:pt x="3332574" y="600386"/>
                </a:cubicBezTo>
                <a:cubicBezTo>
                  <a:pt x="3335784" y="598432"/>
                  <a:pt x="3339337" y="596478"/>
                  <a:pt x="3343231" y="594523"/>
                </a:cubicBezTo>
                <a:cubicBezTo>
                  <a:pt x="3347126" y="592569"/>
                  <a:pt x="3350874" y="590615"/>
                  <a:pt x="3354475" y="588661"/>
                </a:cubicBezTo>
                <a:cubicBezTo>
                  <a:pt x="3358304" y="586673"/>
                  <a:pt x="3361792" y="584589"/>
                  <a:pt x="3364937" y="582406"/>
                </a:cubicBezTo>
                <a:cubicBezTo>
                  <a:pt x="3368082" y="580224"/>
                  <a:pt x="3371373" y="578140"/>
                  <a:pt x="3374811" y="576153"/>
                </a:cubicBezTo>
                <a:lnTo>
                  <a:pt x="3381851" y="569899"/>
                </a:lnTo>
                <a:cubicBezTo>
                  <a:pt x="3386881" y="566039"/>
                  <a:pt x="3391734" y="562228"/>
                  <a:pt x="3396410" y="558466"/>
                </a:cubicBezTo>
                <a:cubicBezTo>
                  <a:pt x="3401087" y="554704"/>
                  <a:pt x="3405574" y="550698"/>
                  <a:pt x="3409871" y="546447"/>
                </a:cubicBezTo>
                <a:cubicBezTo>
                  <a:pt x="3414053" y="542595"/>
                  <a:pt x="3417796" y="538839"/>
                  <a:pt x="3421099" y="535180"/>
                </a:cubicBezTo>
                <a:cubicBezTo>
                  <a:pt x="3424402" y="531520"/>
                  <a:pt x="3427950" y="527752"/>
                  <a:pt x="3431741" y="523875"/>
                </a:cubicBezTo>
                <a:lnTo>
                  <a:pt x="3447362" y="505888"/>
                </a:lnTo>
                <a:cubicBezTo>
                  <a:pt x="3448891" y="504308"/>
                  <a:pt x="3450323" y="502580"/>
                  <a:pt x="3451657" y="500707"/>
                </a:cubicBezTo>
                <a:cubicBezTo>
                  <a:pt x="3452992" y="498833"/>
                  <a:pt x="3454424" y="496911"/>
                  <a:pt x="3455953" y="494939"/>
                </a:cubicBezTo>
                <a:cubicBezTo>
                  <a:pt x="3458362" y="491811"/>
                  <a:pt x="3460770" y="488683"/>
                  <a:pt x="3463178" y="485554"/>
                </a:cubicBezTo>
                <a:cubicBezTo>
                  <a:pt x="3465586" y="482426"/>
                  <a:pt x="3467604" y="479298"/>
                  <a:pt x="3469231" y="476170"/>
                </a:cubicBezTo>
                <a:cubicBezTo>
                  <a:pt x="3469963" y="474655"/>
                  <a:pt x="3470647" y="473383"/>
                  <a:pt x="3471281" y="472357"/>
                </a:cubicBezTo>
                <a:cubicBezTo>
                  <a:pt x="3471916" y="471331"/>
                  <a:pt x="3472795" y="470255"/>
                  <a:pt x="3473917" y="469131"/>
                </a:cubicBezTo>
                <a:lnTo>
                  <a:pt x="3480947" y="458979"/>
                </a:lnTo>
                <a:lnTo>
                  <a:pt x="3488757" y="446546"/>
                </a:lnTo>
                <a:lnTo>
                  <a:pt x="3495006" y="438741"/>
                </a:lnTo>
                <a:cubicBezTo>
                  <a:pt x="3496226" y="436751"/>
                  <a:pt x="3497300" y="434468"/>
                  <a:pt x="3498228" y="431891"/>
                </a:cubicBezTo>
                <a:cubicBezTo>
                  <a:pt x="3499155" y="429314"/>
                  <a:pt x="3499643" y="426639"/>
                  <a:pt x="3499692" y="423866"/>
                </a:cubicBezTo>
                <a:cubicBezTo>
                  <a:pt x="3499969" y="421583"/>
                  <a:pt x="3499416" y="419887"/>
                  <a:pt x="3498032" y="418778"/>
                </a:cubicBezTo>
                <a:cubicBezTo>
                  <a:pt x="3496649" y="417669"/>
                  <a:pt x="3495120" y="416755"/>
                  <a:pt x="3493444" y="416038"/>
                </a:cubicBezTo>
                <a:lnTo>
                  <a:pt x="3477042" y="413689"/>
                </a:lnTo>
                <a:cubicBezTo>
                  <a:pt x="3475447" y="413673"/>
                  <a:pt x="3473755" y="413510"/>
                  <a:pt x="3471965" y="413200"/>
                </a:cubicBezTo>
                <a:cubicBezTo>
                  <a:pt x="3470175" y="412890"/>
                  <a:pt x="3468483" y="412531"/>
                  <a:pt x="3466888" y="412123"/>
                </a:cubicBezTo>
                <a:cubicBezTo>
                  <a:pt x="3463764" y="411716"/>
                  <a:pt x="3460639" y="411357"/>
                  <a:pt x="3457515" y="411047"/>
                </a:cubicBezTo>
                <a:cubicBezTo>
                  <a:pt x="3454391" y="410737"/>
                  <a:pt x="3451267" y="410574"/>
                  <a:pt x="3448143" y="410558"/>
                </a:cubicBezTo>
                <a:lnTo>
                  <a:pt x="3447362" y="410558"/>
                </a:lnTo>
                <a:cubicBezTo>
                  <a:pt x="3437973" y="409726"/>
                  <a:pt x="3428633" y="409041"/>
                  <a:pt x="3419341" y="408503"/>
                </a:cubicBezTo>
                <a:cubicBezTo>
                  <a:pt x="3410050" y="407964"/>
                  <a:pt x="3400906" y="407867"/>
                  <a:pt x="3391907" y="408209"/>
                </a:cubicBezTo>
                <a:cubicBezTo>
                  <a:pt x="3389217" y="408617"/>
                  <a:pt x="3386669" y="408976"/>
                  <a:pt x="3384262" y="409285"/>
                </a:cubicBezTo>
                <a:cubicBezTo>
                  <a:pt x="3381855" y="409596"/>
                  <a:pt x="3379487" y="409759"/>
                  <a:pt x="3377158" y="409775"/>
                </a:cubicBezTo>
                <a:lnTo>
                  <a:pt x="3366208" y="411340"/>
                </a:lnTo>
                <a:lnTo>
                  <a:pt x="3352911" y="413689"/>
                </a:lnTo>
                <a:lnTo>
                  <a:pt x="3336485" y="416038"/>
                </a:lnTo>
                <a:cubicBezTo>
                  <a:pt x="3334074" y="416772"/>
                  <a:pt x="3331271" y="417261"/>
                  <a:pt x="3328077" y="417505"/>
                </a:cubicBezTo>
                <a:cubicBezTo>
                  <a:pt x="3324883" y="417750"/>
                  <a:pt x="3321689" y="418044"/>
                  <a:pt x="3318495" y="418386"/>
                </a:cubicBezTo>
                <a:lnTo>
                  <a:pt x="3274008" y="418386"/>
                </a:lnTo>
                <a:lnTo>
                  <a:pt x="3271667" y="419169"/>
                </a:lnTo>
                <a:cubicBezTo>
                  <a:pt x="3272788" y="419936"/>
                  <a:pt x="3274446" y="420556"/>
                  <a:pt x="3276641" y="421028"/>
                </a:cubicBezTo>
                <a:cubicBezTo>
                  <a:pt x="3278835" y="421502"/>
                  <a:pt x="3281859" y="421926"/>
                  <a:pt x="3285711" y="422301"/>
                </a:cubicBezTo>
                <a:lnTo>
                  <a:pt x="3281810" y="422301"/>
                </a:lnTo>
                <a:cubicBezTo>
                  <a:pt x="3281063" y="422366"/>
                  <a:pt x="3280412" y="422627"/>
                  <a:pt x="3279859" y="423083"/>
                </a:cubicBezTo>
                <a:cubicBezTo>
                  <a:pt x="3279307" y="423540"/>
                  <a:pt x="3278657" y="423801"/>
                  <a:pt x="3277909" y="423866"/>
                </a:cubicBezTo>
                <a:cubicBezTo>
                  <a:pt x="3277161" y="423899"/>
                  <a:pt x="3276511" y="423834"/>
                  <a:pt x="3275958" y="423671"/>
                </a:cubicBezTo>
                <a:cubicBezTo>
                  <a:pt x="3275406" y="423507"/>
                  <a:pt x="3274755" y="423051"/>
                  <a:pt x="3274008" y="422301"/>
                </a:cubicBezTo>
                <a:cubicBezTo>
                  <a:pt x="3273227" y="422284"/>
                  <a:pt x="3272447" y="422121"/>
                  <a:pt x="3271667" y="421811"/>
                </a:cubicBezTo>
                <a:cubicBezTo>
                  <a:pt x="3270886" y="421502"/>
                  <a:pt x="3270106" y="421143"/>
                  <a:pt x="3269326" y="420735"/>
                </a:cubicBezTo>
                <a:cubicBezTo>
                  <a:pt x="3268545" y="419968"/>
                  <a:pt x="3267570" y="419348"/>
                  <a:pt x="3266400" y="418876"/>
                </a:cubicBezTo>
                <a:cubicBezTo>
                  <a:pt x="3265230" y="418403"/>
                  <a:pt x="3263864" y="417978"/>
                  <a:pt x="3262303" y="417603"/>
                </a:cubicBezTo>
                <a:cubicBezTo>
                  <a:pt x="3259507" y="417522"/>
                  <a:pt x="3256711" y="416706"/>
                  <a:pt x="3253915" y="415157"/>
                </a:cubicBezTo>
                <a:cubicBezTo>
                  <a:pt x="3251119" y="413608"/>
                  <a:pt x="3248713" y="411813"/>
                  <a:pt x="3246698" y="409775"/>
                </a:cubicBezTo>
                <a:cubicBezTo>
                  <a:pt x="3245901" y="409008"/>
                  <a:pt x="3244958" y="408389"/>
                  <a:pt x="3243869" y="407915"/>
                </a:cubicBezTo>
                <a:cubicBezTo>
                  <a:pt x="3242780" y="407442"/>
                  <a:pt x="3241642" y="407018"/>
                  <a:pt x="3240456" y="406643"/>
                </a:cubicBezTo>
                <a:cubicBezTo>
                  <a:pt x="3238440" y="405175"/>
                  <a:pt x="3236424" y="404002"/>
                  <a:pt x="3234408" y="403124"/>
                </a:cubicBezTo>
                <a:cubicBezTo>
                  <a:pt x="3232393" y="402246"/>
                  <a:pt x="3230767" y="401079"/>
                  <a:pt x="3229532" y="399623"/>
                </a:cubicBezTo>
                <a:cubicBezTo>
                  <a:pt x="3227890" y="396484"/>
                  <a:pt x="3226297" y="393442"/>
                  <a:pt x="3224752" y="390495"/>
                </a:cubicBezTo>
                <a:cubicBezTo>
                  <a:pt x="3223208" y="387548"/>
                  <a:pt x="3222200" y="384889"/>
                  <a:pt x="3221729" y="382516"/>
                </a:cubicBezTo>
                <a:cubicBezTo>
                  <a:pt x="3221306" y="376702"/>
                  <a:pt x="3220786" y="371327"/>
                  <a:pt x="3220168" y="366392"/>
                </a:cubicBezTo>
                <a:cubicBezTo>
                  <a:pt x="3219551" y="361456"/>
                  <a:pt x="3219030" y="356668"/>
                  <a:pt x="3218608" y="352026"/>
                </a:cubicBezTo>
                <a:lnTo>
                  <a:pt x="3216267" y="330135"/>
                </a:lnTo>
                <a:cubicBezTo>
                  <a:pt x="3215519" y="327334"/>
                  <a:pt x="3215064" y="324532"/>
                  <a:pt x="3214902" y="321731"/>
                </a:cubicBezTo>
                <a:cubicBezTo>
                  <a:pt x="3214739" y="318929"/>
                  <a:pt x="3214674" y="316518"/>
                  <a:pt x="3214706" y="314499"/>
                </a:cubicBezTo>
                <a:cubicBezTo>
                  <a:pt x="3214329" y="311811"/>
                  <a:pt x="3214100" y="309368"/>
                  <a:pt x="3214018" y="307169"/>
                </a:cubicBezTo>
                <a:cubicBezTo>
                  <a:pt x="3213936" y="304970"/>
                  <a:pt x="3213904" y="302723"/>
                  <a:pt x="3213920" y="300426"/>
                </a:cubicBezTo>
                <a:cubicBezTo>
                  <a:pt x="3213953" y="297314"/>
                  <a:pt x="3214084" y="294157"/>
                  <a:pt x="3214313" y="290954"/>
                </a:cubicBezTo>
                <a:cubicBezTo>
                  <a:pt x="3214543" y="287751"/>
                  <a:pt x="3214674" y="284413"/>
                  <a:pt x="3214706" y="280939"/>
                </a:cubicBezTo>
                <a:cubicBezTo>
                  <a:pt x="3215569" y="278710"/>
                  <a:pt x="3215795" y="277354"/>
                  <a:pt x="3215385" y="276870"/>
                </a:cubicBezTo>
                <a:cubicBezTo>
                  <a:pt x="3214976" y="276385"/>
                  <a:pt x="3213439" y="276192"/>
                  <a:pt x="3210774" y="276289"/>
                </a:cubicBezTo>
                <a:lnTo>
                  <a:pt x="3192771" y="279395"/>
                </a:lnTo>
                <a:cubicBezTo>
                  <a:pt x="3190567" y="280038"/>
                  <a:pt x="3187974" y="280295"/>
                  <a:pt x="3184992" y="280167"/>
                </a:cubicBezTo>
                <a:lnTo>
                  <a:pt x="3183436" y="280167"/>
                </a:lnTo>
                <a:lnTo>
                  <a:pt x="3184214" y="279395"/>
                </a:lnTo>
                <a:lnTo>
                  <a:pt x="3199772" y="276289"/>
                </a:lnTo>
                <a:cubicBezTo>
                  <a:pt x="3201750" y="276239"/>
                  <a:pt x="3203681" y="275943"/>
                  <a:pt x="3205565" y="275401"/>
                </a:cubicBezTo>
                <a:cubicBezTo>
                  <a:pt x="3207448" y="274858"/>
                  <a:pt x="3209184" y="274365"/>
                  <a:pt x="3210774" y="273921"/>
                </a:cubicBezTo>
                <a:cubicBezTo>
                  <a:pt x="3211544" y="273937"/>
                  <a:pt x="3212167" y="273905"/>
                  <a:pt x="3212642" y="273822"/>
                </a:cubicBezTo>
                <a:cubicBezTo>
                  <a:pt x="3213117" y="273740"/>
                  <a:pt x="3213543" y="273510"/>
                  <a:pt x="3213920" y="273132"/>
                </a:cubicBezTo>
                <a:cubicBezTo>
                  <a:pt x="3214362" y="273148"/>
                  <a:pt x="3214851" y="273115"/>
                  <a:pt x="3215388" y="273033"/>
                </a:cubicBezTo>
                <a:cubicBezTo>
                  <a:pt x="3215926" y="272951"/>
                  <a:pt x="3216219" y="272721"/>
                  <a:pt x="3216267" y="272343"/>
                </a:cubicBezTo>
                <a:cubicBezTo>
                  <a:pt x="3215487" y="271570"/>
                  <a:pt x="3214900" y="271143"/>
                  <a:pt x="3214509" y="271060"/>
                </a:cubicBezTo>
                <a:cubicBezTo>
                  <a:pt x="3214116" y="270978"/>
                  <a:pt x="3213920" y="271143"/>
                  <a:pt x="3213920" y="271554"/>
                </a:cubicBezTo>
                <a:cubicBezTo>
                  <a:pt x="3211478" y="271915"/>
                  <a:pt x="3208890" y="272178"/>
                  <a:pt x="3206156" y="272343"/>
                </a:cubicBezTo>
                <a:cubicBezTo>
                  <a:pt x="3203421" y="272507"/>
                  <a:pt x="3201034" y="272770"/>
                  <a:pt x="3198994" y="273132"/>
                </a:cubicBezTo>
                <a:cubicBezTo>
                  <a:pt x="3196304" y="273888"/>
                  <a:pt x="3193711" y="274348"/>
                  <a:pt x="3191215" y="274513"/>
                </a:cubicBezTo>
                <a:cubicBezTo>
                  <a:pt x="3188719" y="274677"/>
                  <a:pt x="3186126" y="274743"/>
                  <a:pt x="3183436" y="274710"/>
                </a:cubicBezTo>
                <a:cubicBezTo>
                  <a:pt x="3183080" y="274677"/>
                  <a:pt x="3182820" y="274743"/>
                  <a:pt x="3182658" y="274907"/>
                </a:cubicBezTo>
                <a:cubicBezTo>
                  <a:pt x="3182496" y="275072"/>
                  <a:pt x="3182237" y="275532"/>
                  <a:pt x="3181880" y="276289"/>
                </a:cubicBezTo>
                <a:lnTo>
                  <a:pt x="3170964" y="276289"/>
                </a:lnTo>
                <a:cubicBezTo>
                  <a:pt x="3165883" y="277729"/>
                  <a:pt x="3160801" y="278538"/>
                  <a:pt x="3155720" y="278717"/>
                </a:cubicBezTo>
                <a:cubicBezTo>
                  <a:pt x="3150639" y="278895"/>
                  <a:pt x="3145558" y="279121"/>
                  <a:pt x="3140477" y="279395"/>
                </a:cubicBezTo>
                <a:cubicBezTo>
                  <a:pt x="3137302" y="279443"/>
                  <a:pt x="3134077" y="279346"/>
                  <a:pt x="3130803" y="279105"/>
                </a:cubicBezTo>
                <a:cubicBezTo>
                  <a:pt x="3127530" y="278863"/>
                  <a:pt x="3124501" y="278188"/>
                  <a:pt x="3121716" y="277078"/>
                </a:cubicBezTo>
                <a:cubicBezTo>
                  <a:pt x="3121667" y="276700"/>
                  <a:pt x="3121374" y="276469"/>
                  <a:pt x="3120837" y="276387"/>
                </a:cubicBezTo>
                <a:cubicBezTo>
                  <a:pt x="3120299" y="276305"/>
                  <a:pt x="3119811" y="276272"/>
                  <a:pt x="3119371" y="276289"/>
                </a:cubicBezTo>
                <a:cubicBezTo>
                  <a:pt x="3117059" y="276223"/>
                  <a:pt x="3115039" y="275763"/>
                  <a:pt x="3113313" y="274907"/>
                </a:cubicBezTo>
                <a:cubicBezTo>
                  <a:pt x="3111587" y="274053"/>
                  <a:pt x="3109958" y="273198"/>
                  <a:pt x="3108427" y="272343"/>
                </a:cubicBezTo>
                <a:cubicBezTo>
                  <a:pt x="3108395" y="271948"/>
                  <a:pt x="3108264" y="271554"/>
                  <a:pt x="3108037" y="271159"/>
                </a:cubicBezTo>
                <a:cubicBezTo>
                  <a:pt x="3107809" y="270764"/>
                  <a:pt x="3107678" y="270370"/>
                  <a:pt x="3107646" y="269975"/>
                </a:cubicBezTo>
                <a:lnTo>
                  <a:pt x="3109991" y="269975"/>
                </a:lnTo>
                <a:cubicBezTo>
                  <a:pt x="3112694" y="269876"/>
                  <a:pt x="3115300" y="269290"/>
                  <a:pt x="3117808" y="268216"/>
                </a:cubicBezTo>
                <a:cubicBezTo>
                  <a:pt x="3120316" y="267142"/>
                  <a:pt x="3122921" y="266172"/>
                  <a:pt x="3125625" y="265306"/>
                </a:cubicBezTo>
                <a:lnTo>
                  <a:pt x="3138132" y="259858"/>
                </a:lnTo>
                <a:cubicBezTo>
                  <a:pt x="3140428" y="259047"/>
                  <a:pt x="3142676" y="258091"/>
                  <a:pt x="3144874" y="256988"/>
                </a:cubicBezTo>
                <a:cubicBezTo>
                  <a:pt x="3147073" y="255885"/>
                  <a:pt x="3149516" y="254740"/>
                  <a:pt x="3152203" y="253553"/>
                </a:cubicBezTo>
                <a:cubicBezTo>
                  <a:pt x="3153327" y="253180"/>
                  <a:pt x="3154401" y="252952"/>
                  <a:pt x="3155428" y="252871"/>
                </a:cubicBezTo>
                <a:cubicBezTo>
                  <a:pt x="3156453" y="252790"/>
                  <a:pt x="3157724" y="252758"/>
                  <a:pt x="3159238" y="252774"/>
                </a:cubicBezTo>
                <a:lnTo>
                  <a:pt x="3170182" y="245758"/>
                </a:lnTo>
                <a:cubicBezTo>
                  <a:pt x="3174871" y="244199"/>
                  <a:pt x="3179548" y="241860"/>
                  <a:pt x="3184214" y="238742"/>
                </a:cubicBezTo>
                <a:cubicBezTo>
                  <a:pt x="3188151" y="237166"/>
                  <a:pt x="3192337" y="235445"/>
                  <a:pt x="3196774" y="233577"/>
                </a:cubicBezTo>
                <a:cubicBezTo>
                  <a:pt x="3201211" y="231710"/>
                  <a:pt x="3205615" y="229793"/>
                  <a:pt x="3209988" y="227828"/>
                </a:cubicBezTo>
                <a:cubicBezTo>
                  <a:pt x="3211937" y="226318"/>
                  <a:pt x="3213930" y="225051"/>
                  <a:pt x="3215967" y="224028"/>
                </a:cubicBezTo>
                <a:cubicBezTo>
                  <a:pt x="3218005" y="223005"/>
                  <a:pt x="3220185" y="221933"/>
                  <a:pt x="3222509" y="220812"/>
                </a:cubicBezTo>
                <a:cubicBezTo>
                  <a:pt x="3223257" y="220422"/>
                  <a:pt x="3223907" y="219838"/>
                  <a:pt x="3224460" y="219058"/>
                </a:cubicBezTo>
                <a:cubicBezTo>
                  <a:pt x="3225013" y="218279"/>
                  <a:pt x="3225663" y="217304"/>
                  <a:pt x="3226411" y="216135"/>
                </a:cubicBezTo>
                <a:lnTo>
                  <a:pt x="3228752" y="204440"/>
                </a:lnTo>
                <a:lnTo>
                  <a:pt x="3230312" y="194286"/>
                </a:lnTo>
                <a:cubicBezTo>
                  <a:pt x="3230669" y="192334"/>
                  <a:pt x="3230930" y="190381"/>
                  <a:pt x="3231092" y="188429"/>
                </a:cubicBezTo>
                <a:cubicBezTo>
                  <a:pt x="3231255" y="186476"/>
                  <a:pt x="3231515" y="184524"/>
                  <a:pt x="3231873" y="182571"/>
                </a:cubicBezTo>
                <a:cubicBezTo>
                  <a:pt x="3232783" y="179317"/>
                  <a:pt x="3234083" y="175672"/>
                  <a:pt x="3235774" y="171636"/>
                </a:cubicBezTo>
                <a:lnTo>
                  <a:pt x="3237334" y="163044"/>
                </a:lnTo>
                <a:lnTo>
                  <a:pt x="3239675" y="148205"/>
                </a:lnTo>
                <a:lnTo>
                  <a:pt x="3242016" y="138832"/>
                </a:lnTo>
                <a:cubicBezTo>
                  <a:pt x="3242390" y="137628"/>
                  <a:pt x="3242813" y="136326"/>
                  <a:pt x="3243284" y="134927"/>
                </a:cubicBezTo>
                <a:cubicBezTo>
                  <a:pt x="3243756" y="133527"/>
                  <a:pt x="3244373" y="132226"/>
                  <a:pt x="3245137" y="131022"/>
                </a:cubicBezTo>
                <a:cubicBezTo>
                  <a:pt x="3245592" y="129118"/>
                  <a:pt x="3246438" y="127458"/>
                  <a:pt x="3247673" y="126042"/>
                </a:cubicBezTo>
                <a:cubicBezTo>
                  <a:pt x="3248908" y="124627"/>
                  <a:pt x="3250144" y="123162"/>
                  <a:pt x="3251380" y="121649"/>
                </a:cubicBezTo>
                <a:cubicBezTo>
                  <a:pt x="3252550" y="120119"/>
                  <a:pt x="3253525" y="118687"/>
                  <a:pt x="3254306" y="117353"/>
                </a:cubicBezTo>
                <a:cubicBezTo>
                  <a:pt x="3255086" y="116019"/>
                  <a:pt x="3255671" y="114587"/>
                  <a:pt x="3256061" y="113057"/>
                </a:cubicBezTo>
                <a:cubicBezTo>
                  <a:pt x="3256841" y="111414"/>
                  <a:pt x="3257427" y="109624"/>
                  <a:pt x="3257817" y="107688"/>
                </a:cubicBezTo>
                <a:cubicBezTo>
                  <a:pt x="3258207" y="105751"/>
                  <a:pt x="3258402" y="104157"/>
                  <a:pt x="3258402" y="102904"/>
                </a:cubicBezTo>
                <a:cubicBezTo>
                  <a:pt x="3258776" y="102074"/>
                  <a:pt x="3259003" y="101000"/>
                  <a:pt x="3259085" y="99682"/>
                </a:cubicBezTo>
                <a:cubicBezTo>
                  <a:pt x="3259166" y="98364"/>
                  <a:pt x="3259199" y="97095"/>
                  <a:pt x="3259182" y="95874"/>
                </a:cubicBezTo>
                <a:lnTo>
                  <a:pt x="3257622" y="92750"/>
                </a:lnTo>
                <a:cubicBezTo>
                  <a:pt x="3256857" y="91855"/>
                  <a:pt x="3256630" y="90716"/>
                  <a:pt x="3256939" y="89333"/>
                </a:cubicBezTo>
                <a:cubicBezTo>
                  <a:pt x="3257248" y="87950"/>
                  <a:pt x="3257995" y="87006"/>
                  <a:pt x="3259182" y="86502"/>
                </a:cubicBezTo>
                <a:cubicBezTo>
                  <a:pt x="3260791" y="86453"/>
                  <a:pt x="3262450" y="86355"/>
                  <a:pt x="3264156" y="86209"/>
                </a:cubicBezTo>
                <a:close/>
                <a:moveTo>
                  <a:pt x="2672580" y="83667"/>
                </a:moveTo>
                <a:cubicBezTo>
                  <a:pt x="2671197" y="83781"/>
                  <a:pt x="2669861" y="83944"/>
                  <a:pt x="2668574" y="84155"/>
                </a:cubicBezTo>
                <a:cubicBezTo>
                  <a:pt x="2664726" y="84123"/>
                  <a:pt x="2661075" y="84188"/>
                  <a:pt x="2657619" y="84350"/>
                </a:cubicBezTo>
                <a:cubicBezTo>
                  <a:pt x="2654163" y="84512"/>
                  <a:pt x="2650511" y="84966"/>
                  <a:pt x="2646664" y="85711"/>
                </a:cubicBezTo>
                <a:cubicBezTo>
                  <a:pt x="2642311" y="85776"/>
                  <a:pt x="2637715" y="86036"/>
                  <a:pt x="2632874" y="86489"/>
                </a:cubicBezTo>
                <a:cubicBezTo>
                  <a:pt x="2628033" y="86943"/>
                  <a:pt x="2623242" y="87203"/>
                  <a:pt x="2618501" y="87267"/>
                </a:cubicBezTo>
                <a:lnTo>
                  <a:pt x="2591955" y="92713"/>
                </a:lnTo>
                <a:cubicBezTo>
                  <a:pt x="2583243" y="92843"/>
                  <a:pt x="2574922" y="94140"/>
                  <a:pt x="2566990" y="96604"/>
                </a:cubicBezTo>
                <a:cubicBezTo>
                  <a:pt x="2562195" y="98467"/>
                  <a:pt x="2557352" y="99991"/>
                  <a:pt x="2552460" y="101174"/>
                </a:cubicBezTo>
                <a:cubicBezTo>
                  <a:pt x="2547568" y="102357"/>
                  <a:pt x="2543310" y="103686"/>
                  <a:pt x="2539685" y="105161"/>
                </a:cubicBezTo>
                <a:cubicBezTo>
                  <a:pt x="2526416" y="110920"/>
                  <a:pt x="2513492" y="116387"/>
                  <a:pt x="2500914" y="121565"/>
                </a:cubicBezTo>
                <a:cubicBezTo>
                  <a:pt x="2488336" y="126743"/>
                  <a:pt x="2476011" y="132214"/>
                  <a:pt x="2463940" y="137980"/>
                </a:cubicBezTo>
                <a:cubicBezTo>
                  <a:pt x="2460774" y="139935"/>
                  <a:pt x="2457316" y="141889"/>
                  <a:pt x="2453563" y="143843"/>
                </a:cubicBezTo>
                <a:cubicBezTo>
                  <a:pt x="2449811" y="145798"/>
                  <a:pt x="2445960" y="147752"/>
                  <a:pt x="2442012" y="149707"/>
                </a:cubicBezTo>
                <a:cubicBezTo>
                  <a:pt x="2438961" y="150391"/>
                  <a:pt x="2437232" y="151368"/>
                  <a:pt x="2436824" y="152638"/>
                </a:cubicBezTo>
                <a:cubicBezTo>
                  <a:pt x="2436416" y="153909"/>
                  <a:pt x="2436840" y="156058"/>
                  <a:pt x="2438097" y="159088"/>
                </a:cubicBezTo>
                <a:cubicBezTo>
                  <a:pt x="2443970" y="168111"/>
                  <a:pt x="2449451" y="177622"/>
                  <a:pt x="2454540" y="187619"/>
                </a:cubicBezTo>
                <a:cubicBezTo>
                  <a:pt x="2459628" y="197617"/>
                  <a:pt x="2464321" y="207903"/>
                  <a:pt x="2468618" y="218478"/>
                </a:cubicBezTo>
                <a:cubicBezTo>
                  <a:pt x="2469362" y="221226"/>
                  <a:pt x="2470203" y="223878"/>
                  <a:pt x="2471142" y="226435"/>
                </a:cubicBezTo>
                <a:cubicBezTo>
                  <a:pt x="2472080" y="228992"/>
                  <a:pt x="2473309" y="231263"/>
                  <a:pt x="2474830" y="233249"/>
                </a:cubicBezTo>
                <a:cubicBezTo>
                  <a:pt x="2482732" y="229679"/>
                  <a:pt x="2490970" y="226114"/>
                  <a:pt x="2499543" y="222553"/>
                </a:cubicBezTo>
                <a:cubicBezTo>
                  <a:pt x="2508116" y="218992"/>
                  <a:pt x="2516556" y="215818"/>
                  <a:pt x="2524863" y="213030"/>
                </a:cubicBezTo>
                <a:cubicBezTo>
                  <a:pt x="2532063" y="210684"/>
                  <a:pt x="2536191" y="208534"/>
                  <a:pt x="2537247" y="206580"/>
                </a:cubicBezTo>
                <a:cubicBezTo>
                  <a:pt x="2538304" y="204626"/>
                  <a:pt x="2537556" y="200521"/>
                  <a:pt x="2535004" y="194267"/>
                </a:cubicBezTo>
                <a:cubicBezTo>
                  <a:pt x="2535037" y="192313"/>
                  <a:pt x="2534972" y="190554"/>
                  <a:pt x="2534809" y="188990"/>
                </a:cubicBezTo>
                <a:cubicBezTo>
                  <a:pt x="2534647" y="187427"/>
                  <a:pt x="2534192" y="186059"/>
                  <a:pt x="2533444" y="184886"/>
                </a:cubicBezTo>
                <a:lnTo>
                  <a:pt x="2520181" y="173160"/>
                </a:lnTo>
                <a:cubicBezTo>
                  <a:pt x="2525628" y="175961"/>
                  <a:pt x="2530533" y="178762"/>
                  <a:pt x="2534899" y="181564"/>
                </a:cubicBezTo>
                <a:cubicBezTo>
                  <a:pt x="2539263" y="184365"/>
                  <a:pt x="2543177" y="186775"/>
                  <a:pt x="2546640" y="188795"/>
                </a:cubicBezTo>
                <a:lnTo>
                  <a:pt x="2546640" y="190358"/>
                </a:lnTo>
                <a:cubicBezTo>
                  <a:pt x="2548856" y="191531"/>
                  <a:pt x="2550683" y="192899"/>
                  <a:pt x="2552121" y="194463"/>
                </a:cubicBezTo>
                <a:cubicBezTo>
                  <a:pt x="2553559" y="196026"/>
                  <a:pt x="2555394" y="197785"/>
                  <a:pt x="2557627" y="199740"/>
                </a:cubicBezTo>
                <a:cubicBezTo>
                  <a:pt x="2559236" y="201547"/>
                  <a:pt x="2561089" y="202427"/>
                  <a:pt x="2563186" y="202378"/>
                </a:cubicBezTo>
                <a:cubicBezTo>
                  <a:pt x="2565282" y="202329"/>
                  <a:pt x="2567329" y="202231"/>
                  <a:pt x="2569328" y="202085"/>
                </a:cubicBezTo>
                <a:cubicBezTo>
                  <a:pt x="2570531" y="201059"/>
                  <a:pt x="2571831" y="200766"/>
                  <a:pt x="2573229" y="201205"/>
                </a:cubicBezTo>
                <a:cubicBezTo>
                  <a:pt x="2574626" y="201645"/>
                  <a:pt x="2575926" y="201938"/>
                  <a:pt x="2577129" y="202085"/>
                </a:cubicBezTo>
                <a:lnTo>
                  <a:pt x="2588050" y="202085"/>
                </a:lnTo>
                <a:cubicBezTo>
                  <a:pt x="2590915" y="202036"/>
                  <a:pt x="2594181" y="201547"/>
                  <a:pt x="2597848" y="200619"/>
                </a:cubicBezTo>
                <a:cubicBezTo>
                  <a:pt x="2601515" y="199691"/>
                  <a:pt x="2604775" y="198616"/>
                  <a:pt x="2607628" y="197394"/>
                </a:cubicBezTo>
                <a:cubicBezTo>
                  <a:pt x="2609634" y="197443"/>
                  <a:pt x="2611058" y="197932"/>
                  <a:pt x="2611900" y="198860"/>
                </a:cubicBezTo>
                <a:cubicBezTo>
                  <a:pt x="2612741" y="199788"/>
                  <a:pt x="2612612" y="200864"/>
                  <a:pt x="2611511" y="202085"/>
                </a:cubicBezTo>
                <a:cubicBezTo>
                  <a:pt x="2609620" y="204772"/>
                  <a:pt x="2607771" y="207215"/>
                  <a:pt x="2605964" y="209413"/>
                </a:cubicBezTo>
                <a:cubicBezTo>
                  <a:pt x="2604157" y="211611"/>
                  <a:pt x="2602085" y="213857"/>
                  <a:pt x="2599751" y="216151"/>
                </a:cubicBezTo>
                <a:cubicBezTo>
                  <a:pt x="2597752" y="217945"/>
                  <a:pt x="2595314" y="218818"/>
                  <a:pt x="2592438" y="218769"/>
                </a:cubicBezTo>
                <a:cubicBezTo>
                  <a:pt x="2589562" y="218721"/>
                  <a:pt x="2586540" y="218624"/>
                  <a:pt x="2583373" y="218478"/>
                </a:cubicBezTo>
                <a:cubicBezTo>
                  <a:pt x="2580350" y="218365"/>
                  <a:pt x="2578595" y="218592"/>
                  <a:pt x="2578107" y="219157"/>
                </a:cubicBezTo>
                <a:cubicBezTo>
                  <a:pt x="2577620" y="219723"/>
                  <a:pt x="2577815" y="221307"/>
                  <a:pt x="2578692" y="223910"/>
                </a:cubicBezTo>
                <a:cubicBezTo>
                  <a:pt x="2581114" y="230994"/>
                  <a:pt x="2583682" y="238090"/>
                  <a:pt x="2586396" y="245196"/>
                </a:cubicBezTo>
                <a:cubicBezTo>
                  <a:pt x="2589111" y="252301"/>
                  <a:pt x="2591483" y="259019"/>
                  <a:pt x="2593515" y="265349"/>
                </a:cubicBezTo>
                <a:cubicBezTo>
                  <a:pt x="2594604" y="268055"/>
                  <a:pt x="2595937" y="270069"/>
                  <a:pt x="2597513" y="271391"/>
                </a:cubicBezTo>
                <a:cubicBezTo>
                  <a:pt x="2599090" y="272713"/>
                  <a:pt x="2601398" y="273549"/>
                  <a:pt x="2604437" y="273898"/>
                </a:cubicBezTo>
                <a:cubicBezTo>
                  <a:pt x="2605887" y="273852"/>
                  <a:pt x="2606899" y="273177"/>
                  <a:pt x="2607474" y="271874"/>
                </a:cubicBezTo>
                <a:cubicBezTo>
                  <a:pt x="2608049" y="270572"/>
                  <a:pt x="2608877" y="268918"/>
                  <a:pt x="2609958" y="266915"/>
                </a:cubicBezTo>
                <a:cubicBezTo>
                  <a:pt x="2612012" y="270213"/>
                  <a:pt x="2614703" y="272346"/>
                  <a:pt x="2618030" y="273313"/>
                </a:cubicBezTo>
                <a:cubicBezTo>
                  <a:pt x="2621357" y="274280"/>
                  <a:pt x="2624642" y="275242"/>
                  <a:pt x="2627885" y="276199"/>
                </a:cubicBezTo>
                <a:cubicBezTo>
                  <a:pt x="2629075" y="276119"/>
                  <a:pt x="2630020" y="275704"/>
                  <a:pt x="2630721" y="274953"/>
                </a:cubicBezTo>
                <a:cubicBezTo>
                  <a:pt x="2631422" y="274202"/>
                  <a:pt x="2631781" y="273594"/>
                  <a:pt x="2631797" y="273131"/>
                </a:cubicBezTo>
                <a:cubicBezTo>
                  <a:pt x="2633720" y="269255"/>
                  <a:pt x="2635351" y="265322"/>
                  <a:pt x="2636687" y="261331"/>
                </a:cubicBezTo>
                <a:cubicBezTo>
                  <a:pt x="2638024" y="257339"/>
                  <a:pt x="2639263" y="253198"/>
                  <a:pt x="2640404" y="248907"/>
                </a:cubicBezTo>
                <a:lnTo>
                  <a:pt x="2652141" y="207557"/>
                </a:lnTo>
                <a:cubicBezTo>
                  <a:pt x="2654489" y="198893"/>
                  <a:pt x="2656641" y="190033"/>
                  <a:pt x="2658597" y="180977"/>
                </a:cubicBezTo>
                <a:cubicBezTo>
                  <a:pt x="2660553" y="171922"/>
                  <a:pt x="2662314" y="163062"/>
                  <a:pt x="2663879" y="154397"/>
                </a:cubicBezTo>
                <a:cubicBezTo>
                  <a:pt x="2665166" y="148192"/>
                  <a:pt x="2666699" y="142035"/>
                  <a:pt x="2668476" y="135928"/>
                </a:cubicBezTo>
                <a:cubicBezTo>
                  <a:pt x="2670253" y="129820"/>
                  <a:pt x="2671589" y="123469"/>
                  <a:pt x="2672486" y="116873"/>
                </a:cubicBezTo>
                <a:cubicBezTo>
                  <a:pt x="2672438" y="111099"/>
                  <a:pt x="2672535" y="105868"/>
                  <a:pt x="2672779" y="101179"/>
                </a:cubicBezTo>
                <a:cubicBezTo>
                  <a:pt x="2673023" y="96491"/>
                  <a:pt x="2673705" y="91854"/>
                  <a:pt x="2674826" y="87267"/>
                </a:cubicBezTo>
                <a:cubicBezTo>
                  <a:pt x="2674713" y="84752"/>
                  <a:pt x="2673964" y="83552"/>
                  <a:pt x="2672580" y="83667"/>
                </a:cubicBezTo>
                <a:close/>
                <a:moveTo>
                  <a:pt x="4858646" y="77715"/>
                </a:moveTo>
                <a:cubicBezTo>
                  <a:pt x="4859574" y="77943"/>
                  <a:pt x="4860258" y="78268"/>
                  <a:pt x="4860698" y="78691"/>
                </a:cubicBezTo>
                <a:cubicBezTo>
                  <a:pt x="4865402" y="81392"/>
                  <a:pt x="4869668" y="84582"/>
                  <a:pt x="4873494" y="88259"/>
                </a:cubicBezTo>
                <a:cubicBezTo>
                  <a:pt x="4877320" y="91936"/>
                  <a:pt x="4880608" y="96297"/>
                  <a:pt x="4883360" y="101342"/>
                </a:cubicBezTo>
                <a:cubicBezTo>
                  <a:pt x="4885362" y="104466"/>
                  <a:pt x="4887218" y="107590"/>
                  <a:pt x="4888927" y="110714"/>
                </a:cubicBezTo>
                <a:cubicBezTo>
                  <a:pt x="4890637" y="113839"/>
                  <a:pt x="4891906" y="116963"/>
                  <a:pt x="4892737" y="120087"/>
                </a:cubicBezTo>
                <a:cubicBezTo>
                  <a:pt x="4894250" y="123601"/>
                  <a:pt x="4895520" y="127116"/>
                  <a:pt x="4896546" y="130631"/>
                </a:cubicBezTo>
                <a:cubicBezTo>
                  <a:pt x="4897572" y="134146"/>
                  <a:pt x="4898646" y="137660"/>
                  <a:pt x="4899770" y="141175"/>
                </a:cubicBezTo>
                <a:lnTo>
                  <a:pt x="4906804" y="166950"/>
                </a:lnTo>
                <a:cubicBezTo>
                  <a:pt x="4907141" y="167406"/>
                  <a:pt x="4907238" y="168056"/>
                  <a:pt x="4907094" y="168903"/>
                </a:cubicBezTo>
                <a:cubicBezTo>
                  <a:pt x="4906948" y="169748"/>
                  <a:pt x="4906852" y="170399"/>
                  <a:pt x="4906804" y="170855"/>
                </a:cubicBezTo>
                <a:cubicBezTo>
                  <a:pt x="4907226" y="176355"/>
                  <a:pt x="4907747" y="181952"/>
                  <a:pt x="4908366" y="187648"/>
                </a:cubicBezTo>
                <a:cubicBezTo>
                  <a:pt x="4908984" y="193343"/>
                  <a:pt x="4909505" y="198940"/>
                  <a:pt x="4909928" y="204440"/>
                </a:cubicBezTo>
                <a:lnTo>
                  <a:pt x="4909928" y="240368"/>
                </a:lnTo>
                <a:cubicBezTo>
                  <a:pt x="4922524" y="235682"/>
                  <a:pt x="4935512" y="233339"/>
                  <a:pt x="4948888" y="233339"/>
                </a:cubicBezTo>
                <a:cubicBezTo>
                  <a:pt x="4950398" y="233323"/>
                  <a:pt x="4951276" y="232965"/>
                  <a:pt x="4951519" y="232265"/>
                </a:cubicBezTo>
                <a:cubicBezTo>
                  <a:pt x="4951763" y="231566"/>
                  <a:pt x="4951665" y="230622"/>
                  <a:pt x="4951226" y="229434"/>
                </a:cubicBezTo>
                <a:cubicBezTo>
                  <a:pt x="4950089" y="227058"/>
                  <a:pt x="4949050" y="224585"/>
                  <a:pt x="4948108" y="222014"/>
                </a:cubicBezTo>
                <a:cubicBezTo>
                  <a:pt x="4947167" y="219443"/>
                  <a:pt x="4946128" y="216970"/>
                  <a:pt x="4944992" y="214594"/>
                </a:cubicBezTo>
                <a:lnTo>
                  <a:pt x="4941875" y="211470"/>
                </a:lnTo>
                <a:cubicBezTo>
                  <a:pt x="4939505" y="207987"/>
                  <a:pt x="4937038" y="204603"/>
                  <a:pt x="4934472" y="201316"/>
                </a:cubicBezTo>
                <a:cubicBezTo>
                  <a:pt x="4931908" y="198029"/>
                  <a:pt x="4929440" y="194645"/>
                  <a:pt x="4927070" y="191162"/>
                </a:cubicBezTo>
                <a:cubicBezTo>
                  <a:pt x="4925464" y="188868"/>
                  <a:pt x="4923724" y="186622"/>
                  <a:pt x="4921846" y="184426"/>
                </a:cubicBezTo>
                <a:cubicBezTo>
                  <a:pt x="4919969" y="182229"/>
                  <a:pt x="4918046" y="179788"/>
                  <a:pt x="4916078" y="177103"/>
                </a:cubicBezTo>
                <a:cubicBezTo>
                  <a:pt x="4916046" y="177120"/>
                  <a:pt x="4915916" y="176892"/>
                  <a:pt x="4915688" y="176420"/>
                </a:cubicBezTo>
                <a:cubicBezTo>
                  <a:pt x="4915460" y="175948"/>
                  <a:pt x="4915330" y="175135"/>
                  <a:pt x="4915298" y="173979"/>
                </a:cubicBezTo>
                <a:lnTo>
                  <a:pt x="4925451" y="182571"/>
                </a:lnTo>
                <a:cubicBezTo>
                  <a:pt x="4930788" y="186476"/>
                  <a:pt x="4935736" y="190381"/>
                  <a:pt x="4940291" y="194286"/>
                </a:cubicBezTo>
                <a:cubicBezTo>
                  <a:pt x="4942634" y="195897"/>
                  <a:pt x="4944977" y="197557"/>
                  <a:pt x="4947320" y="199266"/>
                </a:cubicBezTo>
                <a:cubicBezTo>
                  <a:pt x="4949664" y="200974"/>
                  <a:pt x="4952006" y="202439"/>
                  <a:pt x="4954350" y="203659"/>
                </a:cubicBezTo>
                <a:cubicBezTo>
                  <a:pt x="4957442" y="205677"/>
                  <a:pt x="4960631" y="207499"/>
                  <a:pt x="4963918" y="209126"/>
                </a:cubicBezTo>
                <a:cubicBezTo>
                  <a:pt x="4967205" y="210754"/>
                  <a:pt x="4970785" y="211795"/>
                  <a:pt x="4974658" y="212251"/>
                </a:cubicBezTo>
                <a:lnTo>
                  <a:pt x="4991840" y="216937"/>
                </a:lnTo>
                <a:lnTo>
                  <a:pt x="5001994" y="219280"/>
                </a:lnTo>
                <a:cubicBezTo>
                  <a:pt x="5005769" y="219410"/>
                  <a:pt x="5009154" y="219931"/>
                  <a:pt x="5012148" y="220842"/>
                </a:cubicBezTo>
                <a:lnTo>
                  <a:pt x="5017614" y="220842"/>
                </a:lnTo>
                <a:cubicBezTo>
                  <a:pt x="5018461" y="220761"/>
                  <a:pt x="5019308" y="220728"/>
                  <a:pt x="5020154" y="220745"/>
                </a:cubicBezTo>
                <a:cubicBezTo>
                  <a:pt x="5021000" y="220761"/>
                  <a:pt x="5021455" y="221314"/>
                  <a:pt x="5021520" y="222404"/>
                </a:cubicBezTo>
                <a:cubicBezTo>
                  <a:pt x="5025425" y="221753"/>
                  <a:pt x="5029331" y="221493"/>
                  <a:pt x="5033236" y="221623"/>
                </a:cubicBezTo>
                <a:cubicBezTo>
                  <a:pt x="5036328" y="222030"/>
                  <a:pt x="5039322" y="222388"/>
                  <a:pt x="5042218" y="222697"/>
                </a:cubicBezTo>
                <a:cubicBezTo>
                  <a:pt x="5045114" y="223007"/>
                  <a:pt x="5048108" y="223169"/>
                  <a:pt x="5051200" y="223185"/>
                </a:cubicBezTo>
                <a:lnTo>
                  <a:pt x="5079318" y="223185"/>
                </a:lnTo>
                <a:cubicBezTo>
                  <a:pt x="5079708" y="223137"/>
                  <a:pt x="5080098" y="223039"/>
                  <a:pt x="5080490" y="222892"/>
                </a:cubicBezTo>
                <a:cubicBezTo>
                  <a:pt x="5080880" y="222746"/>
                  <a:pt x="5081270" y="222844"/>
                  <a:pt x="5081660" y="223185"/>
                </a:cubicBezTo>
                <a:cubicBezTo>
                  <a:pt x="5082474" y="223999"/>
                  <a:pt x="5083386" y="224715"/>
                  <a:pt x="5084395" y="225333"/>
                </a:cubicBezTo>
                <a:cubicBezTo>
                  <a:pt x="5085404" y="225952"/>
                  <a:pt x="5086315" y="226277"/>
                  <a:pt x="5087128" y="226310"/>
                </a:cubicBezTo>
                <a:cubicBezTo>
                  <a:pt x="5087536" y="226407"/>
                  <a:pt x="5087894" y="226798"/>
                  <a:pt x="5088202" y="227481"/>
                </a:cubicBezTo>
                <a:cubicBezTo>
                  <a:pt x="5088512" y="228165"/>
                  <a:pt x="5088674" y="228555"/>
                  <a:pt x="5088690" y="228653"/>
                </a:cubicBezTo>
                <a:cubicBezTo>
                  <a:pt x="5088560" y="230215"/>
                  <a:pt x="5088040" y="231777"/>
                  <a:pt x="5087128" y="233339"/>
                </a:cubicBezTo>
                <a:cubicBezTo>
                  <a:pt x="5086380" y="235666"/>
                  <a:pt x="5085534" y="237846"/>
                  <a:pt x="5084590" y="239880"/>
                </a:cubicBezTo>
                <a:cubicBezTo>
                  <a:pt x="5083646" y="241914"/>
                  <a:pt x="5082410" y="243900"/>
                  <a:pt x="5080880" y="245836"/>
                </a:cubicBezTo>
                <a:cubicBezTo>
                  <a:pt x="5079758" y="247024"/>
                  <a:pt x="5078878" y="248358"/>
                  <a:pt x="5078244" y="249839"/>
                </a:cubicBezTo>
                <a:cubicBezTo>
                  <a:pt x="5077609" y="251319"/>
                  <a:pt x="5076926" y="252849"/>
                  <a:pt x="5076194" y="254427"/>
                </a:cubicBezTo>
                <a:cubicBezTo>
                  <a:pt x="5075820" y="254460"/>
                  <a:pt x="5075592" y="254590"/>
                  <a:pt x="5075510" y="254818"/>
                </a:cubicBezTo>
                <a:cubicBezTo>
                  <a:pt x="5075429" y="255046"/>
                  <a:pt x="5075396" y="255176"/>
                  <a:pt x="5075413" y="255209"/>
                </a:cubicBezTo>
                <a:cubicBezTo>
                  <a:pt x="5073167" y="256494"/>
                  <a:pt x="5071410" y="258219"/>
                  <a:pt x="5070140" y="260383"/>
                </a:cubicBezTo>
                <a:cubicBezTo>
                  <a:pt x="5068872" y="262547"/>
                  <a:pt x="5067504" y="264467"/>
                  <a:pt x="5066040" y="266143"/>
                </a:cubicBezTo>
                <a:lnTo>
                  <a:pt x="5065259" y="266924"/>
                </a:lnTo>
                <a:cubicBezTo>
                  <a:pt x="5064706" y="270244"/>
                  <a:pt x="5063274" y="272392"/>
                  <a:pt x="5060963" y="273368"/>
                </a:cubicBezTo>
                <a:cubicBezTo>
                  <a:pt x="5058653" y="274344"/>
                  <a:pt x="5056440" y="275320"/>
                  <a:pt x="5054324" y="276297"/>
                </a:cubicBezTo>
                <a:cubicBezTo>
                  <a:pt x="5051558" y="277664"/>
                  <a:pt x="5048694" y="278054"/>
                  <a:pt x="5045732" y="277469"/>
                </a:cubicBezTo>
                <a:cubicBezTo>
                  <a:pt x="5042771" y="276883"/>
                  <a:pt x="5039908" y="276492"/>
                  <a:pt x="5037142" y="276297"/>
                </a:cubicBezTo>
                <a:cubicBezTo>
                  <a:pt x="5035221" y="275857"/>
                  <a:pt x="5033398" y="275760"/>
                  <a:pt x="5031674" y="276004"/>
                </a:cubicBezTo>
                <a:cubicBezTo>
                  <a:pt x="5029950" y="276248"/>
                  <a:pt x="5028127" y="277127"/>
                  <a:pt x="5026206" y="278640"/>
                </a:cubicBezTo>
                <a:cubicBezTo>
                  <a:pt x="5030047" y="280886"/>
                  <a:pt x="5033887" y="282252"/>
                  <a:pt x="5037727" y="282741"/>
                </a:cubicBezTo>
                <a:cubicBezTo>
                  <a:pt x="5041567" y="283229"/>
                  <a:pt x="5045798" y="283424"/>
                  <a:pt x="5050419" y="283326"/>
                </a:cubicBezTo>
                <a:lnTo>
                  <a:pt x="5050419" y="284095"/>
                </a:lnTo>
                <a:cubicBezTo>
                  <a:pt x="5049622" y="284560"/>
                  <a:pt x="5048873" y="285168"/>
                  <a:pt x="5048173" y="285921"/>
                </a:cubicBezTo>
                <a:cubicBezTo>
                  <a:pt x="5047474" y="286674"/>
                  <a:pt x="5046920" y="287091"/>
                  <a:pt x="5046514" y="287170"/>
                </a:cubicBezTo>
                <a:cubicBezTo>
                  <a:pt x="5043797" y="287250"/>
                  <a:pt x="5041226" y="287091"/>
                  <a:pt x="5038801" y="286690"/>
                </a:cubicBezTo>
                <a:cubicBezTo>
                  <a:pt x="5036376" y="286289"/>
                  <a:pt x="5034001" y="285168"/>
                  <a:pt x="5031674" y="283326"/>
                </a:cubicBezTo>
                <a:cubicBezTo>
                  <a:pt x="5026972" y="281276"/>
                  <a:pt x="5021927" y="279324"/>
                  <a:pt x="5016541" y="277469"/>
                </a:cubicBezTo>
                <a:cubicBezTo>
                  <a:pt x="5011155" y="275614"/>
                  <a:pt x="5005526" y="274442"/>
                  <a:pt x="4999650" y="273954"/>
                </a:cubicBezTo>
                <a:cubicBezTo>
                  <a:pt x="4992980" y="273563"/>
                  <a:pt x="4986210" y="273368"/>
                  <a:pt x="4979344" y="273368"/>
                </a:cubicBezTo>
                <a:cubicBezTo>
                  <a:pt x="4972476" y="273368"/>
                  <a:pt x="4965708" y="273563"/>
                  <a:pt x="4959036" y="273954"/>
                </a:cubicBezTo>
                <a:cubicBezTo>
                  <a:pt x="4956352" y="274377"/>
                  <a:pt x="4953910" y="274897"/>
                  <a:pt x="4951714" y="275516"/>
                </a:cubicBezTo>
                <a:cubicBezTo>
                  <a:pt x="4949517" y="276134"/>
                  <a:pt x="4947272" y="276655"/>
                  <a:pt x="4944977" y="277078"/>
                </a:cubicBezTo>
                <a:cubicBezTo>
                  <a:pt x="4942309" y="277875"/>
                  <a:pt x="4939836" y="278624"/>
                  <a:pt x="4937558" y="279324"/>
                </a:cubicBezTo>
                <a:cubicBezTo>
                  <a:pt x="4935280" y="280023"/>
                  <a:pt x="4932806" y="280576"/>
                  <a:pt x="4930138" y="280983"/>
                </a:cubicBezTo>
                <a:cubicBezTo>
                  <a:pt x="4930007" y="281113"/>
                  <a:pt x="4929487" y="280853"/>
                  <a:pt x="4928576" y="280202"/>
                </a:cubicBezTo>
                <a:lnTo>
                  <a:pt x="4931700" y="280202"/>
                </a:lnTo>
                <a:cubicBezTo>
                  <a:pt x="4933620" y="279372"/>
                  <a:pt x="4935442" y="278493"/>
                  <a:pt x="4937166" y="277566"/>
                </a:cubicBezTo>
                <a:cubicBezTo>
                  <a:pt x="4938892" y="276639"/>
                  <a:pt x="4940714" y="275955"/>
                  <a:pt x="4942634" y="275516"/>
                </a:cubicBezTo>
                <a:lnTo>
                  <a:pt x="4943415" y="275516"/>
                </a:lnTo>
                <a:cubicBezTo>
                  <a:pt x="4946507" y="274751"/>
                  <a:pt x="4949502" y="274133"/>
                  <a:pt x="4952397" y="273661"/>
                </a:cubicBezTo>
                <a:cubicBezTo>
                  <a:pt x="4955294" y="273189"/>
                  <a:pt x="4958288" y="272766"/>
                  <a:pt x="4961379" y="272392"/>
                </a:cubicBezTo>
                <a:cubicBezTo>
                  <a:pt x="4966716" y="271480"/>
                  <a:pt x="4972444" y="270960"/>
                  <a:pt x="4978562" y="270829"/>
                </a:cubicBezTo>
                <a:cubicBezTo>
                  <a:pt x="4980174" y="270520"/>
                  <a:pt x="4982028" y="270553"/>
                  <a:pt x="4984127" y="270927"/>
                </a:cubicBezTo>
                <a:cubicBezTo>
                  <a:pt x="4986226" y="271301"/>
                  <a:pt x="4988277" y="271529"/>
                  <a:pt x="4990278" y="271610"/>
                </a:cubicBezTo>
                <a:cubicBezTo>
                  <a:pt x="4993402" y="272392"/>
                  <a:pt x="4996526" y="272392"/>
                  <a:pt x="4999650" y="271610"/>
                </a:cubicBezTo>
                <a:lnTo>
                  <a:pt x="4999650" y="270048"/>
                </a:lnTo>
                <a:cubicBezTo>
                  <a:pt x="4998528" y="269967"/>
                  <a:pt x="4997454" y="269544"/>
                  <a:pt x="4996428" y="268779"/>
                </a:cubicBezTo>
                <a:cubicBezTo>
                  <a:pt x="4995404" y="268015"/>
                  <a:pt x="4994134" y="267396"/>
                  <a:pt x="4992622" y="266924"/>
                </a:cubicBezTo>
                <a:cubicBezTo>
                  <a:pt x="4987154" y="266859"/>
                  <a:pt x="4981882" y="266794"/>
                  <a:pt x="4976805" y="266729"/>
                </a:cubicBezTo>
                <a:cubicBezTo>
                  <a:pt x="4971728" y="266664"/>
                  <a:pt x="4966847" y="266989"/>
                  <a:pt x="4962160" y="267705"/>
                </a:cubicBezTo>
                <a:lnTo>
                  <a:pt x="4947320" y="272392"/>
                </a:lnTo>
                <a:cubicBezTo>
                  <a:pt x="4944604" y="272749"/>
                  <a:pt x="4942032" y="273205"/>
                  <a:pt x="4939608" y="273759"/>
                </a:cubicBezTo>
                <a:cubicBezTo>
                  <a:pt x="4937183" y="274312"/>
                  <a:pt x="4934808" y="275158"/>
                  <a:pt x="4932480" y="276297"/>
                </a:cubicBezTo>
                <a:cubicBezTo>
                  <a:pt x="4929487" y="276167"/>
                  <a:pt x="4926883" y="277208"/>
                  <a:pt x="4924670" y="279421"/>
                </a:cubicBezTo>
                <a:lnTo>
                  <a:pt x="4917640" y="281764"/>
                </a:lnTo>
                <a:lnTo>
                  <a:pt x="4909928" y="284095"/>
                </a:lnTo>
                <a:cubicBezTo>
                  <a:pt x="4909524" y="284127"/>
                  <a:pt x="4909128" y="284448"/>
                  <a:pt x="4908738" y="285056"/>
                </a:cubicBezTo>
                <a:cubicBezTo>
                  <a:pt x="4908348" y="285665"/>
                  <a:pt x="4907962" y="286370"/>
                  <a:pt x="4907576" y="287170"/>
                </a:cubicBezTo>
                <a:lnTo>
                  <a:pt x="4906022" y="297295"/>
                </a:lnTo>
                <a:cubicBezTo>
                  <a:pt x="4905256" y="302392"/>
                  <a:pt x="4904638" y="307441"/>
                  <a:pt x="4904166" y="312441"/>
                </a:cubicBezTo>
                <a:cubicBezTo>
                  <a:pt x="4903693" y="317440"/>
                  <a:pt x="4903270" y="322294"/>
                  <a:pt x="4902896" y="327000"/>
                </a:cubicBezTo>
                <a:lnTo>
                  <a:pt x="4900552" y="344980"/>
                </a:lnTo>
                <a:lnTo>
                  <a:pt x="4897426" y="369995"/>
                </a:lnTo>
                <a:lnTo>
                  <a:pt x="4897426" y="383284"/>
                </a:lnTo>
                <a:cubicBezTo>
                  <a:pt x="4897002" y="385206"/>
                  <a:pt x="4897068" y="386443"/>
                  <a:pt x="4897621" y="386997"/>
                </a:cubicBezTo>
                <a:cubicBezTo>
                  <a:pt x="4898174" y="387551"/>
                  <a:pt x="4899412" y="387616"/>
                  <a:pt x="4901333" y="387192"/>
                </a:cubicBezTo>
                <a:lnTo>
                  <a:pt x="4932480" y="384066"/>
                </a:lnTo>
                <a:cubicBezTo>
                  <a:pt x="4932838" y="384847"/>
                  <a:pt x="4933294" y="385238"/>
                  <a:pt x="4933847" y="385238"/>
                </a:cubicBezTo>
                <a:cubicBezTo>
                  <a:pt x="4934400" y="385238"/>
                  <a:pt x="4935247" y="384847"/>
                  <a:pt x="4936386" y="384066"/>
                </a:cubicBezTo>
                <a:cubicBezTo>
                  <a:pt x="4937232" y="383691"/>
                  <a:pt x="4938469" y="383463"/>
                  <a:pt x="4940096" y="383382"/>
                </a:cubicBezTo>
                <a:cubicBezTo>
                  <a:pt x="4941723" y="383300"/>
                  <a:pt x="4943350" y="383268"/>
                  <a:pt x="4944977" y="383284"/>
                </a:cubicBezTo>
                <a:cubicBezTo>
                  <a:pt x="4948931" y="382942"/>
                  <a:pt x="4953130" y="382844"/>
                  <a:pt x="4957572" y="382991"/>
                </a:cubicBezTo>
                <a:cubicBezTo>
                  <a:pt x="4962014" y="383137"/>
                  <a:pt x="4966408" y="383235"/>
                  <a:pt x="4970752" y="383284"/>
                </a:cubicBezTo>
                <a:cubicBezTo>
                  <a:pt x="4973128" y="383252"/>
                  <a:pt x="4975601" y="383121"/>
                  <a:pt x="4978172" y="382893"/>
                </a:cubicBezTo>
                <a:cubicBezTo>
                  <a:pt x="4980743" y="382665"/>
                  <a:pt x="4983216" y="382535"/>
                  <a:pt x="4985592" y="382502"/>
                </a:cubicBezTo>
                <a:cubicBezTo>
                  <a:pt x="4989074" y="382861"/>
                  <a:pt x="4992264" y="383707"/>
                  <a:pt x="4995160" y="385043"/>
                </a:cubicBezTo>
                <a:cubicBezTo>
                  <a:pt x="4998056" y="386378"/>
                  <a:pt x="5000855" y="388398"/>
                  <a:pt x="5003556" y="391101"/>
                </a:cubicBezTo>
                <a:cubicBezTo>
                  <a:pt x="5005492" y="393528"/>
                  <a:pt x="5006502" y="396487"/>
                  <a:pt x="5006582" y="399979"/>
                </a:cubicBezTo>
                <a:cubicBezTo>
                  <a:pt x="5006664" y="403471"/>
                  <a:pt x="5005916" y="407003"/>
                  <a:pt x="5004337" y="410576"/>
                </a:cubicBezTo>
                <a:cubicBezTo>
                  <a:pt x="5002043" y="414127"/>
                  <a:pt x="4999797" y="417770"/>
                  <a:pt x="4997600" y="421504"/>
                </a:cubicBezTo>
                <a:cubicBezTo>
                  <a:pt x="4995404" y="425238"/>
                  <a:pt x="4992963" y="428881"/>
                  <a:pt x="4990278" y="432433"/>
                </a:cubicBezTo>
                <a:cubicBezTo>
                  <a:pt x="4987578" y="435238"/>
                  <a:pt x="4984974" y="438238"/>
                  <a:pt x="4982468" y="441434"/>
                </a:cubicBezTo>
                <a:cubicBezTo>
                  <a:pt x="4979962" y="444630"/>
                  <a:pt x="4977358" y="447631"/>
                  <a:pt x="4974658" y="450435"/>
                </a:cubicBezTo>
                <a:cubicBezTo>
                  <a:pt x="4970752" y="453549"/>
                  <a:pt x="4966847" y="456517"/>
                  <a:pt x="4962941" y="459338"/>
                </a:cubicBezTo>
                <a:cubicBezTo>
                  <a:pt x="4959036" y="462159"/>
                  <a:pt x="4955130" y="464931"/>
                  <a:pt x="4951226" y="467654"/>
                </a:cubicBezTo>
                <a:cubicBezTo>
                  <a:pt x="4946946" y="469933"/>
                  <a:pt x="4942814" y="471970"/>
                  <a:pt x="4938826" y="473764"/>
                </a:cubicBezTo>
                <a:cubicBezTo>
                  <a:pt x="4934840" y="475559"/>
                  <a:pt x="4930902" y="477401"/>
                  <a:pt x="4927013" y="479293"/>
                </a:cubicBezTo>
                <a:lnTo>
                  <a:pt x="4920764" y="479293"/>
                </a:lnTo>
                <a:cubicBezTo>
                  <a:pt x="4920374" y="479632"/>
                  <a:pt x="4919984" y="479729"/>
                  <a:pt x="4919594" y="479584"/>
                </a:cubicBezTo>
                <a:cubicBezTo>
                  <a:pt x="4919202" y="479438"/>
                  <a:pt x="4918812" y="479341"/>
                  <a:pt x="4918422" y="479293"/>
                </a:cubicBezTo>
                <a:cubicBezTo>
                  <a:pt x="4921188" y="478177"/>
                  <a:pt x="4924052" y="477111"/>
                  <a:pt x="4927013" y="476092"/>
                </a:cubicBezTo>
                <a:cubicBezTo>
                  <a:pt x="4929974" y="475074"/>
                  <a:pt x="4932838" y="473813"/>
                  <a:pt x="4935604" y="472310"/>
                </a:cubicBezTo>
                <a:lnTo>
                  <a:pt x="4935604" y="471534"/>
                </a:lnTo>
                <a:cubicBezTo>
                  <a:pt x="4935182" y="471517"/>
                  <a:pt x="4934661" y="471550"/>
                  <a:pt x="4934042" y="471630"/>
                </a:cubicBezTo>
                <a:cubicBezTo>
                  <a:pt x="4933424" y="471711"/>
                  <a:pt x="4932904" y="471938"/>
                  <a:pt x="4932480" y="472310"/>
                </a:cubicBezTo>
                <a:cubicBezTo>
                  <a:pt x="4931342" y="472342"/>
                  <a:pt x="4930300" y="472471"/>
                  <a:pt x="4929356" y="472697"/>
                </a:cubicBezTo>
                <a:cubicBezTo>
                  <a:pt x="4928412" y="472924"/>
                  <a:pt x="4927372" y="473053"/>
                  <a:pt x="4926232" y="473085"/>
                </a:cubicBezTo>
                <a:cubicBezTo>
                  <a:pt x="4923904" y="473522"/>
                  <a:pt x="4921530" y="474201"/>
                  <a:pt x="4919111" y="475122"/>
                </a:cubicBezTo>
                <a:cubicBezTo>
                  <a:pt x="4916691" y="476044"/>
                  <a:pt x="4914132" y="476916"/>
                  <a:pt x="4911437" y="477741"/>
                </a:cubicBezTo>
                <a:cubicBezTo>
                  <a:pt x="4909506" y="478468"/>
                  <a:pt x="4907566" y="478953"/>
                  <a:pt x="4905620" y="479196"/>
                </a:cubicBezTo>
                <a:cubicBezTo>
                  <a:pt x="4903674" y="479438"/>
                  <a:pt x="4901724" y="479729"/>
                  <a:pt x="4899770" y="480069"/>
                </a:cubicBezTo>
                <a:cubicBezTo>
                  <a:pt x="4898630" y="480133"/>
                  <a:pt x="4897588" y="480392"/>
                  <a:pt x="4896644" y="480845"/>
                </a:cubicBezTo>
                <a:cubicBezTo>
                  <a:pt x="4895700" y="481297"/>
                  <a:pt x="4894658" y="481556"/>
                  <a:pt x="4893518" y="481620"/>
                </a:cubicBezTo>
                <a:cubicBezTo>
                  <a:pt x="4892346" y="482090"/>
                  <a:pt x="4890978" y="482708"/>
                  <a:pt x="4889416" y="483475"/>
                </a:cubicBezTo>
                <a:cubicBezTo>
                  <a:pt x="4887853" y="484242"/>
                  <a:pt x="4886095" y="484666"/>
                  <a:pt x="4884141" y="484748"/>
                </a:cubicBezTo>
                <a:cubicBezTo>
                  <a:pt x="4882252" y="485124"/>
                  <a:pt x="4880559" y="485548"/>
                  <a:pt x="4879062" y="486022"/>
                </a:cubicBezTo>
                <a:cubicBezTo>
                  <a:pt x="4877564" y="486496"/>
                  <a:pt x="4875871" y="487116"/>
                  <a:pt x="4873982" y="487884"/>
                </a:cubicBezTo>
                <a:cubicBezTo>
                  <a:pt x="4870922" y="489109"/>
                  <a:pt x="4868056" y="490383"/>
                  <a:pt x="4865386" y="491705"/>
                </a:cubicBezTo>
                <a:cubicBezTo>
                  <a:pt x="4862716" y="493028"/>
                  <a:pt x="4859851" y="494106"/>
                  <a:pt x="4856790" y="494939"/>
                </a:cubicBezTo>
                <a:cubicBezTo>
                  <a:pt x="4854072" y="495674"/>
                  <a:pt x="4851499" y="496556"/>
                  <a:pt x="4849074" y="497585"/>
                </a:cubicBezTo>
                <a:cubicBezTo>
                  <a:pt x="4846648" y="498614"/>
                  <a:pt x="4844271" y="500084"/>
                  <a:pt x="4841943" y="501994"/>
                </a:cubicBezTo>
                <a:cubicBezTo>
                  <a:pt x="4838752" y="504151"/>
                  <a:pt x="4835366" y="505913"/>
                  <a:pt x="4831784" y="507283"/>
                </a:cubicBezTo>
                <a:cubicBezTo>
                  <a:pt x="4828203" y="508653"/>
                  <a:pt x="4824816" y="510803"/>
                  <a:pt x="4821626" y="513732"/>
                </a:cubicBezTo>
                <a:lnTo>
                  <a:pt x="4819282" y="513732"/>
                </a:lnTo>
                <a:cubicBezTo>
                  <a:pt x="4821609" y="512155"/>
                  <a:pt x="4823790" y="510429"/>
                  <a:pt x="4825826" y="508555"/>
                </a:cubicBezTo>
                <a:cubicBezTo>
                  <a:pt x="4827860" y="506680"/>
                  <a:pt x="4829847" y="504755"/>
                  <a:pt x="4831784" y="502778"/>
                </a:cubicBezTo>
                <a:lnTo>
                  <a:pt x="4841162" y="492587"/>
                </a:lnTo>
                <a:cubicBezTo>
                  <a:pt x="4843456" y="490170"/>
                  <a:pt x="4845508" y="487754"/>
                  <a:pt x="4847316" y="485340"/>
                </a:cubicBezTo>
                <a:cubicBezTo>
                  <a:pt x="4849122" y="482926"/>
                  <a:pt x="4850978" y="480911"/>
                  <a:pt x="4852884" y="479293"/>
                </a:cubicBezTo>
                <a:cubicBezTo>
                  <a:pt x="4856400" y="475478"/>
                  <a:pt x="4859721" y="471656"/>
                  <a:pt x="4862847" y="467824"/>
                </a:cubicBezTo>
                <a:cubicBezTo>
                  <a:pt x="4865972" y="463993"/>
                  <a:pt x="4868903" y="459762"/>
                  <a:pt x="4871638" y="455131"/>
                </a:cubicBezTo>
                <a:cubicBezTo>
                  <a:pt x="4873559" y="453142"/>
                  <a:pt x="4875578" y="451250"/>
                  <a:pt x="4877694" y="449457"/>
                </a:cubicBezTo>
                <a:cubicBezTo>
                  <a:pt x="4879810" y="447663"/>
                  <a:pt x="4882220" y="446163"/>
                  <a:pt x="4884922" y="444956"/>
                </a:cubicBezTo>
                <a:cubicBezTo>
                  <a:pt x="4888000" y="443326"/>
                  <a:pt x="4890832" y="441499"/>
                  <a:pt x="4893420" y="439478"/>
                </a:cubicBezTo>
                <a:cubicBezTo>
                  <a:pt x="4896010" y="437456"/>
                  <a:pt x="4898646" y="435629"/>
                  <a:pt x="4901333" y="433999"/>
                </a:cubicBezTo>
                <a:lnTo>
                  <a:pt x="4910707" y="427737"/>
                </a:lnTo>
                <a:lnTo>
                  <a:pt x="4910707" y="426172"/>
                </a:lnTo>
                <a:lnTo>
                  <a:pt x="4904458" y="426172"/>
                </a:lnTo>
                <a:lnTo>
                  <a:pt x="4873201" y="430868"/>
                </a:lnTo>
                <a:cubicBezTo>
                  <a:pt x="4871263" y="430901"/>
                  <a:pt x="4869472" y="431227"/>
                  <a:pt x="4867828" y="431846"/>
                </a:cubicBezTo>
                <a:cubicBezTo>
                  <a:pt x="4866184" y="432466"/>
                  <a:pt x="4864588" y="433183"/>
                  <a:pt x="4863042" y="433999"/>
                </a:cubicBezTo>
                <a:cubicBezTo>
                  <a:pt x="4862667" y="434406"/>
                  <a:pt x="4862244" y="434961"/>
                  <a:pt x="4861772" y="435662"/>
                </a:cubicBezTo>
                <a:cubicBezTo>
                  <a:pt x="4861300" y="436363"/>
                  <a:pt x="4860681" y="437113"/>
                  <a:pt x="4859916" y="437912"/>
                </a:cubicBezTo>
                <a:lnTo>
                  <a:pt x="4856790" y="439478"/>
                </a:lnTo>
                <a:cubicBezTo>
                  <a:pt x="4856367" y="438711"/>
                  <a:pt x="4856042" y="438091"/>
                  <a:pt x="4855814" y="437619"/>
                </a:cubicBezTo>
                <a:cubicBezTo>
                  <a:pt x="4855586" y="437146"/>
                  <a:pt x="4855650" y="436722"/>
                  <a:pt x="4856009" y="436347"/>
                </a:cubicBezTo>
                <a:cubicBezTo>
                  <a:pt x="4856464" y="433689"/>
                  <a:pt x="4856334" y="431765"/>
                  <a:pt x="4855618" y="430574"/>
                </a:cubicBezTo>
                <a:cubicBezTo>
                  <a:pt x="4854902" y="429384"/>
                  <a:pt x="4853209" y="428439"/>
                  <a:pt x="4850539" y="427737"/>
                </a:cubicBezTo>
                <a:lnTo>
                  <a:pt x="4848194" y="427737"/>
                </a:lnTo>
                <a:lnTo>
                  <a:pt x="4844288" y="429303"/>
                </a:lnTo>
                <a:cubicBezTo>
                  <a:pt x="4842317" y="430085"/>
                  <a:pt x="4840396" y="430476"/>
                  <a:pt x="4838524" y="430477"/>
                </a:cubicBezTo>
                <a:cubicBezTo>
                  <a:pt x="4836652" y="430477"/>
                  <a:pt x="4834926" y="430085"/>
                  <a:pt x="4833347" y="429303"/>
                </a:cubicBezTo>
                <a:lnTo>
                  <a:pt x="4829440" y="426954"/>
                </a:lnTo>
                <a:cubicBezTo>
                  <a:pt x="4827520" y="425324"/>
                  <a:pt x="4825696" y="423505"/>
                  <a:pt x="4823970" y="421497"/>
                </a:cubicBezTo>
                <a:cubicBezTo>
                  <a:pt x="4822244" y="419489"/>
                  <a:pt x="4820421" y="417683"/>
                  <a:pt x="4818500" y="416080"/>
                </a:cubicBezTo>
                <a:cubicBezTo>
                  <a:pt x="4818435" y="415712"/>
                  <a:pt x="4817978" y="415488"/>
                  <a:pt x="4817132" y="415408"/>
                </a:cubicBezTo>
                <a:cubicBezTo>
                  <a:pt x="4816286" y="415327"/>
                  <a:pt x="4815439" y="415295"/>
                  <a:pt x="4814592" y="415311"/>
                </a:cubicBezTo>
                <a:cubicBezTo>
                  <a:pt x="4812672" y="415312"/>
                  <a:pt x="4811044" y="414920"/>
                  <a:pt x="4809708" y="414134"/>
                </a:cubicBezTo>
                <a:cubicBezTo>
                  <a:pt x="4808374" y="413348"/>
                  <a:pt x="4807136" y="412162"/>
                  <a:pt x="4805996" y="410576"/>
                </a:cubicBezTo>
                <a:cubicBezTo>
                  <a:pt x="4804417" y="407550"/>
                  <a:pt x="4803278" y="404668"/>
                  <a:pt x="4802578" y="401928"/>
                </a:cubicBezTo>
                <a:cubicBezTo>
                  <a:pt x="4801878" y="399188"/>
                  <a:pt x="4801715" y="396100"/>
                  <a:pt x="4802090" y="392665"/>
                </a:cubicBezTo>
                <a:cubicBezTo>
                  <a:pt x="4802073" y="388414"/>
                  <a:pt x="4802106" y="384212"/>
                  <a:pt x="4802187" y="380059"/>
                </a:cubicBezTo>
                <a:cubicBezTo>
                  <a:pt x="4802268" y="375906"/>
                  <a:pt x="4802496" y="371509"/>
                  <a:pt x="4802871" y="366868"/>
                </a:cubicBezTo>
                <a:cubicBezTo>
                  <a:pt x="4803245" y="361347"/>
                  <a:pt x="4803669" y="355582"/>
                  <a:pt x="4804141" y="349572"/>
                </a:cubicBezTo>
                <a:cubicBezTo>
                  <a:pt x="4804613" y="343563"/>
                  <a:pt x="4805232" y="337602"/>
                  <a:pt x="4805996" y="331691"/>
                </a:cubicBezTo>
                <a:lnTo>
                  <a:pt x="4805996" y="324655"/>
                </a:lnTo>
                <a:cubicBezTo>
                  <a:pt x="4803652" y="325030"/>
                  <a:pt x="4801308" y="325453"/>
                  <a:pt x="4798964" y="325925"/>
                </a:cubicBezTo>
                <a:cubicBezTo>
                  <a:pt x="4796620" y="326398"/>
                  <a:pt x="4794276" y="327017"/>
                  <a:pt x="4791930" y="327782"/>
                </a:cubicBezTo>
                <a:cubicBezTo>
                  <a:pt x="4789978" y="328238"/>
                  <a:pt x="4788024" y="328889"/>
                  <a:pt x="4786070" y="329736"/>
                </a:cubicBezTo>
                <a:cubicBezTo>
                  <a:pt x="4784116" y="330583"/>
                  <a:pt x="4782162" y="331235"/>
                  <a:pt x="4780209" y="331691"/>
                </a:cubicBezTo>
                <a:lnTo>
                  <a:pt x="4777084" y="331691"/>
                </a:lnTo>
                <a:cubicBezTo>
                  <a:pt x="4772020" y="331723"/>
                  <a:pt x="4766908" y="331853"/>
                  <a:pt x="4761748" y="332081"/>
                </a:cubicBezTo>
                <a:cubicBezTo>
                  <a:pt x="4756587" y="332310"/>
                  <a:pt x="4751279" y="332440"/>
                  <a:pt x="4745826" y="332472"/>
                </a:cubicBezTo>
                <a:cubicBezTo>
                  <a:pt x="4742684" y="332130"/>
                  <a:pt x="4739590" y="331837"/>
                  <a:pt x="4736546" y="331593"/>
                </a:cubicBezTo>
                <a:cubicBezTo>
                  <a:pt x="4733502" y="331349"/>
                  <a:pt x="4730604" y="330860"/>
                  <a:pt x="4727852" y="330127"/>
                </a:cubicBezTo>
                <a:cubicBezTo>
                  <a:pt x="4725557" y="329329"/>
                  <a:pt x="4723506" y="328385"/>
                  <a:pt x="4721698" y="327294"/>
                </a:cubicBezTo>
                <a:cubicBezTo>
                  <a:pt x="4719891" y="326202"/>
                  <a:pt x="4718035" y="325062"/>
                  <a:pt x="4716130" y="323873"/>
                </a:cubicBezTo>
                <a:cubicBezTo>
                  <a:pt x="4715333" y="322685"/>
                  <a:pt x="4714780" y="321349"/>
                  <a:pt x="4714470" y="319867"/>
                </a:cubicBezTo>
                <a:cubicBezTo>
                  <a:pt x="4714162" y="318385"/>
                  <a:pt x="4714194" y="316854"/>
                  <a:pt x="4714568" y="315275"/>
                </a:cubicBezTo>
                <a:cubicBezTo>
                  <a:pt x="4714910" y="313337"/>
                  <a:pt x="4715202" y="311545"/>
                  <a:pt x="4715447" y="309900"/>
                </a:cubicBezTo>
                <a:cubicBezTo>
                  <a:pt x="4715691" y="308255"/>
                  <a:pt x="4716180" y="306659"/>
                  <a:pt x="4716912" y="305112"/>
                </a:cubicBezTo>
                <a:cubicBezTo>
                  <a:pt x="4716960" y="305861"/>
                  <a:pt x="4717058" y="306513"/>
                  <a:pt x="4717205" y="307067"/>
                </a:cubicBezTo>
                <a:cubicBezTo>
                  <a:pt x="4717352" y="307620"/>
                  <a:pt x="4717254" y="308272"/>
                  <a:pt x="4716912" y="309021"/>
                </a:cubicBezTo>
                <a:cubicBezTo>
                  <a:pt x="4716977" y="311708"/>
                  <a:pt x="4717824" y="313760"/>
                  <a:pt x="4719452" y="315177"/>
                </a:cubicBezTo>
                <a:cubicBezTo>
                  <a:pt x="4721080" y="316594"/>
                  <a:pt x="4723098" y="317668"/>
                  <a:pt x="4725508" y="318401"/>
                </a:cubicBezTo>
                <a:cubicBezTo>
                  <a:pt x="4729480" y="319851"/>
                  <a:pt x="4733648" y="320274"/>
                  <a:pt x="4738011" y="319672"/>
                </a:cubicBezTo>
                <a:cubicBezTo>
                  <a:pt x="4742374" y="319069"/>
                  <a:pt x="4746542" y="318124"/>
                  <a:pt x="4750514" y="316838"/>
                </a:cubicBezTo>
                <a:lnTo>
                  <a:pt x="4751296" y="316838"/>
                </a:lnTo>
                <a:cubicBezTo>
                  <a:pt x="4756766" y="315958"/>
                  <a:pt x="4762040" y="314395"/>
                  <a:pt x="4767120" y="312148"/>
                </a:cubicBezTo>
                <a:cubicBezTo>
                  <a:pt x="4772200" y="309900"/>
                  <a:pt x="4777084" y="307555"/>
                  <a:pt x="4781772" y="305112"/>
                </a:cubicBezTo>
                <a:lnTo>
                  <a:pt x="4809122" y="291823"/>
                </a:lnTo>
                <a:cubicBezTo>
                  <a:pt x="4810230" y="291089"/>
                  <a:pt x="4810946" y="290407"/>
                  <a:pt x="4811272" y="289776"/>
                </a:cubicBezTo>
                <a:cubicBezTo>
                  <a:pt x="4811597" y="289144"/>
                  <a:pt x="4811922" y="288276"/>
                  <a:pt x="4812248" y="287170"/>
                </a:cubicBezTo>
                <a:cubicBezTo>
                  <a:pt x="4812672" y="281765"/>
                  <a:pt x="4813192" y="276641"/>
                  <a:pt x="4813811" y="271798"/>
                </a:cubicBezTo>
                <a:cubicBezTo>
                  <a:pt x="4814430" y="266955"/>
                  <a:pt x="4814950" y="262207"/>
                  <a:pt x="4815374" y="257552"/>
                </a:cubicBezTo>
                <a:lnTo>
                  <a:pt x="4817718" y="224747"/>
                </a:lnTo>
                <a:lnTo>
                  <a:pt x="4819282" y="195068"/>
                </a:lnTo>
                <a:cubicBezTo>
                  <a:pt x="4819297" y="191553"/>
                  <a:pt x="4819460" y="188233"/>
                  <a:pt x="4819770" y="185109"/>
                </a:cubicBezTo>
                <a:cubicBezTo>
                  <a:pt x="4820079" y="181985"/>
                  <a:pt x="4820437" y="179056"/>
                  <a:pt x="4820844" y="176322"/>
                </a:cubicBezTo>
                <a:cubicBezTo>
                  <a:pt x="4821593" y="173166"/>
                  <a:pt x="4822244" y="169911"/>
                  <a:pt x="4822798" y="166559"/>
                </a:cubicBezTo>
                <a:cubicBezTo>
                  <a:pt x="4823352" y="163207"/>
                  <a:pt x="4824002" y="159953"/>
                  <a:pt x="4824752" y="156796"/>
                </a:cubicBezTo>
                <a:cubicBezTo>
                  <a:pt x="4825110" y="154811"/>
                  <a:pt x="4825370" y="152728"/>
                  <a:pt x="4825533" y="150548"/>
                </a:cubicBezTo>
                <a:cubicBezTo>
                  <a:pt x="4825696" y="148367"/>
                  <a:pt x="4825956" y="146284"/>
                  <a:pt x="4826314" y="144299"/>
                </a:cubicBezTo>
                <a:lnTo>
                  <a:pt x="4830222" y="109933"/>
                </a:lnTo>
                <a:cubicBezTo>
                  <a:pt x="4830644" y="106435"/>
                  <a:pt x="4831166" y="102888"/>
                  <a:pt x="4831784" y="99291"/>
                </a:cubicBezTo>
                <a:cubicBezTo>
                  <a:pt x="4832402" y="95695"/>
                  <a:pt x="4832924" y="91953"/>
                  <a:pt x="4833347" y="88064"/>
                </a:cubicBezTo>
                <a:lnTo>
                  <a:pt x="4833347" y="81815"/>
                </a:lnTo>
                <a:cubicBezTo>
                  <a:pt x="4833347" y="78821"/>
                  <a:pt x="4834910" y="77780"/>
                  <a:pt x="4838036" y="78691"/>
                </a:cubicBezTo>
                <a:cubicBezTo>
                  <a:pt x="4838850" y="79065"/>
                  <a:pt x="4839762" y="79293"/>
                  <a:pt x="4840771" y="79375"/>
                </a:cubicBezTo>
                <a:cubicBezTo>
                  <a:pt x="4841780" y="79456"/>
                  <a:pt x="4842692" y="79488"/>
                  <a:pt x="4843506" y="79472"/>
                </a:cubicBezTo>
                <a:cubicBezTo>
                  <a:pt x="4845834" y="79065"/>
                  <a:pt x="4848015" y="78708"/>
                  <a:pt x="4850050" y="78398"/>
                </a:cubicBezTo>
                <a:cubicBezTo>
                  <a:pt x="4852085" y="78089"/>
                  <a:pt x="4854072" y="77926"/>
                  <a:pt x="4856009" y="77910"/>
                </a:cubicBezTo>
                <a:cubicBezTo>
                  <a:pt x="4856839" y="77552"/>
                  <a:pt x="4857718" y="77487"/>
                  <a:pt x="4858646" y="77715"/>
                </a:cubicBezTo>
                <a:close/>
                <a:moveTo>
                  <a:pt x="4613128" y="66194"/>
                </a:moveTo>
                <a:lnTo>
                  <a:pt x="4620065" y="74005"/>
                </a:lnTo>
                <a:cubicBezTo>
                  <a:pt x="4622332" y="77503"/>
                  <a:pt x="4624062" y="81050"/>
                  <a:pt x="4625252" y="84647"/>
                </a:cubicBezTo>
                <a:cubicBezTo>
                  <a:pt x="4626444" y="88243"/>
                  <a:pt x="4627586" y="91985"/>
                  <a:pt x="4628679" y="95874"/>
                </a:cubicBezTo>
                <a:cubicBezTo>
                  <a:pt x="4630588" y="102090"/>
                  <a:pt x="4631860" y="108208"/>
                  <a:pt x="4632496" y="114229"/>
                </a:cubicBezTo>
                <a:cubicBezTo>
                  <a:pt x="4633132" y="120249"/>
                  <a:pt x="4633426" y="126368"/>
                  <a:pt x="4633378" y="132584"/>
                </a:cubicBezTo>
                <a:cubicBezTo>
                  <a:pt x="4633002" y="136863"/>
                  <a:pt x="4632578" y="141191"/>
                  <a:pt x="4632104" y="145568"/>
                </a:cubicBezTo>
                <a:cubicBezTo>
                  <a:pt x="4631632" y="149946"/>
                  <a:pt x="4631012" y="154469"/>
                  <a:pt x="4630245" y="159139"/>
                </a:cubicBezTo>
                <a:cubicBezTo>
                  <a:pt x="4629510" y="162996"/>
                  <a:pt x="4628826" y="166608"/>
                  <a:pt x="4628189" y="169976"/>
                </a:cubicBezTo>
                <a:cubicBezTo>
                  <a:pt x="4627553" y="173345"/>
                  <a:pt x="4626672" y="176762"/>
                  <a:pt x="4625546" y="180228"/>
                </a:cubicBezTo>
                <a:cubicBezTo>
                  <a:pt x="4625481" y="182896"/>
                  <a:pt x="4625024" y="185565"/>
                  <a:pt x="4624176" y="188233"/>
                </a:cubicBezTo>
                <a:cubicBezTo>
                  <a:pt x="4623328" y="190902"/>
                  <a:pt x="4622479" y="193961"/>
                  <a:pt x="4621631" y="197411"/>
                </a:cubicBezTo>
                <a:lnTo>
                  <a:pt x="4616964" y="211470"/>
                </a:lnTo>
                <a:lnTo>
                  <a:pt x="4612298" y="224747"/>
                </a:lnTo>
                <a:cubicBezTo>
                  <a:pt x="4611530" y="226684"/>
                  <a:pt x="4610870" y="228669"/>
                  <a:pt x="4610316" y="230703"/>
                </a:cubicBezTo>
                <a:cubicBezTo>
                  <a:pt x="4609762" y="232737"/>
                  <a:pt x="4609115" y="234917"/>
                  <a:pt x="4608375" y="237244"/>
                </a:cubicBezTo>
                <a:lnTo>
                  <a:pt x="4603734" y="248960"/>
                </a:lnTo>
                <a:cubicBezTo>
                  <a:pt x="4602928" y="251254"/>
                  <a:pt x="4602022" y="253500"/>
                  <a:pt x="4601016" y="255697"/>
                </a:cubicBezTo>
                <a:cubicBezTo>
                  <a:pt x="4600010" y="257893"/>
                  <a:pt x="4599099" y="260334"/>
                  <a:pt x="4598284" y="263019"/>
                </a:cubicBezTo>
                <a:cubicBezTo>
                  <a:pt x="4597176" y="265037"/>
                  <a:pt x="4596264" y="267445"/>
                  <a:pt x="4595546" y="270244"/>
                </a:cubicBezTo>
                <a:cubicBezTo>
                  <a:pt x="4594830" y="273042"/>
                  <a:pt x="4593917" y="275841"/>
                  <a:pt x="4592809" y="278640"/>
                </a:cubicBezTo>
                <a:lnTo>
                  <a:pt x="4583423" y="300422"/>
                </a:lnTo>
                <a:cubicBezTo>
                  <a:pt x="4582315" y="302734"/>
                  <a:pt x="4581402" y="304950"/>
                  <a:pt x="4580685" y="307067"/>
                </a:cubicBezTo>
                <a:cubicBezTo>
                  <a:pt x="4579968" y="309184"/>
                  <a:pt x="4579056" y="311398"/>
                  <a:pt x="4577948" y="313711"/>
                </a:cubicBezTo>
                <a:cubicBezTo>
                  <a:pt x="4576042" y="316903"/>
                  <a:pt x="4574184" y="320291"/>
                  <a:pt x="4572375" y="323873"/>
                </a:cubicBezTo>
                <a:cubicBezTo>
                  <a:pt x="4570566" y="327456"/>
                  <a:pt x="4568512" y="330844"/>
                  <a:pt x="4566215" y="334036"/>
                </a:cubicBezTo>
                <a:cubicBezTo>
                  <a:pt x="4562646" y="339931"/>
                  <a:pt x="4558834" y="345924"/>
                  <a:pt x="4554776" y="352015"/>
                </a:cubicBezTo>
                <a:cubicBezTo>
                  <a:pt x="4550718" y="358106"/>
                  <a:pt x="4546710" y="364099"/>
                  <a:pt x="4542750" y="369995"/>
                </a:cubicBezTo>
                <a:cubicBezTo>
                  <a:pt x="4542343" y="370369"/>
                  <a:pt x="4541984" y="370793"/>
                  <a:pt x="4541675" y="371265"/>
                </a:cubicBezTo>
                <a:cubicBezTo>
                  <a:pt x="4541365" y="371737"/>
                  <a:pt x="4541202" y="372356"/>
                  <a:pt x="4541186" y="373122"/>
                </a:cubicBezTo>
                <a:cubicBezTo>
                  <a:pt x="4540404" y="374278"/>
                  <a:pt x="4540208" y="375092"/>
                  <a:pt x="4540600" y="375565"/>
                </a:cubicBezTo>
                <a:cubicBezTo>
                  <a:pt x="4540990" y="376037"/>
                  <a:pt x="4541968" y="376265"/>
                  <a:pt x="4543532" y="376248"/>
                </a:cubicBezTo>
                <a:lnTo>
                  <a:pt x="4571690" y="374685"/>
                </a:lnTo>
                <a:cubicBezTo>
                  <a:pt x="4574054" y="374701"/>
                  <a:pt x="4576367" y="374669"/>
                  <a:pt x="4578632" y="374587"/>
                </a:cubicBezTo>
                <a:cubicBezTo>
                  <a:pt x="4580897" y="374506"/>
                  <a:pt x="4583016" y="374278"/>
                  <a:pt x="4584988" y="373903"/>
                </a:cubicBezTo>
                <a:lnTo>
                  <a:pt x="4632594" y="370776"/>
                </a:lnTo>
                <a:cubicBezTo>
                  <a:pt x="4635678" y="370825"/>
                  <a:pt x="4638516" y="371314"/>
                  <a:pt x="4641110" y="372242"/>
                </a:cubicBezTo>
                <a:cubicBezTo>
                  <a:pt x="4643704" y="373170"/>
                  <a:pt x="4646347" y="374245"/>
                  <a:pt x="4649039" y="375467"/>
                </a:cubicBezTo>
                <a:cubicBezTo>
                  <a:pt x="4652920" y="377437"/>
                  <a:pt x="4656112" y="380141"/>
                  <a:pt x="4658617" y="383577"/>
                </a:cubicBezTo>
                <a:cubicBezTo>
                  <a:pt x="4661122" y="387014"/>
                  <a:pt x="4663138" y="391085"/>
                  <a:pt x="4664664" y="395792"/>
                </a:cubicBezTo>
                <a:cubicBezTo>
                  <a:pt x="4665102" y="397372"/>
                  <a:pt x="4665590" y="398902"/>
                  <a:pt x="4666126" y="400380"/>
                </a:cubicBezTo>
                <a:cubicBezTo>
                  <a:pt x="4666662" y="401859"/>
                  <a:pt x="4666954" y="403186"/>
                  <a:pt x="4667003" y="404361"/>
                </a:cubicBezTo>
                <a:cubicBezTo>
                  <a:pt x="4667344" y="407472"/>
                  <a:pt x="4667052" y="410395"/>
                  <a:pt x="4666126" y="413128"/>
                </a:cubicBezTo>
                <a:cubicBezTo>
                  <a:pt x="4665200" y="415861"/>
                  <a:pt x="4663932" y="418383"/>
                  <a:pt x="4662324" y="420693"/>
                </a:cubicBezTo>
                <a:cubicBezTo>
                  <a:pt x="4658716" y="428066"/>
                  <a:pt x="4654612" y="435047"/>
                  <a:pt x="4650014" y="441637"/>
                </a:cubicBezTo>
                <a:cubicBezTo>
                  <a:pt x="4645416" y="448226"/>
                  <a:pt x="4640915" y="454816"/>
                  <a:pt x="4636510" y="461406"/>
                </a:cubicBezTo>
                <a:cubicBezTo>
                  <a:pt x="4634976" y="463007"/>
                  <a:pt x="4633540" y="464808"/>
                  <a:pt x="4632202" y="466809"/>
                </a:cubicBezTo>
                <a:cubicBezTo>
                  <a:pt x="4630864" y="468809"/>
                  <a:pt x="4629430" y="470624"/>
                  <a:pt x="4627896" y="472254"/>
                </a:cubicBezTo>
                <a:cubicBezTo>
                  <a:pt x="4627096" y="473102"/>
                  <a:pt x="4626737" y="473950"/>
                  <a:pt x="4626818" y="474798"/>
                </a:cubicBezTo>
                <a:cubicBezTo>
                  <a:pt x="4626900" y="475646"/>
                  <a:pt x="4627520" y="476103"/>
                  <a:pt x="4628679" y="476168"/>
                </a:cubicBezTo>
                <a:cubicBezTo>
                  <a:pt x="4632154" y="477310"/>
                  <a:pt x="4634992" y="478941"/>
                  <a:pt x="4637195" y="481061"/>
                </a:cubicBezTo>
                <a:cubicBezTo>
                  <a:pt x="4639397" y="483181"/>
                  <a:pt x="4641257" y="485987"/>
                  <a:pt x="4642774" y="489477"/>
                </a:cubicBezTo>
                <a:cubicBezTo>
                  <a:pt x="4647472" y="497973"/>
                  <a:pt x="4650605" y="507589"/>
                  <a:pt x="4652171" y="518325"/>
                </a:cubicBezTo>
                <a:cubicBezTo>
                  <a:pt x="4653737" y="528063"/>
                  <a:pt x="4654912" y="537703"/>
                  <a:pt x="4655694" y="547246"/>
                </a:cubicBezTo>
                <a:cubicBezTo>
                  <a:pt x="4656476" y="556789"/>
                  <a:pt x="4656866" y="566430"/>
                  <a:pt x="4656866" y="576168"/>
                </a:cubicBezTo>
                <a:cubicBezTo>
                  <a:pt x="4656834" y="578822"/>
                  <a:pt x="4656704" y="581330"/>
                  <a:pt x="4656476" y="583692"/>
                </a:cubicBezTo>
                <a:cubicBezTo>
                  <a:pt x="4656249" y="586053"/>
                  <a:pt x="4656120" y="588756"/>
                  <a:pt x="4656086" y="591801"/>
                </a:cubicBezTo>
                <a:cubicBezTo>
                  <a:pt x="4656054" y="592257"/>
                  <a:pt x="4655924" y="593104"/>
                  <a:pt x="4655695" y="594342"/>
                </a:cubicBezTo>
                <a:cubicBezTo>
                  <a:pt x="4655466" y="595579"/>
                  <a:pt x="4655336" y="596817"/>
                  <a:pt x="4655304" y="598055"/>
                </a:cubicBezTo>
                <a:lnTo>
                  <a:pt x="4659985" y="594146"/>
                </a:lnTo>
                <a:cubicBezTo>
                  <a:pt x="4665882" y="588333"/>
                  <a:pt x="4671828" y="582763"/>
                  <a:pt x="4677822" y="577438"/>
                </a:cubicBezTo>
                <a:cubicBezTo>
                  <a:pt x="4683816" y="572113"/>
                  <a:pt x="4689567" y="566739"/>
                  <a:pt x="4695074" y="561316"/>
                </a:cubicBezTo>
                <a:lnTo>
                  <a:pt x="4703634" y="551154"/>
                </a:lnTo>
                <a:cubicBezTo>
                  <a:pt x="4704057" y="550373"/>
                  <a:pt x="4704382" y="549591"/>
                  <a:pt x="4704610" y="548809"/>
                </a:cubicBezTo>
                <a:cubicBezTo>
                  <a:pt x="4704837" y="548028"/>
                  <a:pt x="4704772" y="547246"/>
                  <a:pt x="4704414" y="546464"/>
                </a:cubicBezTo>
                <a:lnTo>
                  <a:pt x="4702076" y="536303"/>
                </a:lnTo>
                <a:cubicBezTo>
                  <a:pt x="4701702" y="533990"/>
                  <a:pt x="4701085" y="531971"/>
                  <a:pt x="4700224" y="530245"/>
                </a:cubicBezTo>
                <a:cubicBezTo>
                  <a:pt x="4699364" y="528519"/>
                  <a:pt x="4698162" y="526890"/>
                  <a:pt x="4696620" y="525359"/>
                </a:cubicBezTo>
                <a:lnTo>
                  <a:pt x="4695840" y="522233"/>
                </a:lnTo>
                <a:cubicBezTo>
                  <a:pt x="4696262" y="521874"/>
                  <a:pt x="4696782" y="521614"/>
                  <a:pt x="4697400" y="521451"/>
                </a:cubicBezTo>
                <a:cubicBezTo>
                  <a:pt x="4698016" y="521288"/>
                  <a:pt x="4698536" y="521028"/>
                  <a:pt x="4698958" y="520670"/>
                </a:cubicBezTo>
                <a:lnTo>
                  <a:pt x="4703634" y="520670"/>
                </a:lnTo>
                <a:cubicBezTo>
                  <a:pt x="4705180" y="520620"/>
                  <a:pt x="4706580" y="520718"/>
                  <a:pt x="4707833" y="520962"/>
                </a:cubicBezTo>
                <a:cubicBezTo>
                  <a:pt x="4709086" y="521207"/>
                  <a:pt x="4710290" y="521891"/>
                  <a:pt x="4711446" y="523014"/>
                </a:cubicBezTo>
                <a:cubicBezTo>
                  <a:pt x="4712602" y="523373"/>
                  <a:pt x="4713808" y="523829"/>
                  <a:pt x="4715061" y="524382"/>
                </a:cubicBezTo>
                <a:cubicBezTo>
                  <a:pt x="4716314" y="524936"/>
                  <a:pt x="4717714" y="525783"/>
                  <a:pt x="4719261" y="526923"/>
                </a:cubicBezTo>
                <a:cubicBezTo>
                  <a:pt x="4719668" y="526955"/>
                  <a:pt x="4720026" y="527085"/>
                  <a:pt x="4720336" y="527314"/>
                </a:cubicBezTo>
                <a:cubicBezTo>
                  <a:pt x="4720644" y="527542"/>
                  <a:pt x="4720808" y="527672"/>
                  <a:pt x="4720824" y="527705"/>
                </a:cubicBezTo>
                <a:cubicBezTo>
                  <a:pt x="4723380" y="528926"/>
                  <a:pt x="4725105" y="529414"/>
                  <a:pt x="4726000" y="529170"/>
                </a:cubicBezTo>
                <a:cubicBezTo>
                  <a:pt x="4726896" y="528926"/>
                  <a:pt x="4728036" y="527655"/>
                  <a:pt x="4729419" y="525359"/>
                </a:cubicBezTo>
                <a:lnTo>
                  <a:pt x="4753644" y="498860"/>
                </a:lnTo>
                <a:cubicBezTo>
                  <a:pt x="4757550" y="494220"/>
                  <a:pt x="4761458" y="489783"/>
                  <a:pt x="4765365" y="485549"/>
                </a:cubicBezTo>
                <a:cubicBezTo>
                  <a:pt x="4769272" y="481314"/>
                  <a:pt x="4773179" y="476901"/>
                  <a:pt x="4777086" y="472310"/>
                </a:cubicBezTo>
                <a:lnTo>
                  <a:pt x="4780212" y="470758"/>
                </a:lnTo>
                <a:lnTo>
                  <a:pt x="4780993" y="470758"/>
                </a:lnTo>
                <a:lnTo>
                  <a:pt x="4778649" y="476189"/>
                </a:lnTo>
                <a:cubicBezTo>
                  <a:pt x="4777380" y="477304"/>
                  <a:pt x="4776206" y="478566"/>
                  <a:pt x="4775132" y="479976"/>
                </a:cubicBezTo>
                <a:cubicBezTo>
                  <a:pt x="4774058" y="481386"/>
                  <a:pt x="4773668" y="483238"/>
                  <a:pt x="4773961" y="485532"/>
                </a:cubicBezTo>
                <a:lnTo>
                  <a:pt x="4773179" y="486316"/>
                </a:lnTo>
                <a:lnTo>
                  <a:pt x="4755206" y="512906"/>
                </a:lnTo>
                <a:cubicBezTo>
                  <a:pt x="4754002" y="514855"/>
                  <a:pt x="4752700" y="516762"/>
                  <a:pt x="4751299" y="518628"/>
                </a:cubicBezTo>
                <a:cubicBezTo>
                  <a:pt x="4749899" y="520493"/>
                  <a:pt x="4748597" y="522216"/>
                  <a:pt x="4747392" y="523796"/>
                </a:cubicBezTo>
                <a:cubicBezTo>
                  <a:pt x="4745878" y="526092"/>
                  <a:pt x="4744608" y="528339"/>
                  <a:pt x="4743582" y="530538"/>
                </a:cubicBezTo>
                <a:cubicBezTo>
                  <a:pt x="4742558" y="532736"/>
                  <a:pt x="4741482" y="535179"/>
                  <a:pt x="4740359" y="537866"/>
                </a:cubicBezTo>
                <a:lnTo>
                  <a:pt x="4741922" y="540211"/>
                </a:lnTo>
                <a:cubicBezTo>
                  <a:pt x="4744299" y="542491"/>
                  <a:pt x="4746774" y="544576"/>
                  <a:pt x="4749346" y="546464"/>
                </a:cubicBezTo>
                <a:cubicBezTo>
                  <a:pt x="4751918" y="548353"/>
                  <a:pt x="4754392" y="550438"/>
                  <a:pt x="4756769" y="552718"/>
                </a:cubicBezTo>
                <a:cubicBezTo>
                  <a:pt x="4759488" y="555519"/>
                  <a:pt x="4762256" y="558711"/>
                  <a:pt x="4765072" y="562293"/>
                </a:cubicBezTo>
                <a:cubicBezTo>
                  <a:pt x="4767888" y="565876"/>
                  <a:pt x="4770850" y="569458"/>
                  <a:pt x="4773961" y="573041"/>
                </a:cubicBezTo>
                <a:cubicBezTo>
                  <a:pt x="4775002" y="575810"/>
                  <a:pt x="4775848" y="577308"/>
                  <a:pt x="4776500" y="577536"/>
                </a:cubicBezTo>
                <a:cubicBezTo>
                  <a:pt x="4777152" y="577764"/>
                  <a:pt x="4778388" y="576526"/>
                  <a:pt x="4780212" y="573823"/>
                </a:cubicBezTo>
                <a:cubicBezTo>
                  <a:pt x="4785747" y="566869"/>
                  <a:pt x="4791868" y="560649"/>
                  <a:pt x="4798575" y="555160"/>
                </a:cubicBezTo>
                <a:cubicBezTo>
                  <a:pt x="4805282" y="549672"/>
                  <a:pt x="4812184" y="544429"/>
                  <a:pt x="4819283" y="539429"/>
                </a:cubicBezTo>
                <a:cubicBezTo>
                  <a:pt x="4824802" y="535114"/>
                  <a:pt x="4830564" y="531238"/>
                  <a:pt x="4836572" y="527802"/>
                </a:cubicBezTo>
                <a:cubicBezTo>
                  <a:pt x="4842579" y="524366"/>
                  <a:pt x="4848537" y="521467"/>
                  <a:pt x="4854446" y="519106"/>
                </a:cubicBezTo>
                <a:cubicBezTo>
                  <a:pt x="4859933" y="516458"/>
                  <a:pt x="4865565" y="514004"/>
                  <a:pt x="4871344" y="511742"/>
                </a:cubicBezTo>
                <a:cubicBezTo>
                  <a:pt x="4877124" y="509480"/>
                  <a:pt x="4882952" y="507016"/>
                  <a:pt x="4888829" y="504349"/>
                </a:cubicBezTo>
                <a:cubicBezTo>
                  <a:pt x="4897408" y="501245"/>
                  <a:pt x="4906028" y="499024"/>
                  <a:pt x="4914689" y="497684"/>
                </a:cubicBezTo>
                <a:cubicBezTo>
                  <a:pt x="4923350" y="496345"/>
                  <a:pt x="4932152" y="495692"/>
                  <a:pt x="4941096" y="495725"/>
                </a:cubicBezTo>
                <a:cubicBezTo>
                  <a:pt x="4942281" y="495692"/>
                  <a:pt x="4943418" y="495561"/>
                  <a:pt x="4944504" y="495332"/>
                </a:cubicBezTo>
                <a:cubicBezTo>
                  <a:pt x="4945592" y="495104"/>
                  <a:pt x="4946534" y="494973"/>
                  <a:pt x="4947330" y="494940"/>
                </a:cubicBezTo>
                <a:cubicBezTo>
                  <a:pt x="4949636" y="494957"/>
                  <a:pt x="4951846" y="494924"/>
                  <a:pt x="4953960" y="494842"/>
                </a:cubicBezTo>
                <a:cubicBezTo>
                  <a:pt x="4956075" y="494761"/>
                  <a:pt x="4958288" y="494532"/>
                  <a:pt x="4960598" y="494156"/>
                </a:cubicBezTo>
                <a:cubicBezTo>
                  <a:pt x="4962892" y="494124"/>
                  <a:pt x="4965138" y="493993"/>
                  <a:pt x="4967334" y="493764"/>
                </a:cubicBezTo>
                <a:cubicBezTo>
                  <a:pt x="4969532" y="493536"/>
                  <a:pt x="4971972" y="493405"/>
                  <a:pt x="4974658" y="493372"/>
                </a:cubicBezTo>
                <a:cubicBezTo>
                  <a:pt x="4980499" y="492229"/>
                  <a:pt x="4986389" y="491380"/>
                  <a:pt x="4992328" y="490824"/>
                </a:cubicBezTo>
                <a:cubicBezTo>
                  <a:pt x="4998268" y="490269"/>
                  <a:pt x="5004353" y="489812"/>
                  <a:pt x="5010586" y="489452"/>
                </a:cubicBezTo>
                <a:lnTo>
                  <a:pt x="5037922" y="489452"/>
                </a:lnTo>
                <a:cubicBezTo>
                  <a:pt x="5041437" y="489926"/>
                  <a:pt x="5044952" y="490743"/>
                  <a:pt x="5048466" y="491903"/>
                </a:cubicBezTo>
                <a:cubicBezTo>
                  <a:pt x="5051981" y="493062"/>
                  <a:pt x="5055496" y="494075"/>
                  <a:pt x="5059010" y="494940"/>
                </a:cubicBezTo>
                <a:cubicBezTo>
                  <a:pt x="5064006" y="495887"/>
                  <a:pt x="5068465" y="497716"/>
                  <a:pt x="5072386" y="500427"/>
                </a:cubicBezTo>
                <a:cubicBezTo>
                  <a:pt x="5076308" y="503138"/>
                  <a:pt x="5080180" y="505751"/>
                  <a:pt x="5084004" y="508266"/>
                </a:cubicBezTo>
                <a:cubicBezTo>
                  <a:pt x="5085940" y="509812"/>
                  <a:pt x="5087730" y="511602"/>
                  <a:pt x="5089374" y="513634"/>
                </a:cubicBezTo>
                <a:cubicBezTo>
                  <a:pt x="5091018" y="515667"/>
                  <a:pt x="5092612" y="518041"/>
                  <a:pt x="5094158" y="520756"/>
                </a:cubicBezTo>
                <a:cubicBezTo>
                  <a:pt x="5095655" y="523097"/>
                  <a:pt x="5096176" y="525633"/>
                  <a:pt x="5095720" y="528365"/>
                </a:cubicBezTo>
                <a:cubicBezTo>
                  <a:pt x="5095264" y="531096"/>
                  <a:pt x="5094222" y="534023"/>
                  <a:pt x="5092596" y="537145"/>
                </a:cubicBezTo>
                <a:cubicBezTo>
                  <a:pt x="5089911" y="541876"/>
                  <a:pt x="5087275" y="546656"/>
                  <a:pt x="5084688" y="551484"/>
                </a:cubicBezTo>
                <a:cubicBezTo>
                  <a:pt x="5082100" y="556313"/>
                  <a:pt x="5079269" y="560898"/>
                  <a:pt x="5076194" y="565239"/>
                </a:cubicBezTo>
                <a:cubicBezTo>
                  <a:pt x="5074599" y="568280"/>
                  <a:pt x="5072907" y="570979"/>
                  <a:pt x="5071116" y="573336"/>
                </a:cubicBezTo>
                <a:cubicBezTo>
                  <a:pt x="5069327" y="575693"/>
                  <a:pt x="5067635" y="578197"/>
                  <a:pt x="5066040" y="580847"/>
                </a:cubicBezTo>
                <a:cubicBezTo>
                  <a:pt x="5059792" y="589302"/>
                  <a:pt x="5052762" y="596586"/>
                  <a:pt x="5044952" y="602699"/>
                </a:cubicBezTo>
                <a:lnTo>
                  <a:pt x="5037142" y="610503"/>
                </a:lnTo>
                <a:cubicBezTo>
                  <a:pt x="5036002" y="612015"/>
                  <a:pt x="5035546" y="613088"/>
                  <a:pt x="5035774" y="613722"/>
                </a:cubicBezTo>
                <a:cubicBezTo>
                  <a:pt x="5036002" y="614356"/>
                  <a:pt x="5036718" y="614844"/>
                  <a:pt x="5037922" y="615185"/>
                </a:cubicBezTo>
                <a:lnTo>
                  <a:pt x="5044170" y="616746"/>
                </a:lnTo>
                <a:cubicBezTo>
                  <a:pt x="5044903" y="617071"/>
                  <a:pt x="5045586" y="617201"/>
                  <a:pt x="5046221" y="617136"/>
                </a:cubicBezTo>
                <a:cubicBezTo>
                  <a:pt x="5046856" y="617071"/>
                  <a:pt x="5047734" y="617201"/>
                  <a:pt x="5048857" y="617526"/>
                </a:cubicBezTo>
                <a:lnTo>
                  <a:pt x="5048857" y="621429"/>
                </a:lnTo>
                <a:cubicBezTo>
                  <a:pt x="5047262" y="623770"/>
                  <a:pt x="5045765" y="626117"/>
                  <a:pt x="5044366" y="628469"/>
                </a:cubicBezTo>
                <a:cubicBezTo>
                  <a:pt x="5042966" y="630821"/>
                  <a:pt x="5041860" y="633177"/>
                  <a:pt x="5041046" y="635536"/>
                </a:cubicBezTo>
                <a:cubicBezTo>
                  <a:pt x="5040314" y="636421"/>
                  <a:pt x="5039630" y="637600"/>
                  <a:pt x="5038996" y="639073"/>
                </a:cubicBezTo>
                <a:cubicBezTo>
                  <a:pt x="5038362" y="640546"/>
                  <a:pt x="5037482" y="641721"/>
                  <a:pt x="5036360" y="642597"/>
                </a:cubicBezTo>
                <a:cubicBezTo>
                  <a:pt x="5034440" y="644183"/>
                  <a:pt x="5032813" y="646018"/>
                  <a:pt x="5031478" y="648101"/>
                </a:cubicBezTo>
                <a:cubicBezTo>
                  <a:pt x="5030144" y="650184"/>
                  <a:pt x="5028908" y="652226"/>
                  <a:pt x="5027768" y="654227"/>
                </a:cubicBezTo>
                <a:cubicBezTo>
                  <a:pt x="5027199" y="655871"/>
                  <a:pt x="5025800" y="657270"/>
                  <a:pt x="5023570" y="658425"/>
                </a:cubicBezTo>
                <a:cubicBezTo>
                  <a:pt x="5021341" y="659581"/>
                  <a:pt x="5019356" y="660004"/>
                  <a:pt x="5017614" y="659695"/>
                </a:cubicBezTo>
                <a:lnTo>
                  <a:pt x="5013710" y="658133"/>
                </a:lnTo>
                <a:cubicBezTo>
                  <a:pt x="5013384" y="659304"/>
                  <a:pt x="5013059" y="660085"/>
                  <a:pt x="5012734" y="660476"/>
                </a:cubicBezTo>
                <a:cubicBezTo>
                  <a:pt x="5012408" y="660866"/>
                  <a:pt x="5011692" y="660866"/>
                  <a:pt x="5010586" y="660476"/>
                </a:cubicBezTo>
                <a:cubicBezTo>
                  <a:pt x="5008666" y="659971"/>
                  <a:pt x="5006648" y="659418"/>
                  <a:pt x="5004532" y="658816"/>
                </a:cubicBezTo>
                <a:cubicBezTo>
                  <a:pt x="5002418" y="658214"/>
                  <a:pt x="5000008" y="658247"/>
                  <a:pt x="4997308" y="658914"/>
                </a:cubicBezTo>
                <a:cubicBezTo>
                  <a:pt x="4995713" y="659955"/>
                  <a:pt x="4994020" y="660020"/>
                  <a:pt x="4992230" y="659109"/>
                </a:cubicBezTo>
                <a:cubicBezTo>
                  <a:pt x="4990440" y="658198"/>
                  <a:pt x="4988749" y="657091"/>
                  <a:pt x="4987154" y="655790"/>
                </a:cubicBezTo>
                <a:lnTo>
                  <a:pt x="4984030" y="653446"/>
                </a:lnTo>
                <a:cubicBezTo>
                  <a:pt x="4983118" y="652795"/>
                  <a:pt x="4982598" y="652535"/>
                  <a:pt x="4982468" y="652665"/>
                </a:cubicBezTo>
                <a:cubicBezTo>
                  <a:pt x="4981182" y="649394"/>
                  <a:pt x="4979262" y="647772"/>
                  <a:pt x="4976707" y="647797"/>
                </a:cubicBezTo>
                <a:cubicBezTo>
                  <a:pt x="4974153" y="647823"/>
                  <a:pt x="4971647" y="648144"/>
                  <a:pt x="4969190" y="648760"/>
                </a:cubicBezTo>
                <a:cubicBezTo>
                  <a:pt x="4962974" y="649964"/>
                  <a:pt x="4956860" y="651266"/>
                  <a:pt x="4950846" y="652665"/>
                </a:cubicBezTo>
                <a:cubicBezTo>
                  <a:pt x="4944833" y="654065"/>
                  <a:pt x="4938726" y="655366"/>
                  <a:pt x="4932524" y="656570"/>
                </a:cubicBezTo>
                <a:cubicBezTo>
                  <a:pt x="4930934" y="656945"/>
                  <a:pt x="4929246" y="657172"/>
                  <a:pt x="4927460" y="657254"/>
                </a:cubicBezTo>
                <a:cubicBezTo>
                  <a:pt x="4925674" y="657335"/>
                  <a:pt x="4923986" y="657368"/>
                  <a:pt x="4922395" y="657352"/>
                </a:cubicBezTo>
                <a:cubicBezTo>
                  <a:pt x="4919603" y="657384"/>
                  <a:pt x="4916616" y="657514"/>
                  <a:pt x="4913432" y="657742"/>
                </a:cubicBezTo>
                <a:cubicBezTo>
                  <a:pt x="4910248" y="657970"/>
                  <a:pt x="4907258" y="658100"/>
                  <a:pt x="4904457" y="658133"/>
                </a:cubicBezTo>
                <a:lnTo>
                  <a:pt x="4890392" y="658133"/>
                </a:lnTo>
                <a:cubicBezTo>
                  <a:pt x="4889610" y="658263"/>
                  <a:pt x="4888829" y="658002"/>
                  <a:pt x="4888048" y="657352"/>
                </a:cubicBezTo>
                <a:lnTo>
                  <a:pt x="4888048" y="656570"/>
                </a:lnTo>
                <a:lnTo>
                  <a:pt x="4891955" y="656570"/>
                </a:lnTo>
                <a:cubicBezTo>
                  <a:pt x="4895113" y="656196"/>
                  <a:pt x="4898368" y="655968"/>
                  <a:pt x="4901722" y="655887"/>
                </a:cubicBezTo>
                <a:cubicBezTo>
                  <a:pt x="4905075" y="655806"/>
                  <a:pt x="4908330" y="655773"/>
                  <a:pt x="4911486" y="655790"/>
                </a:cubicBezTo>
                <a:cubicBezTo>
                  <a:pt x="4912639" y="655041"/>
                  <a:pt x="4913840" y="654585"/>
                  <a:pt x="4915090" y="654423"/>
                </a:cubicBezTo>
                <a:cubicBezTo>
                  <a:pt x="4916340" y="654260"/>
                  <a:pt x="4917736" y="654195"/>
                  <a:pt x="4919278" y="654227"/>
                </a:cubicBezTo>
                <a:cubicBezTo>
                  <a:pt x="4919668" y="654195"/>
                  <a:pt x="4920057" y="654065"/>
                  <a:pt x="4920446" y="653837"/>
                </a:cubicBezTo>
                <a:cubicBezTo>
                  <a:pt x="4920837" y="653609"/>
                  <a:pt x="4921226" y="653479"/>
                  <a:pt x="4921616" y="653446"/>
                </a:cubicBezTo>
                <a:cubicBezTo>
                  <a:pt x="4924002" y="654895"/>
                  <a:pt x="4926437" y="655317"/>
                  <a:pt x="4928920" y="654715"/>
                </a:cubicBezTo>
                <a:cubicBezTo>
                  <a:pt x="4931405" y="654113"/>
                  <a:pt x="4933645" y="653170"/>
                  <a:pt x="4935642" y="651884"/>
                </a:cubicBezTo>
                <a:cubicBezTo>
                  <a:pt x="4938434" y="650794"/>
                  <a:pt x="4941420" y="650046"/>
                  <a:pt x="4944604" y="649639"/>
                </a:cubicBezTo>
                <a:cubicBezTo>
                  <a:pt x="4947785" y="649232"/>
                  <a:pt x="4950774" y="648679"/>
                  <a:pt x="4953568" y="647979"/>
                </a:cubicBezTo>
                <a:lnTo>
                  <a:pt x="4955130" y="647210"/>
                </a:lnTo>
                <a:cubicBezTo>
                  <a:pt x="4953634" y="646425"/>
                  <a:pt x="4952528" y="645881"/>
                  <a:pt x="4951812" y="645576"/>
                </a:cubicBezTo>
                <a:cubicBezTo>
                  <a:pt x="4951096" y="645272"/>
                  <a:pt x="4950382" y="645304"/>
                  <a:pt x="4949667" y="645672"/>
                </a:cubicBezTo>
                <a:cubicBezTo>
                  <a:pt x="4947313" y="646281"/>
                  <a:pt x="4945008" y="646602"/>
                  <a:pt x="4942752" y="646635"/>
                </a:cubicBezTo>
                <a:cubicBezTo>
                  <a:pt x="4940496" y="646668"/>
                  <a:pt x="4938384" y="647377"/>
                  <a:pt x="4936421" y="648760"/>
                </a:cubicBezTo>
                <a:cubicBezTo>
                  <a:pt x="4935512" y="649411"/>
                  <a:pt x="4934992" y="649671"/>
                  <a:pt x="4934862" y="649541"/>
                </a:cubicBezTo>
                <a:cubicBezTo>
                  <a:pt x="4928597" y="650306"/>
                  <a:pt x="4922232" y="650924"/>
                  <a:pt x="4915766" y="651396"/>
                </a:cubicBezTo>
                <a:cubicBezTo>
                  <a:pt x="4909301" y="651868"/>
                  <a:pt x="4902926" y="652291"/>
                  <a:pt x="4896644" y="652665"/>
                </a:cubicBezTo>
                <a:cubicBezTo>
                  <a:pt x="4893908" y="652633"/>
                  <a:pt x="4891174" y="652503"/>
                  <a:pt x="4888438" y="652275"/>
                </a:cubicBezTo>
                <a:cubicBezTo>
                  <a:pt x="4885704" y="652047"/>
                  <a:pt x="4882968" y="651917"/>
                  <a:pt x="4880234" y="651884"/>
                </a:cubicBezTo>
                <a:cubicBezTo>
                  <a:pt x="4878670" y="651754"/>
                  <a:pt x="4877108" y="652014"/>
                  <a:pt x="4875545" y="652665"/>
                </a:cubicBezTo>
                <a:lnTo>
                  <a:pt x="4875545" y="653446"/>
                </a:lnTo>
                <a:cubicBezTo>
                  <a:pt x="4876766" y="653820"/>
                  <a:pt x="4878232" y="654048"/>
                  <a:pt x="4879940" y="654130"/>
                </a:cubicBezTo>
                <a:cubicBezTo>
                  <a:pt x="4881650" y="654211"/>
                  <a:pt x="4883310" y="654244"/>
                  <a:pt x="4884922" y="654227"/>
                </a:cubicBezTo>
                <a:lnTo>
                  <a:pt x="4884922" y="655790"/>
                </a:lnTo>
                <a:lnTo>
                  <a:pt x="4879452" y="656570"/>
                </a:lnTo>
                <a:cubicBezTo>
                  <a:pt x="4876684" y="656424"/>
                  <a:pt x="4873820" y="656131"/>
                  <a:pt x="4870856" y="655692"/>
                </a:cubicBezTo>
                <a:cubicBezTo>
                  <a:pt x="4867894" y="655252"/>
                  <a:pt x="4865028" y="655545"/>
                  <a:pt x="4862260" y="656570"/>
                </a:cubicBezTo>
                <a:cubicBezTo>
                  <a:pt x="4857198" y="657400"/>
                  <a:pt x="4852281" y="657693"/>
                  <a:pt x="4847512" y="657449"/>
                </a:cubicBezTo>
                <a:cubicBezTo>
                  <a:pt x="4842742" y="657205"/>
                  <a:pt x="4838020" y="656131"/>
                  <a:pt x="4833348" y="654227"/>
                </a:cubicBezTo>
                <a:lnTo>
                  <a:pt x="4831004" y="652665"/>
                </a:lnTo>
                <a:cubicBezTo>
                  <a:pt x="4829896" y="651835"/>
                  <a:pt x="4828790" y="650957"/>
                  <a:pt x="4827683" y="650029"/>
                </a:cubicBezTo>
                <a:cubicBezTo>
                  <a:pt x="4826576" y="649102"/>
                  <a:pt x="4825078" y="648418"/>
                  <a:pt x="4823190" y="647979"/>
                </a:cubicBezTo>
                <a:cubicBezTo>
                  <a:pt x="4822018" y="647883"/>
                  <a:pt x="4821236" y="647306"/>
                  <a:pt x="4820846" y="646249"/>
                </a:cubicBezTo>
                <a:cubicBezTo>
                  <a:pt x="4820454" y="645192"/>
                  <a:pt x="4820454" y="644231"/>
                  <a:pt x="4820846" y="643366"/>
                </a:cubicBezTo>
                <a:cubicBezTo>
                  <a:pt x="4820780" y="642154"/>
                  <a:pt x="4820910" y="641083"/>
                  <a:pt x="4821236" y="640152"/>
                </a:cubicBezTo>
                <a:cubicBezTo>
                  <a:pt x="4821562" y="639222"/>
                  <a:pt x="4822474" y="638732"/>
                  <a:pt x="4823971" y="638682"/>
                </a:cubicBezTo>
                <a:cubicBezTo>
                  <a:pt x="4828644" y="637863"/>
                  <a:pt x="4832974" y="636356"/>
                  <a:pt x="4836962" y="634162"/>
                </a:cubicBezTo>
                <a:cubicBezTo>
                  <a:pt x="4840951" y="631967"/>
                  <a:pt x="4844695" y="629284"/>
                  <a:pt x="4848196" y="626111"/>
                </a:cubicBezTo>
                <a:cubicBezTo>
                  <a:pt x="4848618" y="625347"/>
                  <a:pt x="4849335" y="624729"/>
                  <a:pt x="4850344" y="624258"/>
                </a:cubicBezTo>
                <a:cubicBezTo>
                  <a:pt x="4851354" y="623786"/>
                  <a:pt x="4852461" y="623363"/>
                  <a:pt x="4853665" y="622989"/>
                </a:cubicBezTo>
                <a:cubicBezTo>
                  <a:pt x="4855635" y="621396"/>
                  <a:pt x="4857556" y="619900"/>
                  <a:pt x="4859428" y="618502"/>
                </a:cubicBezTo>
                <a:cubicBezTo>
                  <a:pt x="4861300" y="617104"/>
                  <a:pt x="4863026" y="615998"/>
                  <a:pt x="4864605" y="615185"/>
                </a:cubicBezTo>
                <a:lnTo>
                  <a:pt x="4889610" y="599577"/>
                </a:lnTo>
                <a:lnTo>
                  <a:pt x="4923954" y="579287"/>
                </a:lnTo>
                <a:cubicBezTo>
                  <a:pt x="4929440" y="576181"/>
                  <a:pt x="4934830" y="573222"/>
                  <a:pt x="4940124" y="570409"/>
                </a:cubicBezTo>
                <a:cubicBezTo>
                  <a:pt x="4945416" y="567597"/>
                  <a:pt x="4950418" y="564833"/>
                  <a:pt x="4955130" y="562118"/>
                </a:cubicBezTo>
                <a:cubicBezTo>
                  <a:pt x="4961119" y="558329"/>
                  <a:pt x="4967108" y="554395"/>
                  <a:pt x="4973096" y="550314"/>
                </a:cubicBezTo>
                <a:cubicBezTo>
                  <a:pt x="4979084" y="546233"/>
                  <a:pt x="4984290" y="541323"/>
                  <a:pt x="4988716" y="535584"/>
                </a:cubicBezTo>
                <a:cubicBezTo>
                  <a:pt x="4990408" y="533243"/>
                  <a:pt x="4991710" y="530901"/>
                  <a:pt x="4992622" y="528560"/>
                </a:cubicBezTo>
                <a:cubicBezTo>
                  <a:pt x="4992963" y="528202"/>
                  <a:pt x="4993061" y="527942"/>
                  <a:pt x="4992914" y="527780"/>
                </a:cubicBezTo>
                <a:cubicBezTo>
                  <a:pt x="4992768" y="527617"/>
                  <a:pt x="4992670" y="527357"/>
                  <a:pt x="4992622" y="526999"/>
                </a:cubicBezTo>
                <a:lnTo>
                  <a:pt x="4990278" y="526999"/>
                </a:lnTo>
                <a:cubicBezTo>
                  <a:pt x="4988326" y="526950"/>
                  <a:pt x="4986373" y="526658"/>
                  <a:pt x="4984420" y="526121"/>
                </a:cubicBezTo>
                <a:cubicBezTo>
                  <a:pt x="4982468" y="525585"/>
                  <a:pt x="4980515" y="525097"/>
                  <a:pt x="4978562" y="524658"/>
                </a:cubicBezTo>
                <a:cubicBezTo>
                  <a:pt x="4973876" y="524008"/>
                  <a:pt x="4969190" y="523747"/>
                  <a:pt x="4964504" y="523878"/>
                </a:cubicBezTo>
                <a:cubicBezTo>
                  <a:pt x="4961363" y="523861"/>
                  <a:pt x="4958272" y="523894"/>
                  <a:pt x="4955230" y="523975"/>
                </a:cubicBezTo>
                <a:cubicBezTo>
                  <a:pt x="4952188" y="524056"/>
                  <a:pt x="4949295" y="524284"/>
                  <a:pt x="4946550" y="524658"/>
                </a:cubicBezTo>
                <a:cubicBezTo>
                  <a:pt x="4943060" y="525113"/>
                  <a:pt x="4939521" y="525763"/>
                  <a:pt x="4935934" y="526609"/>
                </a:cubicBezTo>
                <a:cubicBezTo>
                  <a:pt x="4932346" y="527454"/>
                  <a:pt x="4928612" y="528105"/>
                  <a:pt x="4924732" y="528560"/>
                </a:cubicBezTo>
                <a:cubicBezTo>
                  <a:pt x="4922736" y="529324"/>
                  <a:pt x="4920496" y="529942"/>
                  <a:pt x="4918012" y="530413"/>
                </a:cubicBezTo>
                <a:cubicBezTo>
                  <a:pt x="4915528" y="530885"/>
                  <a:pt x="4913094" y="531308"/>
                  <a:pt x="4910707" y="531682"/>
                </a:cubicBezTo>
                <a:cubicBezTo>
                  <a:pt x="4909129" y="532088"/>
                  <a:pt x="4907404" y="532641"/>
                  <a:pt x="4905532" y="533340"/>
                </a:cubicBezTo>
                <a:cubicBezTo>
                  <a:pt x="4903660" y="534039"/>
                  <a:pt x="4901738" y="534787"/>
                  <a:pt x="4899769" y="535584"/>
                </a:cubicBezTo>
                <a:cubicBezTo>
                  <a:pt x="4898206" y="536023"/>
                  <a:pt x="4896838" y="536511"/>
                  <a:pt x="4895666" y="537047"/>
                </a:cubicBezTo>
                <a:cubicBezTo>
                  <a:pt x="4894494" y="537583"/>
                  <a:pt x="4893518" y="537876"/>
                  <a:pt x="4892736" y="537925"/>
                </a:cubicBezTo>
                <a:cubicBezTo>
                  <a:pt x="4891206" y="538299"/>
                  <a:pt x="4889773" y="538721"/>
                  <a:pt x="4888438" y="539193"/>
                </a:cubicBezTo>
                <a:cubicBezTo>
                  <a:pt x="4887104" y="539665"/>
                  <a:pt x="4885671" y="540282"/>
                  <a:pt x="4884140" y="541047"/>
                </a:cubicBezTo>
                <a:cubicBezTo>
                  <a:pt x="4881796" y="541177"/>
                  <a:pt x="4879452" y="542477"/>
                  <a:pt x="4877108" y="544949"/>
                </a:cubicBezTo>
                <a:lnTo>
                  <a:pt x="4869294" y="547290"/>
                </a:lnTo>
                <a:lnTo>
                  <a:pt x="4862260" y="551192"/>
                </a:lnTo>
                <a:cubicBezTo>
                  <a:pt x="4860666" y="552362"/>
                  <a:pt x="4858972" y="553338"/>
                  <a:pt x="4857182" y="554118"/>
                </a:cubicBezTo>
                <a:cubicBezTo>
                  <a:pt x="4855391" y="554899"/>
                  <a:pt x="4853698" y="555484"/>
                  <a:pt x="4852102" y="555874"/>
                </a:cubicBezTo>
                <a:cubicBezTo>
                  <a:pt x="4843914" y="560492"/>
                  <a:pt x="4836262" y="565499"/>
                  <a:pt x="4829148" y="570897"/>
                </a:cubicBezTo>
                <a:cubicBezTo>
                  <a:pt x="4822034" y="576295"/>
                  <a:pt x="4815360" y="582473"/>
                  <a:pt x="4809124" y="589432"/>
                </a:cubicBezTo>
                <a:cubicBezTo>
                  <a:pt x="4806828" y="591431"/>
                  <a:pt x="4804973" y="593870"/>
                  <a:pt x="4803557" y="596748"/>
                </a:cubicBezTo>
                <a:cubicBezTo>
                  <a:pt x="4802140" y="599626"/>
                  <a:pt x="4800871" y="602650"/>
                  <a:pt x="4799748" y="605820"/>
                </a:cubicBezTo>
                <a:cubicBezTo>
                  <a:pt x="4799731" y="606259"/>
                  <a:pt x="4799568" y="606942"/>
                  <a:pt x="4799259" y="607869"/>
                </a:cubicBezTo>
                <a:cubicBezTo>
                  <a:pt x="4798950" y="608795"/>
                  <a:pt x="4798592" y="609673"/>
                  <a:pt x="4798184" y="610503"/>
                </a:cubicBezTo>
                <a:cubicBezTo>
                  <a:pt x="4797142" y="612080"/>
                  <a:pt x="4796882" y="613608"/>
                  <a:pt x="4797403" y="615088"/>
                </a:cubicBezTo>
                <a:cubicBezTo>
                  <a:pt x="4797924" y="616567"/>
                  <a:pt x="4798445" y="617900"/>
                  <a:pt x="4798966" y="619087"/>
                </a:cubicBezTo>
                <a:cubicBezTo>
                  <a:pt x="4799796" y="621411"/>
                  <a:pt x="4800676" y="623788"/>
                  <a:pt x="4801604" y="626217"/>
                </a:cubicBezTo>
                <a:cubicBezTo>
                  <a:pt x="4802532" y="628645"/>
                  <a:pt x="4803215" y="631228"/>
                  <a:pt x="4803654" y="633964"/>
                </a:cubicBezTo>
                <a:cubicBezTo>
                  <a:pt x="4804045" y="635209"/>
                  <a:pt x="4804240" y="636650"/>
                  <a:pt x="4804240" y="638287"/>
                </a:cubicBezTo>
                <a:cubicBezTo>
                  <a:pt x="4804240" y="639923"/>
                  <a:pt x="4804045" y="641360"/>
                  <a:pt x="4803654" y="642597"/>
                </a:cubicBezTo>
                <a:cubicBezTo>
                  <a:pt x="4802140" y="644905"/>
                  <a:pt x="4800871" y="647029"/>
                  <a:pt x="4799846" y="648970"/>
                </a:cubicBezTo>
                <a:cubicBezTo>
                  <a:pt x="4798820" y="650912"/>
                  <a:pt x="4797745" y="652664"/>
                  <a:pt x="4796622" y="654227"/>
                </a:cubicBezTo>
                <a:lnTo>
                  <a:pt x="4794278" y="658133"/>
                </a:lnTo>
                <a:cubicBezTo>
                  <a:pt x="4793072" y="659239"/>
                  <a:pt x="4791966" y="660346"/>
                  <a:pt x="4790956" y="661452"/>
                </a:cubicBezTo>
                <a:cubicBezTo>
                  <a:pt x="4789947" y="662559"/>
                  <a:pt x="4789231" y="664055"/>
                  <a:pt x="4788808" y="665943"/>
                </a:cubicBezTo>
                <a:cubicBezTo>
                  <a:pt x="4785682" y="669848"/>
                  <a:pt x="4781774" y="671411"/>
                  <a:pt x="4777086" y="670629"/>
                </a:cubicBezTo>
                <a:cubicBezTo>
                  <a:pt x="4777070" y="670662"/>
                  <a:pt x="4776907" y="670792"/>
                  <a:pt x="4776598" y="671020"/>
                </a:cubicBezTo>
                <a:cubicBezTo>
                  <a:pt x="4776288" y="671248"/>
                  <a:pt x="4775930" y="671378"/>
                  <a:pt x="4775524" y="671411"/>
                </a:cubicBezTo>
                <a:lnTo>
                  <a:pt x="4777086" y="677659"/>
                </a:lnTo>
                <a:cubicBezTo>
                  <a:pt x="4775588" y="677952"/>
                  <a:pt x="4774676" y="677756"/>
                  <a:pt x="4774351" y="677073"/>
                </a:cubicBezTo>
                <a:cubicBezTo>
                  <a:pt x="4774026" y="676390"/>
                  <a:pt x="4773895" y="675804"/>
                  <a:pt x="4773961" y="675316"/>
                </a:cubicBezTo>
                <a:lnTo>
                  <a:pt x="4772398" y="669067"/>
                </a:lnTo>
                <a:cubicBezTo>
                  <a:pt x="4771942" y="668693"/>
                  <a:pt x="4771290" y="668465"/>
                  <a:pt x="4770444" y="668384"/>
                </a:cubicBezTo>
                <a:cubicBezTo>
                  <a:pt x="4769597" y="668302"/>
                  <a:pt x="4768946" y="668270"/>
                  <a:pt x="4768491" y="668286"/>
                </a:cubicBezTo>
                <a:cubicBezTo>
                  <a:pt x="4765723" y="670581"/>
                  <a:pt x="4763053" y="671459"/>
                  <a:pt x="4760481" y="670922"/>
                </a:cubicBezTo>
                <a:cubicBezTo>
                  <a:pt x="4757908" y="670385"/>
                  <a:pt x="4755630" y="668726"/>
                  <a:pt x="4753644" y="665943"/>
                </a:cubicBezTo>
                <a:lnTo>
                  <a:pt x="4748174" y="661257"/>
                </a:lnTo>
                <a:cubicBezTo>
                  <a:pt x="4747799" y="660817"/>
                  <a:pt x="4747376" y="660134"/>
                  <a:pt x="4746904" y="659207"/>
                </a:cubicBezTo>
                <a:cubicBezTo>
                  <a:pt x="4746432" y="658279"/>
                  <a:pt x="4745813" y="657400"/>
                  <a:pt x="4745048" y="656570"/>
                </a:cubicBezTo>
                <a:cubicBezTo>
                  <a:pt x="4743534" y="658540"/>
                  <a:pt x="4742264" y="659483"/>
                  <a:pt x="4741238" y="659402"/>
                </a:cubicBezTo>
                <a:cubicBezTo>
                  <a:pt x="4740213" y="659320"/>
                  <a:pt x="4739138" y="658116"/>
                  <a:pt x="4738015" y="655790"/>
                </a:cubicBezTo>
                <a:cubicBezTo>
                  <a:pt x="4736892" y="653836"/>
                  <a:pt x="4736013" y="651885"/>
                  <a:pt x="4735378" y="649939"/>
                </a:cubicBezTo>
                <a:cubicBezTo>
                  <a:pt x="4734743" y="647993"/>
                  <a:pt x="4734059" y="646058"/>
                  <a:pt x="4733326" y="644135"/>
                </a:cubicBezTo>
                <a:cubicBezTo>
                  <a:pt x="4732578" y="642554"/>
                  <a:pt x="4731926" y="640866"/>
                  <a:pt x="4731373" y="639069"/>
                </a:cubicBezTo>
                <a:cubicBezTo>
                  <a:pt x="4730820" y="637272"/>
                  <a:pt x="4730168" y="635570"/>
                  <a:pt x="4729419" y="633964"/>
                </a:cubicBezTo>
                <a:lnTo>
                  <a:pt x="4725512" y="619868"/>
                </a:lnTo>
                <a:cubicBezTo>
                  <a:pt x="4724308" y="616730"/>
                  <a:pt x="4723006" y="613445"/>
                  <a:pt x="4721606" y="610015"/>
                </a:cubicBezTo>
                <a:cubicBezTo>
                  <a:pt x="4720206" y="606585"/>
                  <a:pt x="4718903" y="603105"/>
                  <a:pt x="4717698" y="599577"/>
                </a:cubicBezTo>
                <a:cubicBezTo>
                  <a:pt x="4717340" y="598000"/>
                  <a:pt x="4717080" y="596472"/>
                  <a:pt x="4716916" y="594992"/>
                </a:cubicBezTo>
                <a:cubicBezTo>
                  <a:pt x="4716754" y="593513"/>
                  <a:pt x="4716494" y="592179"/>
                  <a:pt x="4716136" y="590992"/>
                </a:cubicBezTo>
                <a:cubicBezTo>
                  <a:pt x="4715220" y="589432"/>
                  <a:pt x="4714697" y="587090"/>
                  <a:pt x="4714568" y="583969"/>
                </a:cubicBezTo>
                <a:lnTo>
                  <a:pt x="4706770" y="595675"/>
                </a:lnTo>
                <a:cubicBezTo>
                  <a:pt x="4705194" y="597675"/>
                  <a:pt x="4703668" y="599919"/>
                  <a:pt x="4702190" y="602406"/>
                </a:cubicBezTo>
                <a:cubicBezTo>
                  <a:pt x="4700711" y="604893"/>
                  <a:pt x="4699379" y="607332"/>
                  <a:pt x="4698193" y="609722"/>
                </a:cubicBezTo>
                <a:lnTo>
                  <a:pt x="4691955" y="619868"/>
                </a:lnTo>
                <a:cubicBezTo>
                  <a:pt x="4688430" y="626442"/>
                  <a:pt x="4684759" y="632669"/>
                  <a:pt x="4680942" y="638547"/>
                </a:cubicBezTo>
                <a:cubicBezTo>
                  <a:pt x="4677124" y="644425"/>
                  <a:pt x="4673257" y="650433"/>
                  <a:pt x="4669342" y="656570"/>
                </a:cubicBezTo>
                <a:lnTo>
                  <a:pt x="4649039" y="683126"/>
                </a:lnTo>
                <a:cubicBezTo>
                  <a:pt x="4647930" y="684314"/>
                  <a:pt x="4647016" y="685648"/>
                  <a:pt x="4646298" y="687129"/>
                </a:cubicBezTo>
                <a:cubicBezTo>
                  <a:pt x="4645580" y="688610"/>
                  <a:pt x="4644666" y="690139"/>
                  <a:pt x="4643557" y="691718"/>
                </a:cubicBezTo>
                <a:cubicBezTo>
                  <a:pt x="4642089" y="692889"/>
                  <a:pt x="4641110" y="694256"/>
                  <a:pt x="4640620" y="695818"/>
                </a:cubicBezTo>
                <a:cubicBezTo>
                  <a:pt x="4640132" y="697381"/>
                  <a:pt x="4639544" y="699138"/>
                  <a:pt x="4638858" y="701090"/>
                </a:cubicBezTo>
                <a:cubicBezTo>
                  <a:pt x="4638500" y="701123"/>
                  <a:pt x="4638239" y="701253"/>
                  <a:pt x="4638076" y="701481"/>
                </a:cubicBezTo>
                <a:cubicBezTo>
                  <a:pt x="4637912" y="701709"/>
                  <a:pt x="4637652" y="701839"/>
                  <a:pt x="4637293" y="701871"/>
                </a:cubicBezTo>
                <a:cubicBezTo>
                  <a:pt x="4634748" y="702473"/>
                  <a:pt x="4632986" y="704003"/>
                  <a:pt x="4632007" y="706460"/>
                </a:cubicBezTo>
                <a:cubicBezTo>
                  <a:pt x="4631028" y="708917"/>
                  <a:pt x="4629658" y="711032"/>
                  <a:pt x="4627896" y="712806"/>
                </a:cubicBezTo>
                <a:cubicBezTo>
                  <a:pt x="4627570" y="712839"/>
                  <a:pt x="4627438" y="713164"/>
                  <a:pt x="4627504" y="713782"/>
                </a:cubicBezTo>
                <a:cubicBezTo>
                  <a:pt x="4627570" y="714401"/>
                  <a:pt x="4627438" y="715117"/>
                  <a:pt x="4627112" y="715930"/>
                </a:cubicBezTo>
                <a:lnTo>
                  <a:pt x="4623980" y="719054"/>
                </a:lnTo>
                <a:cubicBezTo>
                  <a:pt x="4623556" y="719429"/>
                  <a:pt x="4623034" y="719657"/>
                  <a:pt x="4622414" y="719738"/>
                </a:cubicBezTo>
                <a:cubicBezTo>
                  <a:pt x="4621794" y="719819"/>
                  <a:pt x="4621272" y="719852"/>
                  <a:pt x="4620848" y="719836"/>
                </a:cubicBezTo>
                <a:cubicBezTo>
                  <a:pt x="4620423" y="720243"/>
                  <a:pt x="4619902" y="720600"/>
                  <a:pt x="4619284" y="720909"/>
                </a:cubicBezTo>
                <a:cubicBezTo>
                  <a:pt x="4618666" y="721219"/>
                  <a:pt x="4618148" y="721381"/>
                  <a:pt x="4617732" y="721398"/>
                </a:cubicBezTo>
                <a:cubicBezTo>
                  <a:pt x="4616262" y="721056"/>
                  <a:pt x="4615173" y="721349"/>
                  <a:pt x="4614464" y="722276"/>
                </a:cubicBezTo>
                <a:cubicBezTo>
                  <a:pt x="4613754" y="723204"/>
                  <a:pt x="4613032" y="724473"/>
                  <a:pt x="4612298" y="726084"/>
                </a:cubicBezTo>
                <a:lnTo>
                  <a:pt x="4612298" y="726865"/>
                </a:lnTo>
                <a:lnTo>
                  <a:pt x="4611469" y="726084"/>
                </a:lnTo>
                <a:cubicBezTo>
                  <a:pt x="4611469" y="722309"/>
                  <a:pt x="4609922" y="719705"/>
                  <a:pt x="4606828" y="718273"/>
                </a:cubicBezTo>
                <a:cubicBezTo>
                  <a:pt x="4605410" y="716581"/>
                  <a:pt x="4603604" y="716061"/>
                  <a:pt x="4601413" y="716711"/>
                </a:cubicBezTo>
                <a:cubicBezTo>
                  <a:pt x="4600614" y="717867"/>
                  <a:pt x="4599669" y="718680"/>
                  <a:pt x="4598578" y="719152"/>
                </a:cubicBezTo>
                <a:cubicBezTo>
                  <a:pt x="4597486" y="719624"/>
                  <a:pt x="4596346" y="719852"/>
                  <a:pt x="4595155" y="719836"/>
                </a:cubicBezTo>
                <a:cubicBezTo>
                  <a:pt x="4593575" y="720861"/>
                  <a:pt x="4592043" y="721154"/>
                  <a:pt x="4590560" y="720714"/>
                </a:cubicBezTo>
                <a:cubicBezTo>
                  <a:pt x="4589078" y="720275"/>
                  <a:pt x="4587741" y="719982"/>
                  <a:pt x="4586552" y="719836"/>
                </a:cubicBezTo>
                <a:cubicBezTo>
                  <a:pt x="4586128" y="719819"/>
                  <a:pt x="4585606" y="719657"/>
                  <a:pt x="4584988" y="719347"/>
                </a:cubicBezTo>
                <a:cubicBezTo>
                  <a:pt x="4584368" y="719038"/>
                  <a:pt x="4583846" y="718680"/>
                  <a:pt x="4583423" y="718273"/>
                </a:cubicBezTo>
                <a:lnTo>
                  <a:pt x="4574819" y="708901"/>
                </a:lnTo>
                <a:cubicBezTo>
                  <a:pt x="4574412" y="708136"/>
                  <a:pt x="4574054" y="707322"/>
                  <a:pt x="4573744" y="706460"/>
                </a:cubicBezTo>
                <a:cubicBezTo>
                  <a:pt x="4573434" y="705598"/>
                  <a:pt x="4573271" y="704589"/>
                  <a:pt x="4573254" y="703433"/>
                </a:cubicBezTo>
                <a:cubicBezTo>
                  <a:pt x="4572912" y="702246"/>
                  <a:pt x="4572424" y="701497"/>
                  <a:pt x="4571788" y="701188"/>
                </a:cubicBezTo>
                <a:cubicBezTo>
                  <a:pt x="4571152" y="700879"/>
                  <a:pt x="4570077" y="701107"/>
                  <a:pt x="4568562" y="701871"/>
                </a:cubicBezTo>
                <a:lnTo>
                  <a:pt x="4564651" y="703433"/>
                </a:lnTo>
                <a:lnTo>
                  <a:pt x="4561522" y="703433"/>
                </a:lnTo>
                <a:lnTo>
                  <a:pt x="4556047" y="695623"/>
                </a:lnTo>
                <a:cubicBezTo>
                  <a:pt x="4556112" y="695249"/>
                  <a:pt x="4556372" y="694826"/>
                  <a:pt x="4556829" y="694354"/>
                </a:cubicBezTo>
                <a:cubicBezTo>
                  <a:pt x="4557286" y="693882"/>
                  <a:pt x="4557546" y="693264"/>
                  <a:pt x="4557611" y="692499"/>
                </a:cubicBezTo>
                <a:cubicBezTo>
                  <a:pt x="4558051" y="692011"/>
                  <a:pt x="4558540" y="691230"/>
                  <a:pt x="4559078" y="690156"/>
                </a:cubicBezTo>
                <a:cubicBezTo>
                  <a:pt x="4559616" y="689082"/>
                  <a:pt x="4559909" y="688301"/>
                  <a:pt x="4559958" y="687812"/>
                </a:cubicBezTo>
                <a:cubicBezTo>
                  <a:pt x="4559600" y="686608"/>
                  <a:pt x="4559730" y="685502"/>
                  <a:pt x="4560349" y="684493"/>
                </a:cubicBezTo>
                <a:cubicBezTo>
                  <a:pt x="4560968" y="683484"/>
                  <a:pt x="4561880" y="682768"/>
                  <a:pt x="4563086" y="682345"/>
                </a:cubicBezTo>
                <a:cubicBezTo>
                  <a:pt x="4564244" y="681889"/>
                  <a:pt x="4565450" y="681239"/>
                  <a:pt x="4566704" y="680392"/>
                </a:cubicBezTo>
                <a:cubicBezTo>
                  <a:pt x="4567959" y="679546"/>
                  <a:pt x="4569360" y="678895"/>
                  <a:pt x="4570908" y="678440"/>
                </a:cubicBezTo>
                <a:cubicBezTo>
                  <a:pt x="4573630" y="677220"/>
                  <a:pt x="4576008" y="675560"/>
                  <a:pt x="4578046" y="673461"/>
                </a:cubicBezTo>
                <a:cubicBezTo>
                  <a:pt x="4580082" y="671362"/>
                  <a:pt x="4581875" y="669116"/>
                  <a:pt x="4583423" y="666724"/>
                </a:cubicBezTo>
                <a:cubicBezTo>
                  <a:pt x="4585052" y="664055"/>
                  <a:pt x="4586878" y="661582"/>
                  <a:pt x="4588898" y="659304"/>
                </a:cubicBezTo>
                <a:cubicBezTo>
                  <a:pt x="4590918" y="657026"/>
                  <a:pt x="4592744" y="654553"/>
                  <a:pt x="4594373" y="651884"/>
                </a:cubicBezTo>
                <a:cubicBezTo>
                  <a:pt x="4595954" y="648862"/>
                  <a:pt x="4597680" y="645984"/>
                  <a:pt x="4599550" y="643249"/>
                </a:cubicBezTo>
                <a:cubicBezTo>
                  <a:pt x="4601420" y="640514"/>
                  <a:pt x="4603330" y="637419"/>
                  <a:pt x="4605281" y="633964"/>
                </a:cubicBezTo>
                <a:lnTo>
                  <a:pt x="4613896" y="615185"/>
                </a:lnTo>
                <a:cubicBezTo>
                  <a:pt x="4616320" y="608812"/>
                  <a:pt x="4618376" y="602829"/>
                  <a:pt x="4620065" y="597236"/>
                </a:cubicBezTo>
                <a:cubicBezTo>
                  <a:pt x="4621174" y="594488"/>
                  <a:pt x="4622088" y="591594"/>
                  <a:pt x="4622806" y="588554"/>
                </a:cubicBezTo>
                <a:cubicBezTo>
                  <a:pt x="4623524" y="585514"/>
                  <a:pt x="4624437" y="582424"/>
                  <a:pt x="4625546" y="579287"/>
                </a:cubicBezTo>
                <a:lnTo>
                  <a:pt x="4625546" y="578506"/>
                </a:lnTo>
                <a:cubicBezTo>
                  <a:pt x="4626003" y="568784"/>
                  <a:pt x="4626656" y="559354"/>
                  <a:pt x="4627504" y="550216"/>
                </a:cubicBezTo>
                <a:cubicBezTo>
                  <a:pt x="4628352" y="541079"/>
                  <a:pt x="4629004" y="532039"/>
                  <a:pt x="4629462" y="523097"/>
                </a:cubicBezTo>
                <a:cubicBezTo>
                  <a:pt x="4629430" y="518008"/>
                  <a:pt x="4628908" y="512961"/>
                  <a:pt x="4627896" y="507957"/>
                </a:cubicBezTo>
                <a:cubicBezTo>
                  <a:pt x="4626884" y="502953"/>
                  <a:pt x="4625579" y="498091"/>
                  <a:pt x="4623980" y="493371"/>
                </a:cubicBezTo>
                <a:cubicBezTo>
                  <a:pt x="4623605" y="493339"/>
                  <a:pt x="4623376" y="493208"/>
                  <a:pt x="4623295" y="492979"/>
                </a:cubicBezTo>
                <a:cubicBezTo>
                  <a:pt x="4623213" y="492751"/>
                  <a:pt x="4623181" y="492620"/>
                  <a:pt x="4623197" y="492587"/>
                </a:cubicBezTo>
                <a:cubicBezTo>
                  <a:pt x="4621010" y="489452"/>
                  <a:pt x="4619320" y="487884"/>
                  <a:pt x="4618127" y="487884"/>
                </a:cubicBezTo>
                <a:cubicBezTo>
                  <a:pt x="4616934" y="487884"/>
                  <a:pt x="4615268" y="489452"/>
                  <a:pt x="4613128" y="492587"/>
                </a:cubicBezTo>
                <a:lnTo>
                  <a:pt x="4597502" y="510611"/>
                </a:lnTo>
                <a:cubicBezTo>
                  <a:pt x="4596768" y="512139"/>
                  <a:pt x="4596084" y="513570"/>
                  <a:pt x="4595449" y="514903"/>
                </a:cubicBezTo>
                <a:cubicBezTo>
                  <a:pt x="4594813" y="516236"/>
                  <a:pt x="4593934" y="517667"/>
                  <a:pt x="4592809" y="519195"/>
                </a:cubicBezTo>
                <a:cubicBezTo>
                  <a:pt x="4591652" y="520008"/>
                  <a:pt x="4590446" y="520919"/>
                  <a:pt x="4589192" y="521927"/>
                </a:cubicBezTo>
                <a:cubicBezTo>
                  <a:pt x="4587937" y="522935"/>
                  <a:pt x="4586535" y="523845"/>
                  <a:pt x="4584988" y="524658"/>
                </a:cubicBezTo>
                <a:lnTo>
                  <a:pt x="4578730" y="531682"/>
                </a:lnTo>
                <a:lnTo>
                  <a:pt x="4574819" y="537145"/>
                </a:lnTo>
                <a:cubicBezTo>
                  <a:pt x="4574396" y="537486"/>
                  <a:pt x="4573874" y="537583"/>
                  <a:pt x="4573254" y="537437"/>
                </a:cubicBezTo>
                <a:cubicBezTo>
                  <a:pt x="4572636" y="537291"/>
                  <a:pt x="4572114" y="537193"/>
                  <a:pt x="4571690" y="537145"/>
                </a:cubicBezTo>
                <a:cubicBezTo>
                  <a:pt x="4571674" y="536673"/>
                  <a:pt x="4571706" y="536055"/>
                  <a:pt x="4571788" y="535291"/>
                </a:cubicBezTo>
                <a:cubicBezTo>
                  <a:pt x="4571870" y="534527"/>
                  <a:pt x="4572098" y="534104"/>
                  <a:pt x="4572472" y="534023"/>
                </a:cubicBezTo>
                <a:lnTo>
                  <a:pt x="4575601" y="531682"/>
                </a:lnTo>
                <a:cubicBezTo>
                  <a:pt x="4576025" y="531210"/>
                  <a:pt x="4576350" y="530592"/>
                  <a:pt x="4576579" y="529828"/>
                </a:cubicBezTo>
                <a:cubicBezTo>
                  <a:pt x="4576807" y="529064"/>
                  <a:pt x="4576742" y="528641"/>
                  <a:pt x="4576384" y="528560"/>
                </a:cubicBezTo>
                <a:cubicBezTo>
                  <a:pt x="4575928" y="528088"/>
                  <a:pt x="4575275" y="527471"/>
                  <a:pt x="4574428" y="526707"/>
                </a:cubicBezTo>
                <a:cubicBezTo>
                  <a:pt x="4573580" y="525943"/>
                  <a:pt x="4572929" y="525520"/>
                  <a:pt x="4572472" y="525439"/>
                </a:cubicBezTo>
                <a:cubicBezTo>
                  <a:pt x="4570940" y="526251"/>
                  <a:pt x="4569702" y="526577"/>
                  <a:pt x="4568757" y="526414"/>
                </a:cubicBezTo>
                <a:cubicBezTo>
                  <a:pt x="4567812" y="526251"/>
                  <a:pt x="4566965" y="525406"/>
                  <a:pt x="4566215" y="523878"/>
                </a:cubicBezTo>
                <a:cubicBezTo>
                  <a:pt x="4566134" y="523536"/>
                  <a:pt x="4565710" y="523439"/>
                  <a:pt x="4564944" y="523585"/>
                </a:cubicBezTo>
                <a:cubicBezTo>
                  <a:pt x="4564178" y="523731"/>
                  <a:pt x="4563559" y="523829"/>
                  <a:pt x="4563086" y="523878"/>
                </a:cubicBezTo>
                <a:cubicBezTo>
                  <a:pt x="4561506" y="524333"/>
                  <a:pt x="4559974" y="524983"/>
                  <a:pt x="4558492" y="525829"/>
                </a:cubicBezTo>
                <a:cubicBezTo>
                  <a:pt x="4557008" y="526674"/>
                  <a:pt x="4555672" y="527324"/>
                  <a:pt x="4554482" y="527780"/>
                </a:cubicBezTo>
                <a:lnTo>
                  <a:pt x="4553700" y="527780"/>
                </a:lnTo>
                <a:cubicBezTo>
                  <a:pt x="4552316" y="527975"/>
                  <a:pt x="4550392" y="527389"/>
                  <a:pt x="4547932" y="526024"/>
                </a:cubicBezTo>
                <a:cubicBezTo>
                  <a:pt x="4545472" y="524658"/>
                  <a:pt x="4543744" y="523682"/>
                  <a:pt x="4542750" y="523097"/>
                </a:cubicBezTo>
                <a:cubicBezTo>
                  <a:pt x="4541952" y="521927"/>
                  <a:pt x="4541006" y="520756"/>
                  <a:pt x="4539914" y="519585"/>
                </a:cubicBezTo>
                <a:cubicBezTo>
                  <a:pt x="4538823" y="518415"/>
                  <a:pt x="4537682" y="517244"/>
                  <a:pt x="4536492" y="516074"/>
                </a:cubicBezTo>
                <a:cubicBezTo>
                  <a:pt x="4535678" y="514968"/>
                  <a:pt x="4534961" y="514057"/>
                  <a:pt x="4534342" y="513342"/>
                </a:cubicBezTo>
                <a:cubicBezTo>
                  <a:pt x="4533722" y="512627"/>
                  <a:pt x="4533397" y="511716"/>
                  <a:pt x="4533364" y="510611"/>
                </a:cubicBezTo>
                <a:cubicBezTo>
                  <a:pt x="4533348" y="508721"/>
                  <a:pt x="4532996" y="507613"/>
                  <a:pt x="4532307" y="507287"/>
                </a:cubicBezTo>
                <a:cubicBezTo>
                  <a:pt x="4531618" y="506962"/>
                  <a:pt x="4530689" y="507027"/>
                  <a:pt x="4529520" y="507485"/>
                </a:cubicBezTo>
                <a:cubicBezTo>
                  <a:pt x="4528751" y="507483"/>
                  <a:pt x="4527982" y="508265"/>
                  <a:pt x="4527213" y="509830"/>
                </a:cubicBezTo>
                <a:cubicBezTo>
                  <a:pt x="4525618" y="510627"/>
                  <a:pt x="4524122" y="510789"/>
                  <a:pt x="4522722" y="510317"/>
                </a:cubicBezTo>
                <a:cubicBezTo>
                  <a:pt x="4521323" y="509844"/>
                  <a:pt x="4520216" y="508638"/>
                  <a:pt x="4519402" y="506698"/>
                </a:cubicBezTo>
                <a:cubicBezTo>
                  <a:pt x="4519419" y="506290"/>
                  <a:pt x="4519386" y="505930"/>
                  <a:pt x="4519305" y="505620"/>
                </a:cubicBezTo>
                <a:cubicBezTo>
                  <a:pt x="4519224" y="505310"/>
                  <a:pt x="4518996" y="505147"/>
                  <a:pt x="4518622" y="505130"/>
                </a:cubicBezTo>
                <a:cubicBezTo>
                  <a:pt x="4517402" y="503921"/>
                  <a:pt x="4516718" y="502615"/>
                  <a:pt x="4516572" y="501210"/>
                </a:cubicBezTo>
                <a:cubicBezTo>
                  <a:pt x="4516425" y="499806"/>
                  <a:pt x="4517108" y="498499"/>
                  <a:pt x="4518622" y="497291"/>
                </a:cubicBezTo>
                <a:lnTo>
                  <a:pt x="4518622" y="495723"/>
                </a:lnTo>
                <a:cubicBezTo>
                  <a:pt x="4518654" y="494122"/>
                  <a:pt x="4518980" y="492620"/>
                  <a:pt x="4519598" y="491215"/>
                </a:cubicBezTo>
                <a:cubicBezTo>
                  <a:pt x="4520216" y="489811"/>
                  <a:pt x="4520932" y="488700"/>
                  <a:pt x="4521746" y="487884"/>
                </a:cubicBezTo>
                <a:cubicBezTo>
                  <a:pt x="4524894" y="485222"/>
                  <a:pt x="4527935" y="482716"/>
                  <a:pt x="4530872" y="480367"/>
                </a:cubicBezTo>
                <a:cubicBezTo>
                  <a:pt x="4533808" y="478017"/>
                  <a:pt x="4536464" y="475331"/>
                  <a:pt x="4538839" y="472310"/>
                </a:cubicBezTo>
                <a:cubicBezTo>
                  <a:pt x="4545113" y="467258"/>
                  <a:pt x="4551338" y="462150"/>
                  <a:pt x="4557514" y="456985"/>
                </a:cubicBezTo>
                <a:cubicBezTo>
                  <a:pt x="4563690" y="451820"/>
                  <a:pt x="4569718" y="446506"/>
                  <a:pt x="4575601" y="441043"/>
                </a:cubicBezTo>
                <a:cubicBezTo>
                  <a:pt x="4579528" y="437569"/>
                  <a:pt x="4583407" y="434146"/>
                  <a:pt x="4587236" y="430772"/>
                </a:cubicBezTo>
                <a:cubicBezTo>
                  <a:pt x="4591066" y="427398"/>
                  <a:pt x="4594748" y="423782"/>
                  <a:pt x="4598284" y="419925"/>
                </a:cubicBezTo>
                <a:lnTo>
                  <a:pt x="4603734" y="412956"/>
                </a:lnTo>
                <a:cubicBezTo>
                  <a:pt x="4604152" y="411816"/>
                  <a:pt x="4604668" y="410924"/>
                  <a:pt x="4605281" y="410279"/>
                </a:cubicBezTo>
                <a:cubicBezTo>
                  <a:pt x="4605894" y="409634"/>
                  <a:pt x="4606409" y="408940"/>
                  <a:pt x="4606828" y="408197"/>
                </a:cubicBezTo>
                <a:cubicBezTo>
                  <a:pt x="4608327" y="406328"/>
                  <a:pt x="4609196" y="404692"/>
                  <a:pt x="4609438" y="403292"/>
                </a:cubicBezTo>
                <a:cubicBezTo>
                  <a:pt x="4609680" y="401891"/>
                  <a:pt x="4609584" y="400433"/>
                  <a:pt x="4609148" y="398918"/>
                </a:cubicBezTo>
                <a:cubicBezTo>
                  <a:pt x="4609132" y="398479"/>
                  <a:pt x="4608972" y="397990"/>
                  <a:pt x="4608665" y="397452"/>
                </a:cubicBezTo>
                <a:cubicBezTo>
                  <a:pt x="4608359" y="396915"/>
                  <a:pt x="4608004" y="396622"/>
                  <a:pt x="4607602" y="396573"/>
                </a:cubicBezTo>
                <a:cubicBezTo>
                  <a:pt x="4602566" y="396622"/>
                  <a:pt x="4597666" y="396915"/>
                  <a:pt x="4592898" y="397452"/>
                </a:cubicBezTo>
                <a:cubicBezTo>
                  <a:pt x="4588131" y="397990"/>
                  <a:pt x="4583408" y="398479"/>
                  <a:pt x="4578730" y="398918"/>
                </a:cubicBezTo>
                <a:cubicBezTo>
                  <a:pt x="4577150" y="398951"/>
                  <a:pt x="4575618" y="399081"/>
                  <a:pt x="4574134" y="399309"/>
                </a:cubicBezTo>
                <a:cubicBezTo>
                  <a:pt x="4572652" y="399537"/>
                  <a:pt x="4571316" y="399667"/>
                  <a:pt x="4570126" y="399700"/>
                </a:cubicBezTo>
                <a:cubicBezTo>
                  <a:pt x="4565792" y="400075"/>
                  <a:pt x="4561360" y="400303"/>
                  <a:pt x="4556829" y="400384"/>
                </a:cubicBezTo>
                <a:cubicBezTo>
                  <a:pt x="4552299" y="400465"/>
                  <a:pt x="4547867" y="400498"/>
                  <a:pt x="4543532" y="400482"/>
                </a:cubicBezTo>
                <a:cubicBezTo>
                  <a:pt x="4539951" y="400531"/>
                  <a:pt x="4536187" y="400824"/>
                  <a:pt x="4532240" y="401361"/>
                </a:cubicBezTo>
                <a:cubicBezTo>
                  <a:pt x="4528294" y="401899"/>
                  <a:pt x="4524535" y="402387"/>
                  <a:pt x="4520964" y="402827"/>
                </a:cubicBezTo>
                <a:cubicBezTo>
                  <a:pt x="4520184" y="402699"/>
                  <a:pt x="4519402" y="402955"/>
                  <a:pt x="4518622" y="403594"/>
                </a:cubicBezTo>
                <a:lnTo>
                  <a:pt x="4513154" y="407429"/>
                </a:lnTo>
                <a:lnTo>
                  <a:pt x="4506906" y="412956"/>
                </a:lnTo>
                <a:lnTo>
                  <a:pt x="4504563" y="416080"/>
                </a:lnTo>
                <a:cubicBezTo>
                  <a:pt x="4504530" y="415745"/>
                  <a:pt x="4504400" y="415455"/>
                  <a:pt x="4504172" y="415212"/>
                </a:cubicBezTo>
                <a:cubicBezTo>
                  <a:pt x="4503944" y="414969"/>
                  <a:pt x="4503814" y="414482"/>
                  <a:pt x="4503782" y="413750"/>
                </a:cubicBezTo>
                <a:lnTo>
                  <a:pt x="4506125" y="411370"/>
                </a:lnTo>
                <a:cubicBezTo>
                  <a:pt x="4506548" y="410543"/>
                  <a:pt x="4506678" y="409816"/>
                  <a:pt x="4506516" y="409188"/>
                </a:cubicBezTo>
                <a:cubicBezTo>
                  <a:pt x="4506353" y="408560"/>
                  <a:pt x="4505702" y="408230"/>
                  <a:pt x="4504563" y="408197"/>
                </a:cubicBezTo>
                <a:cubicBezTo>
                  <a:pt x="4503733" y="407845"/>
                  <a:pt x="4502854" y="407589"/>
                  <a:pt x="4501926" y="407429"/>
                </a:cubicBezTo>
                <a:cubicBezTo>
                  <a:pt x="4500999" y="407270"/>
                  <a:pt x="4500316" y="407014"/>
                  <a:pt x="4499876" y="406662"/>
                </a:cubicBezTo>
                <a:cubicBezTo>
                  <a:pt x="4499096" y="405176"/>
                  <a:pt x="4498314" y="404505"/>
                  <a:pt x="4497534" y="404649"/>
                </a:cubicBezTo>
                <a:cubicBezTo>
                  <a:pt x="4496752" y="404793"/>
                  <a:pt x="4495971" y="405464"/>
                  <a:pt x="4495190" y="406662"/>
                </a:cubicBezTo>
                <a:cubicBezTo>
                  <a:pt x="4492489" y="408237"/>
                  <a:pt x="4489886" y="408790"/>
                  <a:pt x="4487380" y="408322"/>
                </a:cubicBezTo>
                <a:cubicBezTo>
                  <a:pt x="4484874" y="407853"/>
                  <a:pt x="4482270" y="406278"/>
                  <a:pt x="4479569" y="403594"/>
                </a:cubicBezTo>
                <a:lnTo>
                  <a:pt x="4474882" y="398918"/>
                </a:lnTo>
                <a:lnTo>
                  <a:pt x="4472540" y="394228"/>
                </a:lnTo>
                <a:cubicBezTo>
                  <a:pt x="4472182" y="393023"/>
                  <a:pt x="4471726" y="392306"/>
                  <a:pt x="4471172" y="392078"/>
                </a:cubicBezTo>
                <a:cubicBezTo>
                  <a:pt x="4470620" y="391850"/>
                  <a:pt x="4469774" y="392306"/>
                  <a:pt x="4468634" y="393446"/>
                </a:cubicBezTo>
                <a:cubicBezTo>
                  <a:pt x="4466730" y="394619"/>
                  <a:pt x="4465266" y="395010"/>
                  <a:pt x="4464241" y="394619"/>
                </a:cubicBezTo>
                <a:cubicBezTo>
                  <a:pt x="4463216" y="394228"/>
                  <a:pt x="4462337" y="393056"/>
                  <a:pt x="4461605" y="391101"/>
                </a:cubicBezTo>
                <a:cubicBezTo>
                  <a:pt x="4459816" y="387942"/>
                  <a:pt x="4459294" y="385075"/>
                  <a:pt x="4460043" y="382502"/>
                </a:cubicBezTo>
                <a:cubicBezTo>
                  <a:pt x="4460792" y="379929"/>
                  <a:pt x="4461833" y="377845"/>
                  <a:pt x="4463167" y="376248"/>
                </a:cubicBezTo>
                <a:cubicBezTo>
                  <a:pt x="4468602" y="368822"/>
                  <a:pt x="4473940" y="361591"/>
                  <a:pt x="4479178" y="354556"/>
                </a:cubicBezTo>
                <a:cubicBezTo>
                  <a:pt x="4484418" y="347521"/>
                  <a:pt x="4489756" y="340680"/>
                  <a:pt x="4495190" y="334036"/>
                </a:cubicBezTo>
                <a:cubicBezTo>
                  <a:pt x="4499454" y="329394"/>
                  <a:pt x="4503424" y="324802"/>
                  <a:pt x="4507101" y="320258"/>
                </a:cubicBezTo>
                <a:cubicBezTo>
                  <a:pt x="4510778" y="315714"/>
                  <a:pt x="4514358" y="310926"/>
                  <a:pt x="4517840" y="305894"/>
                </a:cubicBezTo>
                <a:lnTo>
                  <a:pt x="4530288" y="284095"/>
                </a:lnTo>
                <a:lnTo>
                  <a:pt x="4552918" y="245836"/>
                </a:lnTo>
                <a:cubicBezTo>
                  <a:pt x="4556780" y="239229"/>
                  <a:pt x="4560398" y="232721"/>
                  <a:pt x="4563771" y="226310"/>
                </a:cubicBezTo>
                <a:cubicBezTo>
                  <a:pt x="4567144" y="219898"/>
                  <a:pt x="4570566" y="213390"/>
                  <a:pt x="4574037" y="206783"/>
                </a:cubicBezTo>
                <a:cubicBezTo>
                  <a:pt x="4576367" y="202537"/>
                  <a:pt x="4578550" y="198338"/>
                  <a:pt x="4580588" y="194189"/>
                </a:cubicBezTo>
                <a:cubicBezTo>
                  <a:pt x="4582624" y="190040"/>
                  <a:pt x="4584612" y="185646"/>
                  <a:pt x="4586552" y="181009"/>
                </a:cubicBezTo>
                <a:cubicBezTo>
                  <a:pt x="4588930" y="176697"/>
                  <a:pt x="4591212" y="172238"/>
                  <a:pt x="4593396" y="167633"/>
                </a:cubicBezTo>
                <a:cubicBezTo>
                  <a:pt x="4595579" y="163028"/>
                  <a:pt x="4597470" y="158374"/>
                  <a:pt x="4599066" y="153672"/>
                </a:cubicBezTo>
                <a:cubicBezTo>
                  <a:pt x="4603084" y="144950"/>
                  <a:pt x="4606704" y="135838"/>
                  <a:pt x="4609922" y="126335"/>
                </a:cubicBezTo>
                <a:cubicBezTo>
                  <a:pt x="4614001" y="112407"/>
                  <a:pt x="4616860" y="98087"/>
                  <a:pt x="4618498" y="83377"/>
                </a:cubicBezTo>
                <a:cubicBezTo>
                  <a:pt x="4618626" y="78040"/>
                  <a:pt x="4616836" y="72312"/>
                  <a:pt x="4613128" y="66194"/>
                </a:cubicBezTo>
                <a:close/>
                <a:moveTo>
                  <a:pt x="2721629" y="52916"/>
                </a:moveTo>
                <a:cubicBezTo>
                  <a:pt x="2727528" y="54576"/>
                  <a:pt x="2732305" y="57310"/>
                  <a:pt x="2735962" y="61117"/>
                </a:cubicBezTo>
                <a:cubicBezTo>
                  <a:pt x="2739618" y="64925"/>
                  <a:pt x="2741861" y="69221"/>
                  <a:pt x="2742690" y="74005"/>
                </a:cubicBezTo>
                <a:cubicBezTo>
                  <a:pt x="2745127" y="86503"/>
                  <a:pt x="2746688" y="99110"/>
                  <a:pt x="2747371" y="111824"/>
                </a:cubicBezTo>
                <a:cubicBezTo>
                  <a:pt x="2748054" y="124538"/>
                  <a:pt x="2747273" y="137166"/>
                  <a:pt x="2745030" y="149707"/>
                </a:cubicBezTo>
                <a:cubicBezTo>
                  <a:pt x="2743892" y="156857"/>
                  <a:pt x="2742852" y="164446"/>
                  <a:pt x="2741909" y="172475"/>
                </a:cubicBezTo>
                <a:cubicBezTo>
                  <a:pt x="2740967" y="180505"/>
                  <a:pt x="2739927" y="188290"/>
                  <a:pt x="2738790" y="195831"/>
                </a:cubicBezTo>
                <a:cubicBezTo>
                  <a:pt x="2737181" y="203629"/>
                  <a:pt x="2735328" y="211269"/>
                  <a:pt x="2733232" y="218752"/>
                </a:cubicBezTo>
                <a:cubicBezTo>
                  <a:pt x="2731135" y="226235"/>
                  <a:pt x="2729088" y="233677"/>
                  <a:pt x="2727089" y="241078"/>
                </a:cubicBezTo>
                <a:cubicBezTo>
                  <a:pt x="2725090" y="251564"/>
                  <a:pt x="2722653" y="261501"/>
                  <a:pt x="2719776" y="270888"/>
                </a:cubicBezTo>
                <a:cubicBezTo>
                  <a:pt x="2716900" y="280275"/>
                  <a:pt x="2713877" y="289613"/>
                  <a:pt x="2710708" y="298900"/>
                </a:cubicBezTo>
                <a:cubicBezTo>
                  <a:pt x="2709099" y="304610"/>
                  <a:pt x="2707442" y="309936"/>
                  <a:pt x="2705736" y="314879"/>
                </a:cubicBezTo>
                <a:cubicBezTo>
                  <a:pt x="2704029" y="319822"/>
                  <a:pt x="2702567" y="325163"/>
                  <a:pt x="2701348" y="330902"/>
                </a:cubicBezTo>
                <a:cubicBezTo>
                  <a:pt x="2700226" y="332972"/>
                  <a:pt x="2699544" y="335287"/>
                  <a:pt x="2699300" y="337846"/>
                </a:cubicBezTo>
                <a:cubicBezTo>
                  <a:pt x="2699056" y="340405"/>
                  <a:pt x="2698959" y="342525"/>
                  <a:pt x="2699008" y="344204"/>
                </a:cubicBezTo>
                <a:cubicBezTo>
                  <a:pt x="2699056" y="345019"/>
                  <a:pt x="2698959" y="345932"/>
                  <a:pt x="2698715" y="346943"/>
                </a:cubicBezTo>
                <a:cubicBezTo>
                  <a:pt x="2698471" y="347953"/>
                  <a:pt x="2697789" y="348866"/>
                  <a:pt x="2696667" y="349681"/>
                </a:cubicBezTo>
                <a:cubicBezTo>
                  <a:pt x="2694685" y="352681"/>
                  <a:pt x="2692800" y="355289"/>
                  <a:pt x="2691012" y="357506"/>
                </a:cubicBezTo>
                <a:cubicBezTo>
                  <a:pt x="2689225" y="359723"/>
                  <a:pt x="2687730" y="362331"/>
                  <a:pt x="2686527" y="365331"/>
                </a:cubicBezTo>
                <a:cubicBezTo>
                  <a:pt x="2685406" y="365771"/>
                  <a:pt x="2684723" y="366456"/>
                  <a:pt x="2684480" y="367384"/>
                </a:cubicBezTo>
                <a:cubicBezTo>
                  <a:pt x="2684236" y="368313"/>
                  <a:pt x="2684138" y="369191"/>
                  <a:pt x="2684187" y="370020"/>
                </a:cubicBezTo>
                <a:lnTo>
                  <a:pt x="2710708" y="370020"/>
                </a:lnTo>
                <a:lnTo>
                  <a:pt x="2710708" y="368461"/>
                </a:lnTo>
                <a:cubicBezTo>
                  <a:pt x="2717712" y="367352"/>
                  <a:pt x="2724765" y="366635"/>
                  <a:pt x="2731868" y="366309"/>
                </a:cubicBezTo>
                <a:cubicBezTo>
                  <a:pt x="2738970" y="365983"/>
                  <a:pt x="2746220" y="365657"/>
                  <a:pt x="2753618" y="365331"/>
                </a:cubicBezTo>
                <a:cubicBezTo>
                  <a:pt x="2758711" y="365200"/>
                  <a:pt x="2763755" y="364679"/>
                  <a:pt x="2768751" y="363766"/>
                </a:cubicBezTo>
                <a:cubicBezTo>
                  <a:pt x="2773746" y="362853"/>
                  <a:pt x="2778595" y="362331"/>
                  <a:pt x="2783298" y="362201"/>
                </a:cubicBezTo>
                <a:cubicBezTo>
                  <a:pt x="2785738" y="362315"/>
                  <a:pt x="2788277" y="362869"/>
                  <a:pt x="2790913" y="363864"/>
                </a:cubicBezTo>
                <a:cubicBezTo>
                  <a:pt x="2793549" y="364858"/>
                  <a:pt x="2795697" y="365608"/>
                  <a:pt x="2797357" y="366113"/>
                </a:cubicBezTo>
                <a:cubicBezTo>
                  <a:pt x="2799602" y="366471"/>
                  <a:pt x="2801750" y="368487"/>
                  <a:pt x="2803800" y="372161"/>
                </a:cubicBezTo>
                <a:cubicBezTo>
                  <a:pt x="2805851" y="375835"/>
                  <a:pt x="2806046" y="379021"/>
                  <a:pt x="2804386" y="381718"/>
                </a:cubicBezTo>
                <a:cubicBezTo>
                  <a:pt x="2800920" y="386446"/>
                  <a:pt x="2797698" y="391027"/>
                  <a:pt x="2794720" y="395463"/>
                </a:cubicBezTo>
                <a:cubicBezTo>
                  <a:pt x="2791743" y="399898"/>
                  <a:pt x="2788716" y="403895"/>
                  <a:pt x="2785641" y="407453"/>
                </a:cubicBezTo>
                <a:cubicBezTo>
                  <a:pt x="2784453" y="408590"/>
                  <a:pt x="2783509" y="409630"/>
                  <a:pt x="2782810" y="410572"/>
                </a:cubicBezTo>
                <a:cubicBezTo>
                  <a:pt x="2782110" y="411515"/>
                  <a:pt x="2781752" y="412554"/>
                  <a:pt x="2781736" y="413692"/>
                </a:cubicBezTo>
                <a:cubicBezTo>
                  <a:pt x="2779799" y="416389"/>
                  <a:pt x="2777814" y="418598"/>
                  <a:pt x="2775780" y="420320"/>
                </a:cubicBezTo>
                <a:cubicBezTo>
                  <a:pt x="2773746" y="422043"/>
                  <a:pt x="2771566" y="423472"/>
                  <a:pt x="2769239" y="424609"/>
                </a:cubicBezTo>
                <a:cubicBezTo>
                  <a:pt x="2768474" y="424691"/>
                  <a:pt x="2767661" y="425308"/>
                  <a:pt x="2766798" y="426462"/>
                </a:cubicBezTo>
                <a:cubicBezTo>
                  <a:pt x="2765936" y="427615"/>
                  <a:pt x="2764927" y="428817"/>
                  <a:pt x="2763772" y="430068"/>
                </a:cubicBezTo>
                <a:cubicBezTo>
                  <a:pt x="2760745" y="433132"/>
                  <a:pt x="2757621" y="435217"/>
                  <a:pt x="2754400" y="436326"/>
                </a:cubicBezTo>
                <a:cubicBezTo>
                  <a:pt x="2751179" y="437434"/>
                  <a:pt x="2747275" y="437956"/>
                  <a:pt x="2742690" y="437891"/>
                </a:cubicBezTo>
                <a:cubicBezTo>
                  <a:pt x="2736092" y="438788"/>
                  <a:pt x="2729202" y="439538"/>
                  <a:pt x="2722019" y="440141"/>
                </a:cubicBezTo>
                <a:cubicBezTo>
                  <a:pt x="2714836" y="440745"/>
                  <a:pt x="2707166" y="440517"/>
                  <a:pt x="2699008" y="439456"/>
                </a:cubicBezTo>
                <a:cubicBezTo>
                  <a:pt x="2692784" y="439440"/>
                  <a:pt x="2686705" y="438690"/>
                  <a:pt x="2680771" y="437206"/>
                </a:cubicBezTo>
                <a:cubicBezTo>
                  <a:pt x="2674837" y="435722"/>
                  <a:pt x="2668946" y="433603"/>
                  <a:pt x="2663100" y="430848"/>
                </a:cubicBezTo>
                <a:cubicBezTo>
                  <a:pt x="2656843" y="430068"/>
                  <a:pt x="2650585" y="430068"/>
                  <a:pt x="2644328" y="430848"/>
                </a:cubicBezTo>
                <a:cubicBezTo>
                  <a:pt x="2638054" y="432380"/>
                  <a:pt x="2631830" y="433814"/>
                  <a:pt x="2625654" y="435151"/>
                </a:cubicBezTo>
                <a:cubicBezTo>
                  <a:pt x="2619478" y="436488"/>
                  <a:pt x="2613448" y="437923"/>
                  <a:pt x="2607566" y="439456"/>
                </a:cubicBezTo>
                <a:cubicBezTo>
                  <a:pt x="2606409" y="439489"/>
                  <a:pt x="2605594" y="440011"/>
                  <a:pt x="2605122" y="441022"/>
                </a:cubicBezTo>
                <a:cubicBezTo>
                  <a:pt x="2604649" y="442033"/>
                  <a:pt x="2604421" y="443338"/>
                  <a:pt x="2604437" y="444937"/>
                </a:cubicBezTo>
                <a:lnTo>
                  <a:pt x="2604437" y="462159"/>
                </a:lnTo>
                <a:cubicBezTo>
                  <a:pt x="2604420" y="462910"/>
                  <a:pt x="2604650" y="463758"/>
                  <a:pt x="2605129" y="464704"/>
                </a:cubicBezTo>
                <a:cubicBezTo>
                  <a:pt x="2605608" y="465650"/>
                  <a:pt x="2606441" y="466889"/>
                  <a:pt x="2607628" y="468422"/>
                </a:cubicBezTo>
                <a:cubicBezTo>
                  <a:pt x="2613569" y="470786"/>
                  <a:pt x="2619966" y="473676"/>
                  <a:pt x="2626820" y="477092"/>
                </a:cubicBezTo>
                <a:cubicBezTo>
                  <a:pt x="2633673" y="480508"/>
                  <a:pt x="2640288" y="484360"/>
                  <a:pt x="2646664" y="488647"/>
                </a:cubicBezTo>
                <a:cubicBezTo>
                  <a:pt x="2658694" y="494056"/>
                  <a:pt x="2670417" y="499464"/>
                  <a:pt x="2681835" y="504872"/>
                </a:cubicBezTo>
                <a:cubicBezTo>
                  <a:pt x="2693252" y="510280"/>
                  <a:pt x="2704957" y="516080"/>
                  <a:pt x="2716949" y="522270"/>
                </a:cubicBezTo>
                <a:cubicBezTo>
                  <a:pt x="2723042" y="524974"/>
                  <a:pt x="2728795" y="527972"/>
                  <a:pt x="2734208" y="531262"/>
                </a:cubicBezTo>
                <a:cubicBezTo>
                  <a:pt x="2739620" y="534553"/>
                  <a:pt x="2745569" y="538333"/>
                  <a:pt x="2752056" y="542600"/>
                </a:cubicBezTo>
                <a:cubicBezTo>
                  <a:pt x="2752869" y="542552"/>
                  <a:pt x="2753586" y="542649"/>
                  <a:pt x="2754203" y="542894"/>
                </a:cubicBezTo>
                <a:cubicBezTo>
                  <a:pt x="2754822" y="543138"/>
                  <a:pt x="2755148" y="543822"/>
                  <a:pt x="2755180" y="544946"/>
                </a:cubicBezTo>
                <a:cubicBezTo>
                  <a:pt x="2757491" y="537925"/>
                  <a:pt x="2759313" y="531246"/>
                  <a:pt x="2760647" y="524909"/>
                </a:cubicBezTo>
                <a:cubicBezTo>
                  <a:pt x="2761982" y="518572"/>
                  <a:pt x="2763023" y="512480"/>
                  <a:pt x="2763772" y="506632"/>
                </a:cubicBezTo>
                <a:cubicBezTo>
                  <a:pt x="2765984" y="494120"/>
                  <a:pt x="2769369" y="482427"/>
                  <a:pt x="2773925" y="471554"/>
                </a:cubicBezTo>
                <a:lnTo>
                  <a:pt x="2775487" y="471554"/>
                </a:lnTo>
                <a:cubicBezTo>
                  <a:pt x="2774739" y="472417"/>
                  <a:pt x="2774283" y="473618"/>
                  <a:pt x="2774120" y="475156"/>
                </a:cubicBezTo>
                <a:cubicBezTo>
                  <a:pt x="2773958" y="476693"/>
                  <a:pt x="2773893" y="478084"/>
                  <a:pt x="2773925" y="479327"/>
                </a:cubicBezTo>
                <a:cubicBezTo>
                  <a:pt x="2773990" y="482881"/>
                  <a:pt x="2774251" y="486446"/>
                  <a:pt x="2774706" y="490024"/>
                </a:cubicBezTo>
                <a:cubicBezTo>
                  <a:pt x="2775162" y="493601"/>
                  <a:pt x="2775422" y="496791"/>
                  <a:pt x="2775487" y="499594"/>
                </a:cubicBezTo>
                <a:cubicBezTo>
                  <a:pt x="2778693" y="512480"/>
                  <a:pt x="2783607" y="524632"/>
                  <a:pt x="2790229" y="536052"/>
                </a:cubicBezTo>
                <a:cubicBezTo>
                  <a:pt x="2796852" y="547471"/>
                  <a:pt x="2804695" y="558255"/>
                  <a:pt x="2813759" y="568404"/>
                </a:cubicBezTo>
                <a:cubicBezTo>
                  <a:pt x="2820267" y="574303"/>
                  <a:pt x="2826190" y="580402"/>
                  <a:pt x="2831528" y="586701"/>
                </a:cubicBezTo>
                <a:cubicBezTo>
                  <a:pt x="2836865" y="593000"/>
                  <a:pt x="2842397" y="599113"/>
                  <a:pt x="2848125" y="605042"/>
                </a:cubicBezTo>
                <a:cubicBezTo>
                  <a:pt x="2852404" y="608918"/>
                  <a:pt x="2856733" y="612502"/>
                  <a:pt x="2861110" y="615792"/>
                </a:cubicBezTo>
                <a:cubicBezTo>
                  <a:pt x="2865487" y="619083"/>
                  <a:pt x="2870011" y="622275"/>
                  <a:pt x="2874681" y="625370"/>
                </a:cubicBezTo>
                <a:cubicBezTo>
                  <a:pt x="2877024" y="627879"/>
                  <a:pt x="2878195" y="629703"/>
                  <a:pt x="2878195" y="630843"/>
                </a:cubicBezTo>
                <a:cubicBezTo>
                  <a:pt x="2878195" y="631983"/>
                  <a:pt x="2877024" y="633808"/>
                  <a:pt x="2874681" y="636316"/>
                </a:cubicBezTo>
                <a:lnTo>
                  <a:pt x="2869213" y="648044"/>
                </a:lnTo>
                <a:cubicBezTo>
                  <a:pt x="2866284" y="649804"/>
                  <a:pt x="2863746" y="652149"/>
                  <a:pt x="2861598" y="655081"/>
                </a:cubicBezTo>
                <a:cubicBezTo>
                  <a:pt x="2859450" y="658014"/>
                  <a:pt x="2856521" y="660359"/>
                  <a:pt x="2852811" y="662118"/>
                </a:cubicBezTo>
                <a:cubicBezTo>
                  <a:pt x="2851575" y="662053"/>
                  <a:pt x="2850143" y="662183"/>
                  <a:pt x="2848515" y="662509"/>
                </a:cubicBezTo>
                <a:cubicBezTo>
                  <a:pt x="2846888" y="662835"/>
                  <a:pt x="2845456" y="663747"/>
                  <a:pt x="2844220" y="665246"/>
                </a:cubicBezTo>
                <a:lnTo>
                  <a:pt x="2844220" y="669937"/>
                </a:lnTo>
                <a:lnTo>
                  <a:pt x="2841877" y="669937"/>
                </a:lnTo>
                <a:cubicBezTo>
                  <a:pt x="2835775" y="666370"/>
                  <a:pt x="2829233" y="663535"/>
                  <a:pt x="2822253" y="661434"/>
                </a:cubicBezTo>
                <a:cubicBezTo>
                  <a:pt x="2815272" y="659333"/>
                  <a:pt x="2809316" y="655912"/>
                  <a:pt x="2804386" y="651172"/>
                </a:cubicBezTo>
                <a:cubicBezTo>
                  <a:pt x="2800009" y="648501"/>
                  <a:pt x="2795486" y="645829"/>
                  <a:pt x="2790815" y="643158"/>
                </a:cubicBezTo>
                <a:cubicBezTo>
                  <a:pt x="2786145" y="640486"/>
                  <a:pt x="2781817" y="637424"/>
                  <a:pt x="2777830" y="633971"/>
                </a:cubicBezTo>
                <a:cubicBezTo>
                  <a:pt x="2776740" y="633222"/>
                  <a:pt x="2775992" y="632766"/>
                  <a:pt x="2775585" y="632603"/>
                </a:cubicBezTo>
                <a:cubicBezTo>
                  <a:pt x="2775178" y="632440"/>
                  <a:pt x="2774625" y="632374"/>
                  <a:pt x="2773925" y="632407"/>
                </a:cubicBezTo>
                <a:cubicBezTo>
                  <a:pt x="2766619" y="622845"/>
                  <a:pt x="2757998" y="614213"/>
                  <a:pt x="2748063" y="606512"/>
                </a:cubicBezTo>
                <a:cubicBezTo>
                  <a:pt x="2738127" y="598810"/>
                  <a:pt x="2728536" y="590773"/>
                  <a:pt x="2719289" y="582400"/>
                </a:cubicBezTo>
                <a:cubicBezTo>
                  <a:pt x="2704176" y="569161"/>
                  <a:pt x="2689346" y="556250"/>
                  <a:pt x="2674800" y="543666"/>
                </a:cubicBezTo>
                <a:cubicBezTo>
                  <a:pt x="2660254" y="531082"/>
                  <a:pt x="2645403" y="518737"/>
                  <a:pt x="2630249" y="506632"/>
                </a:cubicBezTo>
                <a:lnTo>
                  <a:pt x="2607566" y="486302"/>
                </a:lnTo>
                <a:cubicBezTo>
                  <a:pt x="2607485" y="486334"/>
                  <a:pt x="2607061" y="486269"/>
                  <a:pt x="2606295" y="486108"/>
                </a:cubicBezTo>
                <a:cubicBezTo>
                  <a:pt x="2605529" y="485946"/>
                  <a:pt x="2604910" y="485494"/>
                  <a:pt x="2604437" y="484752"/>
                </a:cubicBezTo>
                <a:lnTo>
                  <a:pt x="2604437" y="510541"/>
                </a:lnTo>
                <a:cubicBezTo>
                  <a:pt x="2603365" y="526605"/>
                  <a:pt x="2602584" y="542563"/>
                  <a:pt x="2602096" y="558416"/>
                </a:cubicBezTo>
                <a:cubicBezTo>
                  <a:pt x="2601608" y="574268"/>
                  <a:pt x="2600826" y="589810"/>
                  <a:pt x="2599751" y="605042"/>
                </a:cubicBezTo>
                <a:cubicBezTo>
                  <a:pt x="2598061" y="626934"/>
                  <a:pt x="2595980" y="648044"/>
                  <a:pt x="2593510" y="668373"/>
                </a:cubicBezTo>
                <a:cubicBezTo>
                  <a:pt x="2593429" y="671907"/>
                  <a:pt x="2592617" y="675186"/>
                  <a:pt x="2591072" y="678212"/>
                </a:cubicBezTo>
                <a:cubicBezTo>
                  <a:pt x="2589529" y="681237"/>
                  <a:pt x="2587741" y="683916"/>
                  <a:pt x="2585710" y="686250"/>
                </a:cubicBezTo>
                <a:cubicBezTo>
                  <a:pt x="2583321" y="690432"/>
                  <a:pt x="2580688" y="694175"/>
                  <a:pt x="2577812" y="697478"/>
                </a:cubicBezTo>
                <a:cubicBezTo>
                  <a:pt x="2574935" y="700781"/>
                  <a:pt x="2572107" y="704328"/>
                  <a:pt x="2569328" y="708120"/>
                </a:cubicBezTo>
                <a:cubicBezTo>
                  <a:pt x="2569263" y="708868"/>
                  <a:pt x="2568808" y="709324"/>
                  <a:pt x="2567963" y="709487"/>
                </a:cubicBezTo>
                <a:cubicBezTo>
                  <a:pt x="2567118" y="709649"/>
                  <a:pt x="2566273" y="709714"/>
                  <a:pt x="2565428" y="709682"/>
                </a:cubicBezTo>
                <a:cubicBezTo>
                  <a:pt x="2564226" y="710430"/>
                  <a:pt x="2563120" y="711277"/>
                  <a:pt x="2562113" y="712220"/>
                </a:cubicBezTo>
                <a:cubicBezTo>
                  <a:pt x="2561105" y="713164"/>
                  <a:pt x="2560390" y="714401"/>
                  <a:pt x="2559968" y="715930"/>
                </a:cubicBezTo>
                <a:cubicBezTo>
                  <a:pt x="2557627" y="718924"/>
                  <a:pt x="2555287" y="719185"/>
                  <a:pt x="2552947" y="716711"/>
                </a:cubicBezTo>
                <a:lnTo>
                  <a:pt x="2549047" y="712806"/>
                </a:lnTo>
                <a:cubicBezTo>
                  <a:pt x="2547942" y="711277"/>
                  <a:pt x="2546837" y="710430"/>
                  <a:pt x="2545732" y="710268"/>
                </a:cubicBezTo>
                <a:cubicBezTo>
                  <a:pt x="2544626" y="710105"/>
                  <a:pt x="2543131" y="710430"/>
                  <a:pt x="2541246" y="711244"/>
                </a:cubicBezTo>
                <a:cubicBezTo>
                  <a:pt x="2539312" y="711211"/>
                  <a:pt x="2537330" y="710886"/>
                  <a:pt x="2535298" y="710268"/>
                </a:cubicBezTo>
                <a:cubicBezTo>
                  <a:pt x="2533267" y="709649"/>
                  <a:pt x="2531089" y="708933"/>
                  <a:pt x="2528765" y="708120"/>
                </a:cubicBezTo>
                <a:cubicBezTo>
                  <a:pt x="2527969" y="706916"/>
                  <a:pt x="2527026" y="705809"/>
                  <a:pt x="2525937" y="704800"/>
                </a:cubicBezTo>
                <a:cubicBezTo>
                  <a:pt x="2524849" y="703791"/>
                  <a:pt x="2523711" y="703075"/>
                  <a:pt x="2522525" y="702652"/>
                </a:cubicBezTo>
                <a:cubicBezTo>
                  <a:pt x="2521413" y="701318"/>
                  <a:pt x="2520301" y="700081"/>
                  <a:pt x="2519190" y="698943"/>
                </a:cubicBezTo>
                <a:cubicBezTo>
                  <a:pt x="2518078" y="697803"/>
                  <a:pt x="2516574" y="697738"/>
                  <a:pt x="2514678" y="698747"/>
                </a:cubicBezTo>
                <a:cubicBezTo>
                  <a:pt x="2513763" y="698633"/>
                  <a:pt x="2512455" y="697885"/>
                  <a:pt x="2510755" y="696502"/>
                </a:cubicBezTo>
                <a:cubicBezTo>
                  <a:pt x="2509055" y="695118"/>
                  <a:pt x="2507747" y="693784"/>
                  <a:pt x="2506831" y="692499"/>
                </a:cubicBezTo>
                <a:cubicBezTo>
                  <a:pt x="2501835" y="685983"/>
                  <a:pt x="2497614" y="679400"/>
                  <a:pt x="2494168" y="672752"/>
                </a:cubicBezTo>
                <a:cubicBezTo>
                  <a:pt x="2490722" y="666104"/>
                  <a:pt x="2487653" y="658911"/>
                  <a:pt x="2484959" y="651172"/>
                </a:cubicBezTo>
                <a:cubicBezTo>
                  <a:pt x="2481901" y="643858"/>
                  <a:pt x="2479626" y="636789"/>
                  <a:pt x="2478134" y="629964"/>
                </a:cubicBezTo>
                <a:cubicBezTo>
                  <a:pt x="2476642" y="623139"/>
                  <a:pt x="2475540" y="615874"/>
                  <a:pt x="2474830" y="608169"/>
                </a:cubicBezTo>
                <a:cubicBezTo>
                  <a:pt x="2473260" y="602597"/>
                  <a:pt x="2471740" y="596546"/>
                  <a:pt x="2470268" y="590014"/>
                </a:cubicBezTo>
                <a:cubicBezTo>
                  <a:pt x="2468796" y="583482"/>
                  <a:pt x="2467470" y="577061"/>
                  <a:pt x="2466289" y="570750"/>
                </a:cubicBezTo>
                <a:cubicBezTo>
                  <a:pt x="2463891" y="573457"/>
                  <a:pt x="2461443" y="575821"/>
                  <a:pt x="2458947" y="577842"/>
                </a:cubicBezTo>
                <a:cubicBezTo>
                  <a:pt x="2456451" y="579863"/>
                  <a:pt x="2454200" y="581641"/>
                  <a:pt x="2452193" y="583175"/>
                </a:cubicBezTo>
                <a:cubicBezTo>
                  <a:pt x="2446350" y="589385"/>
                  <a:pt x="2440223" y="595307"/>
                  <a:pt x="2433813" y="600940"/>
                </a:cubicBezTo>
                <a:cubicBezTo>
                  <a:pt x="2427402" y="606573"/>
                  <a:pt x="2420524" y="612110"/>
                  <a:pt x="2413178" y="617551"/>
                </a:cubicBezTo>
                <a:cubicBezTo>
                  <a:pt x="2411469" y="619457"/>
                  <a:pt x="2409224" y="621119"/>
                  <a:pt x="2406441" y="622536"/>
                </a:cubicBezTo>
                <a:cubicBezTo>
                  <a:pt x="2403659" y="623953"/>
                  <a:pt x="2401218" y="625419"/>
                  <a:pt x="2399119" y="626934"/>
                </a:cubicBezTo>
                <a:lnTo>
                  <a:pt x="2395995" y="626934"/>
                </a:lnTo>
                <a:cubicBezTo>
                  <a:pt x="2396385" y="626119"/>
                  <a:pt x="2397166" y="625403"/>
                  <a:pt x="2398338" y="624784"/>
                </a:cubicBezTo>
                <a:cubicBezTo>
                  <a:pt x="2399509" y="624165"/>
                  <a:pt x="2401071" y="623839"/>
                  <a:pt x="2403024" y="623806"/>
                </a:cubicBezTo>
                <a:cubicBezTo>
                  <a:pt x="2399932" y="622536"/>
                  <a:pt x="2396938" y="621559"/>
                  <a:pt x="2394042" y="620874"/>
                </a:cubicBezTo>
                <a:cubicBezTo>
                  <a:pt x="2391146" y="620190"/>
                  <a:pt x="2388152" y="620386"/>
                  <a:pt x="2385060" y="621461"/>
                </a:cubicBezTo>
                <a:cubicBezTo>
                  <a:pt x="2382375" y="621428"/>
                  <a:pt x="2379934" y="620907"/>
                  <a:pt x="2377738" y="619897"/>
                </a:cubicBezTo>
                <a:cubicBezTo>
                  <a:pt x="2375541" y="618887"/>
                  <a:pt x="2373295" y="617584"/>
                  <a:pt x="2371001" y="615988"/>
                </a:cubicBezTo>
                <a:cubicBezTo>
                  <a:pt x="2369211" y="614701"/>
                  <a:pt x="2367519" y="613365"/>
                  <a:pt x="2365924" y="611981"/>
                </a:cubicBezTo>
                <a:cubicBezTo>
                  <a:pt x="2364330" y="610596"/>
                  <a:pt x="2361857" y="609847"/>
                  <a:pt x="2358504" y="609733"/>
                </a:cubicBezTo>
                <a:cubicBezTo>
                  <a:pt x="2357658" y="608902"/>
                  <a:pt x="2356812" y="607827"/>
                  <a:pt x="2355966" y="606507"/>
                </a:cubicBezTo>
                <a:cubicBezTo>
                  <a:pt x="2355120" y="605188"/>
                  <a:pt x="2354664" y="603918"/>
                  <a:pt x="2354599" y="602696"/>
                </a:cubicBezTo>
                <a:cubicBezTo>
                  <a:pt x="2353444" y="601376"/>
                  <a:pt x="2353411" y="599910"/>
                  <a:pt x="2354501" y="598298"/>
                </a:cubicBezTo>
                <a:cubicBezTo>
                  <a:pt x="2355592" y="596685"/>
                  <a:pt x="2357707" y="595806"/>
                  <a:pt x="2360847" y="595659"/>
                </a:cubicBezTo>
                <a:cubicBezTo>
                  <a:pt x="2365029" y="594649"/>
                  <a:pt x="2367796" y="593346"/>
                  <a:pt x="2369146" y="591753"/>
                </a:cubicBezTo>
                <a:cubicBezTo>
                  <a:pt x="2370497" y="590159"/>
                  <a:pt x="2371115" y="587300"/>
                  <a:pt x="2371001" y="583175"/>
                </a:cubicBezTo>
                <a:cubicBezTo>
                  <a:pt x="2372124" y="584208"/>
                  <a:pt x="2372807" y="585049"/>
                  <a:pt x="2373051" y="585698"/>
                </a:cubicBezTo>
                <a:cubicBezTo>
                  <a:pt x="2373295" y="586347"/>
                  <a:pt x="2373393" y="587582"/>
                  <a:pt x="2373344" y="589404"/>
                </a:cubicBezTo>
                <a:cubicBezTo>
                  <a:pt x="2376371" y="587485"/>
                  <a:pt x="2378909" y="585669"/>
                  <a:pt x="2380959" y="583953"/>
                </a:cubicBezTo>
                <a:cubicBezTo>
                  <a:pt x="2383010" y="582238"/>
                  <a:pt x="2385158" y="580429"/>
                  <a:pt x="2387403" y="578523"/>
                </a:cubicBezTo>
                <a:cubicBezTo>
                  <a:pt x="2397504" y="570319"/>
                  <a:pt x="2407353" y="561959"/>
                  <a:pt x="2416950" y="553444"/>
                </a:cubicBezTo>
                <a:cubicBezTo>
                  <a:pt x="2426547" y="544929"/>
                  <a:pt x="2436206" y="536362"/>
                  <a:pt x="2445928" y="527744"/>
                </a:cubicBezTo>
                <a:lnTo>
                  <a:pt x="2499022" y="477002"/>
                </a:lnTo>
                <a:lnTo>
                  <a:pt x="2510755" y="463725"/>
                </a:lnTo>
                <a:lnTo>
                  <a:pt x="2508401" y="462159"/>
                </a:lnTo>
                <a:lnTo>
                  <a:pt x="2420175" y="484752"/>
                </a:lnTo>
                <a:lnTo>
                  <a:pt x="2417072" y="484752"/>
                </a:lnTo>
                <a:cubicBezTo>
                  <a:pt x="2434614" y="480198"/>
                  <a:pt x="2451623" y="475923"/>
                  <a:pt x="2468097" y="471925"/>
                </a:cubicBezTo>
                <a:cubicBezTo>
                  <a:pt x="2484571" y="467928"/>
                  <a:pt x="2500622" y="463629"/>
                  <a:pt x="2516247" y="459028"/>
                </a:cubicBezTo>
                <a:lnTo>
                  <a:pt x="2516247" y="455897"/>
                </a:lnTo>
                <a:cubicBezTo>
                  <a:pt x="2513468" y="455994"/>
                  <a:pt x="2510592" y="456582"/>
                  <a:pt x="2507621" y="457658"/>
                </a:cubicBezTo>
                <a:cubicBezTo>
                  <a:pt x="2504649" y="458735"/>
                  <a:pt x="2501783" y="459713"/>
                  <a:pt x="2499022" y="460594"/>
                </a:cubicBezTo>
                <a:cubicBezTo>
                  <a:pt x="2489971" y="462877"/>
                  <a:pt x="2480734" y="465160"/>
                  <a:pt x="2471312" y="467442"/>
                </a:cubicBezTo>
                <a:cubicBezTo>
                  <a:pt x="2461889" y="469724"/>
                  <a:pt x="2452645" y="472394"/>
                  <a:pt x="2443578" y="475452"/>
                </a:cubicBezTo>
                <a:cubicBezTo>
                  <a:pt x="2435726" y="477358"/>
                  <a:pt x="2427792" y="479166"/>
                  <a:pt x="2419777" y="480877"/>
                </a:cubicBezTo>
                <a:cubicBezTo>
                  <a:pt x="2411761" y="482588"/>
                  <a:pt x="2403834" y="484397"/>
                  <a:pt x="2395995" y="486302"/>
                </a:cubicBezTo>
                <a:cubicBezTo>
                  <a:pt x="2389405" y="488240"/>
                  <a:pt x="2383058" y="489836"/>
                  <a:pt x="2376956" y="491091"/>
                </a:cubicBezTo>
                <a:cubicBezTo>
                  <a:pt x="2370855" y="492345"/>
                  <a:pt x="2364704" y="493355"/>
                  <a:pt x="2358504" y="494121"/>
                </a:cubicBezTo>
                <a:cubicBezTo>
                  <a:pt x="2354501" y="495277"/>
                  <a:pt x="2350205" y="496287"/>
                  <a:pt x="2345617" y="497151"/>
                </a:cubicBezTo>
                <a:cubicBezTo>
                  <a:pt x="2341028" y="498014"/>
                  <a:pt x="2336733" y="498829"/>
                  <a:pt x="2332730" y="499594"/>
                </a:cubicBezTo>
                <a:lnTo>
                  <a:pt x="2314765" y="499594"/>
                </a:lnTo>
                <a:cubicBezTo>
                  <a:pt x="2311397" y="499562"/>
                  <a:pt x="2308566" y="499236"/>
                  <a:pt x="2306272" y="498617"/>
                </a:cubicBezTo>
                <a:cubicBezTo>
                  <a:pt x="2303977" y="497998"/>
                  <a:pt x="2301341" y="497281"/>
                  <a:pt x="2298363" y="496467"/>
                </a:cubicBezTo>
                <a:cubicBezTo>
                  <a:pt x="2292083" y="495243"/>
                  <a:pt x="2288047" y="492803"/>
                  <a:pt x="2286257" y="489148"/>
                </a:cubicBezTo>
                <a:cubicBezTo>
                  <a:pt x="2284467" y="485493"/>
                  <a:pt x="2285118" y="480928"/>
                  <a:pt x="2288210" y="475452"/>
                </a:cubicBezTo>
                <a:lnTo>
                  <a:pt x="2288210" y="477002"/>
                </a:lnTo>
                <a:cubicBezTo>
                  <a:pt x="2291985" y="486183"/>
                  <a:pt x="2298494" y="488766"/>
                  <a:pt x="2307736" y="484752"/>
                </a:cubicBezTo>
                <a:lnTo>
                  <a:pt x="2375687" y="455897"/>
                </a:lnTo>
                <a:cubicBezTo>
                  <a:pt x="2382766" y="453499"/>
                  <a:pt x="2390087" y="450857"/>
                  <a:pt x="2397650" y="447970"/>
                </a:cubicBezTo>
                <a:cubicBezTo>
                  <a:pt x="2405213" y="445083"/>
                  <a:pt x="2412721" y="442246"/>
                  <a:pt x="2420175" y="439456"/>
                </a:cubicBezTo>
                <a:cubicBezTo>
                  <a:pt x="2430168" y="435120"/>
                  <a:pt x="2439828" y="430888"/>
                  <a:pt x="2449156" y="426758"/>
                </a:cubicBezTo>
                <a:cubicBezTo>
                  <a:pt x="2458484" y="422628"/>
                  <a:pt x="2468336" y="418793"/>
                  <a:pt x="2478712" y="415251"/>
                </a:cubicBezTo>
                <a:lnTo>
                  <a:pt x="2516247" y="403554"/>
                </a:lnTo>
                <a:cubicBezTo>
                  <a:pt x="2518225" y="402823"/>
                  <a:pt x="2519762" y="401945"/>
                  <a:pt x="2520857" y="400922"/>
                </a:cubicBezTo>
                <a:cubicBezTo>
                  <a:pt x="2521953" y="399898"/>
                  <a:pt x="2522508" y="398436"/>
                  <a:pt x="2522525" y="396535"/>
                </a:cubicBezTo>
                <a:lnTo>
                  <a:pt x="2522525" y="327772"/>
                </a:lnTo>
                <a:cubicBezTo>
                  <a:pt x="2513453" y="331309"/>
                  <a:pt x="2504158" y="334798"/>
                  <a:pt x="2494641" y="338237"/>
                </a:cubicBezTo>
                <a:cubicBezTo>
                  <a:pt x="2485123" y="341677"/>
                  <a:pt x="2475673" y="344970"/>
                  <a:pt x="2466289" y="348116"/>
                </a:cubicBezTo>
                <a:lnTo>
                  <a:pt x="2466289" y="352811"/>
                </a:lnTo>
                <a:lnTo>
                  <a:pt x="2463940" y="352811"/>
                </a:lnTo>
                <a:cubicBezTo>
                  <a:pt x="2463842" y="352371"/>
                  <a:pt x="2463450" y="351686"/>
                  <a:pt x="2462765" y="350757"/>
                </a:cubicBezTo>
                <a:cubicBezTo>
                  <a:pt x="2462080" y="349828"/>
                  <a:pt x="2461688" y="348948"/>
                  <a:pt x="2461590" y="348116"/>
                </a:cubicBezTo>
                <a:cubicBezTo>
                  <a:pt x="2460807" y="346095"/>
                  <a:pt x="2459828" y="344660"/>
                  <a:pt x="2458654" y="343813"/>
                </a:cubicBezTo>
                <a:cubicBezTo>
                  <a:pt x="2457479" y="342965"/>
                  <a:pt x="2456108" y="343095"/>
                  <a:pt x="2454542" y="344204"/>
                </a:cubicBezTo>
                <a:cubicBezTo>
                  <a:pt x="2451459" y="346062"/>
                  <a:pt x="2448620" y="346649"/>
                  <a:pt x="2446026" y="345964"/>
                </a:cubicBezTo>
                <a:cubicBezTo>
                  <a:pt x="2443431" y="345280"/>
                  <a:pt x="2440788" y="343910"/>
                  <a:pt x="2438097" y="341856"/>
                </a:cubicBezTo>
                <a:cubicBezTo>
                  <a:pt x="2436955" y="341433"/>
                  <a:pt x="2435910" y="340715"/>
                  <a:pt x="2434964" y="339704"/>
                </a:cubicBezTo>
                <a:cubicBezTo>
                  <a:pt x="2434018" y="338694"/>
                  <a:pt x="2432974" y="337585"/>
                  <a:pt x="2431832" y="336379"/>
                </a:cubicBezTo>
                <a:cubicBezTo>
                  <a:pt x="2431734" y="335531"/>
                  <a:pt x="2431342" y="334292"/>
                  <a:pt x="2430657" y="332662"/>
                </a:cubicBezTo>
                <a:cubicBezTo>
                  <a:pt x="2429972" y="331032"/>
                  <a:pt x="2429580" y="329402"/>
                  <a:pt x="2429482" y="327772"/>
                </a:cubicBezTo>
                <a:cubicBezTo>
                  <a:pt x="2428060" y="330902"/>
                  <a:pt x="2426250" y="332467"/>
                  <a:pt x="2424053" y="332467"/>
                </a:cubicBezTo>
                <a:cubicBezTo>
                  <a:pt x="2422501" y="332467"/>
                  <a:pt x="2420175" y="330902"/>
                  <a:pt x="2417072" y="327772"/>
                </a:cubicBezTo>
                <a:cubicBezTo>
                  <a:pt x="2417008" y="327332"/>
                  <a:pt x="2416749" y="326647"/>
                  <a:pt x="2416297" y="325718"/>
                </a:cubicBezTo>
                <a:cubicBezTo>
                  <a:pt x="2415844" y="324788"/>
                  <a:pt x="2415586" y="323908"/>
                  <a:pt x="2415521" y="323077"/>
                </a:cubicBezTo>
                <a:cubicBezTo>
                  <a:pt x="2413682" y="313829"/>
                  <a:pt x="2412087" y="304829"/>
                  <a:pt x="2410737" y="296075"/>
                </a:cubicBezTo>
                <a:cubicBezTo>
                  <a:pt x="2409386" y="287322"/>
                  <a:pt x="2407596" y="278124"/>
                  <a:pt x="2405367" y="268481"/>
                </a:cubicBezTo>
                <a:cubicBezTo>
                  <a:pt x="2404277" y="262250"/>
                  <a:pt x="2403529" y="255921"/>
                  <a:pt x="2403122" y="249495"/>
                </a:cubicBezTo>
                <a:cubicBezTo>
                  <a:pt x="2402715" y="243070"/>
                  <a:pt x="2402162" y="236351"/>
                  <a:pt x="2401462" y="229341"/>
                </a:cubicBezTo>
                <a:cubicBezTo>
                  <a:pt x="2400258" y="221167"/>
                  <a:pt x="2398956" y="212826"/>
                  <a:pt x="2397557" y="204319"/>
                </a:cubicBezTo>
                <a:cubicBezTo>
                  <a:pt x="2396157" y="195812"/>
                  <a:pt x="2394856" y="187250"/>
                  <a:pt x="2393651" y="178632"/>
                </a:cubicBezTo>
                <a:cubicBezTo>
                  <a:pt x="2391780" y="170456"/>
                  <a:pt x="2390056" y="162378"/>
                  <a:pt x="2388477" y="154397"/>
                </a:cubicBezTo>
                <a:cubicBezTo>
                  <a:pt x="2386899" y="146417"/>
                  <a:pt x="2384979" y="138338"/>
                  <a:pt x="2382717" y="130162"/>
                </a:cubicBezTo>
                <a:cubicBezTo>
                  <a:pt x="2381122" y="122655"/>
                  <a:pt x="2378844" y="115400"/>
                  <a:pt x="2375883" y="108396"/>
                </a:cubicBezTo>
                <a:cubicBezTo>
                  <a:pt x="2372922" y="101393"/>
                  <a:pt x="2369471" y="95128"/>
                  <a:pt x="2365534" y="89602"/>
                </a:cubicBezTo>
                <a:cubicBezTo>
                  <a:pt x="2363272" y="86976"/>
                  <a:pt x="2361352" y="84639"/>
                  <a:pt x="2359774" y="82592"/>
                </a:cubicBezTo>
                <a:cubicBezTo>
                  <a:pt x="2358195" y="80545"/>
                  <a:pt x="2356471" y="78203"/>
                  <a:pt x="2354599" y="75567"/>
                </a:cubicBezTo>
                <a:cubicBezTo>
                  <a:pt x="2355787" y="75534"/>
                  <a:pt x="2356731" y="75599"/>
                  <a:pt x="2357430" y="75762"/>
                </a:cubicBezTo>
                <a:cubicBezTo>
                  <a:pt x="2358130" y="75925"/>
                  <a:pt x="2358488" y="76380"/>
                  <a:pt x="2358504" y="77129"/>
                </a:cubicBezTo>
                <a:cubicBezTo>
                  <a:pt x="2366982" y="80625"/>
                  <a:pt x="2374435" y="84944"/>
                  <a:pt x="2380862" y="90085"/>
                </a:cubicBezTo>
                <a:cubicBezTo>
                  <a:pt x="2387289" y="95225"/>
                  <a:pt x="2393375" y="101288"/>
                  <a:pt x="2399119" y="108273"/>
                </a:cubicBezTo>
                <a:cubicBezTo>
                  <a:pt x="2404537" y="114609"/>
                  <a:pt x="2409899" y="121091"/>
                  <a:pt x="2415204" y="127719"/>
                </a:cubicBezTo>
                <a:cubicBezTo>
                  <a:pt x="2420510" y="134348"/>
                  <a:pt x="2426052" y="140635"/>
                  <a:pt x="2431832" y="146579"/>
                </a:cubicBezTo>
                <a:cubicBezTo>
                  <a:pt x="2431782" y="148046"/>
                  <a:pt x="2431880" y="149023"/>
                  <a:pt x="2432125" y="149511"/>
                </a:cubicBezTo>
                <a:cubicBezTo>
                  <a:pt x="2432370" y="150000"/>
                  <a:pt x="2433055" y="150586"/>
                  <a:pt x="2434181" y="151270"/>
                </a:cubicBezTo>
                <a:cubicBezTo>
                  <a:pt x="2438097" y="147410"/>
                  <a:pt x="2442012" y="143990"/>
                  <a:pt x="2445928" y="141009"/>
                </a:cubicBezTo>
                <a:cubicBezTo>
                  <a:pt x="2449843" y="138029"/>
                  <a:pt x="2453759" y="135195"/>
                  <a:pt x="2457675" y="132508"/>
                </a:cubicBezTo>
                <a:cubicBezTo>
                  <a:pt x="2468193" y="126725"/>
                  <a:pt x="2478530" y="121287"/>
                  <a:pt x="2488686" y="116193"/>
                </a:cubicBezTo>
                <a:cubicBezTo>
                  <a:pt x="2498842" y="111099"/>
                  <a:pt x="2508817" y="105866"/>
                  <a:pt x="2518611" y="100493"/>
                </a:cubicBezTo>
                <a:cubicBezTo>
                  <a:pt x="2523736" y="97398"/>
                  <a:pt x="2528907" y="94642"/>
                  <a:pt x="2534125" y="92227"/>
                </a:cubicBezTo>
                <a:cubicBezTo>
                  <a:pt x="2539344" y="89812"/>
                  <a:pt x="2544317" y="87640"/>
                  <a:pt x="2549047" y="85711"/>
                </a:cubicBezTo>
                <a:cubicBezTo>
                  <a:pt x="2559107" y="80476"/>
                  <a:pt x="2569412" y="75532"/>
                  <a:pt x="2579963" y="70879"/>
                </a:cubicBezTo>
                <a:cubicBezTo>
                  <a:pt x="2590514" y="66227"/>
                  <a:pt x="2601801" y="62842"/>
                  <a:pt x="2613823" y="60727"/>
                </a:cubicBezTo>
                <a:cubicBezTo>
                  <a:pt x="2622867" y="59881"/>
                  <a:pt x="2632351" y="59035"/>
                  <a:pt x="2642275" y="58188"/>
                </a:cubicBezTo>
                <a:cubicBezTo>
                  <a:pt x="2652199" y="57343"/>
                  <a:pt x="2662269" y="56887"/>
                  <a:pt x="2672486" y="56822"/>
                </a:cubicBezTo>
                <a:cubicBezTo>
                  <a:pt x="2676419" y="56789"/>
                  <a:pt x="2680839" y="56659"/>
                  <a:pt x="2685747" y="56431"/>
                </a:cubicBezTo>
                <a:cubicBezTo>
                  <a:pt x="2690655" y="56203"/>
                  <a:pt x="2695855" y="56073"/>
                  <a:pt x="2701348" y="56041"/>
                </a:cubicBezTo>
                <a:cubicBezTo>
                  <a:pt x="2704533" y="54544"/>
                  <a:pt x="2707913" y="53633"/>
                  <a:pt x="2711488" y="53307"/>
                </a:cubicBezTo>
                <a:cubicBezTo>
                  <a:pt x="2715063" y="52981"/>
                  <a:pt x="2718443" y="52851"/>
                  <a:pt x="2721629" y="52916"/>
                </a:cubicBezTo>
                <a:close/>
                <a:moveTo>
                  <a:pt x="4141195" y="48230"/>
                </a:moveTo>
                <a:cubicBezTo>
                  <a:pt x="4148083" y="48881"/>
                  <a:pt x="4155361" y="49922"/>
                  <a:pt x="4163029" y="51354"/>
                </a:cubicBezTo>
                <a:cubicBezTo>
                  <a:pt x="4168032" y="52282"/>
                  <a:pt x="4172255" y="54332"/>
                  <a:pt x="4175700" y="57505"/>
                </a:cubicBezTo>
                <a:cubicBezTo>
                  <a:pt x="4179143" y="60678"/>
                  <a:pt x="4182198" y="64095"/>
                  <a:pt x="4184862" y="67756"/>
                </a:cubicBezTo>
                <a:cubicBezTo>
                  <a:pt x="4190256" y="75504"/>
                  <a:pt x="4193506" y="83322"/>
                  <a:pt x="4194611" y="91209"/>
                </a:cubicBezTo>
                <a:cubicBezTo>
                  <a:pt x="4195717" y="99097"/>
                  <a:pt x="4195066" y="107138"/>
                  <a:pt x="4192659" y="115333"/>
                </a:cubicBezTo>
                <a:cubicBezTo>
                  <a:pt x="4189199" y="124747"/>
                  <a:pt x="4185203" y="133868"/>
                  <a:pt x="4180671" y="142696"/>
                </a:cubicBezTo>
                <a:cubicBezTo>
                  <a:pt x="4176138" y="151524"/>
                  <a:pt x="4170777" y="159863"/>
                  <a:pt x="4164588" y="167714"/>
                </a:cubicBezTo>
                <a:cubicBezTo>
                  <a:pt x="4162200" y="172356"/>
                  <a:pt x="4159374" y="176753"/>
                  <a:pt x="4156108" y="180903"/>
                </a:cubicBezTo>
                <a:cubicBezTo>
                  <a:pt x="4152843" y="185054"/>
                  <a:pt x="4149432" y="189249"/>
                  <a:pt x="4145874" y="193489"/>
                </a:cubicBezTo>
                <a:cubicBezTo>
                  <a:pt x="4139650" y="201655"/>
                  <a:pt x="4132981" y="209287"/>
                  <a:pt x="4125870" y="216384"/>
                </a:cubicBezTo>
                <a:cubicBezTo>
                  <a:pt x="4118758" y="223482"/>
                  <a:pt x="4111108" y="230146"/>
                  <a:pt x="4102920" y="236377"/>
                </a:cubicBezTo>
                <a:cubicBezTo>
                  <a:pt x="4096669" y="241137"/>
                  <a:pt x="4090027" y="245505"/>
                  <a:pt x="4082995" y="249483"/>
                </a:cubicBezTo>
                <a:cubicBezTo>
                  <a:pt x="4075962" y="253461"/>
                  <a:pt x="4068539" y="256656"/>
                  <a:pt x="4060726" y="259068"/>
                </a:cubicBezTo>
                <a:lnTo>
                  <a:pt x="4045098" y="266893"/>
                </a:lnTo>
                <a:cubicBezTo>
                  <a:pt x="4041256" y="268800"/>
                  <a:pt x="4037610" y="270463"/>
                  <a:pt x="4034159" y="271881"/>
                </a:cubicBezTo>
                <a:cubicBezTo>
                  <a:pt x="4030708" y="273299"/>
                  <a:pt x="4027062" y="274767"/>
                  <a:pt x="4023220" y="276283"/>
                </a:cubicBezTo>
                <a:cubicBezTo>
                  <a:pt x="4020876" y="276772"/>
                  <a:pt x="4018336" y="277554"/>
                  <a:pt x="4015602" y="278630"/>
                </a:cubicBezTo>
                <a:cubicBezTo>
                  <a:pt x="4012867" y="279706"/>
                  <a:pt x="4009936" y="280488"/>
                  <a:pt x="4006811" y="280977"/>
                </a:cubicBezTo>
                <a:lnTo>
                  <a:pt x="4006030" y="280977"/>
                </a:lnTo>
                <a:cubicBezTo>
                  <a:pt x="4006437" y="280635"/>
                  <a:pt x="4006990" y="280342"/>
                  <a:pt x="4007690" y="280097"/>
                </a:cubicBezTo>
                <a:cubicBezTo>
                  <a:pt x="4008390" y="279853"/>
                  <a:pt x="4009139" y="279364"/>
                  <a:pt x="4009936" y="278630"/>
                </a:cubicBezTo>
                <a:cubicBezTo>
                  <a:pt x="4014966" y="274277"/>
                  <a:pt x="4019362" y="269485"/>
                  <a:pt x="4023122" y="264252"/>
                </a:cubicBezTo>
                <a:cubicBezTo>
                  <a:pt x="4026882" y="259019"/>
                  <a:pt x="4030301" y="253640"/>
                  <a:pt x="4033378" y="248114"/>
                </a:cubicBezTo>
                <a:cubicBezTo>
                  <a:pt x="4035722" y="243370"/>
                  <a:pt x="4037870" y="238579"/>
                  <a:pt x="4039824" y="233743"/>
                </a:cubicBezTo>
                <a:cubicBezTo>
                  <a:pt x="4041777" y="228908"/>
                  <a:pt x="4043536" y="224322"/>
                  <a:pt x="4045098" y="219986"/>
                </a:cubicBezTo>
                <a:cubicBezTo>
                  <a:pt x="4046677" y="216122"/>
                  <a:pt x="4048403" y="212355"/>
                  <a:pt x="4050275" y="208686"/>
                </a:cubicBezTo>
                <a:cubicBezTo>
                  <a:pt x="4052147" y="205016"/>
                  <a:pt x="4054068" y="201250"/>
                  <a:pt x="4056038" y="197385"/>
                </a:cubicBezTo>
                <a:cubicBezTo>
                  <a:pt x="4058007" y="193440"/>
                  <a:pt x="4060319" y="189442"/>
                  <a:pt x="4062972" y="185393"/>
                </a:cubicBezTo>
                <a:cubicBezTo>
                  <a:pt x="4065626" y="181343"/>
                  <a:pt x="4068523" y="177535"/>
                  <a:pt x="4071665" y="173968"/>
                </a:cubicBezTo>
                <a:cubicBezTo>
                  <a:pt x="4078160" y="166850"/>
                  <a:pt x="4083728" y="159000"/>
                  <a:pt x="4088367" y="150416"/>
                </a:cubicBezTo>
                <a:cubicBezTo>
                  <a:pt x="4093006" y="141833"/>
                  <a:pt x="4097597" y="133005"/>
                  <a:pt x="4102138" y="123933"/>
                </a:cubicBezTo>
                <a:cubicBezTo>
                  <a:pt x="4104450" y="118998"/>
                  <a:pt x="4106859" y="114404"/>
                  <a:pt x="4109366" y="110153"/>
                </a:cubicBezTo>
                <a:cubicBezTo>
                  <a:pt x="4111873" y="105902"/>
                  <a:pt x="4114673" y="101114"/>
                  <a:pt x="4117766" y="95788"/>
                </a:cubicBezTo>
                <a:cubicBezTo>
                  <a:pt x="4119687" y="90303"/>
                  <a:pt x="4122096" y="84881"/>
                  <a:pt x="4124993" y="79523"/>
                </a:cubicBezTo>
                <a:cubicBezTo>
                  <a:pt x="4127891" y="74164"/>
                  <a:pt x="4131472" y="68940"/>
                  <a:pt x="4135738" y="63851"/>
                </a:cubicBezTo>
                <a:cubicBezTo>
                  <a:pt x="4136387" y="61638"/>
                  <a:pt x="4136647" y="59816"/>
                  <a:pt x="4136517" y="58384"/>
                </a:cubicBezTo>
                <a:cubicBezTo>
                  <a:pt x="4134564" y="57245"/>
                  <a:pt x="4132612" y="56594"/>
                  <a:pt x="4130659" y="56431"/>
                </a:cubicBezTo>
                <a:cubicBezTo>
                  <a:pt x="4128705" y="56268"/>
                  <a:pt x="4126752" y="56399"/>
                  <a:pt x="4124798" y="56822"/>
                </a:cubicBezTo>
                <a:cubicBezTo>
                  <a:pt x="4119410" y="58058"/>
                  <a:pt x="4114364" y="59685"/>
                  <a:pt x="4109659" y="61703"/>
                </a:cubicBezTo>
                <a:cubicBezTo>
                  <a:pt x="4104955" y="63721"/>
                  <a:pt x="4100104" y="65739"/>
                  <a:pt x="4095106" y="67756"/>
                </a:cubicBezTo>
                <a:cubicBezTo>
                  <a:pt x="4085795" y="72914"/>
                  <a:pt x="4077265" y="78754"/>
                  <a:pt x="4069516" y="85276"/>
                </a:cubicBezTo>
                <a:cubicBezTo>
                  <a:pt x="4061767" y="91798"/>
                  <a:pt x="4054410" y="98429"/>
                  <a:pt x="4047442" y="105169"/>
                </a:cubicBezTo>
                <a:cubicBezTo>
                  <a:pt x="4041973" y="110284"/>
                  <a:pt x="4036698" y="115691"/>
                  <a:pt x="4031619" y="121392"/>
                </a:cubicBezTo>
                <a:cubicBezTo>
                  <a:pt x="4026541" y="127092"/>
                  <a:pt x="4021657" y="132891"/>
                  <a:pt x="4016969" y="138787"/>
                </a:cubicBezTo>
                <a:cubicBezTo>
                  <a:pt x="4014136" y="142745"/>
                  <a:pt x="4011206" y="146947"/>
                  <a:pt x="4008178" y="151394"/>
                </a:cubicBezTo>
                <a:cubicBezTo>
                  <a:pt x="4005151" y="155840"/>
                  <a:pt x="4002611" y="160238"/>
                  <a:pt x="4000560" y="164586"/>
                </a:cubicBezTo>
                <a:cubicBezTo>
                  <a:pt x="3999746" y="167274"/>
                  <a:pt x="3998835" y="169717"/>
                  <a:pt x="3997825" y="171916"/>
                </a:cubicBezTo>
                <a:cubicBezTo>
                  <a:pt x="3996816" y="174115"/>
                  <a:pt x="3995904" y="176362"/>
                  <a:pt x="3995091" y="178659"/>
                </a:cubicBezTo>
                <a:cubicBezTo>
                  <a:pt x="3993528" y="184044"/>
                  <a:pt x="3991379" y="188888"/>
                  <a:pt x="3988644" y="193193"/>
                </a:cubicBezTo>
                <a:cubicBezTo>
                  <a:pt x="3985909" y="197498"/>
                  <a:pt x="3982588" y="201753"/>
                  <a:pt x="3978682" y="205958"/>
                </a:cubicBezTo>
                <a:cubicBezTo>
                  <a:pt x="3977135" y="206640"/>
                  <a:pt x="3975930" y="207224"/>
                  <a:pt x="3975068" y="207712"/>
                </a:cubicBezTo>
                <a:cubicBezTo>
                  <a:pt x="3974205" y="208198"/>
                  <a:pt x="3973587" y="209173"/>
                  <a:pt x="3973212" y="210634"/>
                </a:cubicBezTo>
                <a:cubicBezTo>
                  <a:pt x="3970021" y="214563"/>
                  <a:pt x="3966245" y="217226"/>
                  <a:pt x="3961882" y="218622"/>
                </a:cubicBezTo>
                <a:cubicBezTo>
                  <a:pt x="3957520" y="220018"/>
                  <a:pt x="3952961" y="219953"/>
                  <a:pt x="3948208" y="218427"/>
                </a:cubicBezTo>
                <a:cubicBezTo>
                  <a:pt x="3947036" y="218330"/>
                  <a:pt x="3945864" y="218135"/>
                  <a:pt x="3944692" y="217843"/>
                </a:cubicBezTo>
                <a:cubicBezTo>
                  <a:pt x="3943520" y="217550"/>
                  <a:pt x="3942348" y="217745"/>
                  <a:pt x="3941176" y="218427"/>
                </a:cubicBezTo>
                <a:cubicBezTo>
                  <a:pt x="3935690" y="219142"/>
                  <a:pt x="3930644" y="218492"/>
                  <a:pt x="3926037" y="216479"/>
                </a:cubicBezTo>
                <a:cubicBezTo>
                  <a:pt x="3921430" y="214466"/>
                  <a:pt x="3917360" y="211478"/>
                  <a:pt x="3913828" y="207516"/>
                </a:cubicBezTo>
                <a:cubicBezTo>
                  <a:pt x="3913063" y="207046"/>
                  <a:pt x="3912249" y="206429"/>
                  <a:pt x="3911386" y="205666"/>
                </a:cubicBezTo>
                <a:cubicBezTo>
                  <a:pt x="3910523" y="204902"/>
                  <a:pt x="3909514" y="204481"/>
                  <a:pt x="3908358" y="204399"/>
                </a:cubicBezTo>
                <a:cubicBezTo>
                  <a:pt x="3903019" y="202045"/>
                  <a:pt x="3898857" y="199155"/>
                  <a:pt x="3895874" y="195728"/>
                </a:cubicBezTo>
                <a:cubicBezTo>
                  <a:pt x="3892890" y="192302"/>
                  <a:pt x="3890303" y="188436"/>
                  <a:pt x="3888113" y="184132"/>
                </a:cubicBezTo>
                <a:cubicBezTo>
                  <a:pt x="3884987" y="177567"/>
                  <a:pt x="3882295" y="170955"/>
                  <a:pt x="3880036" y="164293"/>
                </a:cubicBezTo>
                <a:cubicBezTo>
                  <a:pt x="3877777" y="157632"/>
                  <a:pt x="3876054" y="150433"/>
                  <a:pt x="3874865" y="142696"/>
                </a:cubicBezTo>
                <a:cubicBezTo>
                  <a:pt x="3874084" y="137565"/>
                  <a:pt x="3873108" y="132386"/>
                  <a:pt x="3871936" y="127158"/>
                </a:cubicBezTo>
                <a:cubicBezTo>
                  <a:pt x="3870765" y="121929"/>
                  <a:pt x="3869398" y="116945"/>
                  <a:pt x="3867836" y="112206"/>
                </a:cubicBezTo>
                <a:cubicBezTo>
                  <a:pt x="3867803" y="109437"/>
                  <a:pt x="3867282" y="106375"/>
                  <a:pt x="3866274" y="103019"/>
                </a:cubicBezTo>
                <a:cubicBezTo>
                  <a:pt x="3865265" y="99664"/>
                  <a:pt x="3863963" y="96211"/>
                  <a:pt x="3862368" y="92661"/>
                </a:cubicBezTo>
                <a:cubicBezTo>
                  <a:pt x="3861978" y="91063"/>
                  <a:pt x="3861392" y="88981"/>
                  <a:pt x="3860611" y="86415"/>
                </a:cubicBezTo>
                <a:cubicBezTo>
                  <a:pt x="3859830" y="83850"/>
                  <a:pt x="3858854" y="81005"/>
                  <a:pt x="3857682" y="77881"/>
                </a:cubicBezTo>
                <a:cubicBezTo>
                  <a:pt x="3858854" y="78588"/>
                  <a:pt x="3859830" y="79102"/>
                  <a:pt x="3860611" y="79423"/>
                </a:cubicBezTo>
                <a:cubicBezTo>
                  <a:pt x="3861392" y="79745"/>
                  <a:pt x="3861978" y="80259"/>
                  <a:pt x="3862368" y="80966"/>
                </a:cubicBezTo>
                <a:cubicBezTo>
                  <a:pt x="3865899" y="84110"/>
                  <a:pt x="3869577" y="87358"/>
                  <a:pt x="3873401" y="90710"/>
                </a:cubicBezTo>
                <a:cubicBezTo>
                  <a:pt x="3877224" y="94062"/>
                  <a:pt x="3881097" y="97318"/>
                  <a:pt x="3885019" y="100479"/>
                </a:cubicBezTo>
                <a:cubicBezTo>
                  <a:pt x="3887758" y="102857"/>
                  <a:pt x="3890404" y="105332"/>
                  <a:pt x="3892956" y="107906"/>
                </a:cubicBezTo>
                <a:cubicBezTo>
                  <a:pt x="3895509" y="110479"/>
                  <a:pt x="3897778" y="112955"/>
                  <a:pt x="3899763" y="115333"/>
                </a:cubicBezTo>
                <a:cubicBezTo>
                  <a:pt x="3909872" y="123102"/>
                  <a:pt x="3919541" y="131213"/>
                  <a:pt x="3928771" y="139666"/>
                </a:cubicBezTo>
                <a:cubicBezTo>
                  <a:pt x="3938001" y="148120"/>
                  <a:pt x="3947085" y="157208"/>
                  <a:pt x="3956022" y="166932"/>
                </a:cubicBezTo>
                <a:cubicBezTo>
                  <a:pt x="3957031" y="168495"/>
                  <a:pt x="3957943" y="169277"/>
                  <a:pt x="3958757" y="169277"/>
                </a:cubicBezTo>
                <a:cubicBezTo>
                  <a:pt x="3959571" y="169277"/>
                  <a:pt x="3961264" y="168495"/>
                  <a:pt x="3963835" y="166932"/>
                </a:cubicBezTo>
                <a:cubicBezTo>
                  <a:pt x="3968605" y="163463"/>
                  <a:pt x="3973521" y="159847"/>
                  <a:pt x="3978584" y="156084"/>
                </a:cubicBezTo>
                <a:cubicBezTo>
                  <a:pt x="3983647" y="152322"/>
                  <a:pt x="3988367" y="148120"/>
                  <a:pt x="3992746" y="143478"/>
                </a:cubicBezTo>
                <a:cubicBezTo>
                  <a:pt x="3993169" y="143070"/>
                  <a:pt x="3993691" y="142712"/>
                  <a:pt x="3994309" y="142403"/>
                </a:cubicBezTo>
                <a:cubicBezTo>
                  <a:pt x="3994928" y="142093"/>
                  <a:pt x="3995449" y="141930"/>
                  <a:pt x="3995872" y="141914"/>
                </a:cubicBezTo>
                <a:cubicBezTo>
                  <a:pt x="4005981" y="132858"/>
                  <a:pt x="4015846" y="123607"/>
                  <a:pt x="4025466" y="114160"/>
                </a:cubicBezTo>
                <a:cubicBezTo>
                  <a:pt x="4035087" y="104713"/>
                  <a:pt x="4044756" y="95462"/>
                  <a:pt x="4054475" y="86406"/>
                </a:cubicBezTo>
                <a:cubicBezTo>
                  <a:pt x="4061930" y="80529"/>
                  <a:pt x="4069679" y="75025"/>
                  <a:pt x="4077721" y="69893"/>
                </a:cubicBezTo>
                <a:cubicBezTo>
                  <a:pt x="4085762" y="64760"/>
                  <a:pt x="4093901" y="60403"/>
                  <a:pt x="4102138" y="56822"/>
                </a:cubicBezTo>
                <a:cubicBezTo>
                  <a:pt x="4108015" y="53730"/>
                  <a:pt x="4114233" y="51517"/>
                  <a:pt x="4120792" y="50183"/>
                </a:cubicBezTo>
                <a:cubicBezTo>
                  <a:pt x="4127351" y="48848"/>
                  <a:pt x="4134152" y="48198"/>
                  <a:pt x="4141195" y="48230"/>
                </a:cubicBezTo>
                <a:close/>
                <a:moveTo>
                  <a:pt x="1169439" y="44618"/>
                </a:moveTo>
                <a:cubicBezTo>
                  <a:pt x="1173880" y="44472"/>
                  <a:pt x="1178272" y="45155"/>
                  <a:pt x="1182616" y="46668"/>
                </a:cubicBezTo>
                <a:cubicBezTo>
                  <a:pt x="1185349" y="46977"/>
                  <a:pt x="1188082" y="47140"/>
                  <a:pt x="1190816" y="47156"/>
                </a:cubicBezTo>
                <a:cubicBezTo>
                  <a:pt x="1193549" y="47172"/>
                  <a:pt x="1196282" y="47531"/>
                  <a:pt x="1199015" y="48230"/>
                </a:cubicBezTo>
                <a:cubicBezTo>
                  <a:pt x="1206694" y="49922"/>
                  <a:pt x="1213983" y="52786"/>
                  <a:pt x="1220881" y="56822"/>
                </a:cubicBezTo>
                <a:cubicBezTo>
                  <a:pt x="1225567" y="59165"/>
                  <a:pt x="1230252" y="62289"/>
                  <a:pt x="1234938" y="66194"/>
                </a:cubicBezTo>
                <a:cubicBezTo>
                  <a:pt x="1239753" y="69449"/>
                  <a:pt x="1243398" y="73875"/>
                  <a:pt x="1245870" y="79472"/>
                </a:cubicBezTo>
                <a:cubicBezTo>
                  <a:pt x="1249303" y="86892"/>
                  <a:pt x="1250833" y="94117"/>
                  <a:pt x="1250458" y="101146"/>
                </a:cubicBezTo>
                <a:cubicBezTo>
                  <a:pt x="1250084" y="108176"/>
                  <a:pt x="1248295" y="115010"/>
                  <a:pt x="1245090" y="121649"/>
                </a:cubicBezTo>
                <a:cubicBezTo>
                  <a:pt x="1240729" y="132209"/>
                  <a:pt x="1235588" y="142526"/>
                  <a:pt x="1229666" y="152598"/>
                </a:cubicBezTo>
                <a:cubicBezTo>
                  <a:pt x="1223745" y="162670"/>
                  <a:pt x="1217432" y="172401"/>
                  <a:pt x="1210729" y="181790"/>
                </a:cubicBezTo>
                <a:cubicBezTo>
                  <a:pt x="1204075" y="190739"/>
                  <a:pt x="1197274" y="199591"/>
                  <a:pt x="1190328" y="208346"/>
                </a:cubicBezTo>
                <a:cubicBezTo>
                  <a:pt x="1183381" y="217100"/>
                  <a:pt x="1176385" y="225952"/>
                  <a:pt x="1169340" y="234901"/>
                </a:cubicBezTo>
                <a:cubicBezTo>
                  <a:pt x="1166591" y="238058"/>
                  <a:pt x="1163695" y="241312"/>
                  <a:pt x="1160653" y="244664"/>
                </a:cubicBezTo>
                <a:cubicBezTo>
                  <a:pt x="1157610" y="248016"/>
                  <a:pt x="1154519" y="251271"/>
                  <a:pt x="1151379" y="254427"/>
                </a:cubicBezTo>
                <a:cubicBezTo>
                  <a:pt x="1149167" y="256771"/>
                  <a:pt x="1149687" y="259114"/>
                  <a:pt x="1152942" y="261457"/>
                </a:cubicBezTo>
                <a:cubicBezTo>
                  <a:pt x="1154503" y="262189"/>
                  <a:pt x="1156065" y="262677"/>
                  <a:pt x="1157627" y="262921"/>
                </a:cubicBezTo>
                <a:cubicBezTo>
                  <a:pt x="1159189" y="263165"/>
                  <a:pt x="1160750" y="263458"/>
                  <a:pt x="1162312" y="263800"/>
                </a:cubicBezTo>
                <a:cubicBezTo>
                  <a:pt x="1162784" y="264044"/>
                  <a:pt x="1163402" y="264142"/>
                  <a:pt x="1164167" y="264093"/>
                </a:cubicBezTo>
                <a:cubicBezTo>
                  <a:pt x="1164932" y="264044"/>
                  <a:pt x="1165355" y="264727"/>
                  <a:pt x="1165436" y="266143"/>
                </a:cubicBezTo>
                <a:lnTo>
                  <a:pt x="1167779" y="266143"/>
                </a:lnTo>
                <a:cubicBezTo>
                  <a:pt x="1173278" y="263784"/>
                  <a:pt x="1178875" y="261473"/>
                  <a:pt x="1184568" y="259211"/>
                </a:cubicBezTo>
                <a:cubicBezTo>
                  <a:pt x="1190263" y="256949"/>
                  <a:pt x="1195859" y="254834"/>
                  <a:pt x="1201358" y="252865"/>
                </a:cubicBezTo>
                <a:cubicBezTo>
                  <a:pt x="1202123" y="252784"/>
                  <a:pt x="1202741" y="252361"/>
                  <a:pt x="1203213" y="251596"/>
                </a:cubicBezTo>
                <a:cubicBezTo>
                  <a:pt x="1203685" y="250831"/>
                  <a:pt x="1204108" y="250213"/>
                  <a:pt x="1204482" y="249741"/>
                </a:cubicBezTo>
                <a:cubicBezTo>
                  <a:pt x="1204449" y="249367"/>
                  <a:pt x="1204319" y="249139"/>
                  <a:pt x="1204091" y="249058"/>
                </a:cubicBezTo>
                <a:cubicBezTo>
                  <a:pt x="1203863" y="248976"/>
                  <a:pt x="1203733" y="248944"/>
                  <a:pt x="1203701" y="248960"/>
                </a:cubicBezTo>
                <a:cubicBezTo>
                  <a:pt x="1205263" y="248927"/>
                  <a:pt x="1206825" y="248797"/>
                  <a:pt x="1208386" y="248569"/>
                </a:cubicBezTo>
                <a:cubicBezTo>
                  <a:pt x="1209948" y="248342"/>
                  <a:pt x="1211510" y="248212"/>
                  <a:pt x="1213072" y="248179"/>
                </a:cubicBezTo>
                <a:cubicBezTo>
                  <a:pt x="1217725" y="248895"/>
                  <a:pt x="1220719" y="250392"/>
                  <a:pt x="1222052" y="252670"/>
                </a:cubicBezTo>
                <a:cubicBezTo>
                  <a:pt x="1223387" y="254948"/>
                  <a:pt x="1223256" y="258398"/>
                  <a:pt x="1221662" y="263019"/>
                </a:cubicBezTo>
                <a:cubicBezTo>
                  <a:pt x="1218522" y="269625"/>
                  <a:pt x="1214845" y="275939"/>
                  <a:pt x="1210631" y="281959"/>
                </a:cubicBezTo>
                <a:cubicBezTo>
                  <a:pt x="1206418" y="287980"/>
                  <a:pt x="1201765" y="293903"/>
                  <a:pt x="1196672" y="299728"/>
                </a:cubicBezTo>
                <a:cubicBezTo>
                  <a:pt x="1187269" y="310988"/>
                  <a:pt x="1177182" y="321663"/>
                  <a:pt x="1166412" y="331751"/>
                </a:cubicBezTo>
                <a:cubicBezTo>
                  <a:pt x="1155642" y="341840"/>
                  <a:pt x="1144384" y="351733"/>
                  <a:pt x="1132638" y="361431"/>
                </a:cubicBezTo>
                <a:cubicBezTo>
                  <a:pt x="1129156" y="364181"/>
                  <a:pt x="1125577" y="367078"/>
                  <a:pt x="1121900" y="370121"/>
                </a:cubicBezTo>
                <a:cubicBezTo>
                  <a:pt x="1118223" y="373163"/>
                  <a:pt x="1114253" y="376255"/>
                  <a:pt x="1109991" y="379395"/>
                </a:cubicBezTo>
                <a:lnTo>
                  <a:pt x="1114676" y="382520"/>
                </a:lnTo>
                <a:cubicBezTo>
                  <a:pt x="1119687" y="384960"/>
                  <a:pt x="1124699" y="387694"/>
                  <a:pt x="1129709" y="390721"/>
                </a:cubicBezTo>
                <a:cubicBezTo>
                  <a:pt x="1134720" y="393747"/>
                  <a:pt x="1140121" y="396481"/>
                  <a:pt x="1145913" y="398922"/>
                </a:cubicBezTo>
                <a:cubicBezTo>
                  <a:pt x="1150598" y="400744"/>
                  <a:pt x="1155480" y="402176"/>
                  <a:pt x="1160556" y="403217"/>
                </a:cubicBezTo>
                <a:cubicBezTo>
                  <a:pt x="1165632" y="404259"/>
                  <a:pt x="1170902" y="405691"/>
                  <a:pt x="1176369" y="407513"/>
                </a:cubicBezTo>
                <a:lnTo>
                  <a:pt x="1198234" y="410637"/>
                </a:lnTo>
                <a:cubicBezTo>
                  <a:pt x="1200594" y="410979"/>
                  <a:pt x="1202904" y="411272"/>
                  <a:pt x="1205165" y="411516"/>
                </a:cubicBezTo>
                <a:cubicBezTo>
                  <a:pt x="1207426" y="411760"/>
                  <a:pt x="1209541" y="412248"/>
                  <a:pt x="1211510" y="412980"/>
                </a:cubicBezTo>
                <a:cubicBezTo>
                  <a:pt x="1219791" y="414722"/>
                  <a:pt x="1228023" y="416512"/>
                  <a:pt x="1236207" y="418350"/>
                </a:cubicBezTo>
                <a:cubicBezTo>
                  <a:pt x="1244391" y="420189"/>
                  <a:pt x="1252036" y="423346"/>
                  <a:pt x="1259147" y="427820"/>
                </a:cubicBezTo>
                <a:cubicBezTo>
                  <a:pt x="1260366" y="428569"/>
                  <a:pt x="1261245" y="429415"/>
                  <a:pt x="1261782" y="430359"/>
                </a:cubicBezTo>
                <a:cubicBezTo>
                  <a:pt x="1262318" y="431303"/>
                  <a:pt x="1262221" y="432539"/>
                  <a:pt x="1261489" y="434069"/>
                </a:cubicBezTo>
                <a:cubicBezTo>
                  <a:pt x="1259846" y="436445"/>
                  <a:pt x="1258056" y="439113"/>
                  <a:pt x="1256120" y="442075"/>
                </a:cubicBezTo>
                <a:cubicBezTo>
                  <a:pt x="1254184" y="445036"/>
                  <a:pt x="1252590" y="448095"/>
                  <a:pt x="1251337" y="451252"/>
                </a:cubicBezTo>
                <a:cubicBezTo>
                  <a:pt x="1250930" y="451610"/>
                  <a:pt x="1250572" y="451870"/>
                  <a:pt x="1250264" y="452033"/>
                </a:cubicBezTo>
                <a:cubicBezTo>
                  <a:pt x="1249954" y="452196"/>
                  <a:pt x="1249792" y="452456"/>
                  <a:pt x="1249775" y="452814"/>
                </a:cubicBezTo>
                <a:cubicBezTo>
                  <a:pt x="1249124" y="454506"/>
                  <a:pt x="1248083" y="455808"/>
                  <a:pt x="1246652" y="456719"/>
                </a:cubicBezTo>
                <a:cubicBezTo>
                  <a:pt x="1242747" y="459720"/>
                  <a:pt x="1239623" y="463092"/>
                  <a:pt x="1237280" y="466835"/>
                </a:cubicBezTo>
                <a:lnTo>
                  <a:pt x="1235719" y="469912"/>
                </a:lnTo>
                <a:cubicBezTo>
                  <a:pt x="1235328" y="471000"/>
                  <a:pt x="1234742" y="471747"/>
                  <a:pt x="1233961" y="472152"/>
                </a:cubicBezTo>
                <a:cubicBezTo>
                  <a:pt x="1233181" y="472558"/>
                  <a:pt x="1232204" y="473109"/>
                  <a:pt x="1231033" y="473806"/>
                </a:cubicBezTo>
                <a:cubicBezTo>
                  <a:pt x="1228723" y="475322"/>
                  <a:pt x="1226510" y="476202"/>
                  <a:pt x="1224395" y="476446"/>
                </a:cubicBezTo>
                <a:cubicBezTo>
                  <a:pt x="1222280" y="476691"/>
                  <a:pt x="1220068" y="476593"/>
                  <a:pt x="1217758" y="476153"/>
                </a:cubicBezTo>
                <a:cubicBezTo>
                  <a:pt x="1215789" y="476169"/>
                  <a:pt x="1213869" y="476332"/>
                  <a:pt x="1211998" y="476642"/>
                </a:cubicBezTo>
                <a:cubicBezTo>
                  <a:pt x="1210128" y="476952"/>
                  <a:pt x="1208403" y="477310"/>
                  <a:pt x="1206825" y="477718"/>
                </a:cubicBezTo>
                <a:cubicBezTo>
                  <a:pt x="1207996" y="478940"/>
                  <a:pt x="1209363" y="480016"/>
                  <a:pt x="1210925" y="480945"/>
                </a:cubicBezTo>
                <a:cubicBezTo>
                  <a:pt x="1212486" y="481874"/>
                  <a:pt x="1214243" y="482363"/>
                  <a:pt x="1216196" y="482412"/>
                </a:cubicBezTo>
                <a:cubicBezTo>
                  <a:pt x="1216945" y="482379"/>
                  <a:pt x="1217595" y="482444"/>
                  <a:pt x="1218148" y="482608"/>
                </a:cubicBezTo>
                <a:cubicBezTo>
                  <a:pt x="1218701" y="482771"/>
                  <a:pt x="1219352" y="483227"/>
                  <a:pt x="1220100" y="483977"/>
                </a:cubicBezTo>
                <a:cubicBezTo>
                  <a:pt x="1219303" y="484417"/>
                  <a:pt x="1218555" y="484906"/>
                  <a:pt x="1217855" y="485444"/>
                </a:cubicBezTo>
                <a:cubicBezTo>
                  <a:pt x="1217156" y="485982"/>
                  <a:pt x="1216602" y="486275"/>
                  <a:pt x="1216196" y="486324"/>
                </a:cubicBezTo>
                <a:cubicBezTo>
                  <a:pt x="1214569" y="485965"/>
                  <a:pt x="1212942" y="485509"/>
                  <a:pt x="1211315" y="484955"/>
                </a:cubicBezTo>
                <a:cubicBezTo>
                  <a:pt x="1209688" y="484400"/>
                  <a:pt x="1208452" y="483553"/>
                  <a:pt x="1207606" y="482412"/>
                </a:cubicBezTo>
                <a:cubicBezTo>
                  <a:pt x="1204449" y="480472"/>
                  <a:pt x="1201195" y="479266"/>
                  <a:pt x="1197844" y="478794"/>
                </a:cubicBezTo>
                <a:cubicBezTo>
                  <a:pt x="1194493" y="478321"/>
                  <a:pt x="1191239" y="478484"/>
                  <a:pt x="1188082" y="479282"/>
                </a:cubicBezTo>
                <a:cubicBezTo>
                  <a:pt x="1181852" y="480505"/>
                  <a:pt x="1175572" y="481776"/>
                  <a:pt x="1169243" y="483097"/>
                </a:cubicBezTo>
                <a:cubicBezTo>
                  <a:pt x="1162914" y="484417"/>
                  <a:pt x="1156439" y="485493"/>
                  <a:pt x="1149818" y="486324"/>
                </a:cubicBezTo>
                <a:cubicBezTo>
                  <a:pt x="1144351" y="487823"/>
                  <a:pt x="1138885" y="489127"/>
                  <a:pt x="1133418" y="490236"/>
                </a:cubicBezTo>
                <a:cubicBezTo>
                  <a:pt x="1127952" y="491344"/>
                  <a:pt x="1122486" y="492648"/>
                  <a:pt x="1117019" y="494147"/>
                </a:cubicBezTo>
                <a:lnTo>
                  <a:pt x="1105305" y="496495"/>
                </a:lnTo>
                <a:cubicBezTo>
                  <a:pt x="1104540" y="496527"/>
                  <a:pt x="1103923" y="496853"/>
                  <a:pt x="1103450" y="497473"/>
                </a:cubicBezTo>
                <a:cubicBezTo>
                  <a:pt x="1102979" y="498092"/>
                  <a:pt x="1102556" y="498809"/>
                  <a:pt x="1102181" y="499624"/>
                </a:cubicBezTo>
                <a:cubicBezTo>
                  <a:pt x="1100750" y="503536"/>
                  <a:pt x="1099708" y="508230"/>
                  <a:pt x="1099058" y="513707"/>
                </a:cubicBezTo>
                <a:cubicBezTo>
                  <a:pt x="1097415" y="519591"/>
                  <a:pt x="1095234" y="525422"/>
                  <a:pt x="1092518" y="531201"/>
                </a:cubicBezTo>
                <a:cubicBezTo>
                  <a:pt x="1089801" y="536980"/>
                  <a:pt x="1087035" y="542608"/>
                  <a:pt x="1084220" y="548087"/>
                </a:cubicBezTo>
                <a:cubicBezTo>
                  <a:pt x="1077095" y="561678"/>
                  <a:pt x="1068895" y="574683"/>
                  <a:pt x="1059621" y="587104"/>
                </a:cubicBezTo>
                <a:cubicBezTo>
                  <a:pt x="1050348" y="599524"/>
                  <a:pt x="1040586" y="611749"/>
                  <a:pt x="1030337" y="623779"/>
                </a:cubicBezTo>
                <a:cubicBezTo>
                  <a:pt x="1020494" y="634705"/>
                  <a:pt x="1009724" y="645096"/>
                  <a:pt x="998026" y="654951"/>
                </a:cubicBezTo>
                <a:cubicBezTo>
                  <a:pt x="986329" y="664807"/>
                  <a:pt x="974192" y="674207"/>
                  <a:pt x="961616" y="683151"/>
                </a:cubicBezTo>
                <a:cubicBezTo>
                  <a:pt x="953839" y="688650"/>
                  <a:pt x="945770" y="693462"/>
                  <a:pt x="937408" y="697588"/>
                </a:cubicBezTo>
                <a:cubicBezTo>
                  <a:pt x="929045" y="701714"/>
                  <a:pt x="920195" y="704964"/>
                  <a:pt x="910856" y="707339"/>
                </a:cubicBezTo>
                <a:cubicBezTo>
                  <a:pt x="906594" y="708478"/>
                  <a:pt x="902234" y="709324"/>
                  <a:pt x="897776" y="709877"/>
                </a:cubicBezTo>
                <a:cubicBezTo>
                  <a:pt x="893318" y="710430"/>
                  <a:pt x="888568" y="710886"/>
                  <a:pt x="883524" y="711244"/>
                </a:cubicBezTo>
                <a:cubicBezTo>
                  <a:pt x="880726" y="711228"/>
                  <a:pt x="877732" y="710870"/>
                  <a:pt x="874544" y="710170"/>
                </a:cubicBezTo>
                <a:cubicBezTo>
                  <a:pt x="871355" y="709470"/>
                  <a:pt x="868361" y="708527"/>
                  <a:pt x="865564" y="707339"/>
                </a:cubicBezTo>
                <a:cubicBezTo>
                  <a:pt x="858958" y="705418"/>
                  <a:pt x="852645" y="703401"/>
                  <a:pt x="846626" y="701289"/>
                </a:cubicBezTo>
                <a:cubicBezTo>
                  <a:pt x="840606" y="699176"/>
                  <a:pt x="834684" y="696775"/>
                  <a:pt x="828860" y="694085"/>
                </a:cubicBezTo>
                <a:cubicBezTo>
                  <a:pt x="825395" y="692830"/>
                  <a:pt x="822173" y="691075"/>
                  <a:pt x="819196" y="688819"/>
                </a:cubicBezTo>
                <a:cubicBezTo>
                  <a:pt x="816219" y="686562"/>
                  <a:pt x="813193" y="684415"/>
                  <a:pt x="810118" y="682376"/>
                </a:cubicBezTo>
                <a:cubicBezTo>
                  <a:pt x="807125" y="680180"/>
                  <a:pt x="806084" y="677597"/>
                  <a:pt x="806994" y="674626"/>
                </a:cubicBezTo>
                <a:cubicBezTo>
                  <a:pt x="807125" y="667584"/>
                  <a:pt x="805302" y="661322"/>
                  <a:pt x="801528" y="655838"/>
                </a:cubicBezTo>
                <a:cubicBezTo>
                  <a:pt x="800015" y="653456"/>
                  <a:pt x="798746" y="650976"/>
                  <a:pt x="797721" y="648398"/>
                </a:cubicBezTo>
                <a:cubicBezTo>
                  <a:pt x="796696" y="645820"/>
                  <a:pt x="795622" y="643340"/>
                  <a:pt x="794499" y="640958"/>
                </a:cubicBezTo>
                <a:cubicBezTo>
                  <a:pt x="794906" y="640974"/>
                  <a:pt x="795264" y="641138"/>
                  <a:pt x="795573" y="641447"/>
                </a:cubicBezTo>
                <a:cubicBezTo>
                  <a:pt x="795882" y="641758"/>
                  <a:pt x="796045" y="642117"/>
                  <a:pt x="796061" y="642524"/>
                </a:cubicBezTo>
                <a:lnTo>
                  <a:pt x="818708" y="661320"/>
                </a:lnTo>
                <a:cubicBezTo>
                  <a:pt x="819863" y="662120"/>
                  <a:pt x="821068" y="662871"/>
                  <a:pt x="822320" y="663572"/>
                </a:cubicBezTo>
                <a:cubicBezTo>
                  <a:pt x="823572" y="664274"/>
                  <a:pt x="824972" y="664829"/>
                  <a:pt x="826517" y="665236"/>
                </a:cubicBezTo>
                <a:cubicBezTo>
                  <a:pt x="834327" y="667586"/>
                  <a:pt x="842135" y="667586"/>
                  <a:pt x="849945" y="665236"/>
                </a:cubicBezTo>
                <a:cubicBezTo>
                  <a:pt x="862001" y="660455"/>
                  <a:pt x="873422" y="654746"/>
                  <a:pt x="884207" y="648109"/>
                </a:cubicBezTo>
                <a:cubicBezTo>
                  <a:pt x="894995" y="641473"/>
                  <a:pt x="905439" y="634403"/>
                  <a:pt x="915542" y="626901"/>
                </a:cubicBezTo>
                <a:cubicBezTo>
                  <a:pt x="926052" y="619878"/>
                  <a:pt x="935878" y="612074"/>
                  <a:pt x="945022" y="603491"/>
                </a:cubicBezTo>
                <a:cubicBezTo>
                  <a:pt x="954165" y="594907"/>
                  <a:pt x="962820" y="585543"/>
                  <a:pt x="970988" y="575399"/>
                </a:cubicBezTo>
                <a:cubicBezTo>
                  <a:pt x="977169" y="568766"/>
                  <a:pt x="982962" y="561938"/>
                  <a:pt x="988363" y="554915"/>
                </a:cubicBezTo>
                <a:cubicBezTo>
                  <a:pt x="993764" y="547892"/>
                  <a:pt x="999165" y="540674"/>
                  <a:pt x="1004567" y="533261"/>
                </a:cubicBezTo>
                <a:cubicBezTo>
                  <a:pt x="1006080" y="532090"/>
                  <a:pt x="1007349" y="530722"/>
                  <a:pt x="1008374" y="529158"/>
                </a:cubicBezTo>
                <a:cubicBezTo>
                  <a:pt x="1009399" y="527594"/>
                  <a:pt x="1010472" y="525834"/>
                  <a:pt x="1011595" y="523878"/>
                </a:cubicBezTo>
                <a:cubicBezTo>
                  <a:pt x="1012018" y="523079"/>
                  <a:pt x="1012343" y="522329"/>
                  <a:pt x="1012571" y="521628"/>
                </a:cubicBezTo>
                <a:cubicBezTo>
                  <a:pt x="1012799" y="520927"/>
                  <a:pt x="1012734" y="520373"/>
                  <a:pt x="1012376" y="519966"/>
                </a:cubicBezTo>
                <a:cubicBezTo>
                  <a:pt x="1011595" y="519542"/>
                  <a:pt x="1010814" y="519216"/>
                  <a:pt x="1010033" y="518988"/>
                </a:cubicBezTo>
                <a:cubicBezTo>
                  <a:pt x="1009252" y="518760"/>
                  <a:pt x="1008471" y="518825"/>
                  <a:pt x="1007690" y="519183"/>
                </a:cubicBezTo>
                <a:cubicBezTo>
                  <a:pt x="1005380" y="519591"/>
                  <a:pt x="1003167" y="520145"/>
                  <a:pt x="1001052" y="520846"/>
                </a:cubicBezTo>
                <a:cubicBezTo>
                  <a:pt x="998937" y="521547"/>
                  <a:pt x="996725" y="522297"/>
                  <a:pt x="994415" y="523095"/>
                </a:cubicBezTo>
                <a:lnTo>
                  <a:pt x="974111" y="529354"/>
                </a:lnTo>
                <a:lnTo>
                  <a:pt x="955369" y="534041"/>
                </a:lnTo>
                <a:lnTo>
                  <a:pt x="938969" y="538723"/>
                </a:lnTo>
                <a:lnTo>
                  <a:pt x="921789" y="544185"/>
                </a:lnTo>
                <a:cubicBezTo>
                  <a:pt x="917121" y="545014"/>
                  <a:pt x="912597" y="545892"/>
                  <a:pt x="908221" y="546819"/>
                </a:cubicBezTo>
                <a:cubicBezTo>
                  <a:pt x="903844" y="547746"/>
                  <a:pt x="899517" y="548428"/>
                  <a:pt x="895238" y="548867"/>
                </a:cubicBezTo>
                <a:cubicBezTo>
                  <a:pt x="890976" y="549599"/>
                  <a:pt x="886811" y="550086"/>
                  <a:pt x="882743" y="550330"/>
                </a:cubicBezTo>
                <a:cubicBezTo>
                  <a:pt x="878676" y="550574"/>
                  <a:pt x="874511" y="550867"/>
                  <a:pt x="870249" y="551208"/>
                </a:cubicBezTo>
                <a:cubicBezTo>
                  <a:pt x="868280" y="551159"/>
                  <a:pt x="866165" y="550867"/>
                  <a:pt x="863904" y="550330"/>
                </a:cubicBezTo>
                <a:cubicBezTo>
                  <a:pt x="861642" y="549794"/>
                  <a:pt x="859332" y="549306"/>
                  <a:pt x="856973" y="548867"/>
                </a:cubicBezTo>
                <a:cubicBezTo>
                  <a:pt x="855541" y="548737"/>
                  <a:pt x="854500" y="548217"/>
                  <a:pt x="853849" y="547307"/>
                </a:cubicBezTo>
                <a:cubicBezTo>
                  <a:pt x="852694" y="546022"/>
                  <a:pt x="851295" y="544689"/>
                  <a:pt x="849652" y="543307"/>
                </a:cubicBezTo>
                <a:cubicBezTo>
                  <a:pt x="848009" y="541925"/>
                  <a:pt x="846024" y="541178"/>
                  <a:pt x="843697" y="541064"/>
                </a:cubicBezTo>
                <a:cubicBezTo>
                  <a:pt x="842851" y="540625"/>
                  <a:pt x="842005" y="539747"/>
                  <a:pt x="841159" y="538430"/>
                </a:cubicBezTo>
                <a:cubicBezTo>
                  <a:pt x="840313" y="537113"/>
                  <a:pt x="839858" y="535650"/>
                  <a:pt x="839793" y="534041"/>
                </a:cubicBezTo>
                <a:cubicBezTo>
                  <a:pt x="839484" y="531665"/>
                  <a:pt x="840103" y="529385"/>
                  <a:pt x="841647" y="527202"/>
                </a:cubicBezTo>
                <a:cubicBezTo>
                  <a:pt x="843194" y="525018"/>
                  <a:pt x="845178" y="523128"/>
                  <a:pt x="847602" y="521531"/>
                </a:cubicBezTo>
                <a:lnTo>
                  <a:pt x="905390" y="476153"/>
                </a:lnTo>
                <a:cubicBezTo>
                  <a:pt x="912744" y="469526"/>
                  <a:pt x="919903" y="462979"/>
                  <a:pt x="926865" y="456512"/>
                </a:cubicBezTo>
                <a:cubicBezTo>
                  <a:pt x="933828" y="450046"/>
                  <a:pt x="940987" y="443866"/>
                  <a:pt x="948341" y="437974"/>
                </a:cubicBezTo>
                <a:cubicBezTo>
                  <a:pt x="954897" y="433239"/>
                  <a:pt x="961112" y="428260"/>
                  <a:pt x="966985" y="423036"/>
                </a:cubicBezTo>
                <a:cubicBezTo>
                  <a:pt x="972858" y="417813"/>
                  <a:pt x="978878" y="412639"/>
                  <a:pt x="985044" y="407513"/>
                </a:cubicBezTo>
                <a:lnTo>
                  <a:pt x="1031118" y="364555"/>
                </a:lnTo>
                <a:cubicBezTo>
                  <a:pt x="1033135" y="362310"/>
                  <a:pt x="1035348" y="360357"/>
                  <a:pt x="1037756" y="358697"/>
                </a:cubicBezTo>
                <a:cubicBezTo>
                  <a:pt x="1040164" y="357038"/>
                  <a:pt x="1042376" y="355085"/>
                  <a:pt x="1044393" y="352840"/>
                </a:cubicBezTo>
                <a:cubicBezTo>
                  <a:pt x="1044817" y="352482"/>
                  <a:pt x="1045337" y="352026"/>
                  <a:pt x="1045955" y="351473"/>
                </a:cubicBezTo>
                <a:cubicBezTo>
                  <a:pt x="1046574" y="350920"/>
                  <a:pt x="1047094" y="350073"/>
                  <a:pt x="1047517" y="348934"/>
                </a:cubicBezTo>
                <a:cubicBezTo>
                  <a:pt x="1046004" y="349357"/>
                  <a:pt x="1044735" y="349878"/>
                  <a:pt x="1043710" y="350496"/>
                </a:cubicBezTo>
                <a:cubicBezTo>
                  <a:pt x="1042685" y="351115"/>
                  <a:pt x="1041611" y="351636"/>
                  <a:pt x="1040489" y="352059"/>
                </a:cubicBezTo>
                <a:lnTo>
                  <a:pt x="1040489" y="351278"/>
                </a:lnTo>
                <a:cubicBezTo>
                  <a:pt x="1040896" y="350854"/>
                  <a:pt x="1041449" y="350334"/>
                  <a:pt x="1042148" y="349716"/>
                </a:cubicBezTo>
                <a:cubicBezTo>
                  <a:pt x="1042848" y="349097"/>
                  <a:pt x="1043596" y="348576"/>
                  <a:pt x="1044393" y="348154"/>
                </a:cubicBezTo>
                <a:cubicBezTo>
                  <a:pt x="1043596" y="348105"/>
                  <a:pt x="1042848" y="348007"/>
                  <a:pt x="1042148" y="347861"/>
                </a:cubicBezTo>
                <a:cubicBezTo>
                  <a:pt x="1041449" y="347714"/>
                  <a:pt x="1040896" y="347812"/>
                  <a:pt x="1040489" y="348154"/>
                </a:cubicBezTo>
                <a:cubicBezTo>
                  <a:pt x="1039318" y="348576"/>
                  <a:pt x="1038146" y="349097"/>
                  <a:pt x="1036975" y="349716"/>
                </a:cubicBezTo>
                <a:cubicBezTo>
                  <a:pt x="1035803" y="350334"/>
                  <a:pt x="1034632" y="350854"/>
                  <a:pt x="1033461" y="351278"/>
                </a:cubicBezTo>
                <a:cubicBezTo>
                  <a:pt x="1032322" y="351652"/>
                  <a:pt x="1031281" y="351880"/>
                  <a:pt x="1030337" y="351961"/>
                </a:cubicBezTo>
                <a:cubicBezTo>
                  <a:pt x="1029393" y="352043"/>
                  <a:pt x="1028352" y="352075"/>
                  <a:pt x="1027213" y="352059"/>
                </a:cubicBezTo>
                <a:lnTo>
                  <a:pt x="996757" y="357526"/>
                </a:lnTo>
                <a:cubicBezTo>
                  <a:pt x="981790" y="359218"/>
                  <a:pt x="967994" y="356615"/>
                  <a:pt x="955369" y="349716"/>
                </a:cubicBezTo>
                <a:cubicBezTo>
                  <a:pt x="946909" y="345029"/>
                  <a:pt x="943525" y="338781"/>
                  <a:pt x="945217" y="330970"/>
                </a:cubicBezTo>
                <a:cubicBezTo>
                  <a:pt x="945201" y="330547"/>
                  <a:pt x="945233" y="330026"/>
                  <a:pt x="945314" y="329408"/>
                </a:cubicBezTo>
                <a:cubicBezTo>
                  <a:pt x="945396" y="328790"/>
                  <a:pt x="945624" y="328269"/>
                  <a:pt x="945998" y="327846"/>
                </a:cubicBezTo>
                <a:cubicBezTo>
                  <a:pt x="946486" y="330482"/>
                  <a:pt x="947657" y="332435"/>
                  <a:pt x="949512" y="333704"/>
                </a:cubicBezTo>
                <a:cubicBezTo>
                  <a:pt x="951367" y="334973"/>
                  <a:pt x="953319" y="336145"/>
                  <a:pt x="955369" y="337219"/>
                </a:cubicBezTo>
                <a:cubicBezTo>
                  <a:pt x="957695" y="338813"/>
                  <a:pt x="960070" y="339920"/>
                  <a:pt x="962495" y="340538"/>
                </a:cubicBezTo>
                <a:cubicBezTo>
                  <a:pt x="964919" y="341157"/>
                  <a:pt x="967489" y="341092"/>
                  <a:pt x="970206" y="340343"/>
                </a:cubicBezTo>
                <a:cubicBezTo>
                  <a:pt x="972988" y="339513"/>
                  <a:pt x="975820" y="338439"/>
                  <a:pt x="978699" y="337121"/>
                </a:cubicBezTo>
                <a:cubicBezTo>
                  <a:pt x="981578" y="335803"/>
                  <a:pt x="984214" y="334534"/>
                  <a:pt x="986605" y="333313"/>
                </a:cubicBezTo>
                <a:cubicBezTo>
                  <a:pt x="989339" y="332451"/>
                  <a:pt x="991877" y="331247"/>
                  <a:pt x="994220" y="329701"/>
                </a:cubicBezTo>
                <a:cubicBezTo>
                  <a:pt x="996562" y="328155"/>
                  <a:pt x="998710" y="326756"/>
                  <a:pt x="1000662" y="325503"/>
                </a:cubicBezTo>
                <a:cubicBezTo>
                  <a:pt x="1001443" y="324852"/>
                  <a:pt x="1002224" y="324592"/>
                  <a:pt x="1003005" y="324722"/>
                </a:cubicBezTo>
                <a:cubicBezTo>
                  <a:pt x="1008992" y="322883"/>
                  <a:pt x="1013222" y="319531"/>
                  <a:pt x="1015695" y="314666"/>
                </a:cubicBezTo>
                <a:cubicBezTo>
                  <a:pt x="1018168" y="309801"/>
                  <a:pt x="1020445" y="305082"/>
                  <a:pt x="1022528" y="300509"/>
                </a:cubicBezTo>
                <a:cubicBezTo>
                  <a:pt x="1025261" y="295498"/>
                  <a:pt x="1028189" y="290876"/>
                  <a:pt x="1031313" y="286646"/>
                </a:cubicBezTo>
                <a:cubicBezTo>
                  <a:pt x="1034437" y="282415"/>
                  <a:pt x="1037756" y="278184"/>
                  <a:pt x="1041270" y="273954"/>
                </a:cubicBezTo>
                <a:cubicBezTo>
                  <a:pt x="1047631" y="266257"/>
                  <a:pt x="1054432" y="259000"/>
                  <a:pt x="1061671" y="252182"/>
                </a:cubicBezTo>
                <a:cubicBezTo>
                  <a:pt x="1068911" y="245364"/>
                  <a:pt x="1075907" y="238302"/>
                  <a:pt x="1082659" y="230996"/>
                </a:cubicBezTo>
                <a:lnTo>
                  <a:pt x="1120143" y="187257"/>
                </a:lnTo>
                <a:cubicBezTo>
                  <a:pt x="1128733" y="177884"/>
                  <a:pt x="1136542" y="168512"/>
                  <a:pt x="1143570" y="159139"/>
                </a:cubicBezTo>
                <a:cubicBezTo>
                  <a:pt x="1153071" y="145992"/>
                  <a:pt x="1162182" y="132453"/>
                  <a:pt x="1170902" y="118525"/>
                </a:cubicBezTo>
                <a:cubicBezTo>
                  <a:pt x="1176239" y="110063"/>
                  <a:pt x="1181185" y="101211"/>
                  <a:pt x="1185740" y="91969"/>
                </a:cubicBezTo>
                <a:cubicBezTo>
                  <a:pt x="1188733" y="84939"/>
                  <a:pt x="1191337" y="77910"/>
                  <a:pt x="1193549" y="70881"/>
                </a:cubicBezTo>
                <a:cubicBezTo>
                  <a:pt x="1194281" y="68668"/>
                  <a:pt x="1193793" y="65869"/>
                  <a:pt x="1192085" y="62484"/>
                </a:cubicBezTo>
                <a:cubicBezTo>
                  <a:pt x="1190376" y="59100"/>
                  <a:pt x="1187741" y="56691"/>
                  <a:pt x="1184179" y="55260"/>
                </a:cubicBezTo>
                <a:cubicBezTo>
                  <a:pt x="1180680" y="54023"/>
                  <a:pt x="1177133" y="52981"/>
                  <a:pt x="1173538" y="52136"/>
                </a:cubicBezTo>
                <a:cubicBezTo>
                  <a:pt x="1169942" y="51289"/>
                  <a:pt x="1166201" y="51029"/>
                  <a:pt x="1162312" y="51354"/>
                </a:cubicBezTo>
                <a:cubicBezTo>
                  <a:pt x="1158815" y="51484"/>
                  <a:pt x="1155463" y="52200"/>
                  <a:pt x="1152258" y="53502"/>
                </a:cubicBezTo>
                <a:cubicBezTo>
                  <a:pt x="1149053" y="54804"/>
                  <a:pt x="1145897" y="55910"/>
                  <a:pt x="1142790" y="56822"/>
                </a:cubicBezTo>
                <a:cubicBezTo>
                  <a:pt x="1133548" y="60483"/>
                  <a:pt x="1125479" y="65462"/>
                  <a:pt x="1118581" y="71759"/>
                </a:cubicBezTo>
                <a:cubicBezTo>
                  <a:pt x="1111683" y="78056"/>
                  <a:pt x="1105175" y="84793"/>
                  <a:pt x="1099058" y="91969"/>
                </a:cubicBezTo>
                <a:cubicBezTo>
                  <a:pt x="1094502" y="96655"/>
                  <a:pt x="1090338" y="102123"/>
                  <a:pt x="1086563" y="108371"/>
                </a:cubicBezTo>
                <a:cubicBezTo>
                  <a:pt x="1086189" y="108794"/>
                  <a:pt x="1085766" y="109510"/>
                  <a:pt x="1085294" y="110519"/>
                </a:cubicBezTo>
                <a:cubicBezTo>
                  <a:pt x="1084822" y="111528"/>
                  <a:pt x="1084204" y="112634"/>
                  <a:pt x="1083439" y="113839"/>
                </a:cubicBezTo>
                <a:cubicBezTo>
                  <a:pt x="1081438" y="116979"/>
                  <a:pt x="1079388" y="120266"/>
                  <a:pt x="1077290" y="123699"/>
                </a:cubicBezTo>
                <a:cubicBezTo>
                  <a:pt x="1075191" y="127132"/>
                  <a:pt x="1073336" y="130615"/>
                  <a:pt x="1071726" y="134146"/>
                </a:cubicBezTo>
                <a:cubicBezTo>
                  <a:pt x="1069399" y="138474"/>
                  <a:pt x="1067219" y="142900"/>
                  <a:pt x="1065185" y="147423"/>
                </a:cubicBezTo>
                <a:cubicBezTo>
                  <a:pt x="1063152" y="151947"/>
                  <a:pt x="1061167" y="156373"/>
                  <a:pt x="1059231" y="160701"/>
                </a:cubicBezTo>
                <a:cubicBezTo>
                  <a:pt x="1058092" y="163826"/>
                  <a:pt x="1057051" y="166950"/>
                  <a:pt x="1056107" y="170074"/>
                </a:cubicBezTo>
                <a:cubicBezTo>
                  <a:pt x="1055164" y="173198"/>
                  <a:pt x="1054123" y="176322"/>
                  <a:pt x="1052984" y="179447"/>
                </a:cubicBezTo>
                <a:cubicBezTo>
                  <a:pt x="1051292" y="184003"/>
                  <a:pt x="1049990" y="188949"/>
                  <a:pt x="1049079" y="194286"/>
                </a:cubicBezTo>
                <a:cubicBezTo>
                  <a:pt x="1049193" y="195881"/>
                  <a:pt x="1049747" y="197573"/>
                  <a:pt x="1050738" y="199363"/>
                </a:cubicBezTo>
                <a:cubicBezTo>
                  <a:pt x="1051731" y="201153"/>
                  <a:pt x="1052479" y="202845"/>
                  <a:pt x="1052984" y="204440"/>
                </a:cubicBezTo>
                <a:lnTo>
                  <a:pt x="1061574" y="228653"/>
                </a:lnTo>
                <a:cubicBezTo>
                  <a:pt x="1062306" y="231012"/>
                  <a:pt x="1062403" y="233323"/>
                  <a:pt x="1061867" y="235584"/>
                </a:cubicBezTo>
                <a:cubicBezTo>
                  <a:pt x="1061330" y="237846"/>
                  <a:pt x="1060452" y="239962"/>
                  <a:pt x="1059231" y="241931"/>
                </a:cubicBezTo>
                <a:cubicBezTo>
                  <a:pt x="1057686" y="244697"/>
                  <a:pt x="1056091" y="247365"/>
                  <a:pt x="1054448" y="249936"/>
                </a:cubicBezTo>
                <a:cubicBezTo>
                  <a:pt x="1052805" y="252507"/>
                  <a:pt x="1051016" y="254786"/>
                  <a:pt x="1049079" y="256771"/>
                </a:cubicBezTo>
                <a:cubicBezTo>
                  <a:pt x="1048250" y="257877"/>
                  <a:pt x="1047371" y="258788"/>
                  <a:pt x="1046443" y="259504"/>
                </a:cubicBezTo>
                <a:cubicBezTo>
                  <a:pt x="1045516" y="260220"/>
                  <a:pt x="1044833" y="261131"/>
                  <a:pt x="1044393" y="262238"/>
                </a:cubicBezTo>
                <a:cubicBezTo>
                  <a:pt x="1043222" y="263377"/>
                  <a:pt x="1042051" y="264613"/>
                  <a:pt x="1040879" y="265948"/>
                </a:cubicBezTo>
                <a:cubicBezTo>
                  <a:pt x="1039708" y="267282"/>
                  <a:pt x="1038537" y="268909"/>
                  <a:pt x="1037365" y="270829"/>
                </a:cubicBezTo>
                <a:cubicBezTo>
                  <a:pt x="1036113" y="272912"/>
                  <a:pt x="1034323" y="274604"/>
                  <a:pt x="1031996" y="275906"/>
                </a:cubicBezTo>
                <a:cubicBezTo>
                  <a:pt x="1029671" y="277208"/>
                  <a:pt x="1027295" y="277338"/>
                  <a:pt x="1024871" y="276297"/>
                </a:cubicBezTo>
                <a:cubicBezTo>
                  <a:pt x="1022951" y="276215"/>
                  <a:pt x="1021714" y="276378"/>
                  <a:pt x="1021161" y="276785"/>
                </a:cubicBezTo>
                <a:cubicBezTo>
                  <a:pt x="1020608" y="277192"/>
                  <a:pt x="1020543" y="278331"/>
                  <a:pt x="1020966" y="280202"/>
                </a:cubicBezTo>
                <a:cubicBezTo>
                  <a:pt x="1021357" y="281081"/>
                  <a:pt x="1021552" y="282057"/>
                  <a:pt x="1021552" y="283131"/>
                </a:cubicBezTo>
                <a:cubicBezTo>
                  <a:pt x="1021552" y="284205"/>
                  <a:pt x="1021357" y="284791"/>
                  <a:pt x="1020966" y="284888"/>
                </a:cubicBezTo>
                <a:cubicBezTo>
                  <a:pt x="1019519" y="285198"/>
                  <a:pt x="1018705" y="284970"/>
                  <a:pt x="1018526" y="284205"/>
                </a:cubicBezTo>
                <a:cubicBezTo>
                  <a:pt x="1018347" y="283440"/>
                  <a:pt x="1018119" y="282626"/>
                  <a:pt x="1017842" y="281764"/>
                </a:cubicBezTo>
                <a:lnTo>
                  <a:pt x="1015500" y="274735"/>
                </a:lnTo>
                <a:cubicBezTo>
                  <a:pt x="1015109" y="273254"/>
                  <a:pt x="1014523" y="272505"/>
                  <a:pt x="1013743" y="272489"/>
                </a:cubicBezTo>
                <a:cubicBezTo>
                  <a:pt x="1012962" y="272473"/>
                  <a:pt x="1011985" y="272701"/>
                  <a:pt x="1010814" y="273173"/>
                </a:cubicBezTo>
                <a:cubicBezTo>
                  <a:pt x="1009203" y="274328"/>
                  <a:pt x="1007544" y="275141"/>
                  <a:pt x="1005836" y="275614"/>
                </a:cubicBezTo>
                <a:cubicBezTo>
                  <a:pt x="1004127" y="276085"/>
                  <a:pt x="1002663" y="276313"/>
                  <a:pt x="1001443" y="276297"/>
                </a:cubicBezTo>
                <a:cubicBezTo>
                  <a:pt x="999849" y="276232"/>
                  <a:pt x="998157" y="275776"/>
                  <a:pt x="996367" y="274930"/>
                </a:cubicBezTo>
                <a:cubicBezTo>
                  <a:pt x="994577" y="274084"/>
                  <a:pt x="992886" y="273238"/>
                  <a:pt x="991291" y="272392"/>
                </a:cubicBezTo>
                <a:lnTo>
                  <a:pt x="980358" y="262238"/>
                </a:lnTo>
                <a:cubicBezTo>
                  <a:pt x="979935" y="261864"/>
                  <a:pt x="979415" y="261636"/>
                  <a:pt x="978796" y="261554"/>
                </a:cubicBezTo>
                <a:cubicBezTo>
                  <a:pt x="978178" y="261473"/>
                  <a:pt x="977658" y="261441"/>
                  <a:pt x="977234" y="261457"/>
                </a:cubicBezTo>
                <a:cubicBezTo>
                  <a:pt x="974957" y="261798"/>
                  <a:pt x="973070" y="261506"/>
                  <a:pt x="971573" y="260578"/>
                </a:cubicBezTo>
                <a:cubicBezTo>
                  <a:pt x="970076" y="259651"/>
                  <a:pt x="968579" y="258381"/>
                  <a:pt x="967082" y="256771"/>
                </a:cubicBezTo>
                <a:cubicBezTo>
                  <a:pt x="964447" y="253549"/>
                  <a:pt x="962495" y="250034"/>
                  <a:pt x="961226" y="246227"/>
                </a:cubicBezTo>
                <a:cubicBezTo>
                  <a:pt x="959957" y="242419"/>
                  <a:pt x="958785" y="238904"/>
                  <a:pt x="957712" y="235682"/>
                </a:cubicBezTo>
                <a:cubicBezTo>
                  <a:pt x="956508" y="230231"/>
                  <a:pt x="955011" y="224927"/>
                  <a:pt x="953222" y="219768"/>
                </a:cubicBezTo>
                <a:cubicBezTo>
                  <a:pt x="951432" y="214610"/>
                  <a:pt x="949544" y="209501"/>
                  <a:pt x="947560" y="204440"/>
                </a:cubicBezTo>
                <a:cubicBezTo>
                  <a:pt x="944567" y="195718"/>
                  <a:pt x="941963" y="186606"/>
                  <a:pt x="939750" y="177103"/>
                </a:cubicBezTo>
                <a:cubicBezTo>
                  <a:pt x="937277" y="169944"/>
                  <a:pt x="935195" y="163175"/>
                  <a:pt x="933503" y="156796"/>
                </a:cubicBezTo>
                <a:cubicBezTo>
                  <a:pt x="932738" y="154876"/>
                  <a:pt x="932121" y="153054"/>
                  <a:pt x="931649" y="151329"/>
                </a:cubicBezTo>
                <a:cubicBezTo>
                  <a:pt x="931177" y="149604"/>
                  <a:pt x="930754" y="147781"/>
                  <a:pt x="930380" y="145861"/>
                </a:cubicBezTo>
                <a:cubicBezTo>
                  <a:pt x="929647" y="141549"/>
                  <a:pt x="928964" y="137286"/>
                  <a:pt x="928329" y="133072"/>
                </a:cubicBezTo>
                <a:cubicBezTo>
                  <a:pt x="927695" y="128857"/>
                  <a:pt x="926817" y="124789"/>
                  <a:pt x="925694" y="120868"/>
                </a:cubicBezTo>
                <a:cubicBezTo>
                  <a:pt x="924994" y="115335"/>
                  <a:pt x="923660" y="109998"/>
                  <a:pt x="921692" y="104856"/>
                </a:cubicBezTo>
                <a:cubicBezTo>
                  <a:pt x="919723" y="99714"/>
                  <a:pt x="916632" y="95158"/>
                  <a:pt x="912418" y="91188"/>
                </a:cubicBezTo>
                <a:cubicBezTo>
                  <a:pt x="911686" y="89675"/>
                  <a:pt x="911198" y="88405"/>
                  <a:pt x="910954" y="87380"/>
                </a:cubicBezTo>
                <a:cubicBezTo>
                  <a:pt x="910710" y="86355"/>
                  <a:pt x="910417" y="85281"/>
                  <a:pt x="910076" y="84158"/>
                </a:cubicBezTo>
                <a:lnTo>
                  <a:pt x="920228" y="87283"/>
                </a:lnTo>
                <a:lnTo>
                  <a:pt x="942093" y="100560"/>
                </a:lnTo>
                <a:lnTo>
                  <a:pt x="974111" y="116963"/>
                </a:lnTo>
                <a:cubicBezTo>
                  <a:pt x="977576" y="118948"/>
                  <a:pt x="980797" y="121030"/>
                  <a:pt x="983775" y="123211"/>
                </a:cubicBezTo>
                <a:cubicBezTo>
                  <a:pt x="986752" y="125391"/>
                  <a:pt x="989779" y="127474"/>
                  <a:pt x="992853" y="129460"/>
                </a:cubicBezTo>
                <a:cubicBezTo>
                  <a:pt x="998336" y="133039"/>
                  <a:pt x="1003574" y="137009"/>
                  <a:pt x="1008569" y="141371"/>
                </a:cubicBezTo>
                <a:cubicBezTo>
                  <a:pt x="1013563" y="145731"/>
                  <a:pt x="1018216" y="150092"/>
                  <a:pt x="1022528" y="154453"/>
                </a:cubicBezTo>
                <a:cubicBezTo>
                  <a:pt x="1024448" y="156389"/>
                  <a:pt x="1026074" y="158374"/>
                  <a:pt x="1027409" y="160409"/>
                </a:cubicBezTo>
                <a:cubicBezTo>
                  <a:pt x="1028743" y="162442"/>
                  <a:pt x="1029979" y="164623"/>
                  <a:pt x="1031118" y="166950"/>
                </a:cubicBezTo>
                <a:lnTo>
                  <a:pt x="1036585" y="172417"/>
                </a:lnTo>
                <a:lnTo>
                  <a:pt x="1042832" y="164607"/>
                </a:lnTo>
                <a:cubicBezTo>
                  <a:pt x="1047062" y="158293"/>
                  <a:pt x="1051292" y="151785"/>
                  <a:pt x="1055522" y="145081"/>
                </a:cubicBezTo>
                <a:cubicBezTo>
                  <a:pt x="1059752" y="138376"/>
                  <a:pt x="1064372" y="131868"/>
                  <a:pt x="1069383" y="125554"/>
                </a:cubicBezTo>
                <a:cubicBezTo>
                  <a:pt x="1077485" y="113806"/>
                  <a:pt x="1086075" y="102741"/>
                  <a:pt x="1095153" y="92359"/>
                </a:cubicBezTo>
                <a:cubicBezTo>
                  <a:pt x="1104231" y="81978"/>
                  <a:pt x="1114383" y="72475"/>
                  <a:pt x="1125609" y="63851"/>
                </a:cubicBezTo>
                <a:cubicBezTo>
                  <a:pt x="1129937" y="60255"/>
                  <a:pt x="1134752" y="56903"/>
                  <a:pt x="1140056" y="53795"/>
                </a:cubicBezTo>
                <a:cubicBezTo>
                  <a:pt x="1145360" y="50687"/>
                  <a:pt x="1150956" y="48311"/>
                  <a:pt x="1156846" y="46668"/>
                </a:cubicBezTo>
                <a:cubicBezTo>
                  <a:pt x="1160799" y="45448"/>
                  <a:pt x="1164997" y="44764"/>
                  <a:pt x="1169439" y="44618"/>
                </a:cubicBezTo>
                <a:close/>
                <a:moveTo>
                  <a:pt x="171740" y="32609"/>
                </a:moveTo>
                <a:lnTo>
                  <a:pt x="181910" y="32609"/>
                </a:lnTo>
                <a:cubicBezTo>
                  <a:pt x="184241" y="32642"/>
                  <a:pt x="186620" y="32967"/>
                  <a:pt x="189049" y="33585"/>
                </a:cubicBezTo>
                <a:cubicBezTo>
                  <a:pt x="191477" y="34204"/>
                  <a:pt x="194052" y="34920"/>
                  <a:pt x="196774" y="35733"/>
                </a:cubicBezTo>
                <a:cubicBezTo>
                  <a:pt x="202250" y="41331"/>
                  <a:pt x="206944" y="46538"/>
                  <a:pt x="210856" y="51354"/>
                </a:cubicBezTo>
                <a:cubicBezTo>
                  <a:pt x="211605" y="52607"/>
                  <a:pt x="212257" y="54202"/>
                  <a:pt x="212811" y="56138"/>
                </a:cubicBezTo>
                <a:cubicBezTo>
                  <a:pt x="213366" y="58075"/>
                  <a:pt x="214017" y="59865"/>
                  <a:pt x="214767" y="61508"/>
                </a:cubicBezTo>
                <a:cubicBezTo>
                  <a:pt x="215175" y="62663"/>
                  <a:pt x="215729" y="63672"/>
                  <a:pt x="216430" y="64535"/>
                </a:cubicBezTo>
                <a:cubicBezTo>
                  <a:pt x="217130" y="65397"/>
                  <a:pt x="217880" y="66211"/>
                  <a:pt x="218679" y="66975"/>
                </a:cubicBezTo>
                <a:cubicBezTo>
                  <a:pt x="219494" y="67708"/>
                  <a:pt x="220211" y="68586"/>
                  <a:pt x="220830" y="69611"/>
                </a:cubicBezTo>
                <a:cubicBezTo>
                  <a:pt x="221449" y="70636"/>
                  <a:pt x="221775" y="72101"/>
                  <a:pt x="221808" y="74005"/>
                </a:cubicBezTo>
                <a:cubicBezTo>
                  <a:pt x="222576" y="83377"/>
                  <a:pt x="223197" y="92750"/>
                  <a:pt x="223670" y="102123"/>
                </a:cubicBezTo>
                <a:cubicBezTo>
                  <a:pt x="224143" y="111495"/>
                  <a:pt x="224567" y="120868"/>
                  <a:pt x="224942" y="130240"/>
                </a:cubicBezTo>
                <a:cubicBezTo>
                  <a:pt x="224893" y="132893"/>
                  <a:pt x="225186" y="135008"/>
                  <a:pt x="225820" y="136586"/>
                </a:cubicBezTo>
                <a:cubicBezTo>
                  <a:pt x="226455" y="138165"/>
                  <a:pt x="227723" y="139694"/>
                  <a:pt x="229625" y="141175"/>
                </a:cubicBezTo>
                <a:cubicBezTo>
                  <a:pt x="232730" y="142835"/>
                  <a:pt x="235883" y="144788"/>
                  <a:pt x="239085" y="147033"/>
                </a:cubicBezTo>
                <a:cubicBezTo>
                  <a:pt x="242287" y="149278"/>
                  <a:pt x="245636" y="151231"/>
                  <a:pt x="249130" y="152891"/>
                </a:cubicBezTo>
                <a:cubicBezTo>
                  <a:pt x="251065" y="153997"/>
                  <a:pt x="253047" y="154909"/>
                  <a:pt x="255079" y="155625"/>
                </a:cubicBezTo>
                <a:cubicBezTo>
                  <a:pt x="257111" y="156340"/>
                  <a:pt x="259289" y="157252"/>
                  <a:pt x="261613" y="158358"/>
                </a:cubicBezTo>
                <a:cubicBezTo>
                  <a:pt x="264718" y="159107"/>
                  <a:pt x="267871" y="159758"/>
                  <a:pt x="271073" y="160311"/>
                </a:cubicBezTo>
                <a:cubicBezTo>
                  <a:pt x="274275" y="160864"/>
                  <a:pt x="277623" y="161515"/>
                  <a:pt x="281118" y="162264"/>
                </a:cubicBezTo>
                <a:lnTo>
                  <a:pt x="295942" y="164607"/>
                </a:lnTo>
                <a:lnTo>
                  <a:pt x="297502" y="164607"/>
                </a:lnTo>
                <a:cubicBezTo>
                  <a:pt x="297129" y="164639"/>
                  <a:pt x="296901" y="164769"/>
                  <a:pt x="296820" y="164997"/>
                </a:cubicBezTo>
                <a:cubicBezTo>
                  <a:pt x="296739" y="165225"/>
                  <a:pt x="296706" y="165355"/>
                  <a:pt x="296723" y="165388"/>
                </a:cubicBezTo>
                <a:lnTo>
                  <a:pt x="296723" y="166950"/>
                </a:lnTo>
                <a:cubicBezTo>
                  <a:pt x="297893" y="166885"/>
                  <a:pt x="299063" y="166624"/>
                  <a:pt x="300233" y="166169"/>
                </a:cubicBezTo>
                <a:cubicBezTo>
                  <a:pt x="301403" y="165713"/>
                  <a:pt x="302574" y="165453"/>
                  <a:pt x="303744" y="165388"/>
                </a:cubicBezTo>
                <a:cubicBezTo>
                  <a:pt x="304508" y="166136"/>
                  <a:pt x="305321" y="166592"/>
                  <a:pt x="306183" y="166754"/>
                </a:cubicBezTo>
                <a:cubicBezTo>
                  <a:pt x="307044" y="166917"/>
                  <a:pt x="308051" y="166982"/>
                  <a:pt x="309205" y="166950"/>
                </a:cubicBezTo>
                <a:cubicBezTo>
                  <a:pt x="311546" y="166120"/>
                  <a:pt x="313888" y="165632"/>
                  <a:pt x="316232" y="165485"/>
                </a:cubicBezTo>
                <a:cubicBezTo>
                  <a:pt x="318576" y="165339"/>
                  <a:pt x="320921" y="165827"/>
                  <a:pt x="323267" y="166950"/>
                </a:cubicBezTo>
                <a:lnTo>
                  <a:pt x="327960" y="166950"/>
                </a:lnTo>
                <a:cubicBezTo>
                  <a:pt x="329101" y="166885"/>
                  <a:pt x="330144" y="166624"/>
                  <a:pt x="331089" y="166169"/>
                </a:cubicBezTo>
                <a:cubicBezTo>
                  <a:pt x="332034" y="165713"/>
                  <a:pt x="333077" y="165453"/>
                  <a:pt x="334218" y="165388"/>
                </a:cubicBezTo>
                <a:cubicBezTo>
                  <a:pt x="336923" y="165013"/>
                  <a:pt x="339334" y="164786"/>
                  <a:pt x="341453" y="164704"/>
                </a:cubicBezTo>
                <a:cubicBezTo>
                  <a:pt x="343571" y="164623"/>
                  <a:pt x="345592" y="164591"/>
                  <a:pt x="347515" y="164607"/>
                </a:cubicBezTo>
                <a:cubicBezTo>
                  <a:pt x="348672" y="164216"/>
                  <a:pt x="349878" y="164216"/>
                  <a:pt x="351132" y="164607"/>
                </a:cubicBezTo>
                <a:cubicBezTo>
                  <a:pt x="352387" y="164997"/>
                  <a:pt x="353788" y="165778"/>
                  <a:pt x="355336" y="166950"/>
                </a:cubicBezTo>
                <a:lnTo>
                  <a:pt x="359247" y="166950"/>
                </a:lnTo>
                <a:cubicBezTo>
                  <a:pt x="360046" y="167324"/>
                  <a:pt x="360600" y="167747"/>
                  <a:pt x="360909" y="168219"/>
                </a:cubicBezTo>
                <a:cubicBezTo>
                  <a:pt x="361219" y="168691"/>
                  <a:pt x="361186" y="169309"/>
                  <a:pt x="360812" y="170074"/>
                </a:cubicBezTo>
                <a:cubicBezTo>
                  <a:pt x="360363" y="171164"/>
                  <a:pt x="359826" y="172108"/>
                  <a:pt x="359200" y="172905"/>
                </a:cubicBezTo>
                <a:cubicBezTo>
                  <a:pt x="358574" y="173703"/>
                  <a:pt x="358050" y="174842"/>
                  <a:pt x="357627" y="176322"/>
                </a:cubicBezTo>
                <a:lnTo>
                  <a:pt x="356061" y="178665"/>
                </a:lnTo>
                <a:cubicBezTo>
                  <a:pt x="355151" y="181139"/>
                  <a:pt x="353069" y="184003"/>
                  <a:pt x="349818" y="187257"/>
                </a:cubicBezTo>
                <a:cubicBezTo>
                  <a:pt x="348907" y="187127"/>
                  <a:pt x="348387" y="187387"/>
                  <a:pt x="348257" y="188038"/>
                </a:cubicBezTo>
                <a:cubicBezTo>
                  <a:pt x="347883" y="189665"/>
                  <a:pt x="347265" y="191293"/>
                  <a:pt x="346403" y="192920"/>
                </a:cubicBezTo>
                <a:cubicBezTo>
                  <a:pt x="345541" y="194547"/>
                  <a:pt x="344338" y="195784"/>
                  <a:pt x="342794" y="196630"/>
                </a:cubicBezTo>
                <a:lnTo>
                  <a:pt x="342013" y="196630"/>
                </a:lnTo>
                <a:cubicBezTo>
                  <a:pt x="340794" y="198192"/>
                  <a:pt x="339526" y="199754"/>
                  <a:pt x="338209" y="201316"/>
                </a:cubicBezTo>
                <a:cubicBezTo>
                  <a:pt x="336892" y="202878"/>
                  <a:pt x="335819" y="204440"/>
                  <a:pt x="334989" y="206002"/>
                </a:cubicBezTo>
                <a:cubicBezTo>
                  <a:pt x="334583" y="206865"/>
                  <a:pt x="334030" y="207874"/>
                  <a:pt x="333331" y="209029"/>
                </a:cubicBezTo>
                <a:cubicBezTo>
                  <a:pt x="332632" y="210184"/>
                  <a:pt x="331884" y="210998"/>
                  <a:pt x="331087" y="211470"/>
                </a:cubicBezTo>
                <a:lnTo>
                  <a:pt x="329526" y="211470"/>
                </a:lnTo>
                <a:cubicBezTo>
                  <a:pt x="326015" y="213341"/>
                  <a:pt x="322503" y="214285"/>
                  <a:pt x="318991" y="214301"/>
                </a:cubicBezTo>
                <a:cubicBezTo>
                  <a:pt x="315479" y="214317"/>
                  <a:pt x="311967" y="213894"/>
                  <a:pt x="308455" y="213032"/>
                </a:cubicBezTo>
                <a:cubicBezTo>
                  <a:pt x="305821" y="212706"/>
                  <a:pt x="303675" y="212771"/>
                  <a:pt x="302016" y="213227"/>
                </a:cubicBezTo>
                <a:cubicBezTo>
                  <a:pt x="300358" y="213683"/>
                  <a:pt x="298602" y="214138"/>
                  <a:pt x="296748" y="214594"/>
                </a:cubicBezTo>
                <a:cubicBezTo>
                  <a:pt x="295838" y="214464"/>
                  <a:pt x="295318" y="214724"/>
                  <a:pt x="295187" y="215375"/>
                </a:cubicBezTo>
                <a:cubicBezTo>
                  <a:pt x="295204" y="215408"/>
                  <a:pt x="295366" y="215538"/>
                  <a:pt x="295675" y="215765"/>
                </a:cubicBezTo>
                <a:cubicBezTo>
                  <a:pt x="295984" y="215993"/>
                  <a:pt x="296342" y="216123"/>
                  <a:pt x="296748" y="216156"/>
                </a:cubicBezTo>
                <a:cubicBezTo>
                  <a:pt x="297578" y="216530"/>
                  <a:pt x="298456" y="216758"/>
                  <a:pt x="299382" y="216839"/>
                </a:cubicBezTo>
                <a:cubicBezTo>
                  <a:pt x="300310" y="216921"/>
                  <a:pt x="300992" y="216953"/>
                  <a:pt x="301431" y="216937"/>
                </a:cubicBezTo>
                <a:cubicBezTo>
                  <a:pt x="304132" y="216905"/>
                  <a:pt x="306692" y="216774"/>
                  <a:pt x="309111" y="216546"/>
                </a:cubicBezTo>
                <a:cubicBezTo>
                  <a:pt x="311530" y="216319"/>
                  <a:pt x="313903" y="216188"/>
                  <a:pt x="316228" y="216156"/>
                </a:cubicBezTo>
                <a:cubicBezTo>
                  <a:pt x="316668" y="216107"/>
                  <a:pt x="317157" y="216205"/>
                  <a:pt x="317694" y="216449"/>
                </a:cubicBezTo>
                <a:cubicBezTo>
                  <a:pt x="318232" y="216693"/>
                  <a:pt x="318526" y="217376"/>
                  <a:pt x="318574" y="218499"/>
                </a:cubicBezTo>
                <a:cubicBezTo>
                  <a:pt x="318965" y="219313"/>
                  <a:pt x="318965" y="220029"/>
                  <a:pt x="318574" y="220647"/>
                </a:cubicBezTo>
                <a:cubicBezTo>
                  <a:pt x="318183" y="221265"/>
                  <a:pt x="317401" y="221591"/>
                  <a:pt x="316228" y="221623"/>
                </a:cubicBezTo>
                <a:cubicBezTo>
                  <a:pt x="314261" y="221672"/>
                  <a:pt x="312148" y="221770"/>
                  <a:pt x="309889" y="221916"/>
                </a:cubicBezTo>
                <a:cubicBezTo>
                  <a:pt x="307629" y="222063"/>
                  <a:pt x="305321" y="221965"/>
                  <a:pt x="302964" y="221623"/>
                </a:cubicBezTo>
                <a:cubicBezTo>
                  <a:pt x="300623" y="221282"/>
                  <a:pt x="298283" y="221184"/>
                  <a:pt x="295942" y="221330"/>
                </a:cubicBezTo>
                <a:cubicBezTo>
                  <a:pt x="293602" y="221477"/>
                  <a:pt x="291261" y="221575"/>
                  <a:pt x="288920" y="221623"/>
                </a:cubicBezTo>
                <a:cubicBezTo>
                  <a:pt x="284596" y="223193"/>
                  <a:pt x="280175" y="224709"/>
                  <a:pt x="275657" y="226171"/>
                </a:cubicBezTo>
                <a:cubicBezTo>
                  <a:pt x="271139" y="227633"/>
                  <a:pt x="266717" y="228955"/>
                  <a:pt x="262393" y="230137"/>
                </a:cubicBezTo>
                <a:cubicBezTo>
                  <a:pt x="258042" y="231720"/>
                  <a:pt x="253602" y="233334"/>
                  <a:pt x="249072" y="234979"/>
                </a:cubicBezTo>
                <a:cubicBezTo>
                  <a:pt x="244542" y="236624"/>
                  <a:pt x="240114" y="238409"/>
                  <a:pt x="235789" y="240334"/>
                </a:cubicBezTo>
                <a:cubicBezTo>
                  <a:pt x="233906" y="240738"/>
                  <a:pt x="232652" y="241483"/>
                  <a:pt x="232024" y="242568"/>
                </a:cubicBezTo>
                <a:cubicBezTo>
                  <a:pt x="231397" y="243653"/>
                  <a:pt x="231108" y="244980"/>
                  <a:pt x="231155" y="246550"/>
                </a:cubicBezTo>
                <a:cubicBezTo>
                  <a:pt x="231530" y="258250"/>
                  <a:pt x="231800" y="269843"/>
                  <a:pt x="231967" y="281330"/>
                </a:cubicBezTo>
                <a:cubicBezTo>
                  <a:pt x="232133" y="292817"/>
                  <a:pt x="232395" y="304389"/>
                  <a:pt x="232753" y="316045"/>
                </a:cubicBezTo>
                <a:lnTo>
                  <a:pt x="232753" y="356724"/>
                </a:lnTo>
                <a:cubicBezTo>
                  <a:pt x="232707" y="359973"/>
                  <a:pt x="234237" y="362053"/>
                  <a:pt x="237342" y="362963"/>
                </a:cubicBezTo>
                <a:cubicBezTo>
                  <a:pt x="245581" y="366147"/>
                  <a:pt x="253722" y="369721"/>
                  <a:pt x="261766" y="373685"/>
                </a:cubicBezTo>
                <a:cubicBezTo>
                  <a:pt x="269810" y="377649"/>
                  <a:pt x="277560" y="381613"/>
                  <a:pt x="285018" y="385576"/>
                </a:cubicBezTo>
                <a:lnTo>
                  <a:pt x="323314" y="407418"/>
                </a:lnTo>
                <a:lnTo>
                  <a:pt x="335820" y="416799"/>
                </a:lnTo>
                <a:cubicBezTo>
                  <a:pt x="336276" y="417174"/>
                  <a:pt x="336926" y="417402"/>
                  <a:pt x="337773" y="417484"/>
                </a:cubicBezTo>
                <a:cubicBezTo>
                  <a:pt x="338620" y="417565"/>
                  <a:pt x="339272" y="417597"/>
                  <a:pt x="339727" y="417581"/>
                </a:cubicBezTo>
                <a:lnTo>
                  <a:pt x="342072" y="409763"/>
                </a:lnTo>
                <a:cubicBezTo>
                  <a:pt x="342495" y="407060"/>
                  <a:pt x="343016" y="404652"/>
                  <a:pt x="343635" y="402538"/>
                </a:cubicBezTo>
                <a:cubicBezTo>
                  <a:pt x="344253" y="400425"/>
                  <a:pt x="344775" y="398410"/>
                  <a:pt x="345198" y="396493"/>
                </a:cubicBezTo>
                <a:cubicBezTo>
                  <a:pt x="345572" y="395324"/>
                  <a:pt x="345800" y="394154"/>
                  <a:pt x="345882" y="392984"/>
                </a:cubicBezTo>
                <a:cubicBezTo>
                  <a:pt x="345964" y="391815"/>
                  <a:pt x="345996" y="390645"/>
                  <a:pt x="345980" y="389476"/>
                </a:cubicBezTo>
                <a:cubicBezTo>
                  <a:pt x="346777" y="386324"/>
                  <a:pt x="347526" y="383075"/>
                  <a:pt x="348226" y="379728"/>
                </a:cubicBezTo>
                <a:cubicBezTo>
                  <a:pt x="348927" y="376381"/>
                  <a:pt x="349480" y="373132"/>
                  <a:pt x="349888" y="369981"/>
                </a:cubicBezTo>
                <a:cubicBezTo>
                  <a:pt x="350653" y="364588"/>
                  <a:pt x="351467" y="359388"/>
                  <a:pt x="352330" y="354381"/>
                </a:cubicBezTo>
                <a:cubicBezTo>
                  <a:pt x="353193" y="349374"/>
                  <a:pt x="354202" y="344166"/>
                  <a:pt x="355358" y="338757"/>
                </a:cubicBezTo>
                <a:lnTo>
                  <a:pt x="357627" y="307474"/>
                </a:lnTo>
                <a:lnTo>
                  <a:pt x="359978" y="280980"/>
                </a:lnTo>
                <a:cubicBezTo>
                  <a:pt x="360337" y="278616"/>
                  <a:pt x="360402" y="276103"/>
                  <a:pt x="360174" y="273442"/>
                </a:cubicBezTo>
                <a:cubicBezTo>
                  <a:pt x="359945" y="270781"/>
                  <a:pt x="359618" y="268071"/>
                  <a:pt x="359194" y="265311"/>
                </a:cubicBezTo>
                <a:cubicBezTo>
                  <a:pt x="359210" y="263694"/>
                  <a:pt x="358982" y="262028"/>
                  <a:pt x="358508" y="260313"/>
                </a:cubicBezTo>
                <a:cubicBezTo>
                  <a:pt x="358035" y="258598"/>
                  <a:pt x="357219" y="257128"/>
                  <a:pt x="356061" y="255903"/>
                </a:cubicBezTo>
                <a:cubicBezTo>
                  <a:pt x="353720" y="253235"/>
                  <a:pt x="351379" y="251155"/>
                  <a:pt x="349037" y="249662"/>
                </a:cubicBezTo>
                <a:cubicBezTo>
                  <a:pt x="346696" y="248170"/>
                  <a:pt x="344355" y="246874"/>
                  <a:pt x="342013" y="245774"/>
                </a:cubicBezTo>
                <a:cubicBezTo>
                  <a:pt x="341233" y="245903"/>
                  <a:pt x="340452" y="245644"/>
                  <a:pt x="339672" y="244996"/>
                </a:cubicBezTo>
                <a:cubicBezTo>
                  <a:pt x="340095" y="244931"/>
                  <a:pt x="340615" y="244672"/>
                  <a:pt x="341233" y="244219"/>
                </a:cubicBezTo>
                <a:cubicBezTo>
                  <a:pt x="341851" y="243766"/>
                  <a:pt x="342371" y="243507"/>
                  <a:pt x="342794" y="243442"/>
                </a:cubicBezTo>
                <a:cubicBezTo>
                  <a:pt x="345151" y="243490"/>
                  <a:pt x="347655" y="243976"/>
                  <a:pt x="350306" y="244899"/>
                </a:cubicBezTo>
                <a:cubicBezTo>
                  <a:pt x="352957" y="245822"/>
                  <a:pt x="355659" y="246890"/>
                  <a:pt x="358410" y="248105"/>
                </a:cubicBezTo>
                <a:cubicBezTo>
                  <a:pt x="362395" y="250421"/>
                  <a:pt x="365987" y="253185"/>
                  <a:pt x="369188" y="256398"/>
                </a:cubicBezTo>
                <a:cubicBezTo>
                  <a:pt x="372389" y="259611"/>
                  <a:pt x="374806" y="263366"/>
                  <a:pt x="376438" y="267662"/>
                </a:cubicBezTo>
                <a:lnTo>
                  <a:pt x="378790" y="275502"/>
                </a:lnTo>
                <a:cubicBezTo>
                  <a:pt x="380390" y="280594"/>
                  <a:pt x="381697" y="285828"/>
                  <a:pt x="382709" y="291204"/>
                </a:cubicBezTo>
                <a:cubicBezTo>
                  <a:pt x="383722" y="296580"/>
                  <a:pt x="384244" y="302004"/>
                  <a:pt x="384277" y="307474"/>
                </a:cubicBezTo>
                <a:lnTo>
                  <a:pt x="386620" y="334051"/>
                </a:lnTo>
                <a:cubicBezTo>
                  <a:pt x="386587" y="334868"/>
                  <a:pt x="386847" y="335391"/>
                  <a:pt x="387399" y="335620"/>
                </a:cubicBezTo>
                <a:cubicBezTo>
                  <a:pt x="387950" y="335848"/>
                  <a:pt x="388989" y="335587"/>
                  <a:pt x="390514" y="334835"/>
                </a:cubicBezTo>
                <a:cubicBezTo>
                  <a:pt x="394424" y="333250"/>
                  <a:pt x="398480" y="331518"/>
                  <a:pt x="402682" y="329638"/>
                </a:cubicBezTo>
                <a:cubicBezTo>
                  <a:pt x="406884" y="327759"/>
                  <a:pt x="411135" y="325831"/>
                  <a:pt x="415435" y="323853"/>
                </a:cubicBezTo>
                <a:cubicBezTo>
                  <a:pt x="415856" y="323837"/>
                  <a:pt x="416376" y="323674"/>
                  <a:pt x="416992" y="323363"/>
                </a:cubicBezTo>
                <a:cubicBezTo>
                  <a:pt x="417609" y="323053"/>
                  <a:pt x="418128" y="322693"/>
                  <a:pt x="418550" y="322285"/>
                </a:cubicBezTo>
                <a:cubicBezTo>
                  <a:pt x="420078" y="321844"/>
                  <a:pt x="421118" y="321160"/>
                  <a:pt x="421671" y="320234"/>
                </a:cubicBezTo>
                <a:cubicBezTo>
                  <a:pt x="422223" y="319308"/>
                  <a:pt x="422483" y="318432"/>
                  <a:pt x="422451" y="317604"/>
                </a:cubicBezTo>
                <a:lnTo>
                  <a:pt x="422451" y="310591"/>
                </a:lnTo>
                <a:lnTo>
                  <a:pt x="423233" y="317604"/>
                </a:lnTo>
                <a:cubicBezTo>
                  <a:pt x="423233" y="319292"/>
                  <a:pt x="424015" y="319812"/>
                  <a:pt x="425579" y="319162"/>
                </a:cubicBezTo>
                <a:lnTo>
                  <a:pt x="446696" y="310591"/>
                </a:lnTo>
                <a:cubicBezTo>
                  <a:pt x="449107" y="309828"/>
                  <a:pt x="451715" y="309211"/>
                  <a:pt x="454517" y="308740"/>
                </a:cubicBezTo>
                <a:cubicBezTo>
                  <a:pt x="457319" y="308269"/>
                  <a:pt x="459926" y="307847"/>
                  <a:pt x="462338" y="307474"/>
                </a:cubicBezTo>
                <a:cubicBezTo>
                  <a:pt x="463511" y="307425"/>
                  <a:pt x="464879" y="307523"/>
                  <a:pt x="466444" y="307766"/>
                </a:cubicBezTo>
                <a:cubicBezTo>
                  <a:pt x="468008" y="308009"/>
                  <a:pt x="469768" y="308691"/>
                  <a:pt x="471723" y="309812"/>
                </a:cubicBezTo>
                <a:cubicBezTo>
                  <a:pt x="473711" y="311240"/>
                  <a:pt x="475601" y="311695"/>
                  <a:pt x="477393" y="311175"/>
                </a:cubicBezTo>
                <a:cubicBezTo>
                  <a:pt x="479185" y="310656"/>
                  <a:pt x="480684" y="309942"/>
                  <a:pt x="481890" y="309032"/>
                </a:cubicBezTo>
                <a:cubicBezTo>
                  <a:pt x="485355" y="308269"/>
                  <a:pt x="488529" y="307652"/>
                  <a:pt x="491413" y="307181"/>
                </a:cubicBezTo>
                <a:cubicBezTo>
                  <a:pt x="494297" y="306711"/>
                  <a:pt x="497084" y="306289"/>
                  <a:pt x="499775" y="305915"/>
                </a:cubicBezTo>
                <a:cubicBezTo>
                  <a:pt x="503877" y="306045"/>
                  <a:pt x="505212" y="307344"/>
                  <a:pt x="503777" y="309812"/>
                </a:cubicBezTo>
                <a:cubicBezTo>
                  <a:pt x="502191" y="311419"/>
                  <a:pt x="500775" y="313075"/>
                  <a:pt x="499527" y="314779"/>
                </a:cubicBezTo>
                <a:cubicBezTo>
                  <a:pt x="498280" y="316484"/>
                  <a:pt x="497089" y="317945"/>
                  <a:pt x="495955" y="319162"/>
                </a:cubicBezTo>
                <a:lnTo>
                  <a:pt x="476438" y="343464"/>
                </a:lnTo>
                <a:cubicBezTo>
                  <a:pt x="474027" y="346162"/>
                  <a:pt x="471615" y="348763"/>
                  <a:pt x="469203" y="351265"/>
                </a:cubicBezTo>
                <a:cubicBezTo>
                  <a:pt x="466791" y="353768"/>
                  <a:pt x="464770" y="356367"/>
                  <a:pt x="463140" y="359064"/>
                </a:cubicBezTo>
                <a:cubicBezTo>
                  <a:pt x="460825" y="362134"/>
                  <a:pt x="458608" y="364961"/>
                  <a:pt x="456488" y="367544"/>
                </a:cubicBezTo>
                <a:cubicBezTo>
                  <a:pt x="454370" y="370127"/>
                  <a:pt x="452152" y="372759"/>
                  <a:pt x="449837" y="375439"/>
                </a:cubicBezTo>
                <a:lnTo>
                  <a:pt x="437318" y="393374"/>
                </a:lnTo>
                <a:cubicBezTo>
                  <a:pt x="435720" y="394950"/>
                  <a:pt x="434025" y="396867"/>
                  <a:pt x="432232" y="399126"/>
                </a:cubicBezTo>
                <a:cubicBezTo>
                  <a:pt x="430438" y="401385"/>
                  <a:pt x="428743" y="403888"/>
                  <a:pt x="427146" y="406636"/>
                </a:cubicBezTo>
                <a:cubicBezTo>
                  <a:pt x="426770" y="407451"/>
                  <a:pt x="426542" y="408362"/>
                  <a:pt x="426461" y="409372"/>
                </a:cubicBezTo>
                <a:cubicBezTo>
                  <a:pt x="426379" y="410382"/>
                  <a:pt x="426347" y="411294"/>
                  <a:pt x="426363" y="412109"/>
                </a:cubicBezTo>
                <a:cubicBezTo>
                  <a:pt x="426379" y="412467"/>
                  <a:pt x="426542" y="412728"/>
                  <a:pt x="426852" y="412890"/>
                </a:cubicBezTo>
                <a:cubicBezTo>
                  <a:pt x="427162" y="413053"/>
                  <a:pt x="427520" y="413314"/>
                  <a:pt x="427928" y="413672"/>
                </a:cubicBezTo>
                <a:cubicBezTo>
                  <a:pt x="428335" y="413640"/>
                  <a:pt x="428694" y="413509"/>
                  <a:pt x="429004" y="413281"/>
                </a:cubicBezTo>
                <a:cubicBezTo>
                  <a:pt x="429314" y="413053"/>
                  <a:pt x="429477" y="412923"/>
                  <a:pt x="429493" y="412890"/>
                </a:cubicBezTo>
                <a:cubicBezTo>
                  <a:pt x="433422" y="411050"/>
                  <a:pt x="437497" y="410040"/>
                  <a:pt x="441719" y="409861"/>
                </a:cubicBezTo>
                <a:cubicBezTo>
                  <a:pt x="445941" y="409682"/>
                  <a:pt x="450212" y="409649"/>
                  <a:pt x="454532" y="409763"/>
                </a:cubicBezTo>
                <a:cubicBezTo>
                  <a:pt x="456896" y="409796"/>
                  <a:pt x="459211" y="409926"/>
                  <a:pt x="461477" y="410154"/>
                </a:cubicBezTo>
                <a:cubicBezTo>
                  <a:pt x="463743" y="410382"/>
                  <a:pt x="465862" y="410512"/>
                  <a:pt x="467834" y="410545"/>
                </a:cubicBezTo>
                <a:cubicBezTo>
                  <a:pt x="470150" y="410578"/>
                  <a:pt x="472170" y="410512"/>
                  <a:pt x="473897" y="410350"/>
                </a:cubicBezTo>
                <a:cubicBezTo>
                  <a:pt x="475623" y="410187"/>
                  <a:pt x="477248" y="409731"/>
                  <a:pt x="478771" y="408981"/>
                </a:cubicBezTo>
                <a:cubicBezTo>
                  <a:pt x="478755" y="408949"/>
                  <a:pt x="478787" y="408819"/>
                  <a:pt x="478868" y="408590"/>
                </a:cubicBezTo>
                <a:cubicBezTo>
                  <a:pt x="478950" y="408362"/>
                  <a:pt x="479176" y="408232"/>
                  <a:pt x="479549" y="408200"/>
                </a:cubicBezTo>
                <a:cubicBezTo>
                  <a:pt x="480716" y="407744"/>
                  <a:pt x="482077" y="407092"/>
                  <a:pt x="483633" y="406245"/>
                </a:cubicBezTo>
                <a:cubicBezTo>
                  <a:pt x="485189" y="405398"/>
                  <a:pt x="486939" y="404747"/>
                  <a:pt x="488884" y="404291"/>
                </a:cubicBezTo>
                <a:cubicBezTo>
                  <a:pt x="491268" y="403999"/>
                  <a:pt x="493007" y="404585"/>
                  <a:pt x="494100" y="406051"/>
                </a:cubicBezTo>
                <a:cubicBezTo>
                  <a:pt x="495194" y="407516"/>
                  <a:pt x="495556" y="409275"/>
                  <a:pt x="495186" y="411327"/>
                </a:cubicBezTo>
                <a:cubicBezTo>
                  <a:pt x="494844" y="414014"/>
                  <a:pt x="494550" y="416653"/>
                  <a:pt x="494306" y="419242"/>
                </a:cubicBezTo>
                <a:cubicBezTo>
                  <a:pt x="494061" y="421832"/>
                  <a:pt x="493573" y="424666"/>
                  <a:pt x="492839" y="427744"/>
                </a:cubicBezTo>
                <a:cubicBezTo>
                  <a:pt x="492400" y="428966"/>
                  <a:pt x="491716" y="430236"/>
                  <a:pt x="490787" y="431556"/>
                </a:cubicBezTo>
                <a:cubicBezTo>
                  <a:pt x="489858" y="432875"/>
                  <a:pt x="488978" y="433950"/>
                  <a:pt x="488147" y="434780"/>
                </a:cubicBezTo>
                <a:lnTo>
                  <a:pt x="480326" y="446507"/>
                </a:lnTo>
                <a:cubicBezTo>
                  <a:pt x="479153" y="448836"/>
                  <a:pt x="477785" y="451019"/>
                  <a:pt x="476220" y="453055"/>
                </a:cubicBezTo>
                <a:cubicBezTo>
                  <a:pt x="474656" y="455091"/>
                  <a:pt x="472896" y="457078"/>
                  <a:pt x="470941" y="459016"/>
                </a:cubicBezTo>
                <a:cubicBezTo>
                  <a:pt x="467047" y="463283"/>
                  <a:pt x="463103" y="467648"/>
                  <a:pt x="459111" y="472111"/>
                </a:cubicBezTo>
                <a:cubicBezTo>
                  <a:pt x="455120" y="476574"/>
                  <a:pt x="450981" y="481330"/>
                  <a:pt x="446696" y="486379"/>
                </a:cubicBezTo>
                <a:cubicBezTo>
                  <a:pt x="440405" y="492275"/>
                  <a:pt x="434021" y="498457"/>
                  <a:pt x="427543" y="504925"/>
                </a:cubicBezTo>
                <a:cubicBezTo>
                  <a:pt x="421065" y="511393"/>
                  <a:pt x="414694" y="517947"/>
                  <a:pt x="408428" y="524588"/>
                </a:cubicBezTo>
                <a:lnTo>
                  <a:pt x="399079" y="534037"/>
                </a:lnTo>
                <a:cubicBezTo>
                  <a:pt x="398738" y="535200"/>
                  <a:pt x="398446" y="536168"/>
                  <a:pt x="398203" y="536943"/>
                </a:cubicBezTo>
                <a:cubicBezTo>
                  <a:pt x="397959" y="537718"/>
                  <a:pt x="397472" y="538299"/>
                  <a:pt x="396742" y="538687"/>
                </a:cubicBezTo>
                <a:cubicBezTo>
                  <a:pt x="402065" y="538041"/>
                  <a:pt x="406999" y="537783"/>
                  <a:pt x="411544" y="537912"/>
                </a:cubicBezTo>
                <a:cubicBezTo>
                  <a:pt x="413100" y="537557"/>
                  <a:pt x="414657" y="537299"/>
                  <a:pt x="416214" y="537137"/>
                </a:cubicBezTo>
                <a:cubicBezTo>
                  <a:pt x="417772" y="536975"/>
                  <a:pt x="419330" y="536717"/>
                  <a:pt x="420890" y="536362"/>
                </a:cubicBezTo>
                <a:cubicBezTo>
                  <a:pt x="422046" y="536023"/>
                  <a:pt x="423252" y="535732"/>
                  <a:pt x="424507" y="535490"/>
                </a:cubicBezTo>
                <a:cubicBezTo>
                  <a:pt x="425762" y="535248"/>
                  <a:pt x="427162" y="534764"/>
                  <a:pt x="428710" y="534037"/>
                </a:cubicBezTo>
                <a:cubicBezTo>
                  <a:pt x="429525" y="534005"/>
                  <a:pt x="430047" y="533679"/>
                  <a:pt x="430275" y="533058"/>
                </a:cubicBezTo>
                <a:cubicBezTo>
                  <a:pt x="430503" y="532438"/>
                  <a:pt x="430242" y="531718"/>
                  <a:pt x="429492" y="530897"/>
                </a:cubicBezTo>
                <a:lnTo>
                  <a:pt x="422451" y="519132"/>
                </a:lnTo>
                <a:cubicBezTo>
                  <a:pt x="423265" y="519843"/>
                  <a:pt x="424178" y="520360"/>
                  <a:pt x="425188" y="520683"/>
                </a:cubicBezTo>
                <a:cubicBezTo>
                  <a:pt x="426198" y="521006"/>
                  <a:pt x="427111" y="521524"/>
                  <a:pt x="427925" y="522235"/>
                </a:cubicBezTo>
                <a:lnTo>
                  <a:pt x="439657" y="530897"/>
                </a:lnTo>
                <a:cubicBezTo>
                  <a:pt x="440064" y="531307"/>
                  <a:pt x="440618" y="531669"/>
                  <a:pt x="441319" y="531981"/>
                </a:cubicBezTo>
                <a:cubicBezTo>
                  <a:pt x="442019" y="532293"/>
                  <a:pt x="442769" y="532457"/>
                  <a:pt x="443567" y="532474"/>
                </a:cubicBezTo>
                <a:cubicBezTo>
                  <a:pt x="449001" y="532096"/>
                  <a:pt x="454383" y="531669"/>
                  <a:pt x="459714" y="531192"/>
                </a:cubicBezTo>
                <a:cubicBezTo>
                  <a:pt x="465046" y="530716"/>
                  <a:pt x="470621" y="530092"/>
                  <a:pt x="476438" y="529319"/>
                </a:cubicBezTo>
                <a:lnTo>
                  <a:pt x="477215" y="529319"/>
                </a:lnTo>
                <a:cubicBezTo>
                  <a:pt x="479993" y="529927"/>
                  <a:pt x="483018" y="529894"/>
                  <a:pt x="486290" y="529221"/>
                </a:cubicBezTo>
                <a:cubicBezTo>
                  <a:pt x="489562" y="528547"/>
                  <a:pt x="492783" y="528317"/>
                  <a:pt x="495955" y="528531"/>
                </a:cubicBezTo>
                <a:cubicBezTo>
                  <a:pt x="497445" y="528564"/>
                  <a:pt x="498462" y="528301"/>
                  <a:pt x="499005" y="527742"/>
                </a:cubicBezTo>
                <a:cubicBezTo>
                  <a:pt x="499549" y="527184"/>
                  <a:pt x="499806" y="526132"/>
                  <a:pt x="499775" y="524588"/>
                </a:cubicBezTo>
                <a:lnTo>
                  <a:pt x="499775" y="496542"/>
                </a:lnTo>
                <a:cubicBezTo>
                  <a:pt x="499818" y="494962"/>
                  <a:pt x="499954" y="493431"/>
                  <a:pt x="500180" y="491949"/>
                </a:cubicBezTo>
                <a:cubicBezTo>
                  <a:pt x="500407" y="490467"/>
                  <a:pt x="500536" y="489131"/>
                  <a:pt x="500568" y="487942"/>
                </a:cubicBezTo>
                <a:lnTo>
                  <a:pt x="500568" y="475433"/>
                </a:lnTo>
                <a:cubicBezTo>
                  <a:pt x="500936" y="468739"/>
                  <a:pt x="501160" y="461996"/>
                  <a:pt x="501241" y="455205"/>
                </a:cubicBezTo>
                <a:cubicBezTo>
                  <a:pt x="501321" y="448413"/>
                  <a:pt x="501353" y="441865"/>
                  <a:pt x="501337" y="435562"/>
                </a:cubicBezTo>
                <a:cubicBezTo>
                  <a:pt x="501778" y="430041"/>
                  <a:pt x="502319" y="424276"/>
                  <a:pt x="502958" y="418267"/>
                </a:cubicBezTo>
                <a:cubicBezTo>
                  <a:pt x="503597" y="412258"/>
                  <a:pt x="504126" y="406300"/>
                  <a:pt x="504545" y="400392"/>
                </a:cubicBezTo>
                <a:lnTo>
                  <a:pt x="506846" y="355945"/>
                </a:lnTo>
                <a:lnTo>
                  <a:pt x="509147" y="317604"/>
                </a:lnTo>
                <a:cubicBezTo>
                  <a:pt x="509163" y="313756"/>
                  <a:pt x="509326" y="309958"/>
                  <a:pt x="509635" y="306208"/>
                </a:cubicBezTo>
                <a:cubicBezTo>
                  <a:pt x="509945" y="302457"/>
                  <a:pt x="510303" y="298464"/>
                  <a:pt x="510709" y="294227"/>
                </a:cubicBezTo>
                <a:lnTo>
                  <a:pt x="513053" y="281759"/>
                </a:lnTo>
                <a:cubicBezTo>
                  <a:pt x="513427" y="280882"/>
                  <a:pt x="513654" y="279709"/>
                  <a:pt x="513736" y="278242"/>
                </a:cubicBezTo>
                <a:cubicBezTo>
                  <a:pt x="513817" y="276774"/>
                  <a:pt x="513850" y="275600"/>
                  <a:pt x="513833" y="274717"/>
                </a:cubicBezTo>
                <a:lnTo>
                  <a:pt x="516958" y="259039"/>
                </a:lnTo>
                <a:cubicBezTo>
                  <a:pt x="516991" y="258239"/>
                  <a:pt x="517120" y="257487"/>
                  <a:pt x="517348" y="256785"/>
                </a:cubicBezTo>
                <a:cubicBezTo>
                  <a:pt x="517576" y="256083"/>
                  <a:pt x="517706" y="255528"/>
                  <a:pt x="517739" y="255119"/>
                </a:cubicBezTo>
                <a:cubicBezTo>
                  <a:pt x="517771" y="252438"/>
                  <a:pt x="517901" y="250004"/>
                  <a:pt x="518129" y="247816"/>
                </a:cubicBezTo>
                <a:cubicBezTo>
                  <a:pt x="518357" y="245628"/>
                  <a:pt x="518488" y="243393"/>
                  <a:pt x="518520" y="241110"/>
                </a:cubicBezTo>
                <a:lnTo>
                  <a:pt x="518520" y="235670"/>
                </a:lnTo>
                <a:cubicBezTo>
                  <a:pt x="518390" y="231721"/>
                  <a:pt x="517869" y="228586"/>
                  <a:pt x="516958" y="226268"/>
                </a:cubicBezTo>
                <a:cubicBezTo>
                  <a:pt x="516909" y="225533"/>
                  <a:pt x="516616" y="225085"/>
                  <a:pt x="516079" y="224925"/>
                </a:cubicBezTo>
                <a:cubicBezTo>
                  <a:pt x="515542" y="224765"/>
                  <a:pt x="515054" y="224701"/>
                  <a:pt x="514614" y="224733"/>
                </a:cubicBezTo>
                <a:cubicBezTo>
                  <a:pt x="511478" y="224637"/>
                  <a:pt x="508197" y="224443"/>
                  <a:pt x="504771" y="224153"/>
                </a:cubicBezTo>
                <a:cubicBezTo>
                  <a:pt x="501345" y="223863"/>
                  <a:pt x="497889" y="224056"/>
                  <a:pt x="494404" y="224733"/>
                </a:cubicBezTo>
                <a:cubicBezTo>
                  <a:pt x="492759" y="225804"/>
                  <a:pt x="490770" y="226540"/>
                  <a:pt x="488440" y="226939"/>
                </a:cubicBezTo>
                <a:cubicBezTo>
                  <a:pt x="486110" y="227338"/>
                  <a:pt x="483927" y="227882"/>
                  <a:pt x="481890" y="228569"/>
                </a:cubicBezTo>
                <a:lnTo>
                  <a:pt x="471723" y="230137"/>
                </a:lnTo>
                <a:cubicBezTo>
                  <a:pt x="471315" y="230521"/>
                  <a:pt x="470761" y="230754"/>
                  <a:pt x="470061" y="230837"/>
                </a:cubicBezTo>
                <a:cubicBezTo>
                  <a:pt x="469360" y="230921"/>
                  <a:pt x="468611" y="230954"/>
                  <a:pt x="467812" y="230937"/>
                </a:cubicBezTo>
                <a:cubicBezTo>
                  <a:pt x="465466" y="231289"/>
                  <a:pt x="462924" y="231786"/>
                  <a:pt x="460187" y="232430"/>
                </a:cubicBezTo>
                <a:cubicBezTo>
                  <a:pt x="457450" y="233073"/>
                  <a:pt x="454517" y="234153"/>
                  <a:pt x="451388" y="235670"/>
                </a:cubicBezTo>
                <a:cubicBezTo>
                  <a:pt x="449026" y="236092"/>
                  <a:pt x="446516" y="236804"/>
                  <a:pt x="443861" y="237808"/>
                </a:cubicBezTo>
                <a:cubicBezTo>
                  <a:pt x="441205" y="238811"/>
                  <a:pt x="438500" y="239912"/>
                  <a:pt x="435746" y="241110"/>
                </a:cubicBezTo>
                <a:cubicBezTo>
                  <a:pt x="434215" y="241580"/>
                  <a:pt x="432976" y="242584"/>
                  <a:pt x="432031" y="244122"/>
                </a:cubicBezTo>
                <a:cubicBezTo>
                  <a:pt x="431086" y="245660"/>
                  <a:pt x="430239" y="247247"/>
                  <a:pt x="429489" y="248882"/>
                </a:cubicBezTo>
                <a:lnTo>
                  <a:pt x="429489" y="249659"/>
                </a:lnTo>
                <a:lnTo>
                  <a:pt x="427925" y="249659"/>
                </a:lnTo>
                <a:cubicBezTo>
                  <a:pt x="428300" y="249254"/>
                  <a:pt x="428528" y="248704"/>
                  <a:pt x="428610" y="248008"/>
                </a:cubicBezTo>
                <a:cubicBezTo>
                  <a:pt x="428691" y="247311"/>
                  <a:pt x="428724" y="246567"/>
                  <a:pt x="428707" y="245774"/>
                </a:cubicBezTo>
                <a:cubicBezTo>
                  <a:pt x="430288" y="242666"/>
                  <a:pt x="432406" y="239944"/>
                  <a:pt x="435062" y="237607"/>
                </a:cubicBezTo>
                <a:cubicBezTo>
                  <a:pt x="437718" y="235271"/>
                  <a:pt x="440814" y="233315"/>
                  <a:pt x="444349" y="231738"/>
                </a:cubicBezTo>
                <a:cubicBezTo>
                  <a:pt x="447070" y="230155"/>
                  <a:pt x="449840" y="228784"/>
                  <a:pt x="452659" y="227623"/>
                </a:cubicBezTo>
                <a:cubicBezTo>
                  <a:pt x="455478" y="226462"/>
                  <a:pt x="458443" y="225498"/>
                  <a:pt x="461556" y="224733"/>
                </a:cubicBezTo>
                <a:cubicBezTo>
                  <a:pt x="463054" y="223943"/>
                  <a:pt x="464554" y="223198"/>
                  <a:pt x="466053" y="222500"/>
                </a:cubicBezTo>
                <a:cubicBezTo>
                  <a:pt x="467552" y="221802"/>
                  <a:pt x="469442" y="221249"/>
                  <a:pt x="471723" y="220842"/>
                </a:cubicBezTo>
                <a:cubicBezTo>
                  <a:pt x="475716" y="218873"/>
                  <a:pt x="480048" y="217344"/>
                  <a:pt x="484719" y="216254"/>
                </a:cubicBezTo>
                <a:cubicBezTo>
                  <a:pt x="489389" y="215163"/>
                  <a:pt x="493904" y="214610"/>
                  <a:pt x="498261" y="214594"/>
                </a:cubicBezTo>
                <a:lnTo>
                  <a:pt x="531798" y="214594"/>
                </a:lnTo>
                <a:cubicBezTo>
                  <a:pt x="534482" y="214610"/>
                  <a:pt x="536728" y="214968"/>
                  <a:pt x="538534" y="215668"/>
                </a:cubicBezTo>
                <a:cubicBezTo>
                  <a:pt x="540340" y="216368"/>
                  <a:pt x="542000" y="217311"/>
                  <a:pt x="543513" y="218499"/>
                </a:cubicBezTo>
                <a:cubicBezTo>
                  <a:pt x="544945" y="220191"/>
                  <a:pt x="546768" y="220712"/>
                  <a:pt x="548981" y="220061"/>
                </a:cubicBezTo>
                <a:cubicBezTo>
                  <a:pt x="550559" y="219345"/>
                  <a:pt x="552089" y="219215"/>
                  <a:pt x="553569" y="219671"/>
                </a:cubicBezTo>
                <a:cubicBezTo>
                  <a:pt x="555050" y="220126"/>
                  <a:pt x="556384" y="220777"/>
                  <a:pt x="557573" y="221623"/>
                </a:cubicBezTo>
                <a:cubicBezTo>
                  <a:pt x="562259" y="224823"/>
                  <a:pt x="566164" y="229246"/>
                  <a:pt x="569288" y="234894"/>
                </a:cubicBezTo>
                <a:cubicBezTo>
                  <a:pt x="570476" y="236804"/>
                  <a:pt x="571810" y="238617"/>
                  <a:pt x="573291" y="240334"/>
                </a:cubicBezTo>
                <a:cubicBezTo>
                  <a:pt x="574772" y="242050"/>
                  <a:pt x="576301" y="243863"/>
                  <a:pt x="577880" y="245774"/>
                </a:cubicBezTo>
                <a:cubicBezTo>
                  <a:pt x="580206" y="248543"/>
                  <a:pt x="582192" y="251564"/>
                  <a:pt x="583835" y="254838"/>
                </a:cubicBezTo>
                <a:cubicBezTo>
                  <a:pt x="585479" y="258112"/>
                  <a:pt x="586878" y="261341"/>
                  <a:pt x="588033" y="264526"/>
                </a:cubicBezTo>
                <a:cubicBezTo>
                  <a:pt x="588473" y="266519"/>
                  <a:pt x="589157" y="268609"/>
                  <a:pt x="590083" y="270798"/>
                </a:cubicBezTo>
                <a:cubicBezTo>
                  <a:pt x="591011" y="272986"/>
                  <a:pt x="591890" y="275077"/>
                  <a:pt x="592720" y="277069"/>
                </a:cubicBezTo>
                <a:lnTo>
                  <a:pt x="593501" y="282538"/>
                </a:lnTo>
                <a:cubicBezTo>
                  <a:pt x="594330" y="286012"/>
                  <a:pt x="595209" y="289389"/>
                  <a:pt x="596137" y="292668"/>
                </a:cubicBezTo>
                <a:cubicBezTo>
                  <a:pt x="597064" y="295948"/>
                  <a:pt x="597747" y="299324"/>
                  <a:pt x="598187" y="302798"/>
                </a:cubicBezTo>
                <a:cubicBezTo>
                  <a:pt x="599619" y="313052"/>
                  <a:pt x="601441" y="323730"/>
                  <a:pt x="603654" y="334835"/>
                </a:cubicBezTo>
                <a:cubicBezTo>
                  <a:pt x="604387" y="338446"/>
                  <a:pt x="604875" y="342392"/>
                  <a:pt x="605119" y="346673"/>
                </a:cubicBezTo>
                <a:cubicBezTo>
                  <a:pt x="605363" y="350953"/>
                  <a:pt x="605656" y="355084"/>
                  <a:pt x="605997" y="359064"/>
                </a:cubicBezTo>
                <a:cubicBezTo>
                  <a:pt x="606420" y="362524"/>
                  <a:pt x="606941" y="365741"/>
                  <a:pt x="607559" y="368714"/>
                </a:cubicBezTo>
                <a:cubicBezTo>
                  <a:pt x="608178" y="371687"/>
                  <a:pt x="608699" y="374708"/>
                  <a:pt x="609122" y="377779"/>
                </a:cubicBezTo>
                <a:cubicBezTo>
                  <a:pt x="608991" y="378688"/>
                  <a:pt x="609252" y="379208"/>
                  <a:pt x="609903" y="379338"/>
                </a:cubicBezTo>
                <a:lnTo>
                  <a:pt x="613808" y="427744"/>
                </a:lnTo>
                <a:cubicBezTo>
                  <a:pt x="614524" y="433608"/>
                  <a:pt x="615044" y="439471"/>
                  <a:pt x="615370" y="445335"/>
                </a:cubicBezTo>
                <a:cubicBezTo>
                  <a:pt x="615695" y="451198"/>
                  <a:pt x="616216" y="457061"/>
                  <a:pt x="616932" y="462925"/>
                </a:cubicBezTo>
                <a:cubicBezTo>
                  <a:pt x="618039" y="467616"/>
                  <a:pt x="618755" y="472306"/>
                  <a:pt x="619080" y="476997"/>
                </a:cubicBezTo>
                <a:cubicBezTo>
                  <a:pt x="619405" y="481688"/>
                  <a:pt x="619731" y="486379"/>
                  <a:pt x="620056" y="491069"/>
                </a:cubicBezTo>
                <a:lnTo>
                  <a:pt x="620056" y="508269"/>
                </a:lnTo>
                <a:cubicBezTo>
                  <a:pt x="620414" y="514432"/>
                  <a:pt x="620675" y="520177"/>
                  <a:pt x="620837" y="525502"/>
                </a:cubicBezTo>
                <a:cubicBezTo>
                  <a:pt x="621001" y="530828"/>
                  <a:pt x="621260" y="535998"/>
                  <a:pt x="621618" y="541012"/>
                </a:cubicBezTo>
                <a:lnTo>
                  <a:pt x="621618" y="639464"/>
                </a:lnTo>
                <a:cubicBezTo>
                  <a:pt x="621570" y="640245"/>
                  <a:pt x="621472" y="641027"/>
                  <a:pt x="621325" y="641809"/>
                </a:cubicBezTo>
                <a:cubicBezTo>
                  <a:pt x="621179" y="642591"/>
                  <a:pt x="621277" y="643373"/>
                  <a:pt x="621618" y="644154"/>
                </a:cubicBezTo>
                <a:cubicBezTo>
                  <a:pt x="622026" y="646467"/>
                  <a:pt x="621798" y="648682"/>
                  <a:pt x="620935" y="650799"/>
                </a:cubicBezTo>
                <a:cubicBezTo>
                  <a:pt x="620073" y="652917"/>
                  <a:pt x="618478" y="655132"/>
                  <a:pt x="616151" y="657445"/>
                </a:cubicBezTo>
                <a:cubicBezTo>
                  <a:pt x="615794" y="657819"/>
                  <a:pt x="615533" y="658243"/>
                  <a:pt x="615370" y="658715"/>
                </a:cubicBezTo>
                <a:cubicBezTo>
                  <a:pt x="615207" y="659188"/>
                  <a:pt x="614947" y="659806"/>
                  <a:pt x="614589" y="660572"/>
                </a:cubicBezTo>
                <a:cubicBezTo>
                  <a:pt x="614182" y="660914"/>
                  <a:pt x="613824" y="661207"/>
                  <a:pt x="613515" y="661450"/>
                </a:cubicBezTo>
                <a:cubicBezTo>
                  <a:pt x="613206" y="661693"/>
                  <a:pt x="613044" y="662179"/>
                  <a:pt x="613027" y="662908"/>
                </a:cubicBezTo>
                <a:lnTo>
                  <a:pt x="611465" y="665224"/>
                </a:lnTo>
                <a:cubicBezTo>
                  <a:pt x="611416" y="666028"/>
                  <a:pt x="611123" y="666736"/>
                  <a:pt x="610586" y="667348"/>
                </a:cubicBezTo>
                <a:cubicBezTo>
                  <a:pt x="610050" y="667959"/>
                  <a:pt x="609561" y="668281"/>
                  <a:pt x="609122" y="668313"/>
                </a:cubicBezTo>
                <a:cubicBezTo>
                  <a:pt x="608682" y="668683"/>
                  <a:pt x="608194" y="669101"/>
                  <a:pt x="607657" y="669569"/>
                </a:cubicBezTo>
                <a:cubicBezTo>
                  <a:pt x="607120" y="670036"/>
                  <a:pt x="606827" y="670650"/>
                  <a:pt x="606778" y="671411"/>
                </a:cubicBezTo>
                <a:cubicBezTo>
                  <a:pt x="606420" y="673396"/>
                  <a:pt x="605574" y="675088"/>
                  <a:pt x="604240" y="676487"/>
                </a:cubicBezTo>
                <a:cubicBezTo>
                  <a:pt x="602906" y="677887"/>
                  <a:pt x="600888" y="678798"/>
                  <a:pt x="598187" y="679221"/>
                </a:cubicBezTo>
                <a:cubicBezTo>
                  <a:pt x="598171" y="679660"/>
                  <a:pt x="598008" y="680344"/>
                  <a:pt x="597699" y="681271"/>
                </a:cubicBezTo>
                <a:cubicBezTo>
                  <a:pt x="597390" y="682199"/>
                  <a:pt x="597032" y="683077"/>
                  <a:pt x="596625" y="683907"/>
                </a:cubicBezTo>
                <a:lnTo>
                  <a:pt x="592720" y="688594"/>
                </a:lnTo>
                <a:cubicBezTo>
                  <a:pt x="592313" y="689342"/>
                  <a:pt x="591955" y="689993"/>
                  <a:pt x="591646" y="690546"/>
                </a:cubicBezTo>
                <a:cubicBezTo>
                  <a:pt x="591336" y="691099"/>
                  <a:pt x="591174" y="691750"/>
                  <a:pt x="591157" y="692499"/>
                </a:cubicBezTo>
                <a:cubicBezTo>
                  <a:pt x="590832" y="693654"/>
                  <a:pt x="590311" y="694468"/>
                  <a:pt x="589595" y="694939"/>
                </a:cubicBezTo>
                <a:cubicBezTo>
                  <a:pt x="588879" y="695411"/>
                  <a:pt x="587578" y="695639"/>
                  <a:pt x="585690" y="695623"/>
                </a:cubicBezTo>
                <a:cubicBezTo>
                  <a:pt x="584258" y="695493"/>
                  <a:pt x="583217" y="696534"/>
                  <a:pt x="582566" y="698747"/>
                </a:cubicBezTo>
                <a:cubicBezTo>
                  <a:pt x="581444" y="699512"/>
                  <a:pt x="580369" y="699935"/>
                  <a:pt x="579344" y="700016"/>
                </a:cubicBezTo>
                <a:cubicBezTo>
                  <a:pt x="578319" y="700098"/>
                  <a:pt x="577050" y="699935"/>
                  <a:pt x="575536" y="699528"/>
                </a:cubicBezTo>
                <a:cubicBezTo>
                  <a:pt x="573323" y="698747"/>
                  <a:pt x="572282" y="699528"/>
                  <a:pt x="572412" y="701871"/>
                </a:cubicBezTo>
                <a:lnTo>
                  <a:pt x="572412" y="708120"/>
                </a:lnTo>
                <a:cubicBezTo>
                  <a:pt x="572380" y="708527"/>
                  <a:pt x="572249" y="708885"/>
                  <a:pt x="572022" y="709194"/>
                </a:cubicBezTo>
                <a:cubicBezTo>
                  <a:pt x="571794" y="709503"/>
                  <a:pt x="571664" y="709666"/>
                  <a:pt x="571631" y="709682"/>
                </a:cubicBezTo>
                <a:lnTo>
                  <a:pt x="569288" y="709682"/>
                </a:lnTo>
                <a:cubicBezTo>
                  <a:pt x="567352" y="707697"/>
                  <a:pt x="565366" y="705809"/>
                  <a:pt x="563333" y="704019"/>
                </a:cubicBezTo>
                <a:cubicBezTo>
                  <a:pt x="561298" y="702230"/>
                  <a:pt x="559118" y="700733"/>
                  <a:pt x="556791" y="699528"/>
                </a:cubicBezTo>
                <a:cubicBezTo>
                  <a:pt x="555961" y="698048"/>
                  <a:pt x="554887" y="697104"/>
                  <a:pt x="553569" y="696697"/>
                </a:cubicBezTo>
                <a:cubicBezTo>
                  <a:pt x="552251" y="696290"/>
                  <a:pt x="550982" y="695932"/>
                  <a:pt x="549762" y="695623"/>
                </a:cubicBezTo>
                <a:cubicBezTo>
                  <a:pt x="548704" y="697901"/>
                  <a:pt x="547891" y="699203"/>
                  <a:pt x="547321" y="699528"/>
                </a:cubicBezTo>
                <a:cubicBezTo>
                  <a:pt x="546751" y="699854"/>
                  <a:pt x="545743" y="699593"/>
                  <a:pt x="544294" y="698747"/>
                </a:cubicBezTo>
                <a:cubicBezTo>
                  <a:pt x="543936" y="698650"/>
                  <a:pt x="543676" y="698259"/>
                  <a:pt x="543513" y="697576"/>
                </a:cubicBezTo>
                <a:cubicBezTo>
                  <a:pt x="543351" y="696892"/>
                  <a:pt x="543090" y="696502"/>
                  <a:pt x="542732" y="696404"/>
                </a:cubicBezTo>
                <a:cubicBezTo>
                  <a:pt x="540405" y="696290"/>
                  <a:pt x="538225" y="695542"/>
                  <a:pt x="536191" y="694159"/>
                </a:cubicBezTo>
                <a:cubicBezTo>
                  <a:pt x="534158" y="692776"/>
                  <a:pt x="532172" y="691441"/>
                  <a:pt x="530236" y="690156"/>
                </a:cubicBezTo>
                <a:cubicBezTo>
                  <a:pt x="527957" y="687861"/>
                  <a:pt x="525679" y="685616"/>
                  <a:pt x="523401" y="683419"/>
                </a:cubicBezTo>
                <a:cubicBezTo>
                  <a:pt x="521123" y="681222"/>
                  <a:pt x="518455" y="678782"/>
                  <a:pt x="515395" y="676097"/>
                </a:cubicBezTo>
                <a:cubicBezTo>
                  <a:pt x="515265" y="676878"/>
                  <a:pt x="514745" y="677659"/>
                  <a:pt x="513833" y="678440"/>
                </a:cubicBezTo>
                <a:cubicBezTo>
                  <a:pt x="512629" y="679221"/>
                  <a:pt x="511523" y="679611"/>
                  <a:pt x="510516" y="679611"/>
                </a:cubicBezTo>
                <a:cubicBezTo>
                  <a:pt x="509508" y="679611"/>
                  <a:pt x="508796" y="679221"/>
                  <a:pt x="508380" y="678440"/>
                </a:cubicBezTo>
                <a:cubicBezTo>
                  <a:pt x="506026" y="676096"/>
                  <a:pt x="503603" y="673758"/>
                  <a:pt x="501113" y="671426"/>
                </a:cubicBezTo>
                <a:cubicBezTo>
                  <a:pt x="498622" y="669094"/>
                  <a:pt x="496386" y="666769"/>
                  <a:pt x="494404" y="664452"/>
                </a:cubicBezTo>
                <a:cubicBezTo>
                  <a:pt x="490787" y="660557"/>
                  <a:pt x="487232" y="656656"/>
                  <a:pt x="483739" y="652750"/>
                </a:cubicBezTo>
                <a:cubicBezTo>
                  <a:pt x="480246" y="648844"/>
                  <a:pt x="477292" y="644937"/>
                  <a:pt x="474877" y="641027"/>
                </a:cubicBezTo>
                <a:cubicBezTo>
                  <a:pt x="471796" y="637493"/>
                  <a:pt x="469155" y="633812"/>
                  <a:pt x="466954" y="629984"/>
                </a:cubicBezTo>
                <a:cubicBezTo>
                  <a:pt x="464754" y="626157"/>
                  <a:pt x="462699" y="622281"/>
                  <a:pt x="460792" y="618355"/>
                </a:cubicBezTo>
                <a:cubicBezTo>
                  <a:pt x="459668" y="616385"/>
                  <a:pt x="458787" y="614267"/>
                  <a:pt x="458151" y="612003"/>
                </a:cubicBezTo>
                <a:cubicBezTo>
                  <a:pt x="457515" y="609739"/>
                  <a:pt x="456831" y="607426"/>
                  <a:pt x="456097" y="605065"/>
                </a:cubicBezTo>
                <a:cubicBezTo>
                  <a:pt x="455282" y="602736"/>
                  <a:pt x="454370" y="600553"/>
                  <a:pt x="453358" y="598517"/>
                </a:cubicBezTo>
                <a:cubicBezTo>
                  <a:pt x="452348" y="596481"/>
                  <a:pt x="451435" y="594494"/>
                  <a:pt x="450620" y="592556"/>
                </a:cubicBezTo>
                <a:lnTo>
                  <a:pt x="448272" y="579266"/>
                </a:lnTo>
                <a:cubicBezTo>
                  <a:pt x="447865" y="576969"/>
                  <a:pt x="447506" y="574917"/>
                  <a:pt x="447196" y="573109"/>
                </a:cubicBezTo>
                <a:cubicBezTo>
                  <a:pt x="446887" y="571301"/>
                  <a:pt x="446724" y="569445"/>
                  <a:pt x="446707" y="567539"/>
                </a:cubicBezTo>
                <a:cubicBezTo>
                  <a:pt x="446333" y="566741"/>
                  <a:pt x="445909" y="566187"/>
                  <a:pt x="445436" y="565878"/>
                </a:cubicBezTo>
                <a:cubicBezTo>
                  <a:pt x="444963" y="565568"/>
                  <a:pt x="444344" y="565601"/>
                  <a:pt x="443578" y="565975"/>
                </a:cubicBezTo>
                <a:lnTo>
                  <a:pt x="416218" y="572230"/>
                </a:lnTo>
                <a:cubicBezTo>
                  <a:pt x="413508" y="573028"/>
                  <a:pt x="410749" y="573777"/>
                  <a:pt x="407941" y="574477"/>
                </a:cubicBezTo>
                <a:cubicBezTo>
                  <a:pt x="405133" y="575178"/>
                  <a:pt x="402179" y="575731"/>
                  <a:pt x="399079" y="576139"/>
                </a:cubicBezTo>
                <a:cubicBezTo>
                  <a:pt x="395542" y="577263"/>
                  <a:pt x="391905" y="578142"/>
                  <a:pt x="388170" y="578777"/>
                </a:cubicBezTo>
                <a:cubicBezTo>
                  <a:pt x="384434" y="579413"/>
                  <a:pt x="380792" y="580096"/>
                  <a:pt x="377242" y="580830"/>
                </a:cubicBezTo>
                <a:lnTo>
                  <a:pt x="372553" y="580830"/>
                </a:lnTo>
                <a:cubicBezTo>
                  <a:pt x="370631" y="581171"/>
                  <a:pt x="369394" y="581074"/>
                  <a:pt x="368840" y="580536"/>
                </a:cubicBezTo>
                <a:cubicBezTo>
                  <a:pt x="368286" y="579999"/>
                  <a:pt x="368221" y="579315"/>
                  <a:pt x="368645" y="578484"/>
                </a:cubicBezTo>
                <a:cubicBezTo>
                  <a:pt x="369036" y="577295"/>
                  <a:pt x="369036" y="576350"/>
                  <a:pt x="368645" y="575650"/>
                </a:cubicBezTo>
                <a:cubicBezTo>
                  <a:pt x="368254" y="574950"/>
                  <a:pt x="367472" y="574592"/>
                  <a:pt x="366300" y="574575"/>
                </a:cubicBezTo>
                <a:cubicBezTo>
                  <a:pt x="364020" y="574885"/>
                  <a:pt x="361741" y="575047"/>
                  <a:pt x="359461" y="575064"/>
                </a:cubicBezTo>
                <a:cubicBezTo>
                  <a:pt x="357182" y="575080"/>
                  <a:pt x="354512" y="575438"/>
                  <a:pt x="351450" y="576139"/>
                </a:cubicBezTo>
                <a:cubicBezTo>
                  <a:pt x="350604" y="576464"/>
                  <a:pt x="349562" y="576399"/>
                  <a:pt x="348324" y="575943"/>
                </a:cubicBezTo>
                <a:cubicBezTo>
                  <a:pt x="347087" y="575487"/>
                  <a:pt x="346044" y="575031"/>
                  <a:pt x="345198" y="574575"/>
                </a:cubicBezTo>
                <a:cubicBezTo>
                  <a:pt x="344449" y="574201"/>
                  <a:pt x="343798" y="573972"/>
                  <a:pt x="343244" y="573891"/>
                </a:cubicBezTo>
                <a:cubicBezTo>
                  <a:pt x="342690" y="573810"/>
                  <a:pt x="342040" y="573777"/>
                  <a:pt x="341290" y="573793"/>
                </a:cubicBezTo>
                <a:cubicBezTo>
                  <a:pt x="338555" y="574950"/>
                  <a:pt x="336210" y="575373"/>
                  <a:pt x="334256" y="575064"/>
                </a:cubicBezTo>
                <a:cubicBezTo>
                  <a:pt x="332302" y="574754"/>
                  <a:pt x="330740" y="573810"/>
                  <a:pt x="329567" y="572230"/>
                </a:cubicBezTo>
                <a:cubicBezTo>
                  <a:pt x="328752" y="571073"/>
                  <a:pt x="327841" y="570063"/>
                  <a:pt x="326832" y="569200"/>
                </a:cubicBezTo>
                <a:cubicBezTo>
                  <a:pt x="325822" y="568337"/>
                  <a:pt x="324910" y="567523"/>
                  <a:pt x="324096" y="566757"/>
                </a:cubicBezTo>
                <a:cubicBezTo>
                  <a:pt x="324079" y="566383"/>
                  <a:pt x="323917" y="566155"/>
                  <a:pt x="323608" y="566073"/>
                </a:cubicBezTo>
                <a:cubicBezTo>
                  <a:pt x="323298" y="565992"/>
                  <a:pt x="322940" y="565959"/>
                  <a:pt x="322533" y="565975"/>
                </a:cubicBezTo>
                <a:cubicBezTo>
                  <a:pt x="319821" y="566024"/>
                  <a:pt x="317950" y="565731"/>
                  <a:pt x="316919" y="565096"/>
                </a:cubicBezTo>
                <a:cubicBezTo>
                  <a:pt x="315888" y="564461"/>
                  <a:pt x="315397" y="563190"/>
                  <a:pt x="315447" y="561285"/>
                </a:cubicBezTo>
                <a:cubicBezTo>
                  <a:pt x="315106" y="557841"/>
                  <a:pt x="315008" y="554437"/>
                  <a:pt x="315154" y="551073"/>
                </a:cubicBezTo>
                <a:cubicBezTo>
                  <a:pt x="315301" y="547709"/>
                  <a:pt x="315399" y="544097"/>
                  <a:pt x="315447" y="540237"/>
                </a:cubicBezTo>
                <a:cubicBezTo>
                  <a:pt x="315821" y="539801"/>
                  <a:pt x="316049" y="539317"/>
                  <a:pt x="316130" y="538784"/>
                </a:cubicBezTo>
                <a:cubicBezTo>
                  <a:pt x="316212" y="538251"/>
                  <a:pt x="316244" y="537960"/>
                  <a:pt x="316228" y="537912"/>
                </a:cubicBezTo>
                <a:lnTo>
                  <a:pt x="318574" y="515252"/>
                </a:lnTo>
                <a:lnTo>
                  <a:pt x="320921" y="502014"/>
                </a:lnTo>
                <a:lnTo>
                  <a:pt x="324832" y="487160"/>
                </a:lnTo>
                <a:lnTo>
                  <a:pt x="324832" y="484815"/>
                </a:lnTo>
                <a:cubicBezTo>
                  <a:pt x="325255" y="482160"/>
                  <a:pt x="325777" y="479847"/>
                  <a:pt x="326396" y="477877"/>
                </a:cubicBezTo>
                <a:cubicBezTo>
                  <a:pt x="327015" y="475906"/>
                  <a:pt x="327537" y="473788"/>
                  <a:pt x="327960" y="471525"/>
                </a:cubicBezTo>
                <a:cubicBezTo>
                  <a:pt x="328368" y="469570"/>
                  <a:pt x="328726" y="467811"/>
                  <a:pt x="329036" y="466247"/>
                </a:cubicBezTo>
                <a:cubicBezTo>
                  <a:pt x="329345" y="464684"/>
                  <a:pt x="329508" y="463316"/>
                  <a:pt x="329525" y="462143"/>
                </a:cubicBezTo>
                <a:cubicBezTo>
                  <a:pt x="329899" y="461378"/>
                  <a:pt x="329933" y="460759"/>
                  <a:pt x="329622" y="460286"/>
                </a:cubicBezTo>
                <a:cubicBezTo>
                  <a:pt x="329313" y="459814"/>
                  <a:pt x="328759" y="459391"/>
                  <a:pt x="327960" y="459016"/>
                </a:cubicBezTo>
                <a:cubicBezTo>
                  <a:pt x="323691" y="457061"/>
                  <a:pt x="319717" y="454912"/>
                  <a:pt x="316039" y="452566"/>
                </a:cubicBezTo>
                <a:cubicBezTo>
                  <a:pt x="312361" y="450221"/>
                  <a:pt x="308783" y="447680"/>
                  <a:pt x="305304" y="444944"/>
                </a:cubicBezTo>
                <a:cubicBezTo>
                  <a:pt x="294512" y="437908"/>
                  <a:pt x="284109" y="430090"/>
                  <a:pt x="274096" y="421490"/>
                </a:cubicBezTo>
                <a:cubicBezTo>
                  <a:pt x="268619" y="417564"/>
                  <a:pt x="263190" y="413493"/>
                  <a:pt x="257810" y="409277"/>
                </a:cubicBezTo>
                <a:cubicBezTo>
                  <a:pt x="252429" y="405061"/>
                  <a:pt x="247195" y="400800"/>
                  <a:pt x="242108" y="396493"/>
                </a:cubicBezTo>
                <a:cubicBezTo>
                  <a:pt x="240926" y="395714"/>
                  <a:pt x="239596" y="394934"/>
                  <a:pt x="238117" y="394154"/>
                </a:cubicBezTo>
                <a:cubicBezTo>
                  <a:pt x="236639" y="393374"/>
                  <a:pt x="235111" y="392595"/>
                  <a:pt x="233534" y="391815"/>
                </a:cubicBezTo>
                <a:cubicBezTo>
                  <a:pt x="233501" y="392578"/>
                  <a:pt x="233371" y="393196"/>
                  <a:pt x="233143" y="393667"/>
                </a:cubicBezTo>
                <a:cubicBezTo>
                  <a:pt x="232916" y="394138"/>
                  <a:pt x="232786" y="394560"/>
                  <a:pt x="232753" y="394934"/>
                </a:cubicBezTo>
                <a:lnTo>
                  <a:pt x="232753" y="426963"/>
                </a:lnTo>
                <a:lnTo>
                  <a:pt x="230407" y="459798"/>
                </a:lnTo>
                <a:lnTo>
                  <a:pt x="230407" y="471525"/>
                </a:lnTo>
                <a:cubicBezTo>
                  <a:pt x="230042" y="475824"/>
                  <a:pt x="229777" y="480320"/>
                  <a:pt x="229615" y="485010"/>
                </a:cubicBezTo>
                <a:cubicBezTo>
                  <a:pt x="229451" y="489701"/>
                  <a:pt x="229192" y="494587"/>
                  <a:pt x="228839" y="499669"/>
                </a:cubicBezTo>
                <a:cubicBezTo>
                  <a:pt x="228855" y="503625"/>
                  <a:pt x="228823" y="507815"/>
                  <a:pt x="228742" y="512240"/>
                </a:cubicBezTo>
                <a:cubicBezTo>
                  <a:pt x="228662" y="516664"/>
                  <a:pt x="228437" y="521043"/>
                  <a:pt x="228067" y="525377"/>
                </a:cubicBezTo>
                <a:cubicBezTo>
                  <a:pt x="227708" y="531256"/>
                  <a:pt x="227447" y="536927"/>
                  <a:pt x="227284" y="542388"/>
                </a:cubicBezTo>
                <a:cubicBezTo>
                  <a:pt x="227122" y="547850"/>
                  <a:pt x="226861" y="553107"/>
                  <a:pt x="226504" y="558158"/>
                </a:cubicBezTo>
                <a:lnTo>
                  <a:pt x="224159" y="582393"/>
                </a:lnTo>
                <a:cubicBezTo>
                  <a:pt x="223377" y="592556"/>
                  <a:pt x="219465" y="601938"/>
                  <a:pt x="212424" y="610538"/>
                </a:cubicBezTo>
                <a:cubicBezTo>
                  <a:pt x="211641" y="612117"/>
                  <a:pt x="210663" y="613648"/>
                  <a:pt x="209490" y="615131"/>
                </a:cubicBezTo>
                <a:cubicBezTo>
                  <a:pt x="208316" y="616613"/>
                  <a:pt x="206947" y="617948"/>
                  <a:pt x="205382" y="619137"/>
                </a:cubicBezTo>
                <a:cubicBezTo>
                  <a:pt x="204991" y="619577"/>
                  <a:pt x="204600" y="620261"/>
                  <a:pt x="204209" y="621189"/>
                </a:cubicBezTo>
                <a:cubicBezTo>
                  <a:pt x="203817" y="622118"/>
                  <a:pt x="203426" y="622997"/>
                  <a:pt x="203035" y="623828"/>
                </a:cubicBezTo>
                <a:cubicBezTo>
                  <a:pt x="202236" y="624968"/>
                  <a:pt x="201291" y="626010"/>
                  <a:pt x="200199" y="626955"/>
                </a:cubicBezTo>
                <a:cubicBezTo>
                  <a:pt x="199107" y="627900"/>
                  <a:pt x="197966" y="628942"/>
                  <a:pt x="196776" y="630082"/>
                </a:cubicBezTo>
                <a:cubicBezTo>
                  <a:pt x="195619" y="630440"/>
                  <a:pt x="194608" y="630896"/>
                  <a:pt x="193744" y="631450"/>
                </a:cubicBezTo>
                <a:cubicBezTo>
                  <a:pt x="192881" y="632004"/>
                  <a:pt x="192066" y="632851"/>
                  <a:pt x="191299" y="633991"/>
                </a:cubicBezTo>
                <a:cubicBezTo>
                  <a:pt x="189278" y="635652"/>
                  <a:pt x="187257" y="636630"/>
                  <a:pt x="185236" y="636923"/>
                </a:cubicBezTo>
                <a:cubicBezTo>
                  <a:pt x="183215" y="637216"/>
                  <a:pt x="181585" y="636239"/>
                  <a:pt x="180346" y="633991"/>
                </a:cubicBezTo>
                <a:cubicBezTo>
                  <a:pt x="178863" y="632835"/>
                  <a:pt x="177331" y="632020"/>
                  <a:pt x="175750" y="631548"/>
                </a:cubicBezTo>
                <a:cubicBezTo>
                  <a:pt x="174169" y="631076"/>
                  <a:pt x="172050" y="630848"/>
                  <a:pt x="169393" y="630864"/>
                </a:cubicBezTo>
                <a:cubicBezTo>
                  <a:pt x="167393" y="630750"/>
                  <a:pt x="165345" y="630001"/>
                  <a:pt x="163249" y="628616"/>
                </a:cubicBezTo>
                <a:cubicBezTo>
                  <a:pt x="161154" y="627232"/>
                  <a:pt x="159302" y="625896"/>
                  <a:pt x="157694" y="624610"/>
                </a:cubicBezTo>
                <a:cubicBezTo>
                  <a:pt x="156184" y="623372"/>
                  <a:pt x="154722" y="622134"/>
                  <a:pt x="153309" y="620896"/>
                </a:cubicBezTo>
                <a:cubicBezTo>
                  <a:pt x="151897" y="619658"/>
                  <a:pt x="150240" y="618811"/>
                  <a:pt x="148340" y="618355"/>
                </a:cubicBezTo>
                <a:cubicBezTo>
                  <a:pt x="146407" y="618306"/>
                  <a:pt x="144815" y="617818"/>
                  <a:pt x="143565" y="616889"/>
                </a:cubicBezTo>
                <a:cubicBezTo>
                  <a:pt x="142314" y="615961"/>
                  <a:pt x="141307" y="614886"/>
                  <a:pt x="140544" y="613665"/>
                </a:cubicBezTo>
                <a:cubicBezTo>
                  <a:pt x="138985" y="611254"/>
                  <a:pt x="137426" y="608648"/>
                  <a:pt x="135867" y="605847"/>
                </a:cubicBezTo>
                <a:cubicBezTo>
                  <a:pt x="134308" y="603045"/>
                  <a:pt x="132749" y="600439"/>
                  <a:pt x="131190" y="598029"/>
                </a:cubicBezTo>
                <a:cubicBezTo>
                  <a:pt x="126642" y="588647"/>
                  <a:pt x="124044" y="579266"/>
                  <a:pt x="123394" y="569884"/>
                </a:cubicBezTo>
                <a:cubicBezTo>
                  <a:pt x="122972" y="565978"/>
                  <a:pt x="122452" y="562077"/>
                  <a:pt x="121835" y="558181"/>
                </a:cubicBezTo>
                <a:cubicBezTo>
                  <a:pt x="121218" y="554285"/>
                  <a:pt x="120698" y="550377"/>
                  <a:pt x="120276" y="546459"/>
                </a:cubicBezTo>
                <a:lnTo>
                  <a:pt x="117937" y="516804"/>
                </a:lnTo>
                <a:lnTo>
                  <a:pt x="114717" y="484815"/>
                </a:lnTo>
                <a:cubicBezTo>
                  <a:pt x="114684" y="483740"/>
                  <a:pt x="114554" y="482958"/>
                  <a:pt x="114327" y="482470"/>
                </a:cubicBezTo>
                <a:cubicBezTo>
                  <a:pt x="114099" y="481981"/>
                  <a:pt x="113969" y="481199"/>
                  <a:pt x="113936" y="480124"/>
                </a:cubicBezTo>
                <a:cubicBezTo>
                  <a:pt x="112816" y="481313"/>
                  <a:pt x="111937" y="482453"/>
                  <a:pt x="111304" y="483545"/>
                </a:cubicBezTo>
                <a:cubicBezTo>
                  <a:pt x="110670" y="484636"/>
                  <a:pt x="109987" y="485580"/>
                  <a:pt x="109256" y="486379"/>
                </a:cubicBezTo>
                <a:cubicBezTo>
                  <a:pt x="102268" y="493836"/>
                  <a:pt x="95183" y="501188"/>
                  <a:pt x="88000" y="508435"/>
                </a:cubicBezTo>
                <a:cubicBezTo>
                  <a:pt x="80817" y="515682"/>
                  <a:pt x="73341" y="522643"/>
                  <a:pt x="65573" y="529319"/>
                </a:cubicBezTo>
                <a:cubicBezTo>
                  <a:pt x="62827" y="531725"/>
                  <a:pt x="59934" y="533973"/>
                  <a:pt x="56895" y="536063"/>
                </a:cubicBezTo>
                <a:cubicBezTo>
                  <a:pt x="53856" y="538153"/>
                  <a:pt x="50769" y="539802"/>
                  <a:pt x="47632" y="541012"/>
                </a:cubicBezTo>
                <a:cubicBezTo>
                  <a:pt x="45162" y="541916"/>
                  <a:pt x="42302" y="541657"/>
                  <a:pt x="39052" y="540237"/>
                </a:cubicBezTo>
                <a:cubicBezTo>
                  <a:pt x="41425" y="540285"/>
                  <a:pt x="43505" y="540188"/>
                  <a:pt x="45292" y="539946"/>
                </a:cubicBezTo>
                <a:cubicBezTo>
                  <a:pt x="47080" y="539704"/>
                  <a:pt x="48380" y="539026"/>
                  <a:pt x="49192" y="537912"/>
                </a:cubicBezTo>
                <a:lnTo>
                  <a:pt x="43732" y="535587"/>
                </a:lnTo>
                <a:cubicBezTo>
                  <a:pt x="41359" y="534812"/>
                  <a:pt x="39083" y="534425"/>
                  <a:pt x="36904" y="534425"/>
                </a:cubicBezTo>
                <a:cubicBezTo>
                  <a:pt x="34725" y="534425"/>
                  <a:pt x="32837" y="534812"/>
                  <a:pt x="31242" y="535587"/>
                </a:cubicBezTo>
                <a:cubicBezTo>
                  <a:pt x="28834" y="536347"/>
                  <a:pt x="26426" y="536378"/>
                  <a:pt x="24018" y="535681"/>
                </a:cubicBezTo>
                <a:cubicBezTo>
                  <a:pt x="21609" y="534983"/>
                  <a:pt x="19592" y="533652"/>
                  <a:pt x="17964" y="531685"/>
                </a:cubicBezTo>
                <a:cubicBezTo>
                  <a:pt x="16793" y="530174"/>
                  <a:pt x="15621" y="528859"/>
                  <a:pt x="14450" y="527742"/>
                </a:cubicBezTo>
                <a:cubicBezTo>
                  <a:pt x="13279" y="526625"/>
                  <a:pt x="12106" y="525311"/>
                  <a:pt x="10935" y="523800"/>
                </a:cubicBezTo>
                <a:lnTo>
                  <a:pt x="8592" y="523800"/>
                </a:lnTo>
                <a:cubicBezTo>
                  <a:pt x="6395" y="523864"/>
                  <a:pt x="4931" y="523735"/>
                  <a:pt x="4198" y="523410"/>
                </a:cubicBezTo>
                <a:cubicBezTo>
                  <a:pt x="3466" y="523085"/>
                  <a:pt x="2588" y="522176"/>
                  <a:pt x="1562" y="520683"/>
                </a:cubicBezTo>
                <a:cubicBezTo>
                  <a:pt x="651" y="520554"/>
                  <a:pt x="130" y="520037"/>
                  <a:pt x="0" y="519132"/>
                </a:cubicBezTo>
                <a:cubicBezTo>
                  <a:pt x="342" y="517596"/>
                  <a:pt x="635" y="516205"/>
                  <a:pt x="879" y="514961"/>
                </a:cubicBezTo>
                <a:cubicBezTo>
                  <a:pt x="1123" y="513716"/>
                  <a:pt x="1611" y="512520"/>
                  <a:pt x="2343" y="511372"/>
                </a:cubicBezTo>
                <a:lnTo>
                  <a:pt x="5468" y="507487"/>
                </a:lnTo>
                <a:cubicBezTo>
                  <a:pt x="7436" y="506689"/>
                  <a:pt x="9161" y="505744"/>
                  <a:pt x="10642" y="504653"/>
                </a:cubicBezTo>
                <a:cubicBezTo>
                  <a:pt x="12123" y="503562"/>
                  <a:pt x="13262" y="502421"/>
                  <a:pt x="14059" y="501232"/>
                </a:cubicBezTo>
                <a:cubicBezTo>
                  <a:pt x="15263" y="497780"/>
                  <a:pt x="16565" y="494522"/>
                  <a:pt x="17964" y="491460"/>
                </a:cubicBezTo>
                <a:cubicBezTo>
                  <a:pt x="19364" y="488398"/>
                  <a:pt x="20665" y="485141"/>
                  <a:pt x="21870" y="481688"/>
                </a:cubicBezTo>
                <a:cubicBezTo>
                  <a:pt x="23790" y="478935"/>
                  <a:pt x="25417" y="476036"/>
                  <a:pt x="26751" y="472991"/>
                </a:cubicBezTo>
                <a:cubicBezTo>
                  <a:pt x="28085" y="469945"/>
                  <a:pt x="29322" y="466850"/>
                  <a:pt x="30462" y="463707"/>
                </a:cubicBezTo>
                <a:cubicBezTo>
                  <a:pt x="31616" y="461410"/>
                  <a:pt x="32625" y="459162"/>
                  <a:pt x="33488" y="456964"/>
                </a:cubicBezTo>
                <a:cubicBezTo>
                  <a:pt x="34350" y="454765"/>
                  <a:pt x="35164" y="452322"/>
                  <a:pt x="35928" y="449635"/>
                </a:cubicBezTo>
                <a:cubicBezTo>
                  <a:pt x="37051" y="447273"/>
                  <a:pt x="38125" y="444765"/>
                  <a:pt x="39149" y="442110"/>
                </a:cubicBezTo>
                <a:cubicBezTo>
                  <a:pt x="40173" y="439455"/>
                  <a:pt x="41441" y="436751"/>
                  <a:pt x="42952" y="433999"/>
                </a:cubicBezTo>
                <a:lnTo>
                  <a:pt x="45292" y="427744"/>
                </a:lnTo>
                <a:lnTo>
                  <a:pt x="46072" y="427744"/>
                </a:lnTo>
                <a:lnTo>
                  <a:pt x="46072" y="430872"/>
                </a:lnTo>
                <a:cubicBezTo>
                  <a:pt x="45308" y="433298"/>
                  <a:pt x="44496" y="435872"/>
                  <a:pt x="43634" y="438592"/>
                </a:cubicBezTo>
                <a:cubicBezTo>
                  <a:pt x="42773" y="441312"/>
                  <a:pt x="41766" y="443690"/>
                  <a:pt x="40612" y="445725"/>
                </a:cubicBezTo>
                <a:lnTo>
                  <a:pt x="40612" y="447289"/>
                </a:lnTo>
                <a:lnTo>
                  <a:pt x="38272" y="463707"/>
                </a:lnTo>
                <a:cubicBezTo>
                  <a:pt x="38255" y="466410"/>
                  <a:pt x="38093" y="469016"/>
                  <a:pt x="37783" y="471525"/>
                </a:cubicBezTo>
                <a:cubicBezTo>
                  <a:pt x="37474" y="474033"/>
                  <a:pt x="37116" y="476639"/>
                  <a:pt x="36710" y="479342"/>
                </a:cubicBezTo>
                <a:cubicBezTo>
                  <a:pt x="36742" y="479342"/>
                  <a:pt x="36872" y="479538"/>
                  <a:pt x="37100" y="479929"/>
                </a:cubicBezTo>
                <a:cubicBezTo>
                  <a:pt x="37328" y="480320"/>
                  <a:pt x="37458" y="480906"/>
                  <a:pt x="37491" y="481688"/>
                </a:cubicBezTo>
                <a:cubicBezTo>
                  <a:pt x="37897" y="481313"/>
                  <a:pt x="38255" y="481085"/>
                  <a:pt x="38564" y="481004"/>
                </a:cubicBezTo>
                <a:cubicBezTo>
                  <a:pt x="38873" y="480922"/>
                  <a:pt x="39035" y="480890"/>
                  <a:pt x="39052" y="480906"/>
                </a:cubicBezTo>
                <a:lnTo>
                  <a:pt x="78054" y="442598"/>
                </a:lnTo>
                <a:cubicBezTo>
                  <a:pt x="82344" y="438315"/>
                  <a:pt x="86635" y="433982"/>
                  <a:pt x="90925" y="429601"/>
                </a:cubicBezTo>
                <a:cubicBezTo>
                  <a:pt x="95215" y="425220"/>
                  <a:pt x="99505" y="420692"/>
                  <a:pt x="103796" y="416017"/>
                </a:cubicBezTo>
                <a:cubicBezTo>
                  <a:pt x="106038" y="414079"/>
                  <a:pt x="107794" y="412092"/>
                  <a:pt x="109061" y="410057"/>
                </a:cubicBezTo>
                <a:cubicBezTo>
                  <a:pt x="110329" y="408021"/>
                  <a:pt x="111694" y="405839"/>
                  <a:pt x="113157" y="403512"/>
                </a:cubicBezTo>
                <a:cubicBezTo>
                  <a:pt x="113806" y="402082"/>
                  <a:pt x="114067" y="401042"/>
                  <a:pt x="113936" y="400392"/>
                </a:cubicBezTo>
                <a:cubicBezTo>
                  <a:pt x="114344" y="396152"/>
                  <a:pt x="114707" y="392156"/>
                  <a:pt x="115026" y="388403"/>
                </a:cubicBezTo>
                <a:cubicBezTo>
                  <a:pt x="115345" y="384651"/>
                  <a:pt x="115513" y="380849"/>
                  <a:pt x="115530" y="376999"/>
                </a:cubicBezTo>
                <a:cubicBezTo>
                  <a:pt x="115564" y="376251"/>
                  <a:pt x="115700" y="375602"/>
                  <a:pt x="115937" y="375049"/>
                </a:cubicBezTo>
                <a:cubicBezTo>
                  <a:pt x="116175" y="374497"/>
                  <a:pt x="116310" y="373847"/>
                  <a:pt x="116344" y="373100"/>
                </a:cubicBezTo>
                <a:lnTo>
                  <a:pt x="117158" y="373100"/>
                </a:lnTo>
                <a:cubicBezTo>
                  <a:pt x="117124" y="377730"/>
                  <a:pt x="116988" y="382116"/>
                  <a:pt x="116751" y="386259"/>
                </a:cubicBezTo>
                <a:cubicBezTo>
                  <a:pt x="116514" y="390401"/>
                  <a:pt x="116378" y="394593"/>
                  <a:pt x="116344" y="398833"/>
                </a:cubicBezTo>
                <a:lnTo>
                  <a:pt x="117158" y="398833"/>
                </a:lnTo>
                <a:cubicBezTo>
                  <a:pt x="117937" y="398833"/>
                  <a:pt x="118717" y="398053"/>
                  <a:pt x="119496" y="396493"/>
                </a:cubicBezTo>
                <a:lnTo>
                  <a:pt x="130410" y="384017"/>
                </a:lnTo>
                <a:cubicBezTo>
                  <a:pt x="133544" y="380475"/>
                  <a:pt x="136630" y="376836"/>
                  <a:pt x="139667" y="373100"/>
                </a:cubicBezTo>
                <a:cubicBezTo>
                  <a:pt x="142704" y="369363"/>
                  <a:pt x="145595" y="365725"/>
                  <a:pt x="148340" y="362183"/>
                </a:cubicBezTo>
                <a:cubicBezTo>
                  <a:pt x="150224" y="360168"/>
                  <a:pt x="151913" y="357959"/>
                  <a:pt x="153407" y="355555"/>
                </a:cubicBezTo>
                <a:cubicBezTo>
                  <a:pt x="154901" y="353150"/>
                  <a:pt x="156590" y="350941"/>
                  <a:pt x="158474" y="348926"/>
                </a:cubicBezTo>
                <a:cubicBezTo>
                  <a:pt x="159286" y="347091"/>
                  <a:pt x="159611" y="345889"/>
                  <a:pt x="159448" y="345320"/>
                </a:cubicBezTo>
                <a:cubicBezTo>
                  <a:pt x="159286" y="344751"/>
                  <a:pt x="158441" y="344132"/>
                  <a:pt x="156915" y="343464"/>
                </a:cubicBezTo>
                <a:lnTo>
                  <a:pt x="141324" y="335620"/>
                </a:lnTo>
                <a:cubicBezTo>
                  <a:pt x="140853" y="335244"/>
                  <a:pt x="140236" y="335015"/>
                  <a:pt x="139472" y="334933"/>
                </a:cubicBezTo>
                <a:cubicBezTo>
                  <a:pt x="138709" y="334851"/>
                  <a:pt x="138287" y="334819"/>
                  <a:pt x="138206" y="334835"/>
                </a:cubicBezTo>
                <a:lnTo>
                  <a:pt x="136646" y="334835"/>
                </a:lnTo>
                <a:cubicBezTo>
                  <a:pt x="133902" y="332858"/>
                  <a:pt x="131011" y="331126"/>
                  <a:pt x="127974" y="329638"/>
                </a:cubicBezTo>
                <a:cubicBezTo>
                  <a:pt x="124937" y="328151"/>
                  <a:pt x="121851" y="327007"/>
                  <a:pt x="118717" y="326207"/>
                </a:cubicBezTo>
                <a:cubicBezTo>
                  <a:pt x="115971" y="325504"/>
                  <a:pt x="113342" y="324948"/>
                  <a:pt x="110829" y="324540"/>
                </a:cubicBezTo>
                <a:cubicBezTo>
                  <a:pt x="108316" y="324131"/>
                  <a:pt x="105711" y="323379"/>
                  <a:pt x="103016" y="322285"/>
                </a:cubicBezTo>
                <a:cubicBezTo>
                  <a:pt x="100351" y="321259"/>
                  <a:pt x="97880" y="320771"/>
                  <a:pt x="95605" y="320819"/>
                </a:cubicBezTo>
                <a:cubicBezTo>
                  <a:pt x="93330" y="320867"/>
                  <a:pt x="90860" y="320575"/>
                  <a:pt x="88195" y="319942"/>
                </a:cubicBezTo>
                <a:lnTo>
                  <a:pt x="85075" y="319942"/>
                </a:lnTo>
                <a:cubicBezTo>
                  <a:pt x="85058" y="319909"/>
                  <a:pt x="85091" y="319779"/>
                  <a:pt x="85172" y="319552"/>
                </a:cubicBezTo>
                <a:cubicBezTo>
                  <a:pt x="85253" y="319325"/>
                  <a:pt x="85481" y="319195"/>
                  <a:pt x="85855" y="319162"/>
                </a:cubicBezTo>
                <a:cubicBezTo>
                  <a:pt x="88910" y="318691"/>
                  <a:pt x="91770" y="318269"/>
                  <a:pt x="94435" y="317896"/>
                </a:cubicBezTo>
                <a:cubicBezTo>
                  <a:pt x="97100" y="317523"/>
                  <a:pt x="99960" y="317685"/>
                  <a:pt x="103016" y="318383"/>
                </a:cubicBezTo>
                <a:lnTo>
                  <a:pt x="115530" y="321500"/>
                </a:lnTo>
                <a:cubicBezTo>
                  <a:pt x="117090" y="321484"/>
                  <a:pt x="118539" y="321516"/>
                  <a:pt x="119878" y="321598"/>
                </a:cubicBezTo>
                <a:cubicBezTo>
                  <a:pt x="121217" y="321680"/>
                  <a:pt x="122648" y="321909"/>
                  <a:pt x="124174" y="322285"/>
                </a:cubicBezTo>
                <a:cubicBezTo>
                  <a:pt x="126513" y="323085"/>
                  <a:pt x="128851" y="323837"/>
                  <a:pt x="131190" y="324540"/>
                </a:cubicBezTo>
                <a:cubicBezTo>
                  <a:pt x="133528" y="325242"/>
                  <a:pt x="135867" y="325798"/>
                  <a:pt x="138206" y="326207"/>
                </a:cubicBezTo>
                <a:cubicBezTo>
                  <a:pt x="140512" y="326599"/>
                  <a:pt x="142720" y="327187"/>
                  <a:pt x="144832" y="327972"/>
                </a:cubicBezTo>
                <a:cubicBezTo>
                  <a:pt x="146943" y="328756"/>
                  <a:pt x="149152" y="329736"/>
                  <a:pt x="151458" y="330913"/>
                </a:cubicBezTo>
                <a:cubicBezTo>
                  <a:pt x="152690" y="331371"/>
                  <a:pt x="154313" y="332025"/>
                  <a:pt x="156325" y="332874"/>
                </a:cubicBezTo>
                <a:cubicBezTo>
                  <a:pt x="158337" y="333724"/>
                  <a:pt x="160349" y="334378"/>
                  <a:pt x="162361" y="334835"/>
                </a:cubicBezTo>
                <a:cubicBezTo>
                  <a:pt x="163844" y="335211"/>
                  <a:pt x="164789" y="335244"/>
                  <a:pt x="165197" y="334933"/>
                </a:cubicBezTo>
                <a:cubicBezTo>
                  <a:pt x="165604" y="334623"/>
                  <a:pt x="165963" y="334067"/>
                  <a:pt x="166272" y="333266"/>
                </a:cubicBezTo>
                <a:cubicBezTo>
                  <a:pt x="167038" y="330177"/>
                  <a:pt x="167657" y="327335"/>
                  <a:pt x="168130" y="324740"/>
                </a:cubicBezTo>
                <a:cubicBezTo>
                  <a:pt x="168602" y="322145"/>
                  <a:pt x="169026" y="319506"/>
                  <a:pt x="169401" y="316825"/>
                </a:cubicBezTo>
                <a:cubicBezTo>
                  <a:pt x="169756" y="315639"/>
                  <a:pt x="169818" y="314698"/>
                  <a:pt x="169589" y="314000"/>
                </a:cubicBezTo>
                <a:cubicBezTo>
                  <a:pt x="169361" y="313302"/>
                  <a:pt x="169034" y="312945"/>
                  <a:pt x="168611" y="312928"/>
                </a:cubicBezTo>
                <a:cubicBezTo>
                  <a:pt x="168171" y="312149"/>
                  <a:pt x="167488" y="311759"/>
                  <a:pt x="166562" y="311759"/>
                </a:cubicBezTo>
                <a:cubicBezTo>
                  <a:pt x="165636" y="311759"/>
                  <a:pt x="164759" y="312149"/>
                  <a:pt x="163931" y="312928"/>
                </a:cubicBezTo>
                <a:cubicBezTo>
                  <a:pt x="162404" y="313708"/>
                  <a:pt x="160780" y="314487"/>
                  <a:pt x="159058" y="315266"/>
                </a:cubicBezTo>
                <a:cubicBezTo>
                  <a:pt x="157337" y="316045"/>
                  <a:pt x="155323" y="316825"/>
                  <a:pt x="153017" y="317604"/>
                </a:cubicBezTo>
                <a:lnTo>
                  <a:pt x="152238" y="317604"/>
                </a:lnTo>
                <a:lnTo>
                  <a:pt x="160812" y="311370"/>
                </a:lnTo>
                <a:lnTo>
                  <a:pt x="166269" y="309812"/>
                </a:lnTo>
                <a:cubicBezTo>
                  <a:pt x="168630" y="309032"/>
                  <a:pt x="170943" y="309032"/>
                  <a:pt x="173207" y="309812"/>
                </a:cubicBezTo>
                <a:cubicBezTo>
                  <a:pt x="175472" y="310591"/>
                  <a:pt x="177591" y="312149"/>
                  <a:pt x="179563" y="314487"/>
                </a:cubicBezTo>
                <a:cubicBezTo>
                  <a:pt x="179938" y="313659"/>
                  <a:pt x="180166" y="312782"/>
                  <a:pt x="180247" y="311857"/>
                </a:cubicBezTo>
                <a:cubicBezTo>
                  <a:pt x="180329" y="310932"/>
                  <a:pt x="180362" y="310250"/>
                  <a:pt x="180345" y="309812"/>
                </a:cubicBezTo>
                <a:cubicBezTo>
                  <a:pt x="181128" y="305883"/>
                  <a:pt x="181714" y="301857"/>
                  <a:pt x="182106" y="297733"/>
                </a:cubicBezTo>
                <a:cubicBezTo>
                  <a:pt x="182497" y="293610"/>
                  <a:pt x="182692" y="289584"/>
                  <a:pt x="182692" y="285655"/>
                </a:cubicBezTo>
                <a:cubicBezTo>
                  <a:pt x="183132" y="283317"/>
                  <a:pt x="183621" y="280975"/>
                  <a:pt x="184159" y="278629"/>
                </a:cubicBezTo>
                <a:cubicBezTo>
                  <a:pt x="184697" y="276283"/>
                  <a:pt x="184990" y="273934"/>
                  <a:pt x="185039" y="271582"/>
                </a:cubicBezTo>
                <a:cubicBezTo>
                  <a:pt x="185398" y="268903"/>
                  <a:pt x="185658" y="266617"/>
                  <a:pt x="185822" y="264722"/>
                </a:cubicBezTo>
                <a:cubicBezTo>
                  <a:pt x="185984" y="262828"/>
                  <a:pt x="186245" y="260934"/>
                  <a:pt x="186604" y="259039"/>
                </a:cubicBezTo>
                <a:cubicBezTo>
                  <a:pt x="186555" y="258631"/>
                  <a:pt x="186262" y="258272"/>
                  <a:pt x="185724" y="257961"/>
                </a:cubicBezTo>
                <a:cubicBezTo>
                  <a:pt x="185186" y="257651"/>
                  <a:pt x="184697" y="257487"/>
                  <a:pt x="184257" y="257471"/>
                </a:cubicBezTo>
                <a:lnTo>
                  <a:pt x="158474" y="265311"/>
                </a:lnTo>
                <a:cubicBezTo>
                  <a:pt x="154576" y="266176"/>
                  <a:pt x="150678" y="267384"/>
                  <a:pt x="146780" y="268936"/>
                </a:cubicBezTo>
                <a:cubicBezTo>
                  <a:pt x="142883" y="270487"/>
                  <a:pt x="138985" y="271892"/>
                  <a:pt x="135087" y="273150"/>
                </a:cubicBezTo>
                <a:cubicBezTo>
                  <a:pt x="131614" y="273574"/>
                  <a:pt x="128232" y="274097"/>
                  <a:pt x="124940" y="274717"/>
                </a:cubicBezTo>
                <a:cubicBezTo>
                  <a:pt x="121649" y="275338"/>
                  <a:pt x="118241" y="275861"/>
                  <a:pt x="114717" y="276285"/>
                </a:cubicBezTo>
                <a:cubicBezTo>
                  <a:pt x="110800" y="276726"/>
                  <a:pt x="106933" y="277216"/>
                  <a:pt x="103114" y="277755"/>
                </a:cubicBezTo>
                <a:cubicBezTo>
                  <a:pt x="99294" y="278294"/>
                  <a:pt x="95622" y="278588"/>
                  <a:pt x="92095" y="278637"/>
                </a:cubicBezTo>
                <a:cubicBezTo>
                  <a:pt x="87870" y="279013"/>
                  <a:pt x="83840" y="279045"/>
                  <a:pt x="80004" y="278735"/>
                </a:cubicBezTo>
                <a:cubicBezTo>
                  <a:pt x="76169" y="278425"/>
                  <a:pt x="72139" y="277870"/>
                  <a:pt x="67913" y="277069"/>
                </a:cubicBezTo>
                <a:cubicBezTo>
                  <a:pt x="67556" y="277085"/>
                  <a:pt x="67296" y="277053"/>
                  <a:pt x="67134" y="276971"/>
                </a:cubicBezTo>
                <a:cubicBezTo>
                  <a:pt x="66971" y="276889"/>
                  <a:pt x="66711" y="276661"/>
                  <a:pt x="66353" y="276285"/>
                </a:cubicBezTo>
                <a:lnTo>
                  <a:pt x="67913" y="276285"/>
                </a:lnTo>
                <a:lnTo>
                  <a:pt x="95995" y="276285"/>
                </a:lnTo>
                <a:cubicBezTo>
                  <a:pt x="99115" y="276236"/>
                  <a:pt x="102236" y="275942"/>
                  <a:pt x="105356" y="275404"/>
                </a:cubicBezTo>
                <a:cubicBezTo>
                  <a:pt x="108476" y="274864"/>
                  <a:pt x="111596" y="274374"/>
                  <a:pt x="114717" y="273933"/>
                </a:cubicBezTo>
                <a:lnTo>
                  <a:pt x="125743" y="272366"/>
                </a:lnTo>
                <a:cubicBezTo>
                  <a:pt x="128831" y="271990"/>
                  <a:pt x="131819" y="271369"/>
                  <a:pt x="134708" y="270504"/>
                </a:cubicBezTo>
                <a:cubicBezTo>
                  <a:pt x="137597" y="269638"/>
                  <a:pt x="140584" y="268430"/>
                  <a:pt x="143667" y="266878"/>
                </a:cubicBezTo>
                <a:cubicBezTo>
                  <a:pt x="144835" y="266519"/>
                  <a:pt x="146004" y="266258"/>
                  <a:pt x="147172" y="266094"/>
                </a:cubicBezTo>
                <a:cubicBezTo>
                  <a:pt x="148340" y="265931"/>
                  <a:pt x="149509" y="265670"/>
                  <a:pt x="150677" y="265311"/>
                </a:cubicBezTo>
                <a:lnTo>
                  <a:pt x="169401" y="259039"/>
                </a:lnTo>
                <a:lnTo>
                  <a:pt x="179570" y="256687"/>
                </a:lnTo>
                <a:lnTo>
                  <a:pt x="185827" y="255119"/>
                </a:lnTo>
                <a:cubicBezTo>
                  <a:pt x="186186" y="255070"/>
                  <a:pt x="186447" y="254776"/>
                  <a:pt x="186610" y="254237"/>
                </a:cubicBezTo>
                <a:cubicBezTo>
                  <a:pt x="186773" y="253699"/>
                  <a:pt x="187033" y="253209"/>
                  <a:pt x="187392" y="252768"/>
                </a:cubicBezTo>
                <a:cubicBezTo>
                  <a:pt x="187001" y="252670"/>
                  <a:pt x="186610" y="252476"/>
                  <a:pt x="186219" y="252185"/>
                </a:cubicBezTo>
                <a:cubicBezTo>
                  <a:pt x="185827" y="251893"/>
                  <a:pt x="185436" y="252088"/>
                  <a:pt x="185045" y="252768"/>
                </a:cubicBezTo>
                <a:cubicBezTo>
                  <a:pt x="182663" y="253192"/>
                  <a:pt x="179988" y="253911"/>
                  <a:pt x="177021" y="254923"/>
                </a:cubicBezTo>
                <a:cubicBezTo>
                  <a:pt x="174054" y="255936"/>
                  <a:pt x="170990" y="257046"/>
                  <a:pt x="167828" y="258255"/>
                </a:cubicBezTo>
                <a:cubicBezTo>
                  <a:pt x="165506" y="258614"/>
                  <a:pt x="163135" y="259072"/>
                  <a:pt x="160715" y="259627"/>
                </a:cubicBezTo>
                <a:cubicBezTo>
                  <a:pt x="158295" y="260182"/>
                  <a:pt x="155729" y="261032"/>
                  <a:pt x="153017" y="262175"/>
                </a:cubicBezTo>
                <a:cubicBezTo>
                  <a:pt x="152611" y="262550"/>
                  <a:pt x="152059" y="262779"/>
                  <a:pt x="151360" y="262861"/>
                </a:cubicBezTo>
                <a:cubicBezTo>
                  <a:pt x="150662" y="262942"/>
                  <a:pt x="149915" y="262975"/>
                  <a:pt x="149119" y="262959"/>
                </a:cubicBezTo>
                <a:cubicBezTo>
                  <a:pt x="145969" y="264086"/>
                  <a:pt x="142720" y="264967"/>
                  <a:pt x="139375" y="265604"/>
                </a:cubicBezTo>
                <a:cubicBezTo>
                  <a:pt x="136029" y="266241"/>
                  <a:pt x="132781" y="266927"/>
                  <a:pt x="129630" y="267662"/>
                </a:cubicBezTo>
                <a:cubicBezTo>
                  <a:pt x="124527" y="268871"/>
                  <a:pt x="119312" y="269981"/>
                  <a:pt x="113985" y="270994"/>
                </a:cubicBezTo>
                <a:cubicBezTo>
                  <a:pt x="108660" y="272006"/>
                  <a:pt x="103443" y="272725"/>
                  <a:pt x="98335" y="273150"/>
                </a:cubicBezTo>
                <a:cubicBezTo>
                  <a:pt x="93298" y="273493"/>
                  <a:pt x="88358" y="273591"/>
                  <a:pt x="83515" y="273444"/>
                </a:cubicBezTo>
                <a:cubicBezTo>
                  <a:pt x="78672" y="273297"/>
                  <a:pt x="73731" y="273199"/>
                  <a:pt x="68694" y="273150"/>
                </a:cubicBezTo>
                <a:cubicBezTo>
                  <a:pt x="66760" y="273199"/>
                  <a:pt x="64777" y="273297"/>
                  <a:pt x="62746" y="273444"/>
                </a:cubicBezTo>
                <a:cubicBezTo>
                  <a:pt x="60714" y="273591"/>
                  <a:pt x="58537" y="273493"/>
                  <a:pt x="56213" y="273150"/>
                </a:cubicBezTo>
                <a:cubicBezTo>
                  <a:pt x="54994" y="273133"/>
                  <a:pt x="53726" y="272970"/>
                  <a:pt x="52410" y="272660"/>
                </a:cubicBezTo>
                <a:cubicBezTo>
                  <a:pt x="51094" y="272349"/>
                  <a:pt x="50021" y="271990"/>
                  <a:pt x="49192" y="271582"/>
                </a:cubicBezTo>
                <a:cubicBezTo>
                  <a:pt x="47632" y="271565"/>
                  <a:pt x="46072" y="271402"/>
                  <a:pt x="44512" y="271092"/>
                </a:cubicBezTo>
                <a:cubicBezTo>
                  <a:pt x="42952" y="270781"/>
                  <a:pt x="41392" y="270422"/>
                  <a:pt x="39832" y="270014"/>
                </a:cubicBezTo>
                <a:cubicBezTo>
                  <a:pt x="36302" y="268855"/>
                  <a:pt x="32820" y="267646"/>
                  <a:pt x="29387" y="266388"/>
                </a:cubicBezTo>
                <a:cubicBezTo>
                  <a:pt x="25954" y="265131"/>
                  <a:pt x="22667" y="263726"/>
                  <a:pt x="19527" y="262175"/>
                </a:cubicBezTo>
                <a:cubicBezTo>
                  <a:pt x="18339" y="260672"/>
                  <a:pt x="17004" y="259562"/>
                  <a:pt x="15524" y="258843"/>
                </a:cubicBezTo>
                <a:cubicBezTo>
                  <a:pt x="14043" y="258124"/>
                  <a:pt x="12513" y="257406"/>
                  <a:pt x="10935" y="256687"/>
                </a:cubicBezTo>
                <a:cubicBezTo>
                  <a:pt x="8316" y="255789"/>
                  <a:pt x="6525" y="254260"/>
                  <a:pt x="5566" y="252100"/>
                </a:cubicBezTo>
                <a:cubicBezTo>
                  <a:pt x="4605" y="249939"/>
                  <a:pt x="3792" y="247830"/>
                  <a:pt x="3124" y="245774"/>
                </a:cubicBezTo>
                <a:cubicBezTo>
                  <a:pt x="1611" y="242614"/>
                  <a:pt x="733" y="239206"/>
                  <a:pt x="488" y="235549"/>
                </a:cubicBezTo>
                <a:cubicBezTo>
                  <a:pt x="244" y="231891"/>
                  <a:pt x="342" y="228286"/>
                  <a:pt x="781" y="224733"/>
                </a:cubicBezTo>
                <a:cubicBezTo>
                  <a:pt x="1188" y="224685"/>
                  <a:pt x="1546" y="224395"/>
                  <a:pt x="1855" y="223862"/>
                </a:cubicBezTo>
                <a:cubicBezTo>
                  <a:pt x="2164" y="223329"/>
                  <a:pt x="2327" y="222843"/>
                  <a:pt x="2343" y="222404"/>
                </a:cubicBezTo>
                <a:lnTo>
                  <a:pt x="3905" y="224733"/>
                </a:lnTo>
                <a:cubicBezTo>
                  <a:pt x="4296" y="226218"/>
                  <a:pt x="4882" y="227468"/>
                  <a:pt x="5663" y="228486"/>
                </a:cubicBezTo>
                <a:cubicBezTo>
                  <a:pt x="6444" y="229503"/>
                  <a:pt x="7420" y="230587"/>
                  <a:pt x="8592" y="231738"/>
                </a:cubicBezTo>
                <a:cubicBezTo>
                  <a:pt x="10138" y="233671"/>
                  <a:pt x="11732" y="235304"/>
                  <a:pt x="13376" y="236636"/>
                </a:cubicBezTo>
                <a:cubicBezTo>
                  <a:pt x="15020" y="237969"/>
                  <a:pt x="16809" y="239201"/>
                  <a:pt x="18745" y="240334"/>
                </a:cubicBezTo>
                <a:cubicBezTo>
                  <a:pt x="20324" y="241030"/>
                  <a:pt x="22049" y="241580"/>
                  <a:pt x="23920" y="241985"/>
                </a:cubicBezTo>
                <a:cubicBezTo>
                  <a:pt x="25791" y="242390"/>
                  <a:pt x="27712" y="243134"/>
                  <a:pt x="29680" y="244219"/>
                </a:cubicBezTo>
                <a:cubicBezTo>
                  <a:pt x="31210" y="244964"/>
                  <a:pt x="32642" y="245417"/>
                  <a:pt x="33976" y="245579"/>
                </a:cubicBezTo>
                <a:cubicBezTo>
                  <a:pt x="35310" y="245741"/>
                  <a:pt x="36742" y="245806"/>
                  <a:pt x="38272" y="245774"/>
                </a:cubicBezTo>
                <a:cubicBezTo>
                  <a:pt x="43244" y="246826"/>
                  <a:pt x="47730" y="247052"/>
                  <a:pt x="51727" y="246453"/>
                </a:cubicBezTo>
                <a:cubicBezTo>
                  <a:pt x="55725" y="245854"/>
                  <a:pt x="59821" y="245109"/>
                  <a:pt x="64013" y="244219"/>
                </a:cubicBezTo>
                <a:lnTo>
                  <a:pt x="85855" y="237225"/>
                </a:lnTo>
                <a:cubicBezTo>
                  <a:pt x="90535" y="236042"/>
                  <a:pt x="95215" y="234704"/>
                  <a:pt x="99896" y="233211"/>
                </a:cubicBezTo>
                <a:cubicBezTo>
                  <a:pt x="104576" y="231718"/>
                  <a:pt x="109256" y="230171"/>
                  <a:pt x="113936" y="228569"/>
                </a:cubicBezTo>
                <a:cubicBezTo>
                  <a:pt x="116357" y="227803"/>
                  <a:pt x="118856" y="226842"/>
                  <a:pt x="121432" y="225687"/>
                </a:cubicBezTo>
                <a:cubicBezTo>
                  <a:pt x="124009" y="224532"/>
                  <a:pt x="126482" y="223177"/>
                  <a:pt x="128851" y="221623"/>
                </a:cubicBezTo>
                <a:lnTo>
                  <a:pt x="153796" y="211470"/>
                </a:lnTo>
                <a:cubicBezTo>
                  <a:pt x="158376" y="209533"/>
                  <a:pt x="162666" y="207744"/>
                  <a:pt x="166667" y="206100"/>
                </a:cubicBezTo>
                <a:cubicBezTo>
                  <a:pt x="170668" y="204457"/>
                  <a:pt x="174967" y="202862"/>
                  <a:pt x="179563" y="201316"/>
                </a:cubicBezTo>
                <a:cubicBezTo>
                  <a:pt x="181128" y="199819"/>
                  <a:pt x="182888" y="198712"/>
                  <a:pt x="184844" y="197997"/>
                </a:cubicBezTo>
                <a:cubicBezTo>
                  <a:pt x="186799" y="197280"/>
                  <a:pt x="188951" y="196565"/>
                  <a:pt x="191298" y="195849"/>
                </a:cubicBezTo>
                <a:cubicBezTo>
                  <a:pt x="192080" y="195507"/>
                  <a:pt x="192667" y="195019"/>
                  <a:pt x="193058" y="194384"/>
                </a:cubicBezTo>
                <a:cubicBezTo>
                  <a:pt x="193449" y="193750"/>
                  <a:pt x="193645" y="192676"/>
                  <a:pt x="193645" y="191162"/>
                </a:cubicBezTo>
                <a:cubicBezTo>
                  <a:pt x="193661" y="186834"/>
                  <a:pt x="193824" y="182408"/>
                  <a:pt x="194134" y="177884"/>
                </a:cubicBezTo>
                <a:cubicBezTo>
                  <a:pt x="194444" y="173361"/>
                  <a:pt x="194802" y="168935"/>
                  <a:pt x="195209" y="164607"/>
                </a:cubicBezTo>
                <a:cubicBezTo>
                  <a:pt x="196302" y="155641"/>
                  <a:pt x="196855" y="146821"/>
                  <a:pt x="196872" y="138149"/>
                </a:cubicBezTo>
                <a:cubicBezTo>
                  <a:pt x="196888" y="129476"/>
                  <a:pt x="196855" y="120852"/>
                  <a:pt x="196774" y="112276"/>
                </a:cubicBezTo>
                <a:cubicBezTo>
                  <a:pt x="196806" y="108436"/>
                  <a:pt x="196937" y="104791"/>
                  <a:pt x="197165" y="101342"/>
                </a:cubicBezTo>
                <a:cubicBezTo>
                  <a:pt x="197393" y="97892"/>
                  <a:pt x="197524" y="94247"/>
                  <a:pt x="197557" y="90407"/>
                </a:cubicBezTo>
                <a:cubicBezTo>
                  <a:pt x="197589" y="87267"/>
                  <a:pt x="197915" y="84175"/>
                  <a:pt x="198534" y="81132"/>
                </a:cubicBezTo>
                <a:cubicBezTo>
                  <a:pt x="199153" y="78089"/>
                  <a:pt x="199871" y="75193"/>
                  <a:pt x="200686" y="72443"/>
                </a:cubicBezTo>
                <a:lnTo>
                  <a:pt x="200686" y="70100"/>
                </a:lnTo>
                <a:cubicBezTo>
                  <a:pt x="202185" y="68147"/>
                  <a:pt x="202902" y="66194"/>
                  <a:pt x="202837" y="64242"/>
                </a:cubicBezTo>
                <a:cubicBezTo>
                  <a:pt x="202772" y="62289"/>
                  <a:pt x="202315" y="60337"/>
                  <a:pt x="201468" y="58384"/>
                </a:cubicBezTo>
                <a:cubicBezTo>
                  <a:pt x="200751" y="57538"/>
                  <a:pt x="200229" y="56301"/>
                  <a:pt x="199903" y="54674"/>
                </a:cubicBezTo>
                <a:cubicBezTo>
                  <a:pt x="199577" y="53047"/>
                  <a:pt x="199056" y="51419"/>
                  <a:pt x="198339" y="49792"/>
                </a:cubicBezTo>
                <a:cubicBezTo>
                  <a:pt x="198322" y="49027"/>
                  <a:pt x="198159" y="48214"/>
                  <a:pt x="197850" y="47351"/>
                </a:cubicBezTo>
                <a:cubicBezTo>
                  <a:pt x="197540" y="46489"/>
                  <a:pt x="197181" y="45480"/>
                  <a:pt x="196774" y="44325"/>
                </a:cubicBezTo>
                <a:cubicBezTo>
                  <a:pt x="196040" y="43479"/>
                  <a:pt x="195356" y="42437"/>
                  <a:pt x="194720" y="41201"/>
                </a:cubicBezTo>
                <a:cubicBezTo>
                  <a:pt x="194085" y="39964"/>
                  <a:pt x="193205" y="38923"/>
                  <a:pt x="192080" y="38077"/>
                </a:cubicBezTo>
                <a:cubicBezTo>
                  <a:pt x="191232" y="36889"/>
                  <a:pt x="189994" y="35945"/>
                  <a:pt x="188364" y="35245"/>
                </a:cubicBezTo>
                <a:cubicBezTo>
                  <a:pt x="186734" y="34545"/>
                  <a:pt x="185105" y="34187"/>
                  <a:pt x="183475" y="34171"/>
                </a:cubicBezTo>
                <a:lnTo>
                  <a:pt x="174087" y="34171"/>
                </a:lnTo>
                <a:cubicBezTo>
                  <a:pt x="173745" y="34139"/>
                  <a:pt x="173452" y="34009"/>
                  <a:pt x="173207" y="33781"/>
                </a:cubicBezTo>
                <a:cubicBezTo>
                  <a:pt x="172962" y="33553"/>
                  <a:pt x="172473" y="33423"/>
                  <a:pt x="171740" y="33390"/>
                </a:cubicBezTo>
                <a:close/>
                <a:moveTo>
                  <a:pt x="1844210" y="0"/>
                </a:moveTo>
                <a:cubicBezTo>
                  <a:pt x="1845692" y="0"/>
                  <a:pt x="1847027" y="196"/>
                  <a:pt x="1848216" y="586"/>
                </a:cubicBezTo>
                <a:cubicBezTo>
                  <a:pt x="1850561" y="619"/>
                  <a:pt x="1852906" y="749"/>
                  <a:pt x="1855250" y="977"/>
                </a:cubicBezTo>
                <a:cubicBezTo>
                  <a:pt x="1857595" y="1204"/>
                  <a:pt x="1859941" y="1335"/>
                  <a:pt x="1862285" y="1367"/>
                </a:cubicBezTo>
                <a:cubicBezTo>
                  <a:pt x="1864646" y="1774"/>
                  <a:pt x="1866959" y="2327"/>
                  <a:pt x="1869222" y="3027"/>
                </a:cubicBezTo>
                <a:cubicBezTo>
                  <a:pt x="1871486" y="3727"/>
                  <a:pt x="1873602" y="4475"/>
                  <a:pt x="1875573" y="5272"/>
                </a:cubicBezTo>
                <a:cubicBezTo>
                  <a:pt x="1877543" y="5614"/>
                  <a:pt x="1879660" y="5907"/>
                  <a:pt x="1881924" y="6151"/>
                </a:cubicBezTo>
                <a:cubicBezTo>
                  <a:pt x="1884187" y="6395"/>
                  <a:pt x="1886499" y="6883"/>
                  <a:pt x="1888860" y="7615"/>
                </a:cubicBezTo>
                <a:lnTo>
                  <a:pt x="1908401" y="13864"/>
                </a:lnTo>
                <a:cubicBezTo>
                  <a:pt x="1913107" y="15426"/>
                  <a:pt x="1917764" y="17183"/>
                  <a:pt x="1922373" y="19136"/>
                </a:cubicBezTo>
                <a:cubicBezTo>
                  <a:pt x="1926981" y="21089"/>
                  <a:pt x="1931442" y="23236"/>
                  <a:pt x="1935757" y="25580"/>
                </a:cubicBezTo>
                <a:cubicBezTo>
                  <a:pt x="1938168" y="27467"/>
                  <a:pt x="1940773" y="28964"/>
                  <a:pt x="1943574" y="30071"/>
                </a:cubicBezTo>
                <a:cubicBezTo>
                  <a:pt x="1946375" y="31177"/>
                  <a:pt x="1948980" y="32284"/>
                  <a:pt x="1951390" y="33390"/>
                </a:cubicBezTo>
                <a:lnTo>
                  <a:pt x="1959988" y="38077"/>
                </a:lnTo>
                <a:cubicBezTo>
                  <a:pt x="1960053" y="38060"/>
                  <a:pt x="1960314" y="38093"/>
                  <a:pt x="1960769" y="38174"/>
                </a:cubicBezTo>
                <a:cubicBezTo>
                  <a:pt x="1961226" y="38255"/>
                  <a:pt x="1961486" y="38483"/>
                  <a:pt x="1961551" y="38857"/>
                </a:cubicBezTo>
                <a:lnTo>
                  <a:pt x="1965459" y="40420"/>
                </a:lnTo>
                <a:lnTo>
                  <a:pt x="1978646" y="55260"/>
                </a:lnTo>
                <a:cubicBezTo>
                  <a:pt x="1982935" y="60385"/>
                  <a:pt x="1986881" y="65755"/>
                  <a:pt x="1990485" y="71369"/>
                </a:cubicBezTo>
                <a:cubicBezTo>
                  <a:pt x="1994088" y="76983"/>
                  <a:pt x="1997447" y="82547"/>
                  <a:pt x="2000562" y="88064"/>
                </a:cubicBezTo>
                <a:cubicBezTo>
                  <a:pt x="2002502" y="92018"/>
                  <a:pt x="2004296" y="96021"/>
                  <a:pt x="2005943" y="100073"/>
                </a:cubicBezTo>
                <a:cubicBezTo>
                  <a:pt x="2007590" y="104124"/>
                  <a:pt x="2009187" y="107932"/>
                  <a:pt x="2010737" y="111495"/>
                </a:cubicBezTo>
                <a:cubicBezTo>
                  <a:pt x="2011095" y="112634"/>
                  <a:pt x="2011161" y="113676"/>
                  <a:pt x="2010932" y="114619"/>
                </a:cubicBezTo>
                <a:cubicBezTo>
                  <a:pt x="2010704" y="115563"/>
                  <a:pt x="2010378" y="116605"/>
                  <a:pt x="2009954" y="117744"/>
                </a:cubicBezTo>
                <a:cubicBezTo>
                  <a:pt x="2009938" y="118085"/>
                  <a:pt x="2009775" y="118378"/>
                  <a:pt x="2009465" y="118622"/>
                </a:cubicBezTo>
                <a:cubicBezTo>
                  <a:pt x="2009155" y="118866"/>
                  <a:pt x="2008796" y="119354"/>
                  <a:pt x="2008389" y="120087"/>
                </a:cubicBezTo>
                <a:cubicBezTo>
                  <a:pt x="2008356" y="120071"/>
                  <a:pt x="2008225" y="120103"/>
                  <a:pt x="2007997" y="120184"/>
                </a:cubicBezTo>
                <a:cubicBezTo>
                  <a:pt x="2007769" y="120266"/>
                  <a:pt x="2007639" y="120494"/>
                  <a:pt x="2007606" y="120868"/>
                </a:cubicBezTo>
                <a:cubicBezTo>
                  <a:pt x="2007557" y="121307"/>
                  <a:pt x="2007263" y="121991"/>
                  <a:pt x="2006725" y="122918"/>
                </a:cubicBezTo>
                <a:cubicBezTo>
                  <a:pt x="2006187" y="123846"/>
                  <a:pt x="2005698" y="124724"/>
                  <a:pt x="2005258" y="125554"/>
                </a:cubicBezTo>
                <a:cubicBezTo>
                  <a:pt x="2004932" y="125993"/>
                  <a:pt x="2004606" y="126482"/>
                  <a:pt x="2004280" y="127019"/>
                </a:cubicBezTo>
                <a:cubicBezTo>
                  <a:pt x="2003953" y="127556"/>
                  <a:pt x="2003236" y="127848"/>
                  <a:pt x="2002127" y="127897"/>
                </a:cubicBezTo>
                <a:lnTo>
                  <a:pt x="2001344" y="128673"/>
                </a:lnTo>
                <a:cubicBezTo>
                  <a:pt x="2000969" y="130611"/>
                  <a:pt x="2000350" y="132161"/>
                  <a:pt x="1999486" y="133325"/>
                </a:cubicBezTo>
                <a:cubicBezTo>
                  <a:pt x="1998621" y="134487"/>
                  <a:pt x="1997415" y="135263"/>
                  <a:pt x="1995865" y="135651"/>
                </a:cubicBezTo>
                <a:lnTo>
                  <a:pt x="1995083" y="136426"/>
                </a:lnTo>
                <a:cubicBezTo>
                  <a:pt x="1994724" y="137524"/>
                  <a:pt x="1994268" y="138429"/>
                  <a:pt x="1993713" y="139140"/>
                </a:cubicBezTo>
                <a:cubicBezTo>
                  <a:pt x="1993159" y="139852"/>
                  <a:pt x="1992311" y="140760"/>
                  <a:pt x="1991170" y="141862"/>
                </a:cubicBezTo>
                <a:cubicBezTo>
                  <a:pt x="1991137" y="142221"/>
                  <a:pt x="1991006" y="142485"/>
                  <a:pt x="1990778" y="142653"/>
                </a:cubicBezTo>
                <a:cubicBezTo>
                  <a:pt x="1990550" y="142822"/>
                  <a:pt x="1990419" y="143098"/>
                  <a:pt x="1990387" y="143481"/>
                </a:cubicBezTo>
                <a:cubicBezTo>
                  <a:pt x="1990354" y="144599"/>
                  <a:pt x="1990028" y="145280"/>
                  <a:pt x="1989408" y="145524"/>
                </a:cubicBezTo>
                <a:cubicBezTo>
                  <a:pt x="1988789" y="145767"/>
                  <a:pt x="1988071" y="145864"/>
                  <a:pt x="1987256" y="145815"/>
                </a:cubicBezTo>
                <a:cubicBezTo>
                  <a:pt x="1986816" y="145832"/>
                  <a:pt x="1986327" y="145994"/>
                  <a:pt x="1985789" y="146302"/>
                </a:cubicBezTo>
                <a:cubicBezTo>
                  <a:pt x="1985250" y="146610"/>
                  <a:pt x="1984957" y="146966"/>
                  <a:pt x="1984908" y="147372"/>
                </a:cubicBezTo>
                <a:cubicBezTo>
                  <a:pt x="1983799" y="148523"/>
                  <a:pt x="1982886" y="149139"/>
                  <a:pt x="1982169" y="149220"/>
                </a:cubicBezTo>
                <a:cubicBezTo>
                  <a:pt x="1981451" y="149301"/>
                  <a:pt x="1980538" y="148944"/>
                  <a:pt x="1979429" y="148150"/>
                </a:cubicBezTo>
                <a:cubicBezTo>
                  <a:pt x="1979022" y="147729"/>
                  <a:pt x="1978471" y="147404"/>
                  <a:pt x="1977778" y="147177"/>
                </a:cubicBezTo>
                <a:cubicBezTo>
                  <a:pt x="1977084" y="146951"/>
                  <a:pt x="1976346" y="147015"/>
                  <a:pt x="1975563" y="147372"/>
                </a:cubicBezTo>
                <a:lnTo>
                  <a:pt x="1977864" y="153597"/>
                </a:lnTo>
                <a:lnTo>
                  <a:pt x="1977864" y="155932"/>
                </a:lnTo>
                <a:cubicBezTo>
                  <a:pt x="1977097" y="155283"/>
                  <a:pt x="1976330" y="155024"/>
                  <a:pt x="1975563" y="155154"/>
                </a:cubicBezTo>
                <a:cubicBezTo>
                  <a:pt x="1974828" y="155137"/>
                  <a:pt x="1974188" y="154975"/>
                  <a:pt x="1973643" y="154667"/>
                </a:cubicBezTo>
                <a:cubicBezTo>
                  <a:pt x="1973098" y="154359"/>
                  <a:pt x="1972454" y="154003"/>
                  <a:pt x="1971712" y="153597"/>
                </a:cubicBezTo>
                <a:cubicBezTo>
                  <a:pt x="1970149" y="153176"/>
                  <a:pt x="1968586" y="152657"/>
                  <a:pt x="1967022" y="152041"/>
                </a:cubicBezTo>
                <a:cubicBezTo>
                  <a:pt x="1965459" y="151425"/>
                  <a:pt x="1963896" y="150906"/>
                  <a:pt x="1962333" y="150485"/>
                </a:cubicBezTo>
                <a:cubicBezTo>
                  <a:pt x="1959939" y="149317"/>
                  <a:pt x="1957497" y="148345"/>
                  <a:pt x="1955005" y="147566"/>
                </a:cubicBezTo>
                <a:cubicBezTo>
                  <a:pt x="1952514" y="146788"/>
                  <a:pt x="1950267" y="146205"/>
                  <a:pt x="1948264" y="145815"/>
                </a:cubicBezTo>
                <a:lnTo>
                  <a:pt x="1938102" y="143481"/>
                </a:lnTo>
                <a:lnTo>
                  <a:pt x="1937321" y="142703"/>
                </a:lnTo>
                <a:cubicBezTo>
                  <a:pt x="1935367" y="141892"/>
                  <a:pt x="1933413" y="140984"/>
                  <a:pt x="1931459" y="139979"/>
                </a:cubicBezTo>
                <a:cubicBezTo>
                  <a:pt x="1929505" y="138974"/>
                  <a:pt x="1927551" y="138066"/>
                  <a:pt x="1925597" y="137255"/>
                </a:cubicBezTo>
                <a:cubicBezTo>
                  <a:pt x="1924050" y="136542"/>
                  <a:pt x="1922454" y="136024"/>
                  <a:pt x="1920809" y="135699"/>
                </a:cubicBezTo>
                <a:cubicBezTo>
                  <a:pt x="1919165" y="135375"/>
                  <a:pt x="1917373" y="134856"/>
                  <a:pt x="1915435" y="134143"/>
                </a:cubicBezTo>
                <a:cubicBezTo>
                  <a:pt x="1913107" y="133265"/>
                  <a:pt x="1910925" y="132095"/>
                  <a:pt x="1908889" y="130631"/>
                </a:cubicBezTo>
                <a:cubicBezTo>
                  <a:pt x="1906854" y="129167"/>
                  <a:pt x="1904867" y="127995"/>
                  <a:pt x="1902929" y="127116"/>
                </a:cubicBezTo>
                <a:cubicBezTo>
                  <a:pt x="1900601" y="126237"/>
                  <a:pt x="1898419" y="125066"/>
                  <a:pt x="1896383" y="123601"/>
                </a:cubicBezTo>
                <a:cubicBezTo>
                  <a:pt x="1894348" y="122137"/>
                  <a:pt x="1892361" y="120966"/>
                  <a:pt x="1890424" y="120087"/>
                </a:cubicBezTo>
                <a:cubicBezTo>
                  <a:pt x="1888079" y="119273"/>
                  <a:pt x="1885734" y="118752"/>
                  <a:pt x="1883389" y="118525"/>
                </a:cubicBezTo>
                <a:cubicBezTo>
                  <a:pt x="1881044" y="118297"/>
                  <a:pt x="1878699" y="118557"/>
                  <a:pt x="1876354" y="119306"/>
                </a:cubicBezTo>
                <a:cubicBezTo>
                  <a:pt x="1874791" y="119176"/>
                  <a:pt x="1873228" y="119436"/>
                  <a:pt x="1871665" y="120087"/>
                </a:cubicBezTo>
                <a:lnTo>
                  <a:pt x="1863067" y="122430"/>
                </a:lnTo>
                <a:cubicBezTo>
                  <a:pt x="1861878" y="123178"/>
                  <a:pt x="1860543" y="123829"/>
                  <a:pt x="1859061" y="124383"/>
                </a:cubicBezTo>
                <a:cubicBezTo>
                  <a:pt x="1857579" y="124936"/>
                  <a:pt x="1856048" y="125587"/>
                  <a:pt x="1854469" y="126335"/>
                </a:cubicBezTo>
                <a:cubicBezTo>
                  <a:pt x="1854046" y="126742"/>
                  <a:pt x="1853524" y="127100"/>
                  <a:pt x="1852906" y="127409"/>
                </a:cubicBezTo>
                <a:cubicBezTo>
                  <a:pt x="1852287" y="127718"/>
                  <a:pt x="1851766" y="127881"/>
                  <a:pt x="1851342" y="127897"/>
                </a:cubicBezTo>
                <a:cubicBezTo>
                  <a:pt x="1850984" y="128269"/>
                  <a:pt x="1850724" y="128495"/>
                  <a:pt x="1850561" y="128576"/>
                </a:cubicBezTo>
                <a:cubicBezTo>
                  <a:pt x="1850398" y="128656"/>
                  <a:pt x="1850138" y="128689"/>
                  <a:pt x="1849779" y="128673"/>
                </a:cubicBezTo>
                <a:lnTo>
                  <a:pt x="1849779" y="127897"/>
                </a:lnTo>
                <a:lnTo>
                  <a:pt x="1855250" y="124773"/>
                </a:lnTo>
                <a:lnTo>
                  <a:pt x="1866193" y="116963"/>
                </a:lnTo>
                <a:cubicBezTo>
                  <a:pt x="1866975" y="116605"/>
                  <a:pt x="1867757" y="116344"/>
                  <a:pt x="1868538" y="116181"/>
                </a:cubicBezTo>
                <a:cubicBezTo>
                  <a:pt x="1869320" y="116019"/>
                  <a:pt x="1870101" y="115759"/>
                  <a:pt x="1870884" y="115401"/>
                </a:cubicBezTo>
                <a:cubicBezTo>
                  <a:pt x="1872072" y="114261"/>
                  <a:pt x="1873212" y="113220"/>
                  <a:pt x="1874303" y="112276"/>
                </a:cubicBezTo>
                <a:cubicBezTo>
                  <a:pt x="1875394" y="111332"/>
                  <a:pt x="1876338" y="110291"/>
                  <a:pt x="1877136" y="109152"/>
                </a:cubicBezTo>
                <a:cubicBezTo>
                  <a:pt x="1878308" y="108322"/>
                  <a:pt x="1879676" y="107443"/>
                  <a:pt x="1881239" y="106516"/>
                </a:cubicBezTo>
                <a:cubicBezTo>
                  <a:pt x="1882803" y="105588"/>
                  <a:pt x="1884561" y="104905"/>
                  <a:pt x="1886515" y="104466"/>
                </a:cubicBezTo>
                <a:cubicBezTo>
                  <a:pt x="1887672" y="104417"/>
                  <a:pt x="1888877" y="104320"/>
                  <a:pt x="1890130" y="104173"/>
                </a:cubicBezTo>
                <a:cubicBezTo>
                  <a:pt x="1891384" y="104026"/>
                  <a:pt x="1892785" y="104124"/>
                  <a:pt x="1894332" y="104466"/>
                </a:cubicBezTo>
                <a:lnTo>
                  <a:pt x="1905274" y="105247"/>
                </a:lnTo>
                <a:lnTo>
                  <a:pt x="1909964" y="105247"/>
                </a:lnTo>
                <a:cubicBezTo>
                  <a:pt x="1910729" y="105198"/>
                  <a:pt x="1911544" y="105100"/>
                  <a:pt x="1912407" y="104954"/>
                </a:cubicBezTo>
                <a:cubicBezTo>
                  <a:pt x="1913270" y="104807"/>
                  <a:pt x="1914279" y="104905"/>
                  <a:pt x="1915435" y="105247"/>
                </a:cubicBezTo>
                <a:cubicBezTo>
                  <a:pt x="1915826" y="105214"/>
                  <a:pt x="1916217" y="105084"/>
                  <a:pt x="1916608" y="104856"/>
                </a:cubicBezTo>
                <a:cubicBezTo>
                  <a:pt x="1916999" y="104628"/>
                  <a:pt x="1917390" y="104498"/>
                  <a:pt x="1917780" y="104466"/>
                </a:cubicBezTo>
                <a:cubicBezTo>
                  <a:pt x="1918171" y="104401"/>
                  <a:pt x="1918366" y="104140"/>
                  <a:pt x="1918366" y="103685"/>
                </a:cubicBezTo>
                <a:cubicBezTo>
                  <a:pt x="1918366" y="103229"/>
                  <a:pt x="1918171" y="102969"/>
                  <a:pt x="1917780" y="102904"/>
                </a:cubicBezTo>
                <a:cubicBezTo>
                  <a:pt x="1916983" y="100902"/>
                  <a:pt x="1916038" y="98852"/>
                  <a:pt x="1914947" y="96753"/>
                </a:cubicBezTo>
                <a:cubicBezTo>
                  <a:pt x="1913856" y="94654"/>
                  <a:pt x="1912716" y="92799"/>
                  <a:pt x="1911527" y="91188"/>
                </a:cubicBezTo>
                <a:cubicBezTo>
                  <a:pt x="1908840" y="86892"/>
                  <a:pt x="1906203" y="82596"/>
                  <a:pt x="1903613" y="78301"/>
                </a:cubicBezTo>
                <a:cubicBezTo>
                  <a:pt x="1901024" y="74005"/>
                  <a:pt x="1898191" y="69709"/>
                  <a:pt x="1895114" y="65413"/>
                </a:cubicBezTo>
                <a:lnTo>
                  <a:pt x="1888860" y="53698"/>
                </a:lnTo>
                <a:cubicBezTo>
                  <a:pt x="1888502" y="52900"/>
                  <a:pt x="1888242" y="51956"/>
                  <a:pt x="1888079" y="50866"/>
                </a:cubicBezTo>
                <a:cubicBezTo>
                  <a:pt x="1887916" y="49776"/>
                  <a:pt x="1887655" y="48637"/>
                  <a:pt x="1887297" y="47449"/>
                </a:cubicBezTo>
                <a:cubicBezTo>
                  <a:pt x="1886580" y="45496"/>
                  <a:pt x="1886059" y="43739"/>
                  <a:pt x="1885734" y="42177"/>
                </a:cubicBezTo>
                <a:cubicBezTo>
                  <a:pt x="1885408" y="40615"/>
                  <a:pt x="1884887" y="39248"/>
                  <a:pt x="1884170" y="38077"/>
                </a:cubicBezTo>
                <a:lnTo>
                  <a:pt x="1875573" y="24018"/>
                </a:lnTo>
                <a:cubicBezTo>
                  <a:pt x="1874009" y="21333"/>
                  <a:pt x="1872251" y="19087"/>
                  <a:pt x="1870297" y="17281"/>
                </a:cubicBezTo>
                <a:cubicBezTo>
                  <a:pt x="1868343" y="15475"/>
                  <a:pt x="1866193" y="13815"/>
                  <a:pt x="1863849" y="12302"/>
                </a:cubicBezTo>
                <a:cubicBezTo>
                  <a:pt x="1861504" y="9308"/>
                  <a:pt x="1858377" y="7485"/>
                  <a:pt x="1854469" y="6834"/>
                </a:cubicBezTo>
                <a:lnTo>
                  <a:pt x="1848997" y="5272"/>
                </a:lnTo>
                <a:lnTo>
                  <a:pt x="1840400" y="2148"/>
                </a:lnTo>
                <a:cubicBezTo>
                  <a:pt x="1838108" y="2116"/>
                  <a:pt x="1835865" y="1986"/>
                  <a:pt x="1833671" y="1758"/>
                </a:cubicBezTo>
                <a:cubicBezTo>
                  <a:pt x="1831477" y="1530"/>
                  <a:pt x="1829039" y="1400"/>
                  <a:pt x="1826358" y="1367"/>
                </a:cubicBezTo>
                <a:lnTo>
                  <a:pt x="1829478" y="1367"/>
                </a:lnTo>
                <a:cubicBezTo>
                  <a:pt x="1832468" y="716"/>
                  <a:pt x="1835848" y="456"/>
                  <a:pt x="1839618" y="586"/>
                </a:cubicBezTo>
                <a:cubicBezTo>
                  <a:pt x="1841198" y="196"/>
                  <a:pt x="1842728" y="0"/>
                  <a:pt x="1844210" y="0"/>
                </a:cubicBezTo>
                <a:close/>
              </a:path>
            </a:pathLst>
          </a:custGeom>
          <a:solidFill>
            <a:schemeClr val="accent1">
              <a:lumMod val="100000"/>
            </a:schemeClr>
          </a:solidFill>
          <a:ln>
            <a:noFill/>
          </a:ln>
          <a:effectLst>
            <a:outerShdw blurRad="180975" dist="96520" dir="5400000"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6175" dirty="0">
              <a:solidFill>
                <a:schemeClr val="accent1">
                  <a:lumMod val="100000"/>
                </a:schemeClr>
              </a:solidFill>
              <a:effectLst>
                <a:outerShdw blurRad="180975" dist="96520" dir="5400000"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3" name="组合 2"/>
          <p:cNvGrpSpPr/>
          <p:nvPr>
            <p:custDataLst>
              <p:tags r:id="rId2"/>
            </p:custDataLst>
          </p:nvPr>
        </p:nvGrpSpPr>
        <p:grpSpPr>
          <a:xfrm>
            <a:off x="2694344" y="2202740"/>
            <a:ext cx="1210630" cy="1117506"/>
            <a:chOff x="4666669" y="2306753"/>
            <a:chExt cx="1210630" cy="1117506"/>
          </a:xfrm>
        </p:grpSpPr>
        <p:sp>
          <p:nvSpPr>
            <p:cNvPr id="6" name="小芋泥12-2"/>
            <p:cNvSpPr/>
            <p:nvPr>
              <p:custDataLst>
                <p:tags r:id="rId4"/>
              </p:custDataLst>
            </p:nvPr>
          </p:nvSpPr>
          <p:spPr>
            <a:xfrm>
              <a:off x="4666669" y="2343685"/>
              <a:ext cx="1210630" cy="1043645"/>
            </a:xfrm>
            <a:prstGeom prst="hexagon">
              <a:avLst/>
            </a:prstGeom>
            <a:solidFill>
              <a:schemeClr val="bg1"/>
            </a:solidFill>
            <a:ln>
              <a:noFill/>
            </a:ln>
            <a:effectLst>
              <a:outerShdw blurRad="592874"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7150" tIns="118575" rIns="237150" bIns="118575" rtlCol="0" anchor="ctr"/>
            <a:lstStyle/>
            <a:p>
              <a:endParaRPr lang="zh-CN" altLang="en-US" sz="415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7" name="小芋泥12-3"/>
            <p:cNvSpPr txBox="1"/>
            <p:nvPr/>
          </p:nvSpPr>
          <p:spPr>
            <a:xfrm>
              <a:off x="4666669" y="2306753"/>
              <a:ext cx="1210630" cy="1117506"/>
            </a:xfrm>
            <a:prstGeom prst="rect">
              <a:avLst/>
            </a:prstGeom>
            <a:noFill/>
            <a:effectLst/>
          </p:spPr>
          <p:txBody>
            <a:bodyPr wrap="none" lIns="237150" tIns="118575" rIns="237150" bIns="118575" rtlCol="0">
              <a:spAutoFit/>
            </a:bodyPr>
            <a:lstStyle/>
            <a:p>
              <a:r>
                <a:rPr lang="zh-CN" altLang="en-US" sz="5705" dirty="0">
                  <a:solidFill>
                    <a:schemeClr val="tx1">
                      <a:lumMod val="50000"/>
                      <a:lumOff val="50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伍</a:t>
              </a:r>
            </a:p>
          </p:txBody>
        </p:sp>
      </p:grpSp>
      <p:sp>
        <p:nvSpPr>
          <p:cNvPr id="5" name="小芋泥12-4"/>
          <p:cNvSpPr txBox="1"/>
          <p:nvPr>
            <p:custDataLst>
              <p:tags r:id="rId3"/>
            </p:custDataLst>
          </p:nvPr>
        </p:nvSpPr>
        <p:spPr>
          <a:xfrm>
            <a:off x="4076357" y="2929391"/>
            <a:ext cx="5178139" cy="438582"/>
          </a:xfrm>
          <a:prstGeom prst="rect">
            <a:avLst/>
          </a:prstGeom>
          <a:noFill/>
          <a:effectLst/>
        </p:spPr>
        <p:txBody>
          <a:bodyPr wrap="square" lIns="86868" tIns="43434" rIns="86868" bIns="43434" rtlCol="0">
            <a:spAutoFit/>
          </a:bodyPr>
          <a:lstStyle/>
          <a:p>
            <a:pPr algn="dist"/>
            <a:r>
              <a:rPr lang="en-US" altLang="zh-CN" sz="2280" dirty="0">
                <a:solidFill>
                  <a:schemeClr val="tx1">
                    <a:lumMod val="50000"/>
                    <a:lumOff val="50000"/>
                    <a:alpha val="75000"/>
                  </a:schemeClr>
                </a:solidFill>
                <a:effectLst>
                  <a:outerShdw blurRad="180975" dist="96520" dir="5400000"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Related results and summary</a:t>
            </a:r>
          </a:p>
        </p:txBody>
      </p:sp>
      <p:grpSp>
        <p:nvGrpSpPr>
          <p:cNvPr id="30" name="小芋泥13"/>
          <p:cNvGrpSpPr/>
          <p:nvPr/>
        </p:nvGrpSpPr>
        <p:grpSpPr>
          <a:xfrm>
            <a:off x="7367882" y="3170232"/>
            <a:ext cx="2036436" cy="374661"/>
            <a:chOff x="2881808" y="789782"/>
            <a:chExt cx="1500677" cy="210344"/>
          </a:xfrm>
        </p:grpSpPr>
        <p:sp>
          <p:nvSpPr>
            <p:cNvPr id="31" name="小芋泥13-1"/>
            <p:cNvSpPr/>
            <p:nvPr/>
          </p:nvSpPr>
          <p:spPr>
            <a:xfrm>
              <a:off x="4188321" y="789782"/>
              <a:ext cx="194164" cy="210344"/>
            </a:xfrm>
            <a:prstGeom prst="parallelogram">
              <a:avLst>
                <a:gd name="adj" fmla="val 535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sz="160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cxnSp>
          <p:nvCxnSpPr>
            <p:cNvPr id="224" name="小芋泥13-2"/>
            <p:cNvCxnSpPr>
              <a:stCxn id="31" idx="5"/>
            </p:cNvCxnSpPr>
            <p:nvPr/>
          </p:nvCxnSpPr>
          <p:spPr>
            <a:xfrm flipH="1" flipV="1">
              <a:off x="2881808" y="890588"/>
              <a:ext cx="1358511" cy="4366"/>
            </a:xfrm>
            <a:prstGeom prst="line">
              <a:avLst/>
            </a:prstGeom>
            <a:gradFill>
              <a:gsLst>
                <a:gs pos="17000">
                  <a:schemeClr val="accent1">
                    <a:alpha val="0"/>
                  </a:schemeClr>
                </a:gs>
                <a:gs pos="100000">
                  <a:schemeClr val="accent1">
                    <a:alpha val="28000"/>
                  </a:schemeClr>
                </a:gs>
              </a:gsLst>
              <a:lin ang="0" scaled="0"/>
            </a:gradFill>
            <a:ln w="28575">
              <a:gradFill>
                <a:gsLst>
                  <a:gs pos="0">
                    <a:schemeClr val="accent1">
                      <a:alpha val="0"/>
                    </a:schemeClr>
                  </a:gs>
                  <a:gs pos="100000">
                    <a:schemeClr val="accent1"/>
                  </a:gs>
                </a:gsLst>
                <a:lin ang="10800000" scaled="0"/>
              </a:gradFill>
            </a:ln>
          </p:spPr>
          <p:style>
            <a:lnRef idx="2">
              <a:schemeClr val="accent1">
                <a:shade val="50000"/>
              </a:schemeClr>
            </a:lnRef>
            <a:fillRef idx="1">
              <a:schemeClr val="accent1"/>
            </a:fillRef>
            <a:effectRef idx="0">
              <a:schemeClr val="accent1"/>
            </a:effectRef>
            <a:fontRef idx="minor">
              <a:schemeClr val="lt1"/>
            </a:fontRef>
          </p:style>
        </p:cxnSp>
      </p:grpSp>
      <p:pic>
        <p:nvPicPr>
          <p:cNvPr id="239" name="小芋泥16"/>
          <p:cNvPicPr>
            <a:picLocks noChangeAspect="1"/>
          </p:cNvPicPr>
          <p:nvPr/>
        </p:nvPicPr>
        <p:blipFill rotWithShape="1">
          <a:blip r:embed="rId7"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a:xfrm>
            <a:off x="9330309" y="229119"/>
            <a:ext cx="2166366" cy="384824"/>
          </a:xfrm>
          <a:prstGeom prst="rect">
            <a:avLst/>
          </a:prstGeom>
        </p:spPr>
      </p:pic>
      <p:pic>
        <p:nvPicPr>
          <p:cNvPr id="2" name="图片 1"/>
          <p:cNvPicPr>
            <a:picLocks noChangeAspect="1"/>
          </p:cNvPicPr>
          <p:nvPr/>
        </p:nvPicPr>
        <p:blipFill>
          <a:blip r:embed="rId8" cstate="email">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rot="3725313">
            <a:off x="6690746" y="2007005"/>
            <a:ext cx="1851592" cy="1659219"/>
          </a:xfrm>
          <a:prstGeom prst="rect">
            <a:avLst/>
          </a:prstGeom>
        </p:spPr>
      </p:pic>
      <p:grpSp>
        <p:nvGrpSpPr>
          <p:cNvPr id="8" name="组合 7"/>
          <p:cNvGrpSpPr/>
          <p:nvPr/>
        </p:nvGrpSpPr>
        <p:grpSpPr>
          <a:xfrm rot="192095">
            <a:off x="8656454" y="1018706"/>
            <a:ext cx="2697186" cy="1200983"/>
            <a:chOff x="8932957" y="642380"/>
            <a:chExt cx="2785640" cy="1145705"/>
          </a:xfrm>
        </p:grpSpPr>
        <p:pic>
          <p:nvPicPr>
            <p:cNvPr id="9" name="王小婷5"/>
            <p:cNvPicPr>
              <a:picLocks noChangeAspect="1"/>
            </p:cNvPicPr>
            <p:nvPr/>
          </p:nvPicPr>
          <p:blipFill rotWithShape="1">
            <a:blip r:embed="rId10" cstate="email">
              <a:duotone>
                <a:schemeClr val="bg2">
                  <a:shade val="45000"/>
                  <a:satMod val="135000"/>
                </a:schemeClr>
                <a:prstClr val="white"/>
              </a:duotone>
              <a:extLst>
                <a:ext uri="{BEBA8EAE-BF5A-486C-A8C5-ECC9F3942E4B}">
                  <a14:imgProps xmlns:a14="http://schemas.microsoft.com/office/drawing/2010/main">
                    <a14:imgLayer r:embed="rId11">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144627" y="1310235"/>
              <a:ext cx="261620" cy="182381"/>
            </a:xfrm>
            <a:prstGeom prst="rect">
              <a:avLst/>
            </a:prstGeom>
          </p:spPr>
        </p:pic>
        <p:grpSp>
          <p:nvGrpSpPr>
            <p:cNvPr id="10" name="组合 9"/>
            <p:cNvGrpSpPr/>
            <p:nvPr/>
          </p:nvGrpSpPr>
          <p:grpSpPr>
            <a:xfrm>
              <a:off x="8932957" y="642380"/>
              <a:ext cx="2785640" cy="1145705"/>
              <a:chOff x="8924792" y="701383"/>
              <a:chExt cx="2574259" cy="1058766"/>
            </a:xfrm>
          </p:grpSpPr>
          <p:pic>
            <p:nvPicPr>
              <p:cNvPr id="11" name="王小婷5"/>
              <p:cNvPicPr>
                <a:picLocks noChangeAspect="1"/>
              </p:cNvPicPr>
              <p:nvPr/>
            </p:nvPicPr>
            <p:blipFill rotWithShape="1">
              <a:blip r:embed="rId12" cstate="email">
                <a:duotone>
                  <a:schemeClr val="bg2">
                    <a:shade val="45000"/>
                    <a:satMod val="135000"/>
                  </a:schemeClr>
                  <a:prstClr val="white"/>
                </a:duotone>
                <a:extLst>
                  <a:ext uri="{BEBA8EAE-BF5A-486C-A8C5-ECC9F3942E4B}">
                    <a14:imgProps xmlns:a14="http://schemas.microsoft.com/office/drawing/2010/main">
                      <a14:imgLayer r:embed="rId13">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721078" y="1353855"/>
                <a:ext cx="777973" cy="406294"/>
              </a:xfrm>
              <a:prstGeom prst="rect">
                <a:avLst/>
              </a:prstGeom>
            </p:spPr>
          </p:pic>
          <p:pic>
            <p:nvPicPr>
              <p:cNvPr id="12" name="王小婷5"/>
              <p:cNvPicPr>
                <a:picLocks noChangeAspect="1"/>
              </p:cNvPicPr>
              <p:nvPr/>
            </p:nvPicPr>
            <p:blipFill rotWithShape="1">
              <a:blip r:embed="rId14" cstate="email">
                <a:duotone>
                  <a:schemeClr val="bg2">
                    <a:shade val="45000"/>
                    <a:satMod val="135000"/>
                  </a:schemeClr>
                  <a:prstClr val="white"/>
                </a:duotone>
                <a:extLst>
                  <a:ext uri="{BEBA8EAE-BF5A-486C-A8C5-ECC9F3942E4B}">
                    <a14:imgProps xmlns:a14="http://schemas.microsoft.com/office/drawing/2010/main">
                      <a14:imgLayer r:embed="rId15">
                        <a14:imgEffect>
                          <a14:sharpenSoften amount="40000"/>
                        </a14:imgEffect>
                      </a14:imgLayer>
                    </a14:imgProps>
                  </a:ext>
                  <a:ext uri="{28A0092B-C50C-407E-A947-70E740481C1C}">
                    <a14:useLocalDpi xmlns:a14="http://schemas.microsoft.com/office/drawing/2010/main"/>
                  </a:ext>
                </a:extLst>
              </a:blip>
              <a:srcRect t="-34640"/>
              <a:stretch>
                <a:fillRect/>
              </a:stretch>
            </p:blipFill>
            <p:spPr>
              <a:xfrm rot="21200128" flipH="1">
                <a:off x="9317043" y="735564"/>
                <a:ext cx="994265" cy="760076"/>
              </a:xfrm>
              <a:prstGeom prst="ellipse">
                <a:avLst/>
              </a:prstGeom>
            </p:spPr>
          </p:pic>
          <p:pic>
            <p:nvPicPr>
              <p:cNvPr id="13" name="王小婷5"/>
              <p:cNvPicPr>
                <a:picLocks noChangeAspect="1"/>
              </p:cNvPicPr>
              <p:nvPr/>
            </p:nvPicPr>
            <p:blipFill rotWithShape="1">
              <a:blip r:embed="rId16" cstate="email">
                <a:duotone>
                  <a:schemeClr val="bg2">
                    <a:shade val="45000"/>
                    <a:satMod val="135000"/>
                  </a:schemeClr>
                  <a:prstClr val="white"/>
                </a:duotone>
                <a:extLst>
                  <a:ext uri="{BEBA8EAE-BF5A-486C-A8C5-ECC9F3942E4B}">
                    <a14:imgProps xmlns:a14="http://schemas.microsoft.com/office/drawing/2010/main">
                      <a14:imgLayer r:embed="rId17">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590268" y="953375"/>
                <a:ext cx="261620" cy="182381"/>
              </a:xfrm>
              <a:prstGeom prst="rect">
                <a:avLst/>
              </a:prstGeom>
            </p:spPr>
          </p:pic>
          <p:pic>
            <p:nvPicPr>
              <p:cNvPr id="14" name="王小婷5"/>
              <p:cNvPicPr>
                <a:picLocks noChangeAspect="1"/>
              </p:cNvPicPr>
              <p:nvPr/>
            </p:nvPicPr>
            <p:blipFill rotWithShape="1">
              <a:blip r:embed="rId16" cstate="email">
                <a:duotone>
                  <a:schemeClr val="bg2">
                    <a:shade val="45000"/>
                    <a:satMod val="135000"/>
                  </a:schemeClr>
                  <a:prstClr val="white"/>
                </a:duotone>
                <a:extLst>
                  <a:ext uri="{BEBA8EAE-BF5A-486C-A8C5-ECC9F3942E4B}">
                    <a14:imgProps xmlns:a14="http://schemas.microsoft.com/office/drawing/2010/main">
                      <a14:imgLayer r:embed="rId17">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8924792" y="1025589"/>
                <a:ext cx="261620" cy="182381"/>
              </a:xfrm>
              <a:prstGeom prst="rect">
                <a:avLst/>
              </a:prstGeom>
            </p:spPr>
          </p:pic>
          <p:pic>
            <p:nvPicPr>
              <p:cNvPr id="15" name="王小婷5"/>
              <p:cNvPicPr>
                <a:picLocks noChangeAspect="1"/>
              </p:cNvPicPr>
              <p:nvPr/>
            </p:nvPicPr>
            <p:blipFill rotWithShape="1">
              <a:blip r:embed="rId18" cstate="email">
                <a:duotone>
                  <a:schemeClr val="bg2">
                    <a:shade val="45000"/>
                    <a:satMod val="135000"/>
                  </a:schemeClr>
                  <a:prstClr val="white"/>
                </a:duotone>
                <a:extLst>
                  <a:ext uri="{BEBA8EAE-BF5A-486C-A8C5-ECC9F3942E4B}">
                    <a14:imgProps xmlns:a14="http://schemas.microsoft.com/office/drawing/2010/main">
                      <a14:imgLayer r:embed="rId19">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9375186" y="701383"/>
                <a:ext cx="230833" cy="160919"/>
              </a:xfrm>
              <a:prstGeom prst="rect">
                <a:avLst/>
              </a:prstGeom>
            </p:spPr>
          </p:pic>
        </p:grpSp>
      </p:grpSp>
      <p:pic>
        <p:nvPicPr>
          <p:cNvPr id="16" name="王小婷10"/>
          <p:cNvPicPr>
            <a:picLocks noChangeAspect="1"/>
          </p:cNvPicPr>
          <p:nvPr/>
        </p:nvPicPr>
        <p:blipFill rotWithShape="1">
          <a:blip r:embed="rId20" cstate="email">
            <a:duotone>
              <a:schemeClr val="bg2">
                <a:shade val="45000"/>
                <a:satMod val="135000"/>
              </a:schemeClr>
              <a:prstClr val="white"/>
            </a:duotone>
            <a:extLst>
              <a:ext uri="{BEBA8EAE-BF5A-486C-A8C5-ECC9F3942E4B}">
                <a14:imgProps xmlns:a14="http://schemas.microsoft.com/office/drawing/2010/main">
                  <a14:imgLayer r:embed="rId21">
                    <a14:imgEffect>
                      <a14:sharpenSoften amount="40000"/>
                    </a14:imgEffect>
                  </a14:imgLayer>
                </a14:imgProps>
              </a:ext>
              <a:ext uri="{28A0092B-C50C-407E-A947-70E740481C1C}">
                <a14:useLocalDpi xmlns:a14="http://schemas.microsoft.com/office/drawing/2010/main"/>
              </a:ext>
            </a:extLst>
          </a:blip>
          <a:srcRect/>
          <a:stretch>
            <a:fillRect/>
          </a:stretch>
        </p:blipFill>
        <p:spPr>
          <a:xfrm>
            <a:off x="2483584" y="1107237"/>
            <a:ext cx="607351" cy="2972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750"/>
                                        <p:tgtEl>
                                          <p:spTgt spid="5"/>
                                        </p:tgtEl>
                                      </p:cBhvr>
                                    </p:animEffect>
                                  </p:childTnLst>
                                </p:cTn>
                              </p:par>
                            </p:childTnLst>
                          </p:cTn>
                        </p:par>
                        <p:par>
                          <p:cTn id="13" fill="hold">
                            <p:stCondLst>
                              <p:cond delay="1250"/>
                            </p:stCondLst>
                            <p:childTnLst>
                              <p:par>
                                <p:cTn id="14" presetID="2" presetClass="entr" presetSubtype="2"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1+#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2B5CD179-195D-1D16-C9C4-C43B864F64D3}"/>
              </a:ext>
            </a:extLst>
          </p:cNvPr>
          <p:cNvSpPr txBox="1"/>
          <p:nvPr/>
        </p:nvSpPr>
        <p:spPr>
          <a:xfrm>
            <a:off x="698918" y="639548"/>
            <a:ext cx="525119" cy="681007"/>
          </a:xfrm>
          <a:custGeom>
            <a:avLst/>
            <a:gdLst/>
            <a:ahLst/>
            <a:cxnLst/>
            <a:rect l="l" t="t" r="r" b="b"/>
            <a:pathLst>
              <a:path w="525119" h="681007">
                <a:moveTo>
                  <a:pt x="441166" y="666384"/>
                </a:moveTo>
                <a:cubicBezTo>
                  <a:pt x="439955" y="666339"/>
                  <a:pt x="438879" y="666429"/>
                  <a:pt x="437937" y="666653"/>
                </a:cubicBezTo>
                <a:cubicBezTo>
                  <a:pt x="436995" y="666877"/>
                  <a:pt x="436995" y="667505"/>
                  <a:pt x="437937" y="668536"/>
                </a:cubicBezTo>
                <a:cubicBezTo>
                  <a:pt x="439596" y="670734"/>
                  <a:pt x="441659" y="672528"/>
                  <a:pt x="444126" y="673918"/>
                </a:cubicBezTo>
                <a:cubicBezTo>
                  <a:pt x="446592" y="675308"/>
                  <a:pt x="449193" y="676026"/>
                  <a:pt x="451929" y="676071"/>
                </a:cubicBezTo>
                <a:cubicBezTo>
                  <a:pt x="454037" y="676968"/>
                  <a:pt x="455472" y="676788"/>
                  <a:pt x="456234" y="675532"/>
                </a:cubicBezTo>
                <a:cubicBezTo>
                  <a:pt x="456997" y="674277"/>
                  <a:pt x="457355" y="673021"/>
                  <a:pt x="457311" y="671765"/>
                </a:cubicBezTo>
                <a:lnTo>
                  <a:pt x="456234" y="667460"/>
                </a:lnTo>
                <a:cubicBezTo>
                  <a:pt x="453118" y="667482"/>
                  <a:pt x="450472" y="667437"/>
                  <a:pt x="448297" y="667325"/>
                </a:cubicBezTo>
                <a:cubicBezTo>
                  <a:pt x="446122" y="667213"/>
                  <a:pt x="443745" y="666899"/>
                  <a:pt x="441166" y="666384"/>
                </a:cubicBezTo>
                <a:close/>
                <a:moveTo>
                  <a:pt x="304338" y="386412"/>
                </a:moveTo>
                <a:cubicBezTo>
                  <a:pt x="302948" y="387017"/>
                  <a:pt x="301961" y="387420"/>
                  <a:pt x="301378" y="387622"/>
                </a:cubicBezTo>
                <a:cubicBezTo>
                  <a:pt x="297611" y="389145"/>
                  <a:pt x="294113" y="390399"/>
                  <a:pt x="290884" y="391386"/>
                </a:cubicBezTo>
                <a:cubicBezTo>
                  <a:pt x="287655" y="392373"/>
                  <a:pt x="284695" y="393631"/>
                  <a:pt x="282004" y="395160"/>
                </a:cubicBezTo>
                <a:cubicBezTo>
                  <a:pt x="278820" y="396309"/>
                  <a:pt x="275771" y="397526"/>
                  <a:pt x="272856" y="398810"/>
                </a:cubicBezTo>
                <a:cubicBezTo>
                  <a:pt x="269940" y="400094"/>
                  <a:pt x="266891" y="401041"/>
                  <a:pt x="263707" y="401649"/>
                </a:cubicBezTo>
                <a:cubicBezTo>
                  <a:pt x="260433" y="403767"/>
                  <a:pt x="257025" y="405750"/>
                  <a:pt x="253482" y="407597"/>
                </a:cubicBezTo>
                <a:cubicBezTo>
                  <a:pt x="249939" y="409445"/>
                  <a:pt x="246530" y="411428"/>
                  <a:pt x="243257" y="413546"/>
                </a:cubicBezTo>
                <a:cubicBezTo>
                  <a:pt x="238323" y="414763"/>
                  <a:pt x="233659" y="416384"/>
                  <a:pt x="229264" y="418410"/>
                </a:cubicBezTo>
                <a:cubicBezTo>
                  <a:pt x="224869" y="420436"/>
                  <a:pt x="221282" y="422054"/>
                  <a:pt x="218501" y="423263"/>
                </a:cubicBezTo>
                <a:lnTo>
                  <a:pt x="208814" y="425410"/>
                </a:lnTo>
                <a:lnTo>
                  <a:pt x="190517" y="432923"/>
                </a:lnTo>
                <a:cubicBezTo>
                  <a:pt x="186749" y="434176"/>
                  <a:pt x="182713" y="435428"/>
                  <a:pt x="178408" y="436680"/>
                </a:cubicBezTo>
                <a:cubicBezTo>
                  <a:pt x="174103" y="437933"/>
                  <a:pt x="169528" y="438112"/>
                  <a:pt x="164685" y="437217"/>
                </a:cubicBezTo>
                <a:lnTo>
                  <a:pt x="151769" y="437217"/>
                </a:lnTo>
                <a:cubicBezTo>
                  <a:pt x="150648" y="437224"/>
                  <a:pt x="149661" y="437649"/>
                  <a:pt x="148809" y="438491"/>
                </a:cubicBezTo>
                <a:cubicBezTo>
                  <a:pt x="147957" y="439333"/>
                  <a:pt x="147508" y="440314"/>
                  <a:pt x="147464" y="441434"/>
                </a:cubicBezTo>
                <a:cubicBezTo>
                  <a:pt x="146993" y="447275"/>
                  <a:pt x="146589" y="452677"/>
                  <a:pt x="146253" y="457640"/>
                </a:cubicBezTo>
                <a:cubicBezTo>
                  <a:pt x="145916" y="462602"/>
                  <a:pt x="145244" y="467996"/>
                  <a:pt x="144235" y="473820"/>
                </a:cubicBezTo>
                <a:cubicBezTo>
                  <a:pt x="143764" y="476917"/>
                  <a:pt x="143360" y="479333"/>
                  <a:pt x="143024" y="481068"/>
                </a:cubicBezTo>
                <a:cubicBezTo>
                  <a:pt x="142687" y="482803"/>
                  <a:pt x="142015" y="484664"/>
                  <a:pt x="141006" y="486652"/>
                </a:cubicBezTo>
                <a:cubicBezTo>
                  <a:pt x="140916" y="488171"/>
                  <a:pt x="140557" y="489423"/>
                  <a:pt x="139929" y="490409"/>
                </a:cubicBezTo>
                <a:cubicBezTo>
                  <a:pt x="139302" y="491395"/>
                  <a:pt x="138943" y="492651"/>
                  <a:pt x="138853" y="494178"/>
                </a:cubicBezTo>
                <a:cubicBezTo>
                  <a:pt x="140916" y="494223"/>
                  <a:pt x="142441" y="494133"/>
                  <a:pt x="143427" y="493909"/>
                </a:cubicBezTo>
                <a:cubicBezTo>
                  <a:pt x="144414" y="493684"/>
                  <a:pt x="145401" y="493056"/>
                  <a:pt x="146387" y="492023"/>
                </a:cubicBezTo>
                <a:cubicBezTo>
                  <a:pt x="149639" y="492001"/>
                  <a:pt x="152554" y="491776"/>
                  <a:pt x="155133" y="491350"/>
                </a:cubicBezTo>
                <a:cubicBezTo>
                  <a:pt x="157711" y="490923"/>
                  <a:pt x="159819" y="490430"/>
                  <a:pt x="161456" y="489868"/>
                </a:cubicBezTo>
                <a:cubicBezTo>
                  <a:pt x="170448" y="486250"/>
                  <a:pt x="179103" y="483363"/>
                  <a:pt x="187422" y="481208"/>
                </a:cubicBezTo>
                <a:cubicBezTo>
                  <a:pt x="195741" y="479052"/>
                  <a:pt x="204666" y="476951"/>
                  <a:pt x="214196" y="474905"/>
                </a:cubicBezTo>
                <a:cubicBezTo>
                  <a:pt x="217290" y="473795"/>
                  <a:pt x="220250" y="472965"/>
                  <a:pt x="223076" y="472414"/>
                </a:cubicBezTo>
                <a:cubicBezTo>
                  <a:pt x="225901" y="471863"/>
                  <a:pt x="229399" y="471587"/>
                  <a:pt x="233570" y="471588"/>
                </a:cubicBezTo>
                <a:cubicBezTo>
                  <a:pt x="238772" y="469408"/>
                  <a:pt x="242360" y="471599"/>
                  <a:pt x="244333" y="478161"/>
                </a:cubicBezTo>
                <a:cubicBezTo>
                  <a:pt x="245409" y="479400"/>
                  <a:pt x="247562" y="480107"/>
                  <a:pt x="250791" y="480284"/>
                </a:cubicBezTo>
                <a:cubicBezTo>
                  <a:pt x="252338" y="480372"/>
                  <a:pt x="253818" y="480726"/>
                  <a:pt x="255231" y="481345"/>
                </a:cubicBezTo>
                <a:cubicBezTo>
                  <a:pt x="256643" y="481965"/>
                  <a:pt x="258392" y="482318"/>
                  <a:pt x="260478" y="482407"/>
                </a:cubicBezTo>
                <a:cubicBezTo>
                  <a:pt x="262631" y="482363"/>
                  <a:pt x="264783" y="481920"/>
                  <a:pt x="266936" y="481080"/>
                </a:cubicBezTo>
                <a:cubicBezTo>
                  <a:pt x="269088" y="480240"/>
                  <a:pt x="271241" y="479267"/>
                  <a:pt x="273394" y="478161"/>
                </a:cubicBezTo>
                <a:cubicBezTo>
                  <a:pt x="276062" y="478184"/>
                  <a:pt x="278798" y="477865"/>
                  <a:pt x="281601" y="477203"/>
                </a:cubicBezTo>
                <a:cubicBezTo>
                  <a:pt x="284404" y="476541"/>
                  <a:pt x="287408" y="475400"/>
                  <a:pt x="290615" y="473779"/>
                </a:cubicBezTo>
                <a:lnTo>
                  <a:pt x="292768" y="472684"/>
                </a:lnTo>
                <a:lnTo>
                  <a:pt x="284157" y="472684"/>
                </a:lnTo>
                <a:cubicBezTo>
                  <a:pt x="284247" y="471634"/>
                  <a:pt x="284605" y="470995"/>
                  <a:pt x="285233" y="470766"/>
                </a:cubicBezTo>
                <a:cubicBezTo>
                  <a:pt x="285861" y="470538"/>
                  <a:pt x="286220" y="470447"/>
                  <a:pt x="286310" y="470492"/>
                </a:cubicBezTo>
                <a:cubicBezTo>
                  <a:pt x="288485" y="470537"/>
                  <a:pt x="290592" y="470448"/>
                  <a:pt x="292633" y="470224"/>
                </a:cubicBezTo>
                <a:cubicBezTo>
                  <a:pt x="294673" y="470000"/>
                  <a:pt x="296512" y="469374"/>
                  <a:pt x="298149" y="468346"/>
                </a:cubicBezTo>
                <a:lnTo>
                  <a:pt x="300302" y="468346"/>
                </a:lnTo>
                <a:cubicBezTo>
                  <a:pt x="301827" y="468256"/>
                  <a:pt x="303082" y="467898"/>
                  <a:pt x="304069" y="467272"/>
                </a:cubicBezTo>
                <a:cubicBezTo>
                  <a:pt x="305056" y="466646"/>
                  <a:pt x="306311" y="466288"/>
                  <a:pt x="307836" y="466199"/>
                </a:cubicBezTo>
                <a:cubicBezTo>
                  <a:pt x="308890" y="466020"/>
                  <a:pt x="310011" y="465573"/>
                  <a:pt x="311200" y="464857"/>
                </a:cubicBezTo>
                <a:cubicBezTo>
                  <a:pt x="312388" y="464142"/>
                  <a:pt x="313778" y="464231"/>
                  <a:pt x="315370" y="465126"/>
                </a:cubicBezTo>
                <a:lnTo>
                  <a:pt x="322905" y="465126"/>
                </a:lnTo>
                <a:cubicBezTo>
                  <a:pt x="322434" y="464091"/>
                  <a:pt x="322030" y="463462"/>
                  <a:pt x="321694" y="463237"/>
                </a:cubicBezTo>
                <a:cubicBezTo>
                  <a:pt x="321358" y="463012"/>
                  <a:pt x="320685" y="462922"/>
                  <a:pt x="319676" y="462967"/>
                </a:cubicBezTo>
                <a:lnTo>
                  <a:pt x="319676" y="460822"/>
                </a:lnTo>
                <a:cubicBezTo>
                  <a:pt x="324048" y="461628"/>
                  <a:pt x="328488" y="461632"/>
                  <a:pt x="332995" y="460832"/>
                </a:cubicBezTo>
                <a:cubicBezTo>
                  <a:pt x="337502" y="460033"/>
                  <a:pt x="341673" y="460029"/>
                  <a:pt x="345508" y="460822"/>
                </a:cubicBezTo>
                <a:cubicBezTo>
                  <a:pt x="349723" y="462868"/>
                  <a:pt x="352055" y="464714"/>
                  <a:pt x="352504" y="466362"/>
                </a:cubicBezTo>
                <a:cubicBezTo>
                  <a:pt x="352952" y="468010"/>
                  <a:pt x="352055" y="470134"/>
                  <a:pt x="349813" y="472735"/>
                </a:cubicBezTo>
                <a:cubicBezTo>
                  <a:pt x="348822" y="473911"/>
                  <a:pt x="348102" y="475086"/>
                  <a:pt x="347654" y="476262"/>
                </a:cubicBezTo>
                <a:cubicBezTo>
                  <a:pt x="347205" y="477438"/>
                  <a:pt x="346490" y="478071"/>
                  <a:pt x="345508" y="478161"/>
                </a:cubicBezTo>
                <a:cubicBezTo>
                  <a:pt x="343512" y="481547"/>
                  <a:pt x="341314" y="485417"/>
                  <a:pt x="338915" y="489770"/>
                </a:cubicBezTo>
                <a:cubicBezTo>
                  <a:pt x="336516" y="494122"/>
                  <a:pt x="332973" y="497747"/>
                  <a:pt x="328286" y="500642"/>
                </a:cubicBezTo>
                <a:cubicBezTo>
                  <a:pt x="327053" y="501270"/>
                  <a:pt x="326291" y="502168"/>
                  <a:pt x="325999" y="503335"/>
                </a:cubicBezTo>
                <a:cubicBezTo>
                  <a:pt x="325708" y="504502"/>
                  <a:pt x="326829" y="505400"/>
                  <a:pt x="329362" y="506029"/>
                </a:cubicBezTo>
                <a:cubicBezTo>
                  <a:pt x="330439" y="507622"/>
                  <a:pt x="331515" y="508744"/>
                  <a:pt x="332592" y="509395"/>
                </a:cubicBezTo>
                <a:cubicBezTo>
                  <a:pt x="333668" y="510046"/>
                  <a:pt x="334744" y="510360"/>
                  <a:pt x="335820" y="510338"/>
                </a:cubicBezTo>
                <a:cubicBezTo>
                  <a:pt x="342348" y="515119"/>
                  <a:pt x="348936" y="519293"/>
                  <a:pt x="355583" y="522862"/>
                </a:cubicBezTo>
                <a:cubicBezTo>
                  <a:pt x="362230" y="526431"/>
                  <a:pt x="368517" y="529798"/>
                  <a:pt x="374446" y="532962"/>
                </a:cubicBezTo>
                <a:cubicBezTo>
                  <a:pt x="376974" y="534511"/>
                  <a:pt x="378630" y="534915"/>
                  <a:pt x="379413" y="534174"/>
                </a:cubicBezTo>
                <a:cubicBezTo>
                  <a:pt x="380197" y="533434"/>
                  <a:pt x="381048" y="531952"/>
                  <a:pt x="381968" y="529730"/>
                </a:cubicBezTo>
                <a:cubicBezTo>
                  <a:pt x="381901" y="525466"/>
                  <a:pt x="381497" y="521336"/>
                  <a:pt x="380757" y="517341"/>
                </a:cubicBezTo>
                <a:cubicBezTo>
                  <a:pt x="380017" y="513346"/>
                  <a:pt x="379345" y="509216"/>
                  <a:pt x="378739" y="504951"/>
                </a:cubicBezTo>
                <a:cubicBezTo>
                  <a:pt x="378717" y="493785"/>
                  <a:pt x="378761" y="483077"/>
                  <a:pt x="378873" y="472827"/>
                </a:cubicBezTo>
                <a:cubicBezTo>
                  <a:pt x="378986" y="462576"/>
                  <a:pt x="379299" y="452147"/>
                  <a:pt x="379815" y="441540"/>
                </a:cubicBezTo>
                <a:cubicBezTo>
                  <a:pt x="379860" y="436191"/>
                  <a:pt x="379771" y="430977"/>
                  <a:pt x="379547" y="425898"/>
                </a:cubicBezTo>
                <a:cubicBezTo>
                  <a:pt x="379323" y="420819"/>
                  <a:pt x="378697" y="415606"/>
                  <a:pt x="377667" y="410257"/>
                </a:cubicBezTo>
                <a:cubicBezTo>
                  <a:pt x="377710" y="409043"/>
                  <a:pt x="377619" y="407695"/>
                  <a:pt x="377394" y="406212"/>
                </a:cubicBezTo>
                <a:cubicBezTo>
                  <a:pt x="377170" y="404728"/>
                  <a:pt x="376541" y="403919"/>
                  <a:pt x="375510" y="403785"/>
                </a:cubicBezTo>
                <a:cubicBezTo>
                  <a:pt x="371853" y="403088"/>
                  <a:pt x="368523" y="401784"/>
                  <a:pt x="365519" y="399874"/>
                </a:cubicBezTo>
                <a:cubicBezTo>
                  <a:pt x="362515" y="397964"/>
                  <a:pt x="359432" y="396391"/>
                  <a:pt x="356271" y="395155"/>
                </a:cubicBezTo>
                <a:cubicBezTo>
                  <a:pt x="351540" y="392441"/>
                  <a:pt x="347279" y="390602"/>
                  <a:pt x="343489" y="389638"/>
                </a:cubicBezTo>
                <a:cubicBezTo>
                  <a:pt x="339700" y="388675"/>
                  <a:pt x="335708" y="388719"/>
                  <a:pt x="331515" y="389772"/>
                </a:cubicBezTo>
                <a:cubicBezTo>
                  <a:pt x="326021" y="391834"/>
                  <a:pt x="320595" y="393899"/>
                  <a:pt x="315236" y="395965"/>
                </a:cubicBezTo>
                <a:cubicBezTo>
                  <a:pt x="309877" y="398032"/>
                  <a:pt x="305257" y="400638"/>
                  <a:pt x="301378" y="403785"/>
                </a:cubicBezTo>
                <a:cubicBezTo>
                  <a:pt x="300190" y="404796"/>
                  <a:pt x="298799" y="405470"/>
                  <a:pt x="297207" y="405807"/>
                </a:cubicBezTo>
                <a:cubicBezTo>
                  <a:pt x="295615" y="406144"/>
                  <a:pt x="294494" y="406549"/>
                  <a:pt x="293844" y="407021"/>
                </a:cubicBezTo>
                <a:cubicBezTo>
                  <a:pt x="291736" y="408010"/>
                  <a:pt x="290032" y="408729"/>
                  <a:pt x="288731" y="409178"/>
                </a:cubicBezTo>
                <a:cubicBezTo>
                  <a:pt x="287431" y="409628"/>
                  <a:pt x="286265" y="410347"/>
                  <a:pt x="285233" y="411336"/>
                </a:cubicBezTo>
                <a:cubicBezTo>
                  <a:pt x="283013" y="412507"/>
                  <a:pt x="280726" y="414008"/>
                  <a:pt x="278372" y="415838"/>
                </a:cubicBezTo>
                <a:cubicBezTo>
                  <a:pt x="276017" y="417668"/>
                  <a:pt x="273999" y="419427"/>
                  <a:pt x="272317" y="421116"/>
                </a:cubicBezTo>
                <a:cubicBezTo>
                  <a:pt x="270120" y="421608"/>
                  <a:pt x="268057" y="422234"/>
                  <a:pt x="266129" y="422994"/>
                </a:cubicBezTo>
                <a:cubicBezTo>
                  <a:pt x="264200" y="423755"/>
                  <a:pt x="262675" y="424918"/>
                  <a:pt x="261554" y="426483"/>
                </a:cubicBezTo>
                <a:cubicBezTo>
                  <a:pt x="261464" y="425969"/>
                  <a:pt x="261106" y="425656"/>
                  <a:pt x="260478" y="425544"/>
                </a:cubicBezTo>
                <a:cubicBezTo>
                  <a:pt x="259850" y="425432"/>
                  <a:pt x="259491" y="425387"/>
                  <a:pt x="259401" y="425410"/>
                </a:cubicBezTo>
                <a:lnTo>
                  <a:pt x="270165" y="415709"/>
                </a:lnTo>
                <a:cubicBezTo>
                  <a:pt x="276219" y="410819"/>
                  <a:pt x="282677" y="405998"/>
                  <a:pt x="289539" y="401248"/>
                </a:cubicBezTo>
                <a:cubicBezTo>
                  <a:pt x="296400" y="396497"/>
                  <a:pt x="302858" y="391955"/>
                  <a:pt x="308912" y="387622"/>
                </a:cubicBezTo>
                <a:cubicBezTo>
                  <a:pt x="307253" y="386211"/>
                  <a:pt x="305728" y="385808"/>
                  <a:pt x="304338" y="386412"/>
                </a:cubicBezTo>
                <a:close/>
                <a:moveTo>
                  <a:pt x="242180" y="276886"/>
                </a:moveTo>
                <a:cubicBezTo>
                  <a:pt x="234220" y="280158"/>
                  <a:pt x="226192" y="283175"/>
                  <a:pt x="218097" y="285935"/>
                </a:cubicBezTo>
                <a:cubicBezTo>
                  <a:pt x="210003" y="288695"/>
                  <a:pt x="201168" y="290659"/>
                  <a:pt x="191593" y="291826"/>
                </a:cubicBezTo>
                <a:cubicBezTo>
                  <a:pt x="193746" y="289672"/>
                  <a:pt x="195898" y="288595"/>
                  <a:pt x="198051" y="288595"/>
                </a:cubicBezTo>
                <a:cubicBezTo>
                  <a:pt x="202334" y="288453"/>
                  <a:pt x="206415" y="287549"/>
                  <a:pt x="210294" y="285882"/>
                </a:cubicBezTo>
                <a:cubicBezTo>
                  <a:pt x="214173" y="284215"/>
                  <a:pt x="217985" y="283011"/>
                  <a:pt x="221730" y="282269"/>
                </a:cubicBezTo>
                <a:lnTo>
                  <a:pt x="221730" y="280116"/>
                </a:lnTo>
                <a:cubicBezTo>
                  <a:pt x="221214" y="280048"/>
                  <a:pt x="220631" y="279913"/>
                  <a:pt x="219981" y="279711"/>
                </a:cubicBezTo>
                <a:cubicBezTo>
                  <a:pt x="219331" y="279509"/>
                  <a:pt x="218479" y="279644"/>
                  <a:pt x="217425" y="280116"/>
                </a:cubicBezTo>
                <a:cubicBezTo>
                  <a:pt x="215878" y="280205"/>
                  <a:pt x="214129" y="280564"/>
                  <a:pt x="212178" y="281192"/>
                </a:cubicBezTo>
                <a:cubicBezTo>
                  <a:pt x="210227" y="281821"/>
                  <a:pt x="207671" y="282179"/>
                  <a:pt x="204509" y="282269"/>
                </a:cubicBezTo>
                <a:cubicBezTo>
                  <a:pt x="203433" y="282314"/>
                  <a:pt x="202356" y="282493"/>
                  <a:pt x="201280" y="282807"/>
                </a:cubicBezTo>
                <a:cubicBezTo>
                  <a:pt x="200204" y="283120"/>
                  <a:pt x="199127" y="283299"/>
                  <a:pt x="198051" y="283344"/>
                </a:cubicBezTo>
                <a:lnTo>
                  <a:pt x="160380" y="283344"/>
                </a:lnTo>
                <a:cubicBezTo>
                  <a:pt x="156724" y="283210"/>
                  <a:pt x="154348" y="283747"/>
                  <a:pt x="153249" y="284957"/>
                </a:cubicBezTo>
                <a:cubicBezTo>
                  <a:pt x="152150" y="286166"/>
                  <a:pt x="151657" y="288854"/>
                  <a:pt x="151769" y="293020"/>
                </a:cubicBezTo>
                <a:cubicBezTo>
                  <a:pt x="152666" y="299291"/>
                  <a:pt x="153025" y="306099"/>
                  <a:pt x="152845" y="313445"/>
                </a:cubicBezTo>
                <a:cubicBezTo>
                  <a:pt x="153361" y="316191"/>
                  <a:pt x="153675" y="319217"/>
                  <a:pt x="153787" y="322523"/>
                </a:cubicBezTo>
                <a:cubicBezTo>
                  <a:pt x="153899" y="325829"/>
                  <a:pt x="153944" y="328871"/>
                  <a:pt x="153922" y="331648"/>
                </a:cubicBezTo>
                <a:lnTo>
                  <a:pt x="153922" y="375824"/>
                </a:lnTo>
                <a:cubicBezTo>
                  <a:pt x="155043" y="375869"/>
                  <a:pt x="156029" y="375779"/>
                  <a:pt x="156882" y="375555"/>
                </a:cubicBezTo>
                <a:cubicBezTo>
                  <a:pt x="157734" y="375330"/>
                  <a:pt x="158182" y="374702"/>
                  <a:pt x="158227" y="373669"/>
                </a:cubicBezTo>
                <a:cubicBezTo>
                  <a:pt x="159303" y="372075"/>
                  <a:pt x="160649" y="370683"/>
                  <a:pt x="162263" y="369494"/>
                </a:cubicBezTo>
                <a:cubicBezTo>
                  <a:pt x="163878" y="368304"/>
                  <a:pt x="165761" y="367181"/>
                  <a:pt x="167914" y="366126"/>
                </a:cubicBezTo>
                <a:cubicBezTo>
                  <a:pt x="174977" y="358650"/>
                  <a:pt x="182108" y="351244"/>
                  <a:pt x="189306" y="343907"/>
                </a:cubicBezTo>
                <a:cubicBezTo>
                  <a:pt x="196504" y="336569"/>
                  <a:pt x="203365" y="328902"/>
                  <a:pt x="209890" y="320903"/>
                </a:cubicBezTo>
                <a:cubicBezTo>
                  <a:pt x="215227" y="315911"/>
                  <a:pt x="220429" y="310046"/>
                  <a:pt x="225497" y="303308"/>
                </a:cubicBezTo>
                <a:cubicBezTo>
                  <a:pt x="230565" y="296570"/>
                  <a:pt x="235767" y="289899"/>
                  <a:pt x="241104" y="283296"/>
                </a:cubicBezTo>
                <a:cubicBezTo>
                  <a:pt x="241620" y="282701"/>
                  <a:pt x="241934" y="281983"/>
                  <a:pt x="242046" y="281142"/>
                </a:cubicBezTo>
                <a:cubicBezTo>
                  <a:pt x="242158" y="280300"/>
                  <a:pt x="242203" y="279594"/>
                  <a:pt x="242180" y="279022"/>
                </a:cubicBezTo>
                <a:close/>
                <a:moveTo>
                  <a:pt x="362729" y="46555"/>
                </a:moveTo>
                <a:cubicBezTo>
                  <a:pt x="359410" y="46555"/>
                  <a:pt x="355553" y="46824"/>
                  <a:pt x="351158" y="47362"/>
                </a:cubicBezTo>
                <a:cubicBezTo>
                  <a:pt x="346763" y="47900"/>
                  <a:pt x="342368" y="48708"/>
                  <a:pt x="337973" y="49784"/>
                </a:cubicBezTo>
                <a:cubicBezTo>
                  <a:pt x="334206" y="49918"/>
                  <a:pt x="330170" y="50457"/>
                  <a:pt x="325865" y="51398"/>
                </a:cubicBezTo>
                <a:cubicBezTo>
                  <a:pt x="321559" y="52340"/>
                  <a:pt x="316985" y="52878"/>
                  <a:pt x="312141" y="53013"/>
                </a:cubicBezTo>
                <a:cubicBezTo>
                  <a:pt x="294920" y="56062"/>
                  <a:pt x="277699" y="57498"/>
                  <a:pt x="260478" y="57318"/>
                </a:cubicBezTo>
                <a:cubicBezTo>
                  <a:pt x="254648" y="57498"/>
                  <a:pt x="249087" y="58215"/>
                  <a:pt x="243795" y="59471"/>
                </a:cubicBezTo>
                <a:cubicBezTo>
                  <a:pt x="238503" y="60727"/>
                  <a:pt x="232942" y="61444"/>
                  <a:pt x="227112" y="61624"/>
                </a:cubicBezTo>
                <a:cubicBezTo>
                  <a:pt x="226596" y="61713"/>
                  <a:pt x="226282" y="62072"/>
                  <a:pt x="226170" y="62700"/>
                </a:cubicBezTo>
                <a:cubicBezTo>
                  <a:pt x="226058" y="63328"/>
                  <a:pt x="226013" y="63686"/>
                  <a:pt x="226035" y="63776"/>
                </a:cubicBezTo>
                <a:cubicBezTo>
                  <a:pt x="223972" y="63866"/>
                  <a:pt x="222448" y="64225"/>
                  <a:pt x="221461" y="64852"/>
                </a:cubicBezTo>
                <a:cubicBezTo>
                  <a:pt x="220474" y="65480"/>
                  <a:pt x="219488" y="65839"/>
                  <a:pt x="218501" y="65929"/>
                </a:cubicBezTo>
                <a:cubicBezTo>
                  <a:pt x="212222" y="65929"/>
                  <a:pt x="206482" y="67005"/>
                  <a:pt x="201280" y="69158"/>
                </a:cubicBezTo>
                <a:cubicBezTo>
                  <a:pt x="196975" y="69808"/>
                  <a:pt x="192669" y="71198"/>
                  <a:pt x="188364" y="73328"/>
                </a:cubicBezTo>
                <a:cubicBezTo>
                  <a:pt x="184059" y="75458"/>
                  <a:pt x="179753" y="77654"/>
                  <a:pt x="175448" y="79917"/>
                </a:cubicBezTo>
                <a:lnTo>
                  <a:pt x="146387" y="92820"/>
                </a:lnTo>
                <a:cubicBezTo>
                  <a:pt x="139885" y="95934"/>
                  <a:pt x="133516" y="98846"/>
                  <a:pt x="127283" y="101556"/>
                </a:cubicBezTo>
                <a:cubicBezTo>
                  <a:pt x="121049" y="104267"/>
                  <a:pt x="115219" y="107448"/>
                  <a:pt x="109792" y="111099"/>
                </a:cubicBezTo>
                <a:cubicBezTo>
                  <a:pt x="107169" y="113137"/>
                  <a:pt x="105689" y="114974"/>
                  <a:pt x="105353" y="116609"/>
                </a:cubicBezTo>
                <a:cubicBezTo>
                  <a:pt x="105016" y="118245"/>
                  <a:pt x="105420" y="120350"/>
                  <a:pt x="106563" y="122926"/>
                </a:cubicBezTo>
                <a:cubicBezTo>
                  <a:pt x="109837" y="127407"/>
                  <a:pt x="112976" y="132962"/>
                  <a:pt x="115981" y="139592"/>
                </a:cubicBezTo>
                <a:cubicBezTo>
                  <a:pt x="118986" y="146223"/>
                  <a:pt x="121587" y="152853"/>
                  <a:pt x="123785" y="159484"/>
                </a:cubicBezTo>
                <a:cubicBezTo>
                  <a:pt x="126296" y="165420"/>
                  <a:pt x="128269" y="171289"/>
                  <a:pt x="129704" y="177091"/>
                </a:cubicBezTo>
                <a:cubicBezTo>
                  <a:pt x="131139" y="182893"/>
                  <a:pt x="133113" y="188493"/>
                  <a:pt x="135624" y="193891"/>
                </a:cubicBezTo>
                <a:cubicBezTo>
                  <a:pt x="136678" y="198237"/>
                  <a:pt x="137530" y="202451"/>
                  <a:pt x="138180" y="206535"/>
                </a:cubicBezTo>
                <a:cubicBezTo>
                  <a:pt x="138831" y="210618"/>
                  <a:pt x="139414" y="214302"/>
                  <a:pt x="139929" y="217585"/>
                </a:cubicBezTo>
                <a:cubicBezTo>
                  <a:pt x="140916" y="220891"/>
                  <a:pt x="141634" y="224264"/>
                  <a:pt x="142082" y="227705"/>
                </a:cubicBezTo>
                <a:cubicBezTo>
                  <a:pt x="142530" y="231147"/>
                  <a:pt x="143248" y="234250"/>
                  <a:pt x="144235" y="237016"/>
                </a:cubicBezTo>
                <a:cubicBezTo>
                  <a:pt x="144190" y="237061"/>
                  <a:pt x="144279" y="237241"/>
                  <a:pt x="144504" y="237556"/>
                </a:cubicBezTo>
                <a:cubicBezTo>
                  <a:pt x="144728" y="237871"/>
                  <a:pt x="145356" y="238051"/>
                  <a:pt x="146387" y="238096"/>
                </a:cubicBezTo>
                <a:cubicBezTo>
                  <a:pt x="148473" y="237601"/>
                  <a:pt x="150491" y="236971"/>
                  <a:pt x="152442" y="236207"/>
                </a:cubicBezTo>
                <a:cubicBezTo>
                  <a:pt x="154392" y="235442"/>
                  <a:pt x="156680" y="234273"/>
                  <a:pt x="159303" y="232698"/>
                </a:cubicBezTo>
                <a:cubicBezTo>
                  <a:pt x="167376" y="228267"/>
                  <a:pt x="175717" y="223365"/>
                  <a:pt x="184328" y="217992"/>
                </a:cubicBezTo>
                <a:cubicBezTo>
                  <a:pt x="192938" y="212619"/>
                  <a:pt x="201818" y="207453"/>
                  <a:pt x="210967" y="202493"/>
                </a:cubicBezTo>
                <a:cubicBezTo>
                  <a:pt x="214689" y="201328"/>
                  <a:pt x="218815" y="200163"/>
                  <a:pt x="223345" y="198999"/>
                </a:cubicBezTo>
                <a:cubicBezTo>
                  <a:pt x="227874" y="197834"/>
                  <a:pt x="233076" y="197207"/>
                  <a:pt x="238951" y="197117"/>
                </a:cubicBezTo>
                <a:cubicBezTo>
                  <a:pt x="241149" y="197027"/>
                  <a:pt x="243750" y="196938"/>
                  <a:pt x="246755" y="196848"/>
                </a:cubicBezTo>
                <a:cubicBezTo>
                  <a:pt x="249759" y="196759"/>
                  <a:pt x="252899" y="197207"/>
                  <a:pt x="256173" y="198192"/>
                </a:cubicBezTo>
                <a:cubicBezTo>
                  <a:pt x="258998" y="198102"/>
                  <a:pt x="261958" y="198282"/>
                  <a:pt x="265052" y="198730"/>
                </a:cubicBezTo>
                <a:cubicBezTo>
                  <a:pt x="268147" y="199178"/>
                  <a:pt x="270568" y="200432"/>
                  <a:pt x="272317" y="202493"/>
                </a:cubicBezTo>
                <a:lnTo>
                  <a:pt x="275546" y="202493"/>
                </a:lnTo>
                <a:cubicBezTo>
                  <a:pt x="277654" y="201552"/>
                  <a:pt x="279358" y="201283"/>
                  <a:pt x="280659" y="201687"/>
                </a:cubicBezTo>
                <a:cubicBezTo>
                  <a:pt x="281959" y="202090"/>
                  <a:pt x="283125" y="202359"/>
                  <a:pt x="284157" y="202493"/>
                </a:cubicBezTo>
                <a:cubicBezTo>
                  <a:pt x="287251" y="203098"/>
                  <a:pt x="289942" y="203770"/>
                  <a:pt x="292229" y="204509"/>
                </a:cubicBezTo>
                <a:cubicBezTo>
                  <a:pt x="294517" y="205248"/>
                  <a:pt x="297207" y="205652"/>
                  <a:pt x="300302" y="205719"/>
                </a:cubicBezTo>
                <a:cubicBezTo>
                  <a:pt x="300862" y="205652"/>
                  <a:pt x="301625" y="205248"/>
                  <a:pt x="302589" y="204509"/>
                </a:cubicBezTo>
                <a:cubicBezTo>
                  <a:pt x="303553" y="203770"/>
                  <a:pt x="304585" y="203098"/>
                  <a:pt x="305683" y="202493"/>
                </a:cubicBezTo>
                <a:cubicBezTo>
                  <a:pt x="311536" y="199693"/>
                  <a:pt x="317052" y="196960"/>
                  <a:pt x="322232" y="194294"/>
                </a:cubicBezTo>
                <a:cubicBezTo>
                  <a:pt x="327412" y="191629"/>
                  <a:pt x="332659" y="189702"/>
                  <a:pt x="337973" y="188515"/>
                </a:cubicBezTo>
                <a:cubicBezTo>
                  <a:pt x="337928" y="187529"/>
                  <a:pt x="337480" y="186813"/>
                  <a:pt x="336628" y="186365"/>
                </a:cubicBezTo>
                <a:cubicBezTo>
                  <a:pt x="335776" y="185917"/>
                  <a:pt x="334789" y="185200"/>
                  <a:pt x="333668" y="184214"/>
                </a:cubicBezTo>
                <a:lnTo>
                  <a:pt x="335820" y="184214"/>
                </a:lnTo>
                <a:cubicBezTo>
                  <a:pt x="340059" y="184125"/>
                  <a:pt x="344229" y="184304"/>
                  <a:pt x="348333" y="184752"/>
                </a:cubicBezTo>
                <a:cubicBezTo>
                  <a:pt x="352436" y="185200"/>
                  <a:pt x="356876" y="186454"/>
                  <a:pt x="361652" y="188515"/>
                </a:cubicBezTo>
                <a:cubicBezTo>
                  <a:pt x="363748" y="189411"/>
                  <a:pt x="364908" y="190307"/>
                  <a:pt x="365132" y="191203"/>
                </a:cubicBezTo>
                <a:cubicBezTo>
                  <a:pt x="365356" y="192099"/>
                  <a:pt x="364914" y="194070"/>
                  <a:pt x="363805" y="197117"/>
                </a:cubicBezTo>
                <a:cubicBezTo>
                  <a:pt x="363267" y="199155"/>
                  <a:pt x="362460" y="200992"/>
                  <a:pt x="361383" y="202628"/>
                </a:cubicBezTo>
                <a:cubicBezTo>
                  <a:pt x="360307" y="204264"/>
                  <a:pt x="358962" y="206371"/>
                  <a:pt x="357347" y="208949"/>
                </a:cubicBezTo>
                <a:cubicBezTo>
                  <a:pt x="356204" y="210680"/>
                  <a:pt x="354723" y="212615"/>
                  <a:pt x="352907" y="214751"/>
                </a:cubicBezTo>
                <a:cubicBezTo>
                  <a:pt x="351091" y="216888"/>
                  <a:pt x="349342" y="218552"/>
                  <a:pt x="347660" y="219744"/>
                </a:cubicBezTo>
                <a:cubicBezTo>
                  <a:pt x="345552" y="221363"/>
                  <a:pt x="343848" y="223252"/>
                  <a:pt x="342548" y="225412"/>
                </a:cubicBezTo>
                <a:cubicBezTo>
                  <a:pt x="341247" y="227571"/>
                  <a:pt x="340081" y="230000"/>
                  <a:pt x="339050" y="232698"/>
                </a:cubicBezTo>
                <a:cubicBezTo>
                  <a:pt x="337928" y="233755"/>
                  <a:pt x="336673" y="234610"/>
                  <a:pt x="335282" y="235262"/>
                </a:cubicBezTo>
                <a:cubicBezTo>
                  <a:pt x="333892" y="235914"/>
                  <a:pt x="332636" y="236499"/>
                  <a:pt x="331515" y="237016"/>
                </a:cubicBezTo>
                <a:cubicBezTo>
                  <a:pt x="328735" y="238951"/>
                  <a:pt x="326223" y="240480"/>
                  <a:pt x="323981" y="241604"/>
                </a:cubicBezTo>
                <a:cubicBezTo>
                  <a:pt x="321739" y="242729"/>
                  <a:pt x="320304" y="244798"/>
                  <a:pt x="319676" y="247812"/>
                </a:cubicBezTo>
                <a:lnTo>
                  <a:pt x="319676" y="247767"/>
                </a:lnTo>
                <a:cubicBezTo>
                  <a:pt x="318644" y="246643"/>
                  <a:pt x="318016" y="245655"/>
                  <a:pt x="317792" y="244801"/>
                </a:cubicBezTo>
                <a:cubicBezTo>
                  <a:pt x="317568" y="243948"/>
                  <a:pt x="317478" y="243498"/>
                  <a:pt x="317523" y="243453"/>
                </a:cubicBezTo>
                <a:cubicBezTo>
                  <a:pt x="314384" y="243004"/>
                  <a:pt x="311783" y="243364"/>
                  <a:pt x="309720" y="244532"/>
                </a:cubicBezTo>
                <a:cubicBezTo>
                  <a:pt x="307657" y="245700"/>
                  <a:pt x="305594" y="247138"/>
                  <a:pt x="303531" y="248845"/>
                </a:cubicBezTo>
                <a:cubicBezTo>
                  <a:pt x="306625" y="249272"/>
                  <a:pt x="309316" y="249227"/>
                  <a:pt x="311603" y="248710"/>
                </a:cubicBezTo>
                <a:cubicBezTo>
                  <a:pt x="313890" y="248193"/>
                  <a:pt x="316581" y="247879"/>
                  <a:pt x="319676" y="247767"/>
                </a:cubicBezTo>
                <a:cubicBezTo>
                  <a:pt x="318442" y="250845"/>
                  <a:pt x="316604" y="252567"/>
                  <a:pt x="314160" y="252932"/>
                </a:cubicBezTo>
                <a:cubicBezTo>
                  <a:pt x="311715" y="253297"/>
                  <a:pt x="309607" y="253390"/>
                  <a:pt x="307836" y="253209"/>
                </a:cubicBezTo>
                <a:cubicBezTo>
                  <a:pt x="300302" y="253209"/>
                  <a:pt x="292768" y="255359"/>
                  <a:pt x="285233" y="259657"/>
                </a:cubicBezTo>
                <a:cubicBezTo>
                  <a:pt x="280367" y="262388"/>
                  <a:pt x="275569" y="265790"/>
                  <a:pt x="270837" y="269864"/>
                </a:cubicBezTo>
                <a:cubicBezTo>
                  <a:pt x="266106" y="273939"/>
                  <a:pt x="261577" y="278416"/>
                  <a:pt x="257249" y="283296"/>
                </a:cubicBezTo>
                <a:cubicBezTo>
                  <a:pt x="254087" y="284549"/>
                  <a:pt x="251262" y="286609"/>
                  <a:pt x="248773" y="289474"/>
                </a:cubicBezTo>
                <a:cubicBezTo>
                  <a:pt x="246284" y="292339"/>
                  <a:pt x="243727" y="294936"/>
                  <a:pt x="241104" y="297264"/>
                </a:cubicBezTo>
                <a:cubicBezTo>
                  <a:pt x="232628" y="306307"/>
                  <a:pt x="224555" y="314815"/>
                  <a:pt x="216887" y="322789"/>
                </a:cubicBezTo>
                <a:cubicBezTo>
                  <a:pt x="209218" y="330762"/>
                  <a:pt x="201145" y="338743"/>
                  <a:pt x="192669" y="346731"/>
                </a:cubicBezTo>
                <a:cubicBezTo>
                  <a:pt x="191189" y="348347"/>
                  <a:pt x="190113" y="350233"/>
                  <a:pt x="189440" y="352388"/>
                </a:cubicBezTo>
                <a:cubicBezTo>
                  <a:pt x="188768" y="354543"/>
                  <a:pt x="187691" y="356967"/>
                  <a:pt x="186211" y="359661"/>
                </a:cubicBezTo>
                <a:lnTo>
                  <a:pt x="162532" y="386599"/>
                </a:lnTo>
                <a:cubicBezTo>
                  <a:pt x="161433" y="388844"/>
                  <a:pt x="160133" y="391358"/>
                  <a:pt x="158631" y="394142"/>
                </a:cubicBezTo>
                <a:cubicBezTo>
                  <a:pt x="157128" y="396926"/>
                  <a:pt x="155559" y="399440"/>
                  <a:pt x="153922" y="401685"/>
                </a:cubicBezTo>
                <a:cubicBezTo>
                  <a:pt x="153966" y="401707"/>
                  <a:pt x="154146" y="402201"/>
                  <a:pt x="154460" y="403166"/>
                </a:cubicBezTo>
                <a:cubicBezTo>
                  <a:pt x="154774" y="404131"/>
                  <a:pt x="154953" y="405434"/>
                  <a:pt x="154998" y="407072"/>
                </a:cubicBezTo>
                <a:lnTo>
                  <a:pt x="159303" y="407072"/>
                </a:lnTo>
                <a:cubicBezTo>
                  <a:pt x="163093" y="402785"/>
                  <a:pt x="167353" y="398968"/>
                  <a:pt x="172085" y="395624"/>
                </a:cubicBezTo>
                <a:cubicBezTo>
                  <a:pt x="176816" y="392279"/>
                  <a:pt x="181884" y="389271"/>
                  <a:pt x="187288" y="386599"/>
                </a:cubicBezTo>
                <a:cubicBezTo>
                  <a:pt x="193230" y="382761"/>
                  <a:pt x="199374" y="379124"/>
                  <a:pt x="205720" y="375689"/>
                </a:cubicBezTo>
                <a:cubicBezTo>
                  <a:pt x="212066" y="372255"/>
                  <a:pt x="218479" y="369426"/>
                  <a:pt x="224959" y="367204"/>
                </a:cubicBezTo>
                <a:cubicBezTo>
                  <a:pt x="231866" y="363477"/>
                  <a:pt x="238503" y="360155"/>
                  <a:pt x="244871" y="357237"/>
                </a:cubicBezTo>
                <a:cubicBezTo>
                  <a:pt x="251239" y="354319"/>
                  <a:pt x="257877" y="351535"/>
                  <a:pt x="264783" y="348886"/>
                </a:cubicBezTo>
                <a:cubicBezTo>
                  <a:pt x="268573" y="346821"/>
                  <a:pt x="272833" y="345294"/>
                  <a:pt x="277564" y="344306"/>
                </a:cubicBezTo>
                <a:cubicBezTo>
                  <a:pt x="282296" y="343319"/>
                  <a:pt x="287363" y="342331"/>
                  <a:pt x="292768" y="341343"/>
                </a:cubicBezTo>
                <a:cubicBezTo>
                  <a:pt x="297656" y="340827"/>
                  <a:pt x="302679" y="340513"/>
                  <a:pt x="307836" y="340400"/>
                </a:cubicBezTo>
                <a:cubicBezTo>
                  <a:pt x="312993" y="340288"/>
                  <a:pt x="318016" y="340243"/>
                  <a:pt x="322905" y="340266"/>
                </a:cubicBezTo>
                <a:cubicBezTo>
                  <a:pt x="332053" y="341276"/>
                  <a:pt x="340653" y="341411"/>
                  <a:pt x="348706" y="340670"/>
                </a:cubicBezTo>
                <a:cubicBezTo>
                  <a:pt x="356758" y="339929"/>
                  <a:pt x="364268" y="338717"/>
                  <a:pt x="371235" y="337033"/>
                </a:cubicBezTo>
                <a:cubicBezTo>
                  <a:pt x="372863" y="337100"/>
                  <a:pt x="374156" y="336697"/>
                  <a:pt x="375115" y="335822"/>
                </a:cubicBezTo>
                <a:cubicBezTo>
                  <a:pt x="376073" y="334947"/>
                  <a:pt x="376564" y="333198"/>
                  <a:pt x="376586" y="330574"/>
                </a:cubicBezTo>
                <a:cubicBezTo>
                  <a:pt x="377618" y="329947"/>
                  <a:pt x="378246" y="329052"/>
                  <a:pt x="378470" y="327888"/>
                </a:cubicBezTo>
                <a:cubicBezTo>
                  <a:pt x="378694" y="326723"/>
                  <a:pt x="378784" y="325828"/>
                  <a:pt x="378739" y="325201"/>
                </a:cubicBezTo>
                <a:cubicBezTo>
                  <a:pt x="378134" y="319292"/>
                  <a:pt x="377461" y="313650"/>
                  <a:pt x="376721" y="308278"/>
                </a:cubicBezTo>
                <a:cubicBezTo>
                  <a:pt x="375981" y="302905"/>
                  <a:pt x="375577" y="297802"/>
                  <a:pt x="375510" y="292966"/>
                </a:cubicBezTo>
                <a:cubicBezTo>
                  <a:pt x="375466" y="279625"/>
                  <a:pt x="375288" y="266537"/>
                  <a:pt x="374978" y="253703"/>
                </a:cubicBezTo>
                <a:cubicBezTo>
                  <a:pt x="374668" y="240870"/>
                  <a:pt x="374490" y="227751"/>
                  <a:pt x="374446" y="214346"/>
                </a:cubicBezTo>
                <a:cubicBezTo>
                  <a:pt x="373914" y="199169"/>
                  <a:pt x="373648" y="183795"/>
                  <a:pt x="373648" y="168223"/>
                </a:cubicBezTo>
                <a:cubicBezTo>
                  <a:pt x="373648" y="152652"/>
                  <a:pt x="373914" y="137553"/>
                  <a:pt x="374446" y="122926"/>
                </a:cubicBezTo>
                <a:cubicBezTo>
                  <a:pt x="374493" y="119141"/>
                  <a:pt x="374941" y="115153"/>
                  <a:pt x="375790" y="110965"/>
                </a:cubicBezTo>
                <a:cubicBezTo>
                  <a:pt x="376640" y="106776"/>
                  <a:pt x="377622" y="102520"/>
                  <a:pt x="378739" y="98196"/>
                </a:cubicBezTo>
                <a:cubicBezTo>
                  <a:pt x="379546" y="94455"/>
                  <a:pt x="380623" y="90916"/>
                  <a:pt x="381968" y="87578"/>
                </a:cubicBezTo>
                <a:cubicBezTo>
                  <a:pt x="383313" y="84241"/>
                  <a:pt x="383313" y="80970"/>
                  <a:pt x="381968" y="77767"/>
                </a:cubicBezTo>
                <a:cubicBezTo>
                  <a:pt x="380959" y="74157"/>
                  <a:pt x="380017" y="71153"/>
                  <a:pt x="379143" y="68754"/>
                </a:cubicBezTo>
                <a:cubicBezTo>
                  <a:pt x="378268" y="66355"/>
                  <a:pt x="377057" y="63619"/>
                  <a:pt x="375510" y="60547"/>
                </a:cubicBezTo>
                <a:lnTo>
                  <a:pt x="365933" y="47631"/>
                </a:lnTo>
                <a:cubicBezTo>
                  <a:pt x="365867" y="47115"/>
                  <a:pt x="365467" y="46802"/>
                  <a:pt x="364734" y="46690"/>
                </a:cubicBezTo>
                <a:cubicBezTo>
                  <a:pt x="364002" y="46577"/>
                  <a:pt x="363333" y="46532"/>
                  <a:pt x="362729" y="46555"/>
                </a:cubicBezTo>
                <a:close/>
                <a:moveTo>
                  <a:pt x="438391" y="122"/>
                </a:moveTo>
                <a:cubicBezTo>
                  <a:pt x="441059" y="323"/>
                  <a:pt x="443375" y="777"/>
                  <a:pt x="445337" y="1484"/>
                </a:cubicBezTo>
                <a:cubicBezTo>
                  <a:pt x="449261" y="2897"/>
                  <a:pt x="453252" y="5722"/>
                  <a:pt x="457311" y="9960"/>
                </a:cubicBezTo>
                <a:cubicBezTo>
                  <a:pt x="468074" y="22876"/>
                  <a:pt x="476685" y="36868"/>
                  <a:pt x="483143" y="51937"/>
                </a:cubicBezTo>
                <a:cubicBezTo>
                  <a:pt x="484869" y="55726"/>
                  <a:pt x="487336" y="59179"/>
                  <a:pt x="490542" y="62296"/>
                </a:cubicBezTo>
                <a:cubicBezTo>
                  <a:pt x="493749" y="65413"/>
                  <a:pt x="497023" y="68059"/>
                  <a:pt x="500364" y="70234"/>
                </a:cubicBezTo>
                <a:cubicBezTo>
                  <a:pt x="503458" y="73463"/>
                  <a:pt x="505611" y="76690"/>
                  <a:pt x="506822" y="79917"/>
                </a:cubicBezTo>
                <a:cubicBezTo>
                  <a:pt x="508033" y="83143"/>
                  <a:pt x="509109" y="86369"/>
                  <a:pt x="510051" y="89594"/>
                </a:cubicBezTo>
                <a:cubicBezTo>
                  <a:pt x="511105" y="99697"/>
                  <a:pt x="512226" y="109329"/>
                  <a:pt x="513414" y="118491"/>
                </a:cubicBezTo>
                <a:cubicBezTo>
                  <a:pt x="514603" y="127653"/>
                  <a:pt x="515993" y="137016"/>
                  <a:pt x="517585" y="146581"/>
                </a:cubicBezTo>
                <a:cubicBezTo>
                  <a:pt x="517406" y="163964"/>
                  <a:pt x="517764" y="181885"/>
                  <a:pt x="518661" y="200343"/>
                </a:cubicBezTo>
                <a:cubicBezTo>
                  <a:pt x="518661" y="215384"/>
                  <a:pt x="518930" y="230294"/>
                  <a:pt x="519468" y="245070"/>
                </a:cubicBezTo>
                <a:cubicBezTo>
                  <a:pt x="520007" y="259847"/>
                  <a:pt x="520814" y="274755"/>
                  <a:pt x="521890" y="289794"/>
                </a:cubicBezTo>
                <a:lnTo>
                  <a:pt x="525119" y="445855"/>
                </a:lnTo>
                <a:cubicBezTo>
                  <a:pt x="525052" y="466278"/>
                  <a:pt x="524917" y="487198"/>
                  <a:pt x="524715" y="508613"/>
                </a:cubicBezTo>
                <a:cubicBezTo>
                  <a:pt x="524514" y="530028"/>
                  <a:pt x="524648" y="551791"/>
                  <a:pt x="525119" y="573901"/>
                </a:cubicBezTo>
                <a:cubicBezTo>
                  <a:pt x="525119" y="578862"/>
                  <a:pt x="524581" y="584024"/>
                  <a:pt x="523505" y="589388"/>
                </a:cubicBezTo>
                <a:cubicBezTo>
                  <a:pt x="522428" y="594752"/>
                  <a:pt x="520814" y="599645"/>
                  <a:pt x="518661" y="604067"/>
                </a:cubicBezTo>
                <a:cubicBezTo>
                  <a:pt x="517450" y="608354"/>
                  <a:pt x="515567" y="612439"/>
                  <a:pt x="513010" y="616322"/>
                </a:cubicBezTo>
                <a:cubicBezTo>
                  <a:pt x="510454" y="620205"/>
                  <a:pt x="508033" y="624020"/>
                  <a:pt x="505745" y="627768"/>
                </a:cubicBezTo>
                <a:lnTo>
                  <a:pt x="494982" y="642705"/>
                </a:lnTo>
                <a:cubicBezTo>
                  <a:pt x="491865" y="644364"/>
                  <a:pt x="489488" y="646427"/>
                  <a:pt x="487852" y="648893"/>
                </a:cubicBezTo>
                <a:cubicBezTo>
                  <a:pt x="486214" y="651360"/>
                  <a:pt x="484645" y="653961"/>
                  <a:pt x="483143" y="656697"/>
                </a:cubicBezTo>
                <a:cubicBezTo>
                  <a:pt x="480990" y="660823"/>
                  <a:pt x="477761" y="664410"/>
                  <a:pt x="473456" y="667460"/>
                </a:cubicBezTo>
                <a:cubicBezTo>
                  <a:pt x="465921" y="667281"/>
                  <a:pt x="460540" y="670868"/>
                  <a:pt x="457311" y="678223"/>
                </a:cubicBezTo>
                <a:cubicBezTo>
                  <a:pt x="456795" y="679793"/>
                  <a:pt x="455943" y="680690"/>
                  <a:pt x="454755" y="680914"/>
                </a:cubicBezTo>
                <a:cubicBezTo>
                  <a:pt x="453566" y="681138"/>
                  <a:pt x="451907" y="680959"/>
                  <a:pt x="449776" y="680376"/>
                </a:cubicBezTo>
                <a:cubicBezTo>
                  <a:pt x="446615" y="679770"/>
                  <a:pt x="443789" y="678560"/>
                  <a:pt x="441300" y="676743"/>
                </a:cubicBezTo>
                <a:cubicBezTo>
                  <a:pt x="438811" y="674927"/>
                  <a:pt x="436255" y="672909"/>
                  <a:pt x="433632" y="670689"/>
                </a:cubicBezTo>
                <a:cubicBezTo>
                  <a:pt x="432533" y="669658"/>
                  <a:pt x="431501" y="669030"/>
                  <a:pt x="430537" y="668805"/>
                </a:cubicBezTo>
                <a:cubicBezTo>
                  <a:pt x="429573" y="668581"/>
                  <a:pt x="428810" y="668491"/>
                  <a:pt x="428250" y="668536"/>
                </a:cubicBezTo>
                <a:cubicBezTo>
                  <a:pt x="426030" y="669433"/>
                  <a:pt x="423474" y="669523"/>
                  <a:pt x="420581" y="668805"/>
                </a:cubicBezTo>
                <a:cubicBezTo>
                  <a:pt x="417689" y="668088"/>
                  <a:pt x="414863" y="667639"/>
                  <a:pt x="412105" y="667460"/>
                </a:cubicBezTo>
                <a:cubicBezTo>
                  <a:pt x="407890" y="665240"/>
                  <a:pt x="403943" y="662415"/>
                  <a:pt x="400266" y="658984"/>
                </a:cubicBezTo>
                <a:cubicBezTo>
                  <a:pt x="396588" y="655553"/>
                  <a:pt x="392642" y="651921"/>
                  <a:pt x="388426" y="648086"/>
                </a:cubicBezTo>
                <a:cubicBezTo>
                  <a:pt x="386924" y="647458"/>
                  <a:pt x="385623" y="646830"/>
                  <a:pt x="384524" y="646203"/>
                </a:cubicBezTo>
                <a:cubicBezTo>
                  <a:pt x="383426" y="645575"/>
                  <a:pt x="381856" y="645485"/>
                  <a:pt x="379815" y="645933"/>
                </a:cubicBezTo>
                <a:cubicBezTo>
                  <a:pt x="377089" y="644992"/>
                  <a:pt x="374497" y="644184"/>
                  <a:pt x="372040" y="643512"/>
                </a:cubicBezTo>
                <a:cubicBezTo>
                  <a:pt x="369583" y="642839"/>
                  <a:pt x="367528" y="641494"/>
                  <a:pt x="365875" y="639476"/>
                </a:cubicBezTo>
                <a:cubicBezTo>
                  <a:pt x="360493" y="635691"/>
                  <a:pt x="355713" y="631284"/>
                  <a:pt x="351535" y="626256"/>
                </a:cubicBezTo>
                <a:cubicBezTo>
                  <a:pt x="347357" y="621227"/>
                  <a:pt x="343913" y="615986"/>
                  <a:pt x="341202" y="610531"/>
                </a:cubicBezTo>
                <a:cubicBezTo>
                  <a:pt x="339565" y="603573"/>
                  <a:pt x="337457" y="596750"/>
                  <a:pt x="334879" y="590061"/>
                </a:cubicBezTo>
                <a:cubicBezTo>
                  <a:pt x="332300" y="583373"/>
                  <a:pt x="329385" y="576550"/>
                  <a:pt x="326134" y="569592"/>
                </a:cubicBezTo>
                <a:cubicBezTo>
                  <a:pt x="325147" y="564766"/>
                  <a:pt x="324160" y="559873"/>
                  <a:pt x="323174" y="554913"/>
                </a:cubicBezTo>
                <a:cubicBezTo>
                  <a:pt x="322187" y="549953"/>
                  <a:pt x="320662" y="544791"/>
                  <a:pt x="318599" y="539426"/>
                </a:cubicBezTo>
                <a:cubicBezTo>
                  <a:pt x="318577" y="536284"/>
                  <a:pt x="318084" y="533411"/>
                  <a:pt x="317119" y="530808"/>
                </a:cubicBezTo>
                <a:cubicBezTo>
                  <a:pt x="316155" y="528204"/>
                  <a:pt x="314855" y="525331"/>
                  <a:pt x="313218" y="522189"/>
                </a:cubicBezTo>
                <a:cubicBezTo>
                  <a:pt x="313173" y="522099"/>
                  <a:pt x="312724" y="521740"/>
                  <a:pt x="311872" y="521111"/>
                </a:cubicBezTo>
                <a:cubicBezTo>
                  <a:pt x="311020" y="520483"/>
                  <a:pt x="310034" y="520124"/>
                  <a:pt x="308912" y="520034"/>
                </a:cubicBezTo>
                <a:lnTo>
                  <a:pt x="301378" y="520034"/>
                </a:lnTo>
                <a:cubicBezTo>
                  <a:pt x="296602" y="519518"/>
                  <a:pt x="292162" y="519473"/>
                  <a:pt x="288059" y="519899"/>
                </a:cubicBezTo>
                <a:cubicBezTo>
                  <a:pt x="283955" y="520326"/>
                  <a:pt x="279784" y="521089"/>
                  <a:pt x="275546" y="522189"/>
                </a:cubicBezTo>
                <a:cubicBezTo>
                  <a:pt x="273820" y="523737"/>
                  <a:pt x="271622" y="524680"/>
                  <a:pt x="268954" y="525017"/>
                </a:cubicBezTo>
                <a:cubicBezTo>
                  <a:pt x="266285" y="525353"/>
                  <a:pt x="263819" y="525488"/>
                  <a:pt x="261554" y="525421"/>
                </a:cubicBezTo>
                <a:cubicBezTo>
                  <a:pt x="258392" y="526543"/>
                  <a:pt x="255836" y="527531"/>
                  <a:pt x="253885" y="528383"/>
                </a:cubicBezTo>
                <a:cubicBezTo>
                  <a:pt x="251934" y="529236"/>
                  <a:pt x="250185" y="529685"/>
                  <a:pt x="248638" y="529730"/>
                </a:cubicBezTo>
                <a:cubicBezTo>
                  <a:pt x="244310" y="531750"/>
                  <a:pt x="239781" y="533097"/>
                  <a:pt x="235050" y="533770"/>
                </a:cubicBezTo>
                <a:cubicBezTo>
                  <a:pt x="230318" y="534444"/>
                  <a:pt x="225520" y="535252"/>
                  <a:pt x="220654" y="536194"/>
                </a:cubicBezTo>
                <a:cubicBezTo>
                  <a:pt x="216819" y="537698"/>
                  <a:pt x="212649" y="538731"/>
                  <a:pt x="208141" y="539292"/>
                </a:cubicBezTo>
                <a:cubicBezTo>
                  <a:pt x="203634" y="539853"/>
                  <a:pt x="199195" y="540616"/>
                  <a:pt x="194822" y="541581"/>
                </a:cubicBezTo>
                <a:cubicBezTo>
                  <a:pt x="189552" y="542613"/>
                  <a:pt x="184485" y="543242"/>
                  <a:pt x="179619" y="543466"/>
                </a:cubicBezTo>
                <a:cubicBezTo>
                  <a:pt x="174753" y="543691"/>
                  <a:pt x="169416" y="543781"/>
                  <a:pt x="163609" y="543736"/>
                </a:cubicBezTo>
                <a:cubicBezTo>
                  <a:pt x="160267" y="544252"/>
                  <a:pt x="156456" y="544566"/>
                  <a:pt x="152173" y="544678"/>
                </a:cubicBezTo>
                <a:cubicBezTo>
                  <a:pt x="147890" y="544791"/>
                  <a:pt x="143809" y="544835"/>
                  <a:pt x="139929" y="544813"/>
                </a:cubicBezTo>
                <a:cubicBezTo>
                  <a:pt x="138315" y="544768"/>
                  <a:pt x="136700" y="544589"/>
                  <a:pt x="135086" y="544274"/>
                </a:cubicBezTo>
                <a:cubicBezTo>
                  <a:pt x="133471" y="543960"/>
                  <a:pt x="131857" y="543781"/>
                  <a:pt x="130243" y="543736"/>
                </a:cubicBezTo>
                <a:cubicBezTo>
                  <a:pt x="128022" y="543264"/>
                  <a:pt x="125735" y="542860"/>
                  <a:pt x="123381" y="542524"/>
                </a:cubicBezTo>
                <a:cubicBezTo>
                  <a:pt x="121026" y="542187"/>
                  <a:pt x="119008" y="541514"/>
                  <a:pt x="117327" y="540504"/>
                </a:cubicBezTo>
                <a:cubicBezTo>
                  <a:pt x="113559" y="539539"/>
                  <a:pt x="110061" y="539583"/>
                  <a:pt x="106832" y="540638"/>
                </a:cubicBezTo>
                <a:cubicBezTo>
                  <a:pt x="103603" y="541693"/>
                  <a:pt x="100644" y="543085"/>
                  <a:pt x="97953" y="544813"/>
                </a:cubicBezTo>
                <a:cubicBezTo>
                  <a:pt x="96921" y="544858"/>
                  <a:pt x="96024" y="545037"/>
                  <a:pt x="95262" y="545352"/>
                </a:cubicBezTo>
                <a:cubicBezTo>
                  <a:pt x="94499" y="545666"/>
                  <a:pt x="93603" y="545845"/>
                  <a:pt x="92571" y="545890"/>
                </a:cubicBezTo>
                <a:cubicBezTo>
                  <a:pt x="89499" y="545486"/>
                  <a:pt x="87571" y="546025"/>
                  <a:pt x="86786" y="547506"/>
                </a:cubicBezTo>
                <a:cubicBezTo>
                  <a:pt x="86001" y="548988"/>
                  <a:pt x="85418" y="550604"/>
                  <a:pt x="85037" y="552354"/>
                </a:cubicBezTo>
                <a:cubicBezTo>
                  <a:pt x="84947" y="553005"/>
                  <a:pt x="84588" y="553858"/>
                  <a:pt x="83960" y="554913"/>
                </a:cubicBezTo>
                <a:cubicBezTo>
                  <a:pt x="83333" y="555968"/>
                  <a:pt x="82974" y="556552"/>
                  <a:pt x="82884" y="556664"/>
                </a:cubicBezTo>
                <a:cubicBezTo>
                  <a:pt x="80821" y="556552"/>
                  <a:pt x="79565" y="555968"/>
                  <a:pt x="79117" y="554913"/>
                </a:cubicBezTo>
                <a:cubicBezTo>
                  <a:pt x="78669" y="553858"/>
                  <a:pt x="78489" y="553005"/>
                  <a:pt x="78579" y="552354"/>
                </a:cubicBezTo>
                <a:cubicBezTo>
                  <a:pt x="80507" y="548651"/>
                  <a:pt x="80687" y="545823"/>
                  <a:pt x="79117" y="543870"/>
                </a:cubicBezTo>
                <a:cubicBezTo>
                  <a:pt x="77547" y="541918"/>
                  <a:pt x="75574" y="540436"/>
                  <a:pt x="73197" y="539426"/>
                </a:cubicBezTo>
                <a:cubicBezTo>
                  <a:pt x="73152" y="538955"/>
                  <a:pt x="72704" y="538820"/>
                  <a:pt x="71852" y="539022"/>
                </a:cubicBezTo>
                <a:cubicBezTo>
                  <a:pt x="71000" y="539224"/>
                  <a:pt x="70013" y="539359"/>
                  <a:pt x="68892" y="539426"/>
                </a:cubicBezTo>
                <a:cubicBezTo>
                  <a:pt x="67143" y="540593"/>
                  <a:pt x="64990" y="541761"/>
                  <a:pt x="62434" y="542928"/>
                </a:cubicBezTo>
                <a:cubicBezTo>
                  <a:pt x="59878" y="544095"/>
                  <a:pt x="57725" y="544723"/>
                  <a:pt x="55976" y="544813"/>
                </a:cubicBezTo>
                <a:cubicBezTo>
                  <a:pt x="54205" y="544858"/>
                  <a:pt x="52097" y="544499"/>
                  <a:pt x="49653" y="543736"/>
                </a:cubicBezTo>
                <a:cubicBezTo>
                  <a:pt x="47209" y="542973"/>
                  <a:pt x="45370" y="541536"/>
                  <a:pt x="44136" y="539426"/>
                </a:cubicBezTo>
                <a:cubicBezTo>
                  <a:pt x="40952" y="538775"/>
                  <a:pt x="38172" y="537384"/>
                  <a:pt x="35795" y="535252"/>
                </a:cubicBezTo>
                <a:cubicBezTo>
                  <a:pt x="33418" y="533119"/>
                  <a:pt x="31176" y="530920"/>
                  <a:pt x="29068" y="528653"/>
                </a:cubicBezTo>
                <a:cubicBezTo>
                  <a:pt x="27027" y="527508"/>
                  <a:pt x="25727" y="526027"/>
                  <a:pt x="25166" y="524209"/>
                </a:cubicBezTo>
                <a:cubicBezTo>
                  <a:pt x="24606" y="522391"/>
                  <a:pt x="24112" y="520640"/>
                  <a:pt x="23686" y="518957"/>
                </a:cubicBezTo>
                <a:cubicBezTo>
                  <a:pt x="22632" y="519428"/>
                  <a:pt x="21511" y="519832"/>
                  <a:pt x="20323" y="520169"/>
                </a:cubicBezTo>
                <a:cubicBezTo>
                  <a:pt x="19134" y="520505"/>
                  <a:pt x="17744" y="521179"/>
                  <a:pt x="16152" y="522189"/>
                </a:cubicBezTo>
                <a:cubicBezTo>
                  <a:pt x="15031" y="523670"/>
                  <a:pt x="13506" y="523939"/>
                  <a:pt x="11578" y="522997"/>
                </a:cubicBezTo>
                <a:cubicBezTo>
                  <a:pt x="9649" y="522054"/>
                  <a:pt x="7586" y="520707"/>
                  <a:pt x="5389" y="518957"/>
                </a:cubicBezTo>
                <a:cubicBezTo>
                  <a:pt x="187" y="512493"/>
                  <a:pt x="-1249" y="504951"/>
                  <a:pt x="1083" y="496333"/>
                </a:cubicBezTo>
                <a:cubicBezTo>
                  <a:pt x="1039" y="493035"/>
                  <a:pt x="1128" y="489950"/>
                  <a:pt x="1353" y="487078"/>
                </a:cubicBezTo>
                <a:cubicBezTo>
                  <a:pt x="1577" y="484207"/>
                  <a:pt x="2205" y="481942"/>
                  <a:pt x="3236" y="480284"/>
                </a:cubicBezTo>
                <a:cubicBezTo>
                  <a:pt x="3281" y="477142"/>
                  <a:pt x="3460" y="474261"/>
                  <a:pt x="3774" y="471644"/>
                </a:cubicBezTo>
                <a:cubicBezTo>
                  <a:pt x="4088" y="469026"/>
                  <a:pt x="4268" y="466134"/>
                  <a:pt x="4313" y="462967"/>
                </a:cubicBezTo>
                <a:cubicBezTo>
                  <a:pt x="5254" y="455959"/>
                  <a:pt x="5792" y="448585"/>
                  <a:pt x="5927" y="440847"/>
                </a:cubicBezTo>
                <a:cubicBezTo>
                  <a:pt x="6062" y="433109"/>
                  <a:pt x="6600" y="425430"/>
                  <a:pt x="7541" y="417808"/>
                </a:cubicBezTo>
                <a:cubicBezTo>
                  <a:pt x="8640" y="410841"/>
                  <a:pt x="9672" y="404280"/>
                  <a:pt x="10636" y="398128"/>
                </a:cubicBezTo>
                <a:cubicBezTo>
                  <a:pt x="11600" y="391976"/>
                  <a:pt x="12362" y="385965"/>
                  <a:pt x="12923" y="380097"/>
                </a:cubicBezTo>
                <a:cubicBezTo>
                  <a:pt x="12878" y="376245"/>
                  <a:pt x="12968" y="372392"/>
                  <a:pt x="13192" y="368540"/>
                </a:cubicBezTo>
                <a:cubicBezTo>
                  <a:pt x="13416" y="364688"/>
                  <a:pt x="14044" y="361373"/>
                  <a:pt x="15076" y="358596"/>
                </a:cubicBezTo>
                <a:cubicBezTo>
                  <a:pt x="15636" y="353333"/>
                  <a:pt x="16399" y="348540"/>
                  <a:pt x="17363" y="344218"/>
                </a:cubicBezTo>
                <a:cubicBezTo>
                  <a:pt x="18327" y="339895"/>
                  <a:pt x="19359" y="335371"/>
                  <a:pt x="20457" y="330645"/>
                </a:cubicBezTo>
                <a:cubicBezTo>
                  <a:pt x="20412" y="325875"/>
                  <a:pt x="20502" y="321441"/>
                  <a:pt x="20726" y="317342"/>
                </a:cubicBezTo>
                <a:cubicBezTo>
                  <a:pt x="20951" y="313243"/>
                  <a:pt x="21578" y="309078"/>
                  <a:pt x="22610" y="304845"/>
                </a:cubicBezTo>
                <a:lnTo>
                  <a:pt x="29068" y="281194"/>
                </a:lnTo>
                <a:cubicBezTo>
                  <a:pt x="30099" y="276926"/>
                  <a:pt x="30727" y="272792"/>
                  <a:pt x="30952" y="268793"/>
                </a:cubicBezTo>
                <a:cubicBezTo>
                  <a:pt x="31176" y="264795"/>
                  <a:pt x="31265" y="260661"/>
                  <a:pt x="31221" y="256393"/>
                </a:cubicBezTo>
                <a:cubicBezTo>
                  <a:pt x="32319" y="251945"/>
                  <a:pt x="33351" y="247362"/>
                  <a:pt x="34315" y="242645"/>
                </a:cubicBezTo>
                <a:cubicBezTo>
                  <a:pt x="35279" y="237927"/>
                  <a:pt x="36042" y="233884"/>
                  <a:pt x="36602" y="230514"/>
                </a:cubicBezTo>
                <a:lnTo>
                  <a:pt x="36602" y="226201"/>
                </a:lnTo>
                <a:cubicBezTo>
                  <a:pt x="36714" y="219776"/>
                  <a:pt x="37297" y="214028"/>
                  <a:pt x="38351" y="208957"/>
                </a:cubicBezTo>
                <a:cubicBezTo>
                  <a:pt x="39405" y="203886"/>
                  <a:pt x="40257" y="199222"/>
                  <a:pt x="40908" y="194966"/>
                </a:cubicBezTo>
                <a:cubicBezTo>
                  <a:pt x="42163" y="188694"/>
                  <a:pt x="43957" y="181885"/>
                  <a:pt x="46289" y="174537"/>
                </a:cubicBezTo>
                <a:cubicBezTo>
                  <a:pt x="48442" y="168086"/>
                  <a:pt x="49518" y="161634"/>
                  <a:pt x="49518" y="155183"/>
                </a:cubicBezTo>
                <a:lnTo>
                  <a:pt x="55976" y="135829"/>
                </a:lnTo>
                <a:cubicBezTo>
                  <a:pt x="57232" y="127048"/>
                  <a:pt x="57949" y="118805"/>
                  <a:pt x="58129" y="111099"/>
                </a:cubicBezTo>
                <a:cubicBezTo>
                  <a:pt x="58644" y="104603"/>
                  <a:pt x="58958" y="97972"/>
                  <a:pt x="59070" y="91207"/>
                </a:cubicBezTo>
                <a:cubicBezTo>
                  <a:pt x="59183" y="84441"/>
                  <a:pt x="59227" y="77809"/>
                  <a:pt x="59205" y="71310"/>
                </a:cubicBezTo>
                <a:cubicBezTo>
                  <a:pt x="58644" y="69090"/>
                  <a:pt x="57882" y="66803"/>
                  <a:pt x="56918" y="64449"/>
                </a:cubicBezTo>
                <a:cubicBezTo>
                  <a:pt x="55954" y="62094"/>
                  <a:pt x="54922" y="60076"/>
                  <a:pt x="53823" y="58395"/>
                </a:cubicBezTo>
                <a:lnTo>
                  <a:pt x="53823" y="55166"/>
                </a:lnTo>
                <a:lnTo>
                  <a:pt x="55976" y="55166"/>
                </a:lnTo>
                <a:cubicBezTo>
                  <a:pt x="60281" y="60547"/>
                  <a:pt x="65663" y="65929"/>
                  <a:pt x="72121" y="71310"/>
                </a:cubicBezTo>
                <a:lnTo>
                  <a:pt x="94724" y="99272"/>
                </a:lnTo>
                <a:cubicBezTo>
                  <a:pt x="95755" y="100280"/>
                  <a:pt x="96652" y="100683"/>
                  <a:pt x="97415" y="100481"/>
                </a:cubicBezTo>
                <a:cubicBezTo>
                  <a:pt x="98177" y="100280"/>
                  <a:pt x="99074" y="99876"/>
                  <a:pt x="100105" y="99272"/>
                </a:cubicBezTo>
                <a:cubicBezTo>
                  <a:pt x="104411" y="96135"/>
                  <a:pt x="108447" y="93268"/>
                  <a:pt x="112214" y="90670"/>
                </a:cubicBezTo>
                <a:cubicBezTo>
                  <a:pt x="115981" y="88071"/>
                  <a:pt x="119479" y="85204"/>
                  <a:pt x="122708" y="82068"/>
                </a:cubicBezTo>
                <a:cubicBezTo>
                  <a:pt x="129144" y="77810"/>
                  <a:pt x="135646" y="73686"/>
                  <a:pt x="142217" y="69695"/>
                </a:cubicBezTo>
                <a:cubicBezTo>
                  <a:pt x="148787" y="65704"/>
                  <a:pt x="155559" y="61579"/>
                  <a:pt x="162532" y="57318"/>
                </a:cubicBezTo>
                <a:cubicBezTo>
                  <a:pt x="165133" y="55592"/>
                  <a:pt x="167734" y="53663"/>
                  <a:pt x="170336" y="51533"/>
                </a:cubicBezTo>
                <a:cubicBezTo>
                  <a:pt x="172937" y="49403"/>
                  <a:pt x="176076" y="47743"/>
                  <a:pt x="179753" y="46555"/>
                </a:cubicBezTo>
                <a:cubicBezTo>
                  <a:pt x="185673" y="43774"/>
                  <a:pt x="191862" y="40725"/>
                  <a:pt x="198320" y="37406"/>
                </a:cubicBezTo>
                <a:cubicBezTo>
                  <a:pt x="204778" y="34088"/>
                  <a:pt x="211505" y="31038"/>
                  <a:pt x="218501" y="28257"/>
                </a:cubicBezTo>
                <a:cubicBezTo>
                  <a:pt x="222963" y="26194"/>
                  <a:pt x="227762" y="24670"/>
                  <a:pt x="232897" y="23683"/>
                </a:cubicBezTo>
                <a:cubicBezTo>
                  <a:pt x="238032" y="22696"/>
                  <a:pt x="242561" y="21710"/>
                  <a:pt x="246486" y="20723"/>
                </a:cubicBezTo>
                <a:cubicBezTo>
                  <a:pt x="253392" y="19512"/>
                  <a:pt x="259760" y="18167"/>
                  <a:pt x="265590" y="16687"/>
                </a:cubicBezTo>
                <a:cubicBezTo>
                  <a:pt x="271421" y="15207"/>
                  <a:pt x="277250" y="14400"/>
                  <a:pt x="283081" y="14265"/>
                </a:cubicBezTo>
                <a:cubicBezTo>
                  <a:pt x="286870" y="13660"/>
                  <a:pt x="290592" y="12987"/>
                  <a:pt x="294247" y="12247"/>
                </a:cubicBezTo>
                <a:cubicBezTo>
                  <a:pt x="297903" y="11507"/>
                  <a:pt x="301356" y="11103"/>
                  <a:pt x="304607" y="11036"/>
                </a:cubicBezTo>
                <a:cubicBezTo>
                  <a:pt x="312007" y="9915"/>
                  <a:pt x="319003" y="8928"/>
                  <a:pt x="325595" y="8076"/>
                </a:cubicBezTo>
                <a:cubicBezTo>
                  <a:pt x="332187" y="7224"/>
                  <a:pt x="339182" y="6776"/>
                  <a:pt x="346579" y="6731"/>
                </a:cubicBezTo>
                <a:cubicBezTo>
                  <a:pt x="349237" y="6821"/>
                  <a:pt x="351694" y="7179"/>
                  <a:pt x="353949" y="7807"/>
                </a:cubicBezTo>
                <a:cubicBezTo>
                  <a:pt x="356205" y="8435"/>
                  <a:pt x="358394" y="8794"/>
                  <a:pt x="360515" y="8884"/>
                </a:cubicBezTo>
                <a:cubicBezTo>
                  <a:pt x="362180" y="8928"/>
                  <a:pt x="364292" y="8839"/>
                  <a:pt x="366852" y="8614"/>
                </a:cubicBezTo>
                <a:cubicBezTo>
                  <a:pt x="369412" y="8390"/>
                  <a:pt x="372298" y="7762"/>
                  <a:pt x="375510" y="6731"/>
                </a:cubicBezTo>
                <a:cubicBezTo>
                  <a:pt x="382035" y="6126"/>
                  <a:pt x="388897" y="5184"/>
                  <a:pt x="396095" y="3906"/>
                </a:cubicBezTo>
                <a:cubicBezTo>
                  <a:pt x="403293" y="2627"/>
                  <a:pt x="410423" y="1416"/>
                  <a:pt x="417487" y="273"/>
                </a:cubicBezTo>
                <a:lnTo>
                  <a:pt x="429326" y="273"/>
                </a:lnTo>
                <a:cubicBezTo>
                  <a:pt x="432701" y="-30"/>
                  <a:pt x="435722" y="-80"/>
                  <a:pt x="438391" y="122"/>
                </a:cubicBezTo>
                <a:close/>
              </a:path>
            </a:pathLst>
          </a:custGeom>
          <a:solidFill>
            <a:schemeClr val="accent1">
              <a:lumMod val="100000"/>
            </a:schemeClr>
          </a:solidFill>
          <a:ln>
            <a:noFill/>
          </a:ln>
          <a:effectLst>
            <a:outerShdw blurRad="190500" dist="101600" dir="5400000"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00" dirty="0">
              <a:solidFill>
                <a:schemeClr val="accent1">
                  <a:lumMod val="100000"/>
                </a:schemeClr>
              </a:solidFill>
              <a:effectLst>
                <a:outerShdw blurRad="190500" dist="101600" dir="5400000"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5" name="文本框 14">
            <a:extLst>
              <a:ext uri="{FF2B5EF4-FFF2-40B4-BE49-F238E27FC236}">
                <a16:creationId xmlns:a16="http://schemas.microsoft.com/office/drawing/2014/main" id="{666D8BC4-081F-1F30-1993-B7F58FEC7687}"/>
              </a:ext>
            </a:extLst>
          </p:cNvPr>
          <p:cNvSpPr txBox="1"/>
          <p:nvPr/>
        </p:nvSpPr>
        <p:spPr>
          <a:xfrm>
            <a:off x="1121893" y="1392896"/>
            <a:ext cx="1008382" cy="869483"/>
          </a:xfrm>
          <a:custGeom>
            <a:avLst/>
            <a:gdLst/>
            <a:ahLst/>
            <a:cxnLst/>
            <a:rect l="l" t="t" r="r" b="b"/>
            <a:pathLst>
              <a:path w="1008382" h="869483">
                <a:moveTo>
                  <a:pt x="821908" y="764104"/>
                </a:moveTo>
                <a:cubicBezTo>
                  <a:pt x="816841" y="763902"/>
                  <a:pt x="812984" y="764575"/>
                  <a:pt x="810338" y="766122"/>
                </a:cubicBezTo>
                <a:cubicBezTo>
                  <a:pt x="815540" y="770248"/>
                  <a:pt x="820204" y="772760"/>
                  <a:pt x="824330" y="773656"/>
                </a:cubicBezTo>
                <a:cubicBezTo>
                  <a:pt x="827739" y="773477"/>
                  <a:pt x="830609" y="772760"/>
                  <a:pt x="832941" y="771504"/>
                </a:cubicBezTo>
                <a:cubicBezTo>
                  <a:pt x="832963" y="771347"/>
                  <a:pt x="832919" y="770584"/>
                  <a:pt x="832806" y="769217"/>
                </a:cubicBezTo>
                <a:cubicBezTo>
                  <a:pt x="832694" y="767849"/>
                  <a:pt x="832380" y="766817"/>
                  <a:pt x="831864" y="766122"/>
                </a:cubicBezTo>
                <a:cubicBezTo>
                  <a:pt x="830295" y="764979"/>
                  <a:pt x="826976" y="764306"/>
                  <a:pt x="821908" y="764104"/>
                </a:cubicBezTo>
                <a:close/>
                <a:moveTo>
                  <a:pt x="509102" y="625231"/>
                </a:moveTo>
                <a:cubicBezTo>
                  <a:pt x="500436" y="632726"/>
                  <a:pt x="491576" y="639816"/>
                  <a:pt x="482524" y="646501"/>
                </a:cubicBezTo>
                <a:cubicBezTo>
                  <a:pt x="473472" y="653186"/>
                  <a:pt x="464380" y="659732"/>
                  <a:pt x="455250" y="666140"/>
                </a:cubicBezTo>
                <a:cubicBezTo>
                  <a:pt x="453713" y="667208"/>
                  <a:pt x="453045" y="668275"/>
                  <a:pt x="453245" y="669343"/>
                </a:cubicBezTo>
                <a:cubicBezTo>
                  <a:pt x="453445" y="670410"/>
                  <a:pt x="454114" y="671477"/>
                  <a:pt x="455250" y="672545"/>
                </a:cubicBezTo>
                <a:cubicBezTo>
                  <a:pt x="458346" y="676844"/>
                  <a:pt x="460975" y="680822"/>
                  <a:pt x="463136" y="684478"/>
                </a:cubicBezTo>
                <a:cubicBezTo>
                  <a:pt x="465296" y="688134"/>
                  <a:pt x="467658" y="691324"/>
                  <a:pt x="470219" y="694046"/>
                </a:cubicBezTo>
                <a:cubicBezTo>
                  <a:pt x="475102" y="699891"/>
                  <a:pt x="479918" y="705467"/>
                  <a:pt x="484665" y="710773"/>
                </a:cubicBezTo>
                <a:cubicBezTo>
                  <a:pt x="489413" y="716079"/>
                  <a:pt x="493958" y="721655"/>
                  <a:pt x="498301" y="727500"/>
                </a:cubicBezTo>
                <a:cubicBezTo>
                  <a:pt x="500174" y="725438"/>
                  <a:pt x="502067" y="716998"/>
                  <a:pt x="503979" y="702180"/>
                </a:cubicBezTo>
                <a:cubicBezTo>
                  <a:pt x="505891" y="687362"/>
                  <a:pt x="507384" y="672066"/>
                  <a:pt x="508457" y="656291"/>
                </a:cubicBezTo>
                <a:cubicBezTo>
                  <a:pt x="509530" y="640517"/>
                  <a:pt x="509745" y="630163"/>
                  <a:pt x="509102" y="625231"/>
                </a:cubicBezTo>
                <a:close/>
                <a:moveTo>
                  <a:pt x="936268" y="359387"/>
                </a:moveTo>
                <a:cubicBezTo>
                  <a:pt x="924361" y="363237"/>
                  <a:pt x="911849" y="365093"/>
                  <a:pt x="898731" y="364953"/>
                </a:cubicBezTo>
                <a:cubicBezTo>
                  <a:pt x="885614" y="364813"/>
                  <a:pt x="872294" y="365072"/>
                  <a:pt x="858773" y="365731"/>
                </a:cubicBezTo>
                <a:cubicBezTo>
                  <a:pt x="865231" y="370243"/>
                  <a:pt x="877339" y="372270"/>
                  <a:pt x="895099" y="371812"/>
                </a:cubicBezTo>
                <a:cubicBezTo>
                  <a:pt x="912858" y="371353"/>
                  <a:pt x="926581" y="367211"/>
                  <a:pt x="936268" y="359387"/>
                </a:cubicBezTo>
                <a:close/>
                <a:moveTo>
                  <a:pt x="778053" y="352148"/>
                </a:moveTo>
                <a:cubicBezTo>
                  <a:pt x="772270" y="351635"/>
                  <a:pt x="766892" y="351864"/>
                  <a:pt x="761919" y="352834"/>
                </a:cubicBezTo>
                <a:lnTo>
                  <a:pt x="656537" y="368963"/>
                </a:lnTo>
                <a:cubicBezTo>
                  <a:pt x="652303" y="369435"/>
                  <a:pt x="648405" y="369840"/>
                  <a:pt x="644843" y="370177"/>
                </a:cubicBezTo>
                <a:cubicBezTo>
                  <a:pt x="641281" y="370514"/>
                  <a:pt x="637652" y="371188"/>
                  <a:pt x="633955" y="372199"/>
                </a:cubicBezTo>
                <a:cubicBezTo>
                  <a:pt x="631838" y="372716"/>
                  <a:pt x="630127" y="373570"/>
                  <a:pt x="628821" y="374761"/>
                </a:cubicBezTo>
                <a:cubicBezTo>
                  <a:pt x="627514" y="375952"/>
                  <a:pt x="626343" y="377615"/>
                  <a:pt x="625307" y="379750"/>
                </a:cubicBezTo>
                <a:lnTo>
                  <a:pt x="626388" y="379750"/>
                </a:lnTo>
                <a:lnTo>
                  <a:pt x="626388" y="379752"/>
                </a:lnTo>
                <a:cubicBezTo>
                  <a:pt x="655978" y="375503"/>
                  <a:pt x="685293" y="371602"/>
                  <a:pt x="714333" y="368048"/>
                </a:cubicBezTo>
                <a:cubicBezTo>
                  <a:pt x="743373" y="364495"/>
                  <a:pt x="772146" y="360897"/>
                  <a:pt x="800651" y="357252"/>
                </a:cubicBezTo>
                <a:cubicBezTo>
                  <a:pt x="799575" y="356649"/>
                  <a:pt x="798499" y="355971"/>
                  <a:pt x="797422" y="355217"/>
                </a:cubicBezTo>
                <a:cubicBezTo>
                  <a:pt x="796346" y="354463"/>
                  <a:pt x="795269" y="354021"/>
                  <a:pt x="794193" y="353892"/>
                </a:cubicBezTo>
                <a:cubicBezTo>
                  <a:pt x="789215" y="353242"/>
                  <a:pt x="783835" y="352661"/>
                  <a:pt x="778053" y="352148"/>
                </a:cubicBezTo>
                <a:close/>
                <a:moveTo>
                  <a:pt x="675355" y="182"/>
                </a:moveTo>
                <a:cubicBezTo>
                  <a:pt x="677909" y="586"/>
                  <a:pt x="680597" y="855"/>
                  <a:pt x="683420" y="990"/>
                </a:cubicBezTo>
                <a:cubicBezTo>
                  <a:pt x="689939" y="922"/>
                  <a:pt x="696526" y="1057"/>
                  <a:pt x="703179" y="1393"/>
                </a:cubicBezTo>
                <a:cubicBezTo>
                  <a:pt x="709833" y="1730"/>
                  <a:pt x="716150" y="2671"/>
                  <a:pt x="722132" y="4219"/>
                </a:cubicBezTo>
                <a:cubicBezTo>
                  <a:pt x="735797" y="8345"/>
                  <a:pt x="747447" y="14354"/>
                  <a:pt x="757080" y="22245"/>
                </a:cubicBezTo>
                <a:cubicBezTo>
                  <a:pt x="766713" y="30137"/>
                  <a:pt x="772986" y="40985"/>
                  <a:pt x="775898" y="54791"/>
                </a:cubicBezTo>
                <a:cubicBezTo>
                  <a:pt x="778969" y="69700"/>
                  <a:pt x="779283" y="83622"/>
                  <a:pt x="776840" y="96558"/>
                </a:cubicBezTo>
                <a:cubicBezTo>
                  <a:pt x="774398" y="109494"/>
                  <a:pt x="770141" y="122100"/>
                  <a:pt x="764069" y="134375"/>
                </a:cubicBezTo>
                <a:cubicBezTo>
                  <a:pt x="752129" y="158048"/>
                  <a:pt x="739718" y="181732"/>
                  <a:pt x="726836" y="205428"/>
                </a:cubicBezTo>
                <a:cubicBezTo>
                  <a:pt x="713955" y="229124"/>
                  <a:pt x="701275" y="252824"/>
                  <a:pt x="688797" y="276527"/>
                </a:cubicBezTo>
                <a:cubicBezTo>
                  <a:pt x="688304" y="278026"/>
                  <a:pt x="687677" y="279595"/>
                  <a:pt x="686915" y="281231"/>
                </a:cubicBezTo>
                <a:cubicBezTo>
                  <a:pt x="686153" y="282868"/>
                  <a:pt x="684988" y="285247"/>
                  <a:pt x="683420" y="288368"/>
                </a:cubicBezTo>
                <a:cubicBezTo>
                  <a:pt x="697915" y="286662"/>
                  <a:pt x="712207" y="284957"/>
                  <a:pt x="726299" y="283251"/>
                </a:cubicBezTo>
                <a:cubicBezTo>
                  <a:pt x="740390" y="281546"/>
                  <a:pt x="754414" y="280379"/>
                  <a:pt x="768371" y="279751"/>
                </a:cubicBezTo>
                <a:cubicBezTo>
                  <a:pt x="766802" y="279684"/>
                  <a:pt x="765369" y="279549"/>
                  <a:pt x="764069" y="279348"/>
                </a:cubicBezTo>
                <a:cubicBezTo>
                  <a:pt x="762770" y="279146"/>
                  <a:pt x="761336" y="279281"/>
                  <a:pt x="759768" y="279751"/>
                </a:cubicBezTo>
                <a:lnTo>
                  <a:pt x="759768" y="276527"/>
                </a:lnTo>
                <a:cubicBezTo>
                  <a:pt x="771667" y="276034"/>
                  <a:pt x="783636" y="275407"/>
                  <a:pt x="795675" y="274644"/>
                </a:cubicBezTo>
                <a:cubicBezTo>
                  <a:pt x="807715" y="273882"/>
                  <a:pt x="819419" y="272716"/>
                  <a:pt x="830788" y="271146"/>
                </a:cubicBezTo>
                <a:lnTo>
                  <a:pt x="830788" y="270069"/>
                </a:lnTo>
                <a:cubicBezTo>
                  <a:pt x="829196" y="270113"/>
                  <a:pt x="827537" y="270293"/>
                  <a:pt x="825810" y="270607"/>
                </a:cubicBezTo>
                <a:cubicBezTo>
                  <a:pt x="824084" y="270922"/>
                  <a:pt x="822155" y="271101"/>
                  <a:pt x="820025" y="271146"/>
                </a:cubicBezTo>
                <a:lnTo>
                  <a:pt x="820025" y="270065"/>
                </a:lnTo>
                <a:cubicBezTo>
                  <a:pt x="824330" y="269572"/>
                  <a:pt x="828366" y="269212"/>
                  <a:pt x="832134" y="268988"/>
                </a:cubicBezTo>
                <a:cubicBezTo>
                  <a:pt x="835901" y="268763"/>
                  <a:pt x="839399" y="268404"/>
                  <a:pt x="842628" y="267911"/>
                </a:cubicBezTo>
                <a:cubicBezTo>
                  <a:pt x="850633" y="267821"/>
                  <a:pt x="858571" y="267462"/>
                  <a:pt x="866442" y="266833"/>
                </a:cubicBezTo>
                <a:cubicBezTo>
                  <a:pt x="874312" y="266205"/>
                  <a:pt x="882519" y="265846"/>
                  <a:pt x="891063" y="265756"/>
                </a:cubicBezTo>
                <a:lnTo>
                  <a:pt x="973939" y="265756"/>
                </a:lnTo>
                <a:cubicBezTo>
                  <a:pt x="978828" y="265733"/>
                  <a:pt x="983851" y="266048"/>
                  <a:pt x="989008" y="266698"/>
                </a:cubicBezTo>
                <a:cubicBezTo>
                  <a:pt x="994165" y="267349"/>
                  <a:pt x="999188" y="268472"/>
                  <a:pt x="1004077" y="270065"/>
                </a:cubicBezTo>
                <a:cubicBezTo>
                  <a:pt x="1005198" y="270043"/>
                  <a:pt x="1006184" y="270357"/>
                  <a:pt x="1007037" y="271008"/>
                </a:cubicBezTo>
                <a:cubicBezTo>
                  <a:pt x="1007889" y="271659"/>
                  <a:pt x="1008337" y="272781"/>
                  <a:pt x="1008382" y="274375"/>
                </a:cubicBezTo>
                <a:cubicBezTo>
                  <a:pt x="1007889" y="275988"/>
                  <a:pt x="1007261" y="277870"/>
                  <a:pt x="1006498" y="280021"/>
                </a:cubicBezTo>
                <a:cubicBezTo>
                  <a:pt x="1005736" y="282173"/>
                  <a:pt x="1004570" y="284596"/>
                  <a:pt x="1003000" y="287291"/>
                </a:cubicBezTo>
                <a:cubicBezTo>
                  <a:pt x="1000893" y="291052"/>
                  <a:pt x="998650" y="295081"/>
                  <a:pt x="996273" y="299377"/>
                </a:cubicBezTo>
                <a:cubicBezTo>
                  <a:pt x="993896" y="303674"/>
                  <a:pt x="991116" y="308237"/>
                  <a:pt x="987932" y="313068"/>
                </a:cubicBezTo>
                <a:cubicBezTo>
                  <a:pt x="987326" y="314568"/>
                  <a:pt x="986385" y="315867"/>
                  <a:pt x="985106" y="316964"/>
                </a:cubicBezTo>
                <a:cubicBezTo>
                  <a:pt x="983828" y="318061"/>
                  <a:pt x="982617" y="319629"/>
                  <a:pt x="981474" y="321666"/>
                </a:cubicBezTo>
                <a:cubicBezTo>
                  <a:pt x="979321" y="323211"/>
                  <a:pt x="977438" y="324958"/>
                  <a:pt x="975823" y="326906"/>
                </a:cubicBezTo>
                <a:cubicBezTo>
                  <a:pt x="974208" y="328853"/>
                  <a:pt x="972863" y="331406"/>
                  <a:pt x="971787" y="334563"/>
                </a:cubicBezTo>
                <a:cubicBezTo>
                  <a:pt x="968737" y="339758"/>
                  <a:pt x="964073" y="344415"/>
                  <a:pt x="957794" y="348535"/>
                </a:cubicBezTo>
                <a:cubicBezTo>
                  <a:pt x="954521" y="349498"/>
                  <a:pt x="951651" y="350796"/>
                  <a:pt x="949184" y="352431"/>
                </a:cubicBezTo>
                <a:cubicBezTo>
                  <a:pt x="946717" y="354065"/>
                  <a:pt x="944923" y="356707"/>
                  <a:pt x="943802" y="360357"/>
                </a:cubicBezTo>
                <a:cubicBezTo>
                  <a:pt x="943130" y="361879"/>
                  <a:pt x="941784" y="363134"/>
                  <a:pt x="939766" y="364119"/>
                </a:cubicBezTo>
                <a:cubicBezTo>
                  <a:pt x="937748" y="365105"/>
                  <a:pt x="935864" y="366360"/>
                  <a:pt x="934115" y="367885"/>
                </a:cubicBezTo>
                <a:cubicBezTo>
                  <a:pt x="927209" y="370828"/>
                  <a:pt x="920303" y="373301"/>
                  <a:pt x="913396" y="375301"/>
                </a:cubicBezTo>
                <a:cubicBezTo>
                  <a:pt x="906490" y="377301"/>
                  <a:pt x="899045" y="377347"/>
                  <a:pt x="891063" y="375437"/>
                </a:cubicBezTo>
                <a:cubicBezTo>
                  <a:pt x="878147" y="372629"/>
                  <a:pt x="865231" y="370161"/>
                  <a:pt x="852315" y="368032"/>
                </a:cubicBezTo>
                <a:cubicBezTo>
                  <a:pt x="839399" y="365903"/>
                  <a:pt x="826483" y="364784"/>
                  <a:pt x="813567" y="364672"/>
                </a:cubicBezTo>
                <a:cubicBezTo>
                  <a:pt x="800068" y="364761"/>
                  <a:pt x="786170" y="365387"/>
                  <a:pt x="771872" y="366551"/>
                </a:cubicBezTo>
                <a:cubicBezTo>
                  <a:pt x="757575" y="367715"/>
                  <a:pt x="743145" y="368886"/>
                  <a:pt x="728584" y="370063"/>
                </a:cubicBezTo>
                <a:cubicBezTo>
                  <a:pt x="714022" y="371343"/>
                  <a:pt x="699326" y="373365"/>
                  <a:pt x="684496" y="376128"/>
                </a:cubicBezTo>
                <a:cubicBezTo>
                  <a:pt x="669665" y="378892"/>
                  <a:pt x="654969" y="381183"/>
                  <a:pt x="640407" y="383003"/>
                </a:cubicBezTo>
                <a:lnTo>
                  <a:pt x="624226" y="386238"/>
                </a:lnTo>
                <a:lnTo>
                  <a:pt x="619903" y="387316"/>
                </a:lnTo>
                <a:cubicBezTo>
                  <a:pt x="616705" y="389945"/>
                  <a:pt x="613642" y="392236"/>
                  <a:pt x="610715" y="394190"/>
                </a:cubicBezTo>
                <a:cubicBezTo>
                  <a:pt x="607788" y="396145"/>
                  <a:pt x="604728" y="398167"/>
                  <a:pt x="601533" y="400256"/>
                </a:cubicBezTo>
                <a:lnTo>
                  <a:pt x="594009" y="411039"/>
                </a:lnTo>
                <a:lnTo>
                  <a:pt x="589710" y="415353"/>
                </a:lnTo>
                <a:cubicBezTo>
                  <a:pt x="588590" y="415847"/>
                  <a:pt x="587605" y="415937"/>
                  <a:pt x="586754" y="415622"/>
                </a:cubicBezTo>
                <a:cubicBezTo>
                  <a:pt x="585904" y="415308"/>
                  <a:pt x="585456" y="414858"/>
                  <a:pt x="585411" y="414274"/>
                </a:cubicBezTo>
                <a:cubicBezTo>
                  <a:pt x="585389" y="413218"/>
                  <a:pt x="585433" y="412365"/>
                  <a:pt x="585546" y="411713"/>
                </a:cubicBezTo>
                <a:cubicBezTo>
                  <a:pt x="585657" y="411062"/>
                  <a:pt x="585971" y="410478"/>
                  <a:pt x="586486" y="409961"/>
                </a:cubicBezTo>
                <a:cubicBezTo>
                  <a:pt x="587135" y="409422"/>
                  <a:pt x="587986" y="408883"/>
                  <a:pt x="589038" y="408344"/>
                </a:cubicBezTo>
                <a:cubicBezTo>
                  <a:pt x="590091" y="407804"/>
                  <a:pt x="590673" y="407265"/>
                  <a:pt x="590785" y="406726"/>
                </a:cubicBezTo>
                <a:cubicBezTo>
                  <a:pt x="591367" y="406187"/>
                  <a:pt x="591815" y="405378"/>
                  <a:pt x="592129" y="404300"/>
                </a:cubicBezTo>
                <a:cubicBezTo>
                  <a:pt x="592442" y="403221"/>
                  <a:pt x="592352" y="401874"/>
                  <a:pt x="591860" y="400256"/>
                </a:cubicBezTo>
                <a:cubicBezTo>
                  <a:pt x="591255" y="399739"/>
                  <a:pt x="590315" y="399425"/>
                  <a:pt x="589038" y="399312"/>
                </a:cubicBezTo>
                <a:cubicBezTo>
                  <a:pt x="587762" y="399200"/>
                  <a:pt x="586553" y="399155"/>
                  <a:pt x="585411" y="399178"/>
                </a:cubicBezTo>
                <a:lnTo>
                  <a:pt x="578962" y="400256"/>
                </a:lnTo>
                <a:cubicBezTo>
                  <a:pt x="580171" y="408794"/>
                  <a:pt x="581515" y="417053"/>
                  <a:pt x="582993" y="425035"/>
                </a:cubicBezTo>
                <a:cubicBezTo>
                  <a:pt x="584471" y="433016"/>
                  <a:pt x="585277" y="441255"/>
                  <a:pt x="585411" y="449752"/>
                </a:cubicBezTo>
                <a:cubicBezTo>
                  <a:pt x="587046" y="460507"/>
                  <a:pt x="588613" y="471479"/>
                  <a:pt x="590113" y="482666"/>
                </a:cubicBezTo>
                <a:cubicBezTo>
                  <a:pt x="591613" y="493853"/>
                  <a:pt x="592912" y="505113"/>
                  <a:pt x="594009" y="516446"/>
                </a:cubicBezTo>
                <a:cubicBezTo>
                  <a:pt x="594345" y="521180"/>
                  <a:pt x="595017" y="523828"/>
                  <a:pt x="596025" y="524389"/>
                </a:cubicBezTo>
                <a:cubicBezTo>
                  <a:pt x="597034" y="524950"/>
                  <a:pt x="599588" y="524097"/>
                  <a:pt x="603688" y="521831"/>
                </a:cubicBezTo>
                <a:lnTo>
                  <a:pt x="628540" y="511060"/>
                </a:lnTo>
                <a:cubicBezTo>
                  <a:pt x="641390" y="504463"/>
                  <a:pt x="654163" y="497462"/>
                  <a:pt x="666859" y="490059"/>
                </a:cubicBezTo>
                <a:cubicBezTo>
                  <a:pt x="679555" y="482656"/>
                  <a:pt x="692584" y="475659"/>
                  <a:pt x="705945" y="469069"/>
                </a:cubicBezTo>
                <a:cubicBezTo>
                  <a:pt x="714909" y="465223"/>
                  <a:pt x="723069" y="460841"/>
                  <a:pt x="730422" y="455922"/>
                </a:cubicBezTo>
                <a:cubicBezTo>
                  <a:pt x="737776" y="451004"/>
                  <a:pt x="745400" y="446085"/>
                  <a:pt x="753293" y="441166"/>
                </a:cubicBezTo>
                <a:cubicBezTo>
                  <a:pt x="755445" y="440227"/>
                  <a:pt x="757598" y="439690"/>
                  <a:pt x="759751" y="439556"/>
                </a:cubicBezTo>
                <a:cubicBezTo>
                  <a:pt x="761903" y="439422"/>
                  <a:pt x="764056" y="438885"/>
                  <a:pt x="766209" y="437946"/>
                </a:cubicBezTo>
                <a:cubicBezTo>
                  <a:pt x="768339" y="437857"/>
                  <a:pt x="770536" y="437499"/>
                  <a:pt x="772801" y="436873"/>
                </a:cubicBezTo>
                <a:cubicBezTo>
                  <a:pt x="775066" y="436247"/>
                  <a:pt x="777533" y="435890"/>
                  <a:pt x="780201" y="435800"/>
                </a:cubicBezTo>
                <a:cubicBezTo>
                  <a:pt x="782376" y="435733"/>
                  <a:pt x="784215" y="435599"/>
                  <a:pt x="785717" y="435398"/>
                </a:cubicBezTo>
                <a:cubicBezTo>
                  <a:pt x="787219" y="435196"/>
                  <a:pt x="788251" y="435331"/>
                  <a:pt x="788811" y="435800"/>
                </a:cubicBezTo>
                <a:cubicBezTo>
                  <a:pt x="789327" y="436001"/>
                  <a:pt x="789641" y="436940"/>
                  <a:pt x="789753" y="438617"/>
                </a:cubicBezTo>
                <a:cubicBezTo>
                  <a:pt x="789866" y="440294"/>
                  <a:pt x="789910" y="441501"/>
                  <a:pt x="789888" y="442239"/>
                </a:cubicBezTo>
                <a:cubicBezTo>
                  <a:pt x="788991" y="452345"/>
                  <a:pt x="786210" y="461651"/>
                  <a:pt x="781546" y="470160"/>
                </a:cubicBezTo>
                <a:cubicBezTo>
                  <a:pt x="776882" y="478668"/>
                  <a:pt x="772487" y="486916"/>
                  <a:pt x="768361" y="494904"/>
                </a:cubicBezTo>
                <a:cubicBezTo>
                  <a:pt x="761320" y="506707"/>
                  <a:pt x="754414" y="518645"/>
                  <a:pt x="747642" y="530717"/>
                </a:cubicBezTo>
                <a:cubicBezTo>
                  <a:pt x="740870" y="542789"/>
                  <a:pt x="734502" y="555266"/>
                  <a:pt x="728537" y="568146"/>
                </a:cubicBezTo>
                <a:cubicBezTo>
                  <a:pt x="725353" y="574137"/>
                  <a:pt x="722573" y="580734"/>
                  <a:pt x="720196" y="587937"/>
                </a:cubicBezTo>
                <a:cubicBezTo>
                  <a:pt x="717819" y="595140"/>
                  <a:pt x="715576" y="602545"/>
                  <a:pt x="713469" y="610152"/>
                </a:cubicBezTo>
                <a:cubicBezTo>
                  <a:pt x="712437" y="613361"/>
                  <a:pt x="711809" y="616637"/>
                  <a:pt x="711585" y="619980"/>
                </a:cubicBezTo>
                <a:cubicBezTo>
                  <a:pt x="711361" y="623324"/>
                  <a:pt x="711271" y="626869"/>
                  <a:pt x="711316" y="630616"/>
                </a:cubicBezTo>
                <a:cubicBezTo>
                  <a:pt x="711920" y="632905"/>
                  <a:pt x="713133" y="635059"/>
                  <a:pt x="714955" y="637079"/>
                </a:cubicBezTo>
                <a:cubicBezTo>
                  <a:pt x="716777" y="639098"/>
                  <a:pt x="718811" y="640175"/>
                  <a:pt x="721057" y="640310"/>
                </a:cubicBezTo>
                <a:cubicBezTo>
                  <a:pt x="726948" y="642374"/>
                  <a:pt x="732908" y="643900"/>
                  <a:pt x="738934" y="644888"/>
                </a:cubicBezTo>
                <a:cubicBezTo>
                  <a:pt x="744960" y="645875"/>
                  <a:pt x="751188" y="646862"/>
                  <a:pt x="757618" y="647850"/>
                </a:cubicBezTo>
                <a:cubicBezTo>
                  <a:pt x="772677" y="649780"/>
                  <a:pt x="787471" y="652112"/>
                  <a:pt x="801999" y="654846"/>
                </a:cubicBezTo>
                <a:cubicBezTo>
                  <a:pt x="816527" y="657579"/>
                  <a:pt x="830788" y="662056"/>
                  <a:pt x="844780" y="668275"/>
                </a:cubicBezTo>
                <a:cubicBezTo>
                  <a:pt x="849669" y="671544"/>
                  <a:pt x="854692" y="674886"/>
                  <a:pt x="859849" y="678301"/>
                </a:cubicBezTo>
                <a:cubicBezTo>
                  <a:pt x="865006" y="681716"/>
                  <a:pt x="870029" y="684806"/>
                  <a:pt x="874917" y="687571"/>
                </a:cubicBezTo>
                <a:cubicBezTo>
                  <a:pt x="881353" y="691370"/>
                  <a:pt x="885165" y="695642"/>
                  <a:pt x="886353" y="700386"/>
                </a:cubicBezTo>
                <a:cubicBezTo>
                  <a:pt x="887542" y="705130"/>
                  <a:pt x="886241" y="710211"/>
                  <a:pt x="882452" y="715629"/>
                </a:cubicBezTo>
                <a:cubicBezTo>
                  <a:pt x="879201" y="720934"/>
                  <a:pt x="875747" y="725953"/>
                  <a:pt x="872092" y="730687"/>
                </a:cubicBezTo>
                <a:cubicBezTo>
                  <a:pt x="868437" y="735420"/>
                  <a:pt x="864715" y="740415"/>
                  <a:pt x="860925" y="745672"/>
                </a:cubicBezTo>
                <a:cubicBezTo>
                  <a:pt x="859849" y="747645"/>
                  <a:pt x="858773" y="749080"/>
                  <a:pt x="857696" y="749977"/>
                </a:cubicBezTo>
                <a:cubicBezTo>
                  <a:pt x="856171" y="753745"/>
                  <a:pt x="854378" y="756704"/>
                  <a:pt x="852315" y="758857"/>
                </a:cubicBezTo>
                <a:cubicBezTo>
                  <a:pt x="850252" y="761010"/>
                  <a:pt x="847382" y="762355"/>
                  <a:pt x="843704" y="762893"/>
                </a:cubicBezTo>
                <a:cubicBezTo>
                  <a:pt x="842605" y="763476"/>
                  <a:pt x="841574" y="764194"/>
                  <a:pt x="840610" y="765046"/>
                </a:cubicBezTo>
                <a:cubicBezTo>
                  <a:pt x="839646" y="765898"/>
                  <a:pt x="838883" y="766616"/>
                  <a:pt x="838322" y="767199"/>
                </a:cubicBezTo>
                <a:cubicBezTo>
                  <a:pt x="836192" y="771975"/>
                  <a:pt x="833457" y="774800"/>
                  <a:pt x="830115" y="775675"/>
                </a:cubicBezTo>
                <a:cubicBezTo>
                  <a:pt x="826774" y="776549"/>
                  <a:pt x="822693" y="775876"/>
                  <a:pt x="817872" y="773656"/>
                </a:cubicBezTo>
                <a:cubicBezTo>
                  <a:pt x="814105" y="771975"/>
                  <a:pt x="810069" y="770226"/>
                  <a:pt x="805764" y="768409"/>
                </a:cubicBezTo>
                <a:cubicBezTo>
                  <a:pt x="801458" y="766593"/>
                  <a:pt x="796884" y="765113"/>
                  <a:pt x="792041" y="763969"/>
                </a:cubicBezTo>
                <a:cubicBezTo>
                  <a:pt x="789910" y="763364"/>
                  <a:pt x="787444" y="762422"/>
                  <a:pt x="784641" y="761144"/>
                </a:cubicBezTo>
                <a:cubicBezTo>
                  <a:pt x="781838" y="759866"/>
                  <a:pt x="778566" y="758655"/>
                  <a:pt x="774823" y="757512"/>
                </a:cubicBezTo>
                <a:cubicBezTo>
                  <a:pt x="771642" y="755449"/>
                  <a:pt x="768326" y="753386"/>
                  <a:pt x="764876" y="751323"/>
                </a:cubicBezTo>
                <a:cubicBezTo>
                  <a:pt x="761426" y="749260"/>
                  <a:pt x="757573" y="746659"/>
                  <a:pt x="753316" y="743519"/>
                </a:cubicBezTo>
                <a:cubicBezTo>
                  <a:pt x="750023" y="741413"/>
                  <a:pt x="746394" y="739184"/>
                  <a:pt x="742428" y="736834"/>
                </a:cubicBezTo>
                <a:cubicBezTo>
                  <a:pt x="738463" y="734483"/>
                  <a:pt x="734565" y="731732"/>
                  <a:pt x="730734" y="728580"/>
                </a:cubicBezTo>
                <a:cubicBezTo>
                  <a:pt x="725425" y="722667"/>
                  <a:pt x="719645" y="718305"/>
                  <a:pt x="713395" y="715494"/>
                </a:cubicBezTo>
                <a:cubicBezTo>
                  <a:pt x="707145" y="712684"/>
                  <a:pt x="700021" y="711290"/>
                  <a:pt x="692023" y="711313"/>
                </a:cubicBezTo>
                <a:cubicBezTo>
                  <a:pt x="685145" y="710863"/>
                  <a:pt x="678469" y="710683"/>
                  <a:pt x="671995" y="710773"/>
                </a:cubicBezTo>
                <a:cubicBezTo>
                  <a:pt x="665520" y="710863"/>
                  <a:pt x="658576" y="710683"/>
                  <a:pt x="651161" y="710233"/>
                </a:cubicBezTo>
                <a:cubicBezTo>
                  <a:pt x="645786" y="710233"/>
                  <a:pt x="639330" y="711313"/>
                  <a:pt x="631794" y="713471"/>
                </a:cubicBezTo>
                <a:cubicBezTo>
                  <a:pt x="631277" y="712909"/>
                  <a:pt x="630961" y="712414"/>
                  <a:pt x="630849" y="711987"/>
                </a:cubicBezTo>
                <a:cubicBezTo>
                  <a:pt x="630736" y="711560"/>
                  <a:pt x="630691" y="711335"/>
                  <a:pt x="630714" y="711313"/>
                </a:cubicBezTo>
                <a:cubicBezTo>
                  <a:pt x="638876" y="708660"/>
                  <a:pt x="647035" y="706142"/>
                  <a:pt x="655191" y="703758"/>
                </a:cubicBezTo>
                <a:cubicBezTo>
                  <a:pt x="663347" y="701375"/>
                  <a:pt x="670965" y="698857"/>
                  <a:pt x="678044" y="696204"/>
                </a:cubicBezTo>
                <a:cubicBezTo>
                  <a:pt x="686153" y="695327"/>
                  <a:pt x="694398" y="694923"/>
                  <a:pt x="702776" y="694990"/>
                </a:cubicBezTo>
                <a:cubicBezTo>
                  <a:pt x="711155" y="695057"/>
                  <a:pt x="719399" y="694383"/>
                  <a:pt x="727508" y="692967"/>
                </a:cubicBezTo>
                <a:lnTo>
                  <a:pt x="727508" y="691887"/>
                </a:lnTo>
                <a:cubicBezTo>
                  <a:pt x="722692" y="690786"/>
                  <a:pt x="717808" y="689751"/>
                  <a:pt x="712857" y="688785"/>
                </a:cubicBezTo>
                <a:cubicBezTo>
                  <a:pt x="707906" y="687818"/>
                  <a:pt x="702754" y="687054"/>
                  <a:pt x="697399" y="686491"/>
                </a:cubicBezTo>
                <a:cubicBezTo>
                  <a:pt x="690746" y="684555"/>
                  <a:pt x="683891" y="682492"/>
                  <a:pt x="676834" y="680301"/>
                </a:cubicBezTo>
                <a:cubicBezTo>
                  <a:pt x="669777" y="678110"/>
                  <a:pt x="663728" y="674457"/>
                  <a:pt x="658688" y="669343"/>
                </a:cubicBezTo>
                <a:cubicBezTo>
                  <a:pt x="654566" y="667386"/>
                  <a:pt x="650981" y="665963"/>
                  <a:pt x="647935" y="665073"/>
                </a:cubicBezTo>
                <a:cubicBezTo>
                  <a:pt x="644126" y="663036"/>
                  <a:pt x="640990" y="660660"/>
                  <a:pt x="638525" y="657946"/>
                </a:cubicBezTo>
                <a:cubicBezTo>
                  <a:pt x="636061" y="655232"/>
                  <a:pt x="634538" y="651507"/>
                  <a:pt x="633955" y="646772"/>
                </a:cubicBezTo>
                <a:cubicBezTo>
                  <a:pt x="632447" y="639794"/>
                  <a:pt x="632221" y="632748"/>
                  <a:pt x="633278" y="625635"/>
                </a:cubicBezTo>
                <a:cubicBezTo>
                  <a:pt x="634334" y="618522"/>
                  <a:pt x="635995" y="611206"/>
                  <a:pt x="638261" y="603689"/>
                </a:cubicBezTo>
                <a:cubicBezTo>
                  <a:pt x="643766" y="585828"/>
                  <a:pt x="651019" y="568235"/>
                  <a:pt x="660022" y="550912"/>
                </a:cubicBezTo>
                <a:cubicBezTo>
                  <a:pt x="669024" y="533589"/>
                  <a:pt x="678974" y="517074"/>
                  <a:pt x="689872" y="501367"/>
                </a:cubicBezTo>
                <a:cubicBezTo>
                  <a:pt x="690947" y="500289"/>
                  <a:pt x="690947" y="498135"/>
                  <a:pt x="689872" y="494904"/>
                </a:cubicBezTo>
                <a:cubicBezTo>
                  <a:pt x="684451" y="498046"/>
                  <a:pt x="678895" y="500918"/>
                  <a:pt x="673204" y="503521"/>
                </a:cubicBezTo>
                <a:cubicBezTo>
                  <a:pt x="667514" y="506124"/>
                  <a:pt x="661959" y="508996"/>
                  <a:pt x="656537" y="512137"/>
                </a:cubicBezTo>
                <a:cubicBezTo>
                  <a:pt x="651677" y="516356"/>
                  <a:pt x="646612" y="520305"/>
                  <a:pt x="641342" y="523985"/>
                </a:cubicBezTo>
                <a:cubicBezTo>
                  <a:pt x="636073" y="527665"/>
                  <a:pt x="630728" y="531615"/>
                  <a:pt x="625307" y="535833"/>
                </a:cubicBezTo>
                <a:lnTo>
                  <a:pt x="602607" y="553066"/>
                </a:lnTo>
                <a:cubicBezTo>
                  <a:pt x="601533" y="554727"/>
                  <a:pt x="600726" y="556522"/>
                  <a:pt x="600189" y="558452"/>
                </a:cubicBezTo>
                <a:cubicBezTo>
                  <a:pt x="599651" y="560382"/>
                  <a:pt x="599381" y="562177"/>
                  <a:pt x="599378" y="563837"/>
                </a:cubicBezTo>
                <a:cubicBezTo>
                  <a:pt x="600054" y="575663"/>
                  <a:pt x="600864" y="587286"/>
                  <a:pt x="601808" y="598708"/>
                </a:cubicBezTo>
                <a:cubicBezTo>
                  <a:pt x="602752" y="610129"/>
                  <a:pt x="603018" y="621484"/>
                  <a:pt x="602607" y="632770"/>
                </a:cubicBezTo>
                <a:cubicBezTo>
                  <a:pt x="602092" y="649941"/>
                  <a:pt x="601510" y="666705"/>
                  <a:pt x="600861" y="683065"/>
                </a:cubicBezTo>
                <a:cubicBezTo>
                  <a:pt x="600211" y="699424"/>
                  <a:pt x="599358" y="715668"/>
                  <a:pt x="598304" y="731798"/>
                </a:cubicBezTo>
                <a:cubicBezTo>
                  <a:pt x="596625" y="742549"/>
                  <a:pt x="594342" y="753457"/>
                  <a:pt x="591454" y="764522"/>
                </a:cubicBezTo>
                <a:cubicBezTo>
                  <a:pt x="588566" y="775587"/>
                  <a:pt x="585477" y="786525"/>
                  <a:pt x="582187" y="797336"/>
                </a:cubicBezTo>
                <a:cubicBezTo>
                  <a:pt x="578291" y="809242"/>
                  <a:pt x="572917" y="820678"/>
                  <a:pt x="566065" y="831643"/>
                </a:cubicBezTo>
                <a:cubicBezTo>
                  <a:pt x="559213" y="842608"/>
                  <a:pt x="551690" y="852699"/>
                  <a:pt x="543495" y="861915"/>
                </a:cubicBezTo>
                <a:cubicBezTo>
                  <a:pt x="541345" y="864740"/>
                  <a:pt x="538658" y="866893"/>
                  <a:pt x="535434" y="868373"/>
                </a:cubicBezTo>
                <a:cubicBezTo>
                  <a:pt x="532209" y="869853"/>
                  <a:pt x="528448" y="869853"/>
                  <a:pt x="524148" y="868373"/>
                </a:cubicBezTo>
                <a:cubicBezTo>
                  <a:pt x="522424" y="867857"/>
                  <a:pt x="520230" y="867543"/>
                  <a:pt x="517565" y="867431"/>
                </a:cubicBezTo>
                <a:cubicBezTo>
                  <a:pt x="514901" y="867319"/>
                  <a:pt x="512438" y="867274"/>
                  <a:pt x="510176" y="867297"/>
                </a:cubicBezTo>
                <a:cubicBezTo>
                  <a:pt x="506894" y="868351"/>
                  <a:pt x="503745" y="868395"/>
                  <a:pt x="500731" y="867431"/>
                </a:cubicBezTo>
                <a:cubicBezTo>
                  <a:pt x="497716" y="866467"/>
                  <a:pt x="495106" y="864628"/>
                  <a:pt x="492901" y="861915"/>
                </a:cubicBezTo>
                <a:cubicBezTo>
                  <a:pt x="491303" y="859785"/>
                  <a:pt x="489368" y="858126"/>
                  <a:pt x="487096" y="856937"/>
                </a:cubicBezTo>
                <a:cubicBezTo>
                  <a:pt x="484823" y="855749"/>
                  <a:pt x="482078" y="854896"/>
                  <a:pt x="478860" y="854381"/>
                </a:cubicBezTo>
                <a:cubicBezTo>
                  <a:pt x="474207" y="853708"/>
                  <a:pt x="471108" y="851824"/>
                  <a:pt x="469562" y="848730"/>
                </a:cubicBezTo>
                <a:cubicBezTo>
                  <a:pt x="468016" y="845636"/>
                  <a:pt x="466809" y="842138"/>
                  <a:pt x="465943" y="838236"/>
                </a:cubicBezTo>
                <a:cubicBezTo>
                  <a:pt x="464227" y="831150"/>
                  <a:pt x="462044" y="823795"/>
                  <a:pt x="459393" y="816171"/>
                </a:cubicBezTo>
                <a:cubicBezTo>
                  <a:pt x="456742" y="808547"/>
                  <a:pt x="454292" y="801192"/>
                  <a:pt x="452042" y="794107"/>
                </a:cubicBezTo>
                <a:cubicBezTo>
                  <a:pt x="450502" y="788277"/>
                  <a:pt x="449295" y="782715"/>
                  <a:pt x="448422" y="777424"/>
                </a:cubicBezTo>
                <a:cubicBezTo>
                  <a:pt x="447549" y="772132"/>
                  <a:pt x="446608" y="766571"/>
                  <a:pt x="445598" y="760740"/>
                </a:cubicBezTo>
                <a:cubicBezTo>
                  <a:pt x="445083" y="752203"/>
                  <a:pt x="444769" y="744286"/>
                  <a:pt x="444657" y="736988"/>
                </a:cubicBezTo>
                <a:cubicBezTo>
                  <a:pt x="444545" y="729690"/>
                  <a:pt x="444500" y="722571"/>
                  <a:pt x="444522" y="715629"/>
                </a:cubicBezTo>
                <a:cubicBezTo>
                  <a:pt x="444455" y="709177"/>
                  <a:pt x="444051" y="702927"/>
                  <a:pt x="443311" y="696880"/>
                </a:cubicBezTo>
                <a:cubicBezTo>
                  <a:pt x="442571" y="690833"/>
                  <a:pt x="441898" y="684856"/>
                  <a:pt x="441293" y="678949"/>
                </a:cubicBezTo>
                <a:lnTo>
                  <a:pt x="320745" y="751054"/>
                </a:lnTo>
                <a:cubicBezTo>
                  <a:pt x="321350" y="746211"/>
                  <a:pt x="320677" y="742984"/>
                  <a:pt x="318727" y="741373"/>
                </a:cubicBezTo>
                <a:cubicBezTo>
                  <a:pt x="316776" y="739762"/>
                  <a:pt x="313143" y="739760"/>
                  <a:pt x="307829" y="741367"/>
                </a:cubicBezTo>
                <a:cubicBezTo>
                  <a:pt x="299218" y="743508"/>
                  <a:pt x="290608" y="741378"/>
                  <a:pt x="281997" y="734976"/>
                </a:cubicBezTo>
                <a:cubicBezTo>
                  <a:pt x="280472" y="732338"/>
                  <a:pt x="278678" y="730428"/>
                  <a:pt x="276615" y="729244"/>
                </a:cubicBezTo>
                <a:cubicBezTo>
                  <a:pt x="274553" y="728061"/>
                  <a:pt x="271682" y="727480"/>
                  <a:pt x="268005" y="727500"/>
                </a:cubicBezTo>
                <a:cubicBezTo>
                  <a:pt x="266233" y="727253"/>
                  <a:pt x="264395" y="725859"/>
                  <a:pt x="262489" y="723319"/>
                </a:cubicBezTo>
                <a:cubicBezTo>
                  <a:pt x="260583" y="720778"/>
                  <a:pt x="259551" y="718575"/>
                  <a:pt x="259394" y="716709"/>
                </a:cubicBezTo>
                <a:cubicBezTo>
                  <a:pt x="260448" y="713988"/>
                  <a:pt x="261569" y="711335"/>
                  <a:pt x="262758" y="708750"/>
                </a:cubicBezTo>
                <a:cubicBezTo>
                  <a:pt x="263946" y="706164"/>
                  <a:pt x="265337" y="703781"/>
                  <a:pt x="266929" y="701600"/>
                </a:cubicBezTo>
                <a:cubicBezTo>
                  <a:pt x="279441" y="687142"/>
                  <a:pt x="292088" y="673026"/>
                  <a:pt x="304869" y="659251"/>
                </a:cubicBezTo>
                <a:cubicBezTo>
                  <a:pt x="317650" y="645477"/>
                  <a:pt x="329759" y="631623"/>
                  <a:pt x="341195" y="617691"/>
                </a:cubicBezTo>
                <a:cubicBezTo>
                  <a:pt x="349648" y="607414"/>
                  <a:pt x="357497" y="596733"/>
                  <a:pt x="364739" y="585648"/>
                </a:cubicBezTo>
                <a:cubicBezTo>
                  <a:pt x="371982" y="574563"/>
                  <a:pt x="379562" y="563344"/>
                  <a:pt x="387477" y="551989"/>
                </a:cubicBezTo>
                <a:cubicBezTo>
                  <a:pt x="388486" y="549858"/>
                  <a:pt x="388351" y="548197"/>
                  <a:pt x="387073" y="547008"/>
                </a:cubicBezTo>
                <a:cubicBezTo>
                  <a:pt x="385795" y="545819"/>
                  <a:pt x="383777" y="544966"/>
                  <a:pt x="381019" y="544450"/>
                </a:cubicBezTo>
                <a:cubicBezTo>
                  <a:pt x="376131" y="541331"/>
                  <a:pt x="370839" y="538683"/>
                  <a:pt x="365143" y="536506"/>
                </a:cubicBezTo>
                <a:cubicBezTo>
                  <a:pt x="359448" y="534330"/>
                  <a:pt x="353617" y="531951"/>
                  <a:pt x="347653" y="529371"/>
                </a:cubicBezTo>
                <a:cubicBezTo>
                  <a:pt x="343931" y="527710"/>
                  <a:pt x="340074" y="525915"/>
                  <a:pt x="336082" y="523985"/>
                </a:cubicBezTo>
                <a:cubicBezTo>
                  <a:pt x="332091" y="522056"/>
                  <a:pt x="327696" y="520260"/>
                  <a:pt x="322897" y="518600"/>
                </a:cubicBezTo>
                <a:cubicBezTo>
                  <a:pt x="314354" y="515458"/>
                  <a:pt x="305878" y="513394"/>
                  <a:pt x="297469" y="512407"/>
                </a:cubicBezTo>
                <a:cubicBezTo>
                  <a:pt x="289060" y="511419"/>
                  <a:pt x="280315" y="510971"/>
                  <a:pt x="271234" y="511060"/>
                </a:cubicBezTo>
                <a:lnTo>
                  <a:pt x="263699" y="511060"/>
                </a:lnTo>
                <a:cubicBezTo>
                  <a:pt x="263206" y="511083"/>
                  <a:pt x="262847" y="511038"/>
                  <a:pt x="262623" y="510926"/>
                </a:cubicBezTo>
                <a:cubicBezTo>
                  <a:pt x="262399" y="510813"/>
                  <a:pt x="262040" y="510499"/>
                  <a:pt x="261547" y="509983"/>
                </a:cubicBezTo>
                <a:cubicBezTo>
                  <a:pt x="262601" y="509467"/>
                  <a:pt x="263453" y="509153"/>
                  <a:pt x="264103" y="509041"/>
                </a:cubicBezTo>
                <a:cubicBezTo>
                  <a:pt x="264754" y="508929"/>
                  <a:pt x="265337" y="508884"/>
                  <a:pt x="265852" y="508906"/>
                </a:cubicBezTo>
                <a:cubicBezTo>
                  <a:pt x="274418" y="507807"/>
                  <a:pt x="283118" y="507044"/>
                  <a:pt x="291953" y="506617"/>
                </a:cubicBezTo>
                <a:cubicBezTo>
                  <a:pt x="300788" y="506191"/>
                  <a:pt x="310026" y="506236"/>
                  <a:pt x="319668" y="506752"/>
                </a:cubicBezTo>
                <a:cubicBezTo>
                  <a:pt x="325566" y="506932"/>
                  <a:pt x="331530" y="507919"/>
                  <a:pt x="337562" y="509714"/>
                </a:cubicBezTo>
                <a:cubicBezTo>
                  <a:pt x="343594" y="511509"/>
                  <a:pt x="349828" y="513035"/>
                  <a:pt x="356264" y="514292"/>
                </a:cubicBezTo>
                <a:cubicBezTo>
                  <a:pt x="358416" y="515346"/>
                  <a:pt x="360569" y="516199"/>
                  <a:pt x="362721" y="516850"/>
                </a:cubicBezTo>
                <a:cubicBezTo>
                  <a:pt x="364874" y="517500"/>
                  <a:pt x="367027" y="518084"/>
                  <a:pt x="369179" y="518600"/>
                </a:cubicBezTo>
                <a:lnTo>
                  <a:pt x="419767" y="525062"/>
                </a:lnTo>
                <a:cubicBezTo>
                  <a:pt x="424745" y="526072"/>
                  <a:pt x="430126" y="527284"/>
                  <a:pt x="435910" y="528697"/>
                </a:cubicBezTo>
                <a:cubicBezTo>
                  <a:pt x="441693" y="530111"/>
                  <a:pt x="447071" y="532131"/>
                  <a:pt x="452042" y="534756"/>
                </a:cubicBezTo>
                <a:cubicBezTo>
                  <a:pt x="459353" y="537516"/>
                  <a:pt x="464796" y="542228"/>
                  <a:pt x="468372" y="548893"/>
                </a:cubicBezTo>
                <a:cubicBezTo>
                  <a:pt x="471949" y="555557"/>
                  <a:pt x="471495" y="563770"/>
                  <a:pt x="467012" y="573531"/>
                </a:cubicBezTo>
                <a:lnTo>
                  <a:pt x="460596" y="588610"/>
                </a:lnTo>
                <a:lnTo>
                  <a:pt x="449904" y="605843"/>
                </a:lnTo>
                <a:cubicBezTo>
                  <a:pt x="451508" y="605350"/>
                  <a:pt x="452844" y="604991"/>
                  <a:pt x="453913" y="604766"/>
                </a:cubicBezTo>
                <a:cubicBezTo>
                  <a:pt x="454983" y="604542"/>
                  <a:pt x="455785" y="604183"/>
                  <a:pt x="456319" y="603689"/>
                </a:cubicBezTo>
                <a:cubicBezTo>
                  <a:pt x="465477" y="598326"/>
                  <a:pt x="474527" y="593165"/>
                  <a:pt x="483468" y="588206"/>
                </a:cubicBezTo>
                <a:cubicBezTo>
                  <a:pt x="492409" y="583247"/>
                  <a:pt x="500953" y="578355"/>
                  <a:pt x="509102" y="573531"/>
                </a:cubicBezTo>
                <a:cubicBezTo>
                  <a:pt x="510736" y="572476"/>
                  <a:pt x="512035" y="571354"/>
                  <a:pt x="512998" y="570165"/>
                </a:cubicBezTo>
                <a:cubicBezTo>
                  <a:pt x="513961" y="568976"/>
                  <a:pt x="514453" y="567585"/>
                  <a:pt x="514476" y="565991"/>
                </a:cubicBezTo>
                <a:cubicBezTo>
                  <a:pt x="517588" y="541733"/>
                  <a:pt x="519155" y="517283"/>
                  <a:pt x="519178" y="492642"/>
                </a:cubicBezTo>
                <a:cubicBezTo>
                  <a:pt x="519200" y="468001"/>
                  <a:pt x="518349" y="443316"/>
                  <a:pt x="516625" y="418588"/>
                </a:cubicBezTo>
                <a:cubicBezTo>
                  <a:pt x="516580" y="418071"/>
                  <a:pt x="516401" y="417487"/>
                  <a:pt x="516088" y="416835"/>
                </a:cubicBezTo>
                <a:cubicBezTo>
                  <a:pt x="515774" y="416184"/>
                  <a:pt x="515595" y="415330"/>
                  <a:pt x="515550" y="414274"/>
                </a:cubicBezTo>
                <a:cubicBezTo>
                  <a:pt x="516065" y="412207"/>
                  <a:pt x="515841" y="410949"/>
                  <a:pt x="514879" y="410500"/>
                </a:cubicBezTo>
                <a:cubicBezTo>
                  <a:pt x="513916" y="410051"/>
                  <a:pt x="512348" y="409871"/>
                  <a:pt x="510176" y="409961"/>
                </a:cubicBezTo>
                <a:cubicBezTo>
                  <a:pt x="497803" y="410770"/>
                  <a:pt x="485853" y="412926"/>
                  <a:pt x="474327" y="416431"/>
                </a:cubicBezTo>
                <a:cubicBezTo>
                  <a:pt x="462801" y="419936"/>
                  <a:pt x="451431" y="423171"/>
                  <a:pt x="440217" y="426136"/>
                </a:cubicBezTo>
                <a:cubicBezTo>
                  <a:pt x="418511" y="430612"/>
                  <a:pt x="396267" y="435622"/>
                  <a:pt x="373485" y="441166"/>
                </a:cubicBezTo>
                <a:cubicBezTo>
                  <a:pt x="365457" y="442865"/>
                  <a:pt x="357564" y="444833"/>
                  <a:pt x="349806" y="447069"/>
                </a:cubicBezTo>
                <a:cubicBezTo>
                  <a:pt x="342047" y="449304"/>
                  <a:pt x="334154" y="451272"/>
                  <a:pt x="326126" y="452971"/>
                </a:cubicBezTo>
                <a:lnTo>
                  <a:pt x="242173" y="473362"/>
                </a:lnTo>
                <a:cubicBezTo>
                  <a:pt x="229212" y="476010"/>
                  <a:pt x="215848" y="478523"/>
                  <a:pt x="202080" y="480902"/>
                </a:cubicBezTo>
                <a:cubicBezTo>
                  <a:pt x="188312" y="483281"/>
                  <a:pt x="174409" y="485794"/>
                  <a:pt x="160372" y="488442"/>
                </a:cubicBezTo>
                <a:cubicBezTo>
                  <a:pt x="157211" y="488913"/>
                  <a:pt x="153847" y="489317"/>
                  <a:pt x="150282" y="489653"/>
                </a:cubicBezTo>
                <a:cubicBezTo>
                  <a:pt x="146717" y="489990"/>
                  <a:pt x="142546" y="490663"/>
                  <a:pt x="137769" y="491673"/>
                </a:cubicBezTo>
                <a:cubicBezTo>
                  <a:pt x="138823" y="490125"/>
                  <a:pt x="139675" y="489182"/>
                  <a:pt x="140326" y="488846"/>
                </a:cubicBezTo>
                <a:cubicBezTo>
                  <a:pt x="140976" y="488509"/>
                  <a:pt x="141559" y="488374"/>
                  <a:pt x="142075" y="488442"/>
                </a:cubicBezTo>
                <a:cubicBezTo>
                  <a:pt x="153399" y="486804"/>
                  <a:pt x="164924" y="484964"/>
                  <a:pt x="176652" y="482922"/>
                </a:cubicBezTo>
                <a:cubicBezTo>
                  <a:pt x="188379" y="480880"/>
                  <a:pt x="200174" y="478770"/>
                  <a:pt x="212036" y="476594"/>
                </a:cubicBezTo>
                <a:cubicBezTo>
                  <a:pt x="222822" y="474866"/>
                  <a:pt x="233809" y="472403"/>
                  <a:pt x="244998" y="469205"/>
                </a:cubicBezTo>
                <a:cubicBezTo>
                  <a:pt x="256188" y="466006"/>
                  <a:pt x="267444" y="462741"/>
                  <a:pt x="278768" y="459410"/>
                </a:cubicBezTo>
                <a:cubicBezTo>
                  <a:pt x="289576" y="457778"/>
                  <a:pt x="300519" y="455676"/>
                  <a:pt x="311596" y="453105"/>
                </a:cubicBezTo>
                <a:cubicBezTo>
                  <a:pt x="322673" y="450534"/>
                  <a:pt x="333616" y="447627"/>
                  <a:pt x="344424" y="444386"/>
                </a:cubicBezTo>
                <a:cubicBezTo>
                  <a:pt x="355187" y="442686"/>
                  <a:pt x="365681" y="440451"/>
                  <a:pt x="375906" y="437678"/>
                </a:cubicBezTo>
                <a:cubicBezTo>
                  <a:pt x="386131" y="434906"/>
                  <a:pt x="396087" y="432133"/>
                  <a:pt x="405774" y="429361"/>
                </a:cubicBezTo>
                <a:cubicBezTo>
                  <a:pt x="412681" y="428175"/>
                  <a:pt x="419318" y="426516"/>
                  <a:pt x="425686" y="424382"/>
                </a:cubicBezTo>
                <a:cubicBezTo>
                  <a:pt x="432055" y="422249"/>
                  <a:pt x="438692" y="420318"/>
                  <a:pt x="445598" y="418588"/>
                </a:cubicBezTo>
                <a:cubicBezTo>
                  <a:pt x="452983" y="417891"/>
                  <a:pt x="459906" y="416588"/>
                  <a:pt x="466368" y="414679"/>
                </a:cubicBezTo>
                <a:cubicBezTo>
                  <a:pt x="472830" y="412769"/>
                  <a:pt x="479514" y="411197"/>
                  <a:pt x="486420" y="409961"/>
                </a:cubicBezTo>
                <a:lnTo>
                  <a:pt x="511251" y="404569"/>
                </a:lnTo>
                <a:cubicBezTo>
                  <a:pt x="512303" y="404614"/>
                  <a:pt x="513154" y="404255"/>
                  <a:pt x="513804" y="403491"/>
                </a:cubicBezTo>
                <a:cubicBezTo>
                  <a:pt x="514453" y="402727"/>
                  <a:pt x="515035" y="401289"/>
                  <a:pt x="515550" y="399178"/>
                </a:cubicBezTo>
                <a:cubicBezTo>
                  <a:pt x="514453" y="399133"/>
                  <a:pt x="513423" y="398953"/>
                  <a:pt x="512460" y="398639"/>
                </a:cubicBezTo>
                <a:cubicBezTo>
                  <a:pt x="511498" y="398324"/>
                  <a:pt x="510736" y="398144"/>
                  <a:pt x="510176" y="398099"/>
                </a:cubicBezTo>
                <a:cubicBezTo>
                  <a:pt x="504216" y="399268"/>
                  <a:pt x="498322" y="400705"/>
                  <a:pt x="492495" y="402413"/>
                </a:cubicBezTo>
                <a:cubicBezTo>
                  <a:pt x="486668" y="404120"/>
                  <a:pt x="481043" y="405558"/>
                  <a:pt x="475620" y="406726"/>
                </a:cubicBezTo>
                <a:cubicBezTo>
                  <a:pt x="462221" y="409467"/>
                  <a:pt x="449070" y="412612"/>
                  <a:pt x="436166" y="416161"/>
                </a:cubicBezTo>
                <a:cubicBezTo>
                  <a:pt x="423262" y="419711"/>
                  <a:pt x="410620" y="423395"/>
                  <a:pt x="398240" y="427214"/>
                </a:cubicBezTo>
                <a:cubicBezTo>
                  <a:pt x="385840" y="429450"/>
                  <a:pt x="373238" y="432223"/>
                  <a:pt x="360434" y="435532"/>
                </a:cubicBezTo>
                <a:cubicBezTo>
                  <a:pt x="347630" y="438841"/>
                  <a:pt x="334759" y="442150"/>
                  <a:pt x="321821" y="445459"/>
                </a:cubicBezTo>
                <a:cubicBezTo>
                  <a:pt x="309354" y="448701"/>
                  <a:pt x="296617" y="451876"/>
                  <a:pt x="283612" y="454983"/>
                </a:cubicBezTo>
                <a:cubicBezTo>
                  <a:pt x="270606" y="458091"/>
                  <a:pt x="257869" y="460998"/>
                  <a:pt x="245402" y="463703"/>
                </a:cubicBezTo>
                <a:cubicBezTo>
                  <a:pt x="235737" y="465782"/>
                  <a:pt x="226275" y="467795"/>
                  <a:pt x="217014" y="469741"/>
                </a:cubicBezTo>
                <a:cubicBezTo>
                  <a:pt x="207753" y="471688"/>
                  <a:pt x="198560" y="473972"/>
                  <a:pt x="189433" y="476594"/>
                </a:cubicBezTo>
                <a:cubicBezTo>
                  <a:pt x="182392" y="477761"/>
                  <a:pt x="175217" y="478927"/>
                  <a:pt x="167907" y="480094"/>
                </a:cubicBezTo>
                <a:cubicBezTo>
                  <a:pt x="160597" y="481261"/>
                  <a:pt x="153421" y="481889"/>
                  <a:pt x="146380" y="481979"/>
                </a:cubicBezTo>
                <a:cubicBezTo>
                  <a:pt x="129630" y="482495"/>
                  <a:pt x="112543" y="482809"/>
                  <a:pt x="95120" y="482922"/>
                </a:cubicBezTo>
                <a:cubicBezTo>
                  <a:pt x="77697" y="483034"/>
                  <a:pt x="60341" y="483079"/>
                  <a:pt x="43053" y="483056"/>
                </a:cubicBezTo>
                <a:cubicBezTo>
                  <a:pt x="39420" y="484088"/>
                  <a:pt x="36460" y="484178"/>
                  <a:pt x="34173" y="483325"/>
                </a:cubicBezTo>
                <a:cubicBezTo>
                  <a:pt x="31886" y="482473"/>
                  <a:pt x="29464" y="480947"/>
                  <a:pt x="26908" y="478748"/>
                </a:cubicBezTo>
                <a:cubicBezTo>
                  <a:pt x="24755" y="476549"/>
                  <a:pt x="22334" y="474487"/>
                  <a:pt x="19643" y="472561"/>
                </a:cubicBezTo>
                <a:cubicBezTo>
                  <a:pt x="16952" y="470635"/>
                  <a:pt x="13992" y="469114"/>
                  <a:pt x="10763" y="467996"/>
                </a:cubicBezTo>
                <a:cubicBezTo>
                  <a:pt x="8028" y="467504"/>
                  <a:pt x="5696" y="466610"/>
                  <a:pt x="3767" y="465313"/>
                </a:cubicBezTo>
                <a:cubicBezTo>
                  <a:pt x="1839" y="464016"/>
                  <a:pt x="583" y="462048"/>
                  <a:pt x="0" y="459410"/>
                </a:cubicBezTo>
                <a:cubicBezTo>
                  <a:pt x="67" y="455609"/>
                  <a:pt x="1009" y="452211"/>
                  <a:pt x="2825" y="449215"/>
                </a:cubicBezTo>
                <a:cubicBezTo>
                  <a:pt x="4641" y="446219"/>
                  <a:pt x="6929" y="443894"/>
                  <a:pt x="9687" y="442239"/>
                </a:cubicBezTo>
                <a:cubicBezTo>
                  <a:pt x="18252" y="440026"/>
                  <a:pt x="26415" y="437477"/>
                  <a:pt x="34173" y="434592"/>
                </a:cubicBezTo>
                <a:cubicBezTo>
                  <a:pt x="41932" y="431707"/>
                  <a:pt x="49556" y="428889"/>
                  <a:pt x="57045" y="426136"/>
                </a:cubicBezTo>
                <a:lnTo>
                  <a:pt x="92564" y="414274"/>
                </a:lnTo>
                <a:cubicBezTo>
                  <a:pt x="104583" y="409961"/>
                  <a:pt x="117140" y="404569"/>
                  <a:pt x="130235" y="398099"/>
                </a:cubicBezTo>
                <a:lnTo>
                  <a:pt x="176517" y="384081"/>
                </a:lnTo>
                <a:lnTo>
                  <a:pt x="184052" y="384081"/>
                </a:lnTo>
                <a:cubicBezTo>
                  <a:pt x="168781" y="390776"/>
                  <a:pt x="154116" y="397874"/>
                  <a:pt x="140057" y="405374"/>
                </a:cubicBezTo>
                <a:cubicBezTo>
                  <a:pt x="125997" y="412873"/>
                  <a:pt x="113754" y="422658"/>
                  <a:pt x="103327" y="434727"/>
                </a:cubicBezTo>
                <a:cubicBezTo>
                  <a:pt x="103148" y="435621"/>
                  <a:pt x="103506" y="435979"/>
                  <a:pt x="104403" y="435800"/>
                </a:cubicBezTo>
                <a:cubicBezTo>
                  <a:pt x="107072" y="435331"/>
                  <a:pt x="109807" y="434928"/>
                  <a:pt x="112610" y="434593"/>
                </a:cubicBezTo>
                <a:cubicBezTo>
                  <a:pt x="115413" y="434257"/>
                  <a:pt x="118418" y="433587"/>
                  <a:pt x="121625" y="432581"/>
                </a:cubicBezTo>
                <a:cubicBezTo>
                  <a:pt x="138891" y="427201"/>
                  <a:pt x="156291" y="422086"/>
                  <a:pt x="173826" y="417236"/>
                </a:cubicBezTo>
                <a:cubicBezTo>
                  <a:pt x="191362" y="412387"/>
                  <a:pt x="208762" y="407805"/>
                  <a:pt x="226028" y="403491"/>
                </a:cubicBezTo>
                <a:cubicBezTo>
                  <a:pt x="241680" y="397583"/>
                  <a:pt x="257466" y="391877"/>
                  <a:pt x="273387" y="386373"/>
                </a:cubicBezTo>
                <a:cubicBezTo>
                  <a:pt x="289307" y="380869"/>
                  <a:pt x="305093" y="375432"/>
                  <a:pt x="320745" y="370063"/>
                </a:cubicBezTo>
                <a:lnTo>
                  <a:pt x="390706" y="348521"/>
                </a:lnTo>
                <a:cubicBezTo>
                  <a:pt x="397814" y="346417"/>
                  <a:pt x="405393" y="344448"/>
                  <a:pt x="413443" y="342613"/>
                </a:cubicBezTo>
                <a:cubicBezTo>
                  <a:pt x="421493" y="340778"/>
                  <a:pt x="429341" y="338809"/>
                  <a:pt x="436988" y="336705"/>
                </a:cubicBezTo>
                <a:cubicBezTo>
                  <a:pt x="445602" y="334982"/>
                  <a:pt x="454415" y="332789"/>
                  <a:pt x="463426" y="330126"/>
                </a:cubicBezTo>
                <a:cubicBezTo>
                  <a:pt x="472438" y="327463"/>
                  <a:pt x="481542" y="325001"/>
                  <a:pt x="490741" y="322741"/>
                </a:cubicBezTo>
                <a:cubicBezTo>
                  <a:pt x="495646" y="320705"/>
                  <a:pt x="500683" y="319138"/>
                  <a:pt x="505850" y="318042"/>
                </a:cubicBezTo>
                <a:cubicBezTo>
                  <a:pt x="511018" y="316945"/>
                  <a:pt x="516042" y="315647"/>
                  <a:pt x="520924" y="314148"/>
                </a:cubicBezTo>
                <a:cubicBezTo>
                  <a:pt x="523970" y="312895"/>
                  <a:pt x="526477" y="311105"/>
                  <a:pt x="528448" y="308777"/>
                </a:cubicBezTo>
                <a:lnTo>
                  <a:pt x="548868" y="270054"/>
                </a:lnTo>
                <a:lnTo>
                  <a:pt x="538121" y="270054"/>
                </a:lnTo>
                <a:cubicBezTo>
                  <a:pt x="527327" y="272770"/>
                  <a:pt x="516384" y="275418"/>
                  <a:pt x="505290" y="277999"/>
                </a:cubicBezTo>
                <a:cubicBezTo>
                  <a:pt x="494196" y="280580"/>
                  <a:pt x="483226" y="282959"/>
                  <a:pt x="472379" y="285136"/>
                </a:cubicBezTo>
                <a:cubicBezTo>
                  <a:pt x="471322" y="286169"/>
                  <a:pt x="470469" y="286797"/>
                  <a:pt x="469821" y="287022"/>
                </a:cubicBezTo>
                <a:cubicBezTo>
                  <a:pt x="469173" y="287246"/>
                  <a:pt x="468593" y="287336"/>
                  <a:pt x="468081" y="287291"/>
                </a:cubicBezTo>
                <a:cubicBezTo>
                  <a:pt x="468103" y="286304"/>
                  <a:pt x="468059" y="285585"/>
                  <a:pt x="467947" y="285136"/>
                </a:cubicBezTo>
                <a:cubicBezTo>
                  <a:pt x="467836" y="284686"/>
                  <a:pt x="467524" y="283966"/>
                  <a:pt x="467012" y="282975"/>
                </a:cubicBezTo>
                <a:cubicBezTo>
                  <a:pt x="474602" y="281990"/>
                  <a:pt x="482332" y="281005"/>
                  <a:pt x="490202" y="280020"/>
                </a:cubicBezTo>
                <a:cubicBezTo>
                  <a:pt x="498072" y="279035"/>
                  <a:pt x="505805" y="277512"/>
                  <a:pt x="513401" y="275452"/>
                </a:cubicBezTo>
                <a:cubicBezTo>
                  <a:pt x="519536" y="273051"/>
                  <a:pt x="526343" y="271120"/>
                  <a:pt x="533822" y="269660"/>
                </a:cubicBezTo>
                <a:cubicBezTo>
                  <a:pt x="541300" y="268200"/>
                  <a:pt x="548107" y="265458"/>
                  <a:pt x="554242" y="261436"/>
                </a:cubicBezTo>
                <a:cubicBezTo>
                  <a:pt x="554198" y="261368"/>
                  <a:pt x="554019" y="260964"/>
                  <a:pt x="553705" y="260224"/>
                </a:cubicBezTo>
                <a:cubicBezTo>
                  <a:pt x="553391" y="259483"/>
                  <a:pt x="553212" y="258810"/>
                  <a:pt x="553167" y="258204"/>
                </a:cubicBezTo>
                <a:cubicBezTo>
                  <a:pt x="550526" y="259730"/>
                  <a:pt x="548018" y="260717"/>
                  <a:pt x="545644" y="261166"/>
                </a:cubicBezTo>
                <a:cubicBezTo>
                  <a:pt x="543271" y="261615"/>
                  <a:pt x="540763" y="262064"/>
                  <a:pt x="538121" y="262513"/>
                </a:cubicBezTo>
                <a:cubicBezTo>
                  <a:pt x="527372" y="265296"/>
                  <a:pt x="516879" y="268079"/>
                  <a:pt x="506640" y="270862"/>
                </a:cubicBezTo>
                <a:cubicBezTo>
                  <a:pt x="496401" y="273645"/>
                  <a:pt x="486421" y="275890"/>
                  <a:pt x="476700" y="277595"/>
                </a:cubicBezTo>
                <a:lnTo>
                  <a:pt x="456319" y="279750"/>
                </a:lnTo>
                <a:cubicBezTo>
                  <a:pt x="446092" y="280401"/>
                  <a:pt x="435655" y="281523"/>
                  <a:pt x="425008" y="283116"/>
                </a:cubicBezTo>
                <a:cubicBezTo>
                  <a:pt x="414362" y="284710"/>
                  <a:pt x="403645" y="286101"/>
                  <a:pt x="392859" y="287291"/>
                </a:cubicBezTo>
                <a:cubicBezTo>
                  <a:pt x="382656" y="287786"/>
                  <a:pt x="372655" y="287335"/>
                  <a:pt x="362856" y="285938"/>
                </a:cubicBezTo>
                <a:cubicBezTo>
                  <a:pt x="353057" y="284540"/>
                  <a:pt x="343325" y="282459"/>
                  <a:pt x="333661" y="279695"/>
                </a:cubicBezTo>
                <a:cubicBezTo>
                  <a:pt x="330409" y="278672"/>
                  <a:pt x="327225" y="277516"/>
                  <a:pt x="324108" y="276225"/>
                </a:cubicBezTo>
                <a:cubicBezTo>
                  <a:pt x="320991" y="274934"/>
                  <a:pt x="318076" y="273241"/>
                  <a:pt x="315363" y="271146"/>
                </a:cubicBezTo>
                <a:cubicBezTo>
                  <a:pt x="314107" y="269889"/>
                  <a:pt x="313390" y="268093"/>
                  <a:pt x="313210" y="265756"/>
                </a:cubicBezTo>
                <a:cubicBezTo>
                  <a:pt x="313300" y="265621"/>
                  <a:pt x="313928" y="265082"/>
                  <a:pt x="315094" y="264140"/>
                </a:cubicBezTo>
                <a:cubicBezTo>
                  <a:pt x="316260" y="263197"/>
                  <a:pt x="317426" y="262658"/>
                  <a:pt x="318592" y="262524"/>
                </a:cubicBezTo>
                <a:cubicBezTo>
                  <a:pt x="322359" y="262546"/>
                  <a:pt x="326126" y="262501"/>
                  <a:pt x="329893" y="262389"/>
                </a:cubicBezTo>
                <a:cubicBezTo>
                  <a:pt x="333661" y="262277"/>
                  <a:pt x="337428" y="261962"/>
                  <a:pt x="341195" y="261446"/>
                </a:cubicBezTo>
                <a:cubicBezTo>
                  <a:pt x="347585" y="259852"/>
                  <a:pt x="353640" y="258191"/>
                  <a:pt x="359358" y="256463"/>
                </a:cubicBezTo>
                <a:cubicBezTo>
                  <a:pt x="365076" y="254735"/>
                  <a:pt x="370861" y="252804"/>
                  <a:pt x="376714" y="250672"/>
                </a:cubicBezTo>
                <a:cubicBezTo>
                  <a:pt x="381445" y="248517"/>
                  <a:pt x="385705" y="246362"/>
                  <a:pt x="389495" y="244208"/>
                </a:cubicBezTo>
                <a:cubicBezTo>
                  <a:pt x="393285" y="242053"/>
                  <a:pt x="397276" y="239898"/>
                  <a:pt x="401469" y="237743"/>
                </a:cubicBezTo>
                <a:cubicBezTo>
                  <a:pt x="420656" y="231166"/>
                  <a:pt x="439297" y="224388"/>
                  <a:pt x="457392" y="217407"/>
                </a:cubicBezTo>
                <a:cubicBezTo>
                  <a:pt x="475488" y="210426"/>
                  <a:pt x="494157" y="203917"/>
                  <a:pt x="513401" y="197879"/>
                </a:cubicBezTo>
                <a:cubicBezTo>
                  <a:pt x="519961" y="195208"/>
                  <a:pt x="526992" y="193278"/>
                  <a:pt x="534493" y="192088"/>
                </a:cubicBezTo>
                <a:cubicBezTo>
                  <a:pt x="541994" y="190898"/>
                  <a:pt x="549294" y="190315"/>
                  <a:pt x="556392" y="190337"/>
                </a:cubicBezTo>
                <a:cubicBezTo>
                  <a:pt x="560646" y="188923"/>
                  <a:pt x="564766" y="188788"/>
                  <a:pt x="568752" y="189933"/>
                </a:cubicBezTo>
                <a:cubicBezTo>
                  <a:pt x="572738" y="191078"/>
                  <a:pt x="576857" y="192290"/>
                  <a:pt x="581112" y="193569"/>
                </a:cubicBezTo>
                <a:cubicBezTo>
                  <a:pt x="584381" y="195163"/>
                  <a:pt x="587247" y="195477"/>
                  <a:pt x="589710" y="194512"/>
                </a:cubicBezTo>
                <a:cubicBezTo>
                  <a:pt x="592173" y="193547"/>
                  <a:pt x="593965" y="191437"/>
                  <a:pt x="595084" y="188182"/>
                </a:cubicBezTo>
                <a:cubicBezTo>
                  <a:pt x="602247" y="175344"/>
                  <a:pt x="608945" y="162512"/>
                  <a:pt x="615179" y="149688"/>
                </a:cubicBezTo>
                <a:cubicBezTo>
                  <a:pt x="621412" y="136863"/>
                  <a:pt x="626230" y="123503"/>
                  <a:pt x="629631" y="109606"/>
                </a:cubicBezTo>
                <a:cubicBezTo>
                  <a:pt x="631568" y="104256"/>
                  <a:pt x="632559" y="98828"/>
                  <a:pt x="632604" y="93324"/>
                </a:cubicBezTo>
                <a:cubicBezTo>
                  <a:pt x="632649" y="87819"/>
                  <a:pt x="633100" y="82126"/>
                  <a:pt x="633955" y="76245"/>
                </a:cubicBezTo>
                <a:cubicBezTo>
                  <a:pt x="634336" y="72982"/>
                  <a:pt x="633569" y="70658"/>
                  <a:pt x="631656" y="69272"/>
                </a:cubicBezTo>
                <a:cubicBezTo>
                  <a:pt x="629743" y="67887"/>
                  <a:pt x="627627" y="67708"/>
                  <a:pt x="625307" y="68736"/>
                </a:cubicBezTo>
                <a:cubicBezTo>
                  <a:pt x="619902" y="70256"/>
                  <a:pt x="614499" y="71507"/>
                  <a:pt x="609100" y="72491"/>
                </a:cubicBezTo>
                <a:cubicBezTo>
                  <a:pt x="603701" y="73474"/>
                  <a:pt x="598313" y="74725"/>
                  <a:pt x="592934" y="76245"/>
                </a:cubicBezTo>
                <a:cubicBezTo>
                  <a:pt x="589710" y="76290"/>
                  <a:pt x="586486" y="76737"/>
                  <a:pt x="583262" y="77586"/>
                </a:cubicBezTo>
                <a:cubicBezTo>
                  <a:pt x="580037" y="78435"/>
                  <a:pt x="576813" y="79418"/>
                  <a:pt x="573588" y="80536"/>
                </a:cubicBezTo>
                <a:cubicBezTo>
                  <a:pt x="581603" y="77139"/>
                  <a:pt x="589761" y="74010"/>
                  <a:pt x="598062" y="71150"/>
                </a:cubicBezTo>
                <a:cubicBezTo>
                  <a:pt x="606363" y="68289"/>
                  <a:pt x="615084" y="66769"/>
                  <a:pt x="624226" y="66591"/>
                </a:cubicBezTo>
                <a:cubicBezTo>
                  <a:pt x="624744" y="66501"/>
                  <a:pt x="625330" y="66144"/>
                  <a:pt x="625983" y="65518"/>
                </a:cubicBezTo>
                <a:cubicBezTo>
                  <a:pt x="626636" y="64892"/>
                  <a:pt x="627492" y="64535"/>
                  <a:pt x="628550" y="64445"/>
                </a:cubicBezTo>
                <a:cubicBezTo>
                  <a:pt x="627514" y="63417"/>
                  <a:pt x="626614" y="62792"/>
                  <a:pt x="625848" y="62568"/>
                </a:cubicBezTo>
                <a:cubicBezTo>
                  <a:pt x="625082" y="62345"/>
                  <a:pt x="624181" y="62255"/>
                  <a:pt x="623146" y="62300"/>
                </a:cubicBezTo>
                <a:cubicBezTo>
                  <a:pt x="619858" y="62300"/>
                  <a:pt x="616434" y="62568"/>
                  <a:pt x="612877" y="63104"/>
                </a:cubicBezTo>
                <a:cubicBezTo>
                  <a:pt x="609318" y="63641"/>
                  <a:pt x="605895" y="64445"/>
                  <a:pt x="602607" y="65518"/>
                </a:cubicBezTo>
                <a:lnTo>
                  <a:pt x="571441" y="74100"/>
                </a:lnTo>
                <a:cubicBezTo>
                  <a:pt x="567613" y="75239"/>
                  <a:pt x="563449" y="76714"/>
                  <a:pt x="558949" y="78524"/>
                </a:cubicBezTo>
                <a:cubicBezTo>
                  <a:pt x="554450" y="80335"/>
                  <a:pt x="550017" y="82078"/>
                  <a:pt x="545652" y="83754"/>
                </a:cubicBezTo>
                <a:cubicBezTo>
                  <a:pt x="537101" y="85857"/>
                  <a:pt x="528676" y="88105"/>
                  <a:pt x="520377" y="90498"/>
                </a:cubicBezTo>
                <a:cubicBezTo>
                  <a:pt x="512077" y="92891"/>
                  <a:pt x="503633" y="95681"/>
                  <a:pt x="495043" y="98868"/>
                </a:cubicBezTo>
                <a:cubicBezTo>
                  <a:pt x="489691" y="99949"/>
                  <a:pt x="484476" y="101236"/>
                  <a:pt x="479401" y="102729"/>
                </a:cubicBezTo>
                <a:cubicBezTo>
                  <a:pt x="474326" y="104223"/>
                  <a:pt x="469126" y="105793"/>
                  <a:pt x="463804" y="107440"/>
                </a:cubicBezTo>
                <a:cubicBezTo>
                  <a:pt x="457409" y="109042"/>
                  <a:pt x="450933" y="110441"/>
                  <a:pt x="444373" y="111638"/>
                </a:cubicBezTo>
                <a:cubicBezTo>
                  <a:pt x="437814" y="112834"/>
                  <a:pt x="431047" y="113963"/>
                  <a:pt x="424072" y="115023"/>
                </a:cubicBezTo>
                <a:cubicBezTo>
                  <a:pt x="418623" y="116152"/>
                  <a:pt x="412838" y="117145"/>
                  <a:pt x="406716" y="118003"/>
                </a:cubicBezTo>
                <a:cubicBezTo>
                  <a:pt x="400595" y="118860"/>
                  <a:pt x="394540" y="119312"/>
                  <a:pt x="388553" y="119357"/>
                </a:cubicBezTo>
                <a:cubicBezTo>
                  <a:pt x="380413" y="119334"/>
                  <a:pt x="372206" y="118838"/>
                  <a:pt x="363932" y="117867"/>
                </a:cubicBezTo>
                <a:cubicBezTo>
                  <a:pt x="355658" y="116897"/>
                  <a:pt x="347720" y="115588"/>
                  <a:pt x="340118" y="113940"/>
                </a:cubicBezTo>
                <a:cubicBezTo>
                  <a:pt x="335051" y="113057"/>
                  <a:pt x="330387" y="111572"/>
                  <a:pt x="326126" y="109486"/>
                </a:cubicBezTo>
                <a:cubicBezTo>
                  <a:pt x="321866" y="107399"/>
                  <a:pt x="319354" y="103507"/>
                  <a:pt x="318592" y="97808"/>
                </a:cubicBezTo>
                <a:cubicBezTo>
                  <a:pt x="320767" y="98382"/>
                  <a:pt x="323144" y="98824"/>
                  <a:pt x="325723" y="99133"/>
                </a:cubicBezTo>
                <a:cubicBezTo>
                  <a:pt x="328301" y="99442"/>
                  <a:pt x="330947" y="99353"/>
                  <a:pt x="333661" y="98868"/>
                </a:cubicBezTo>
                <a:cubicBezTo>
                  <a:pt x="343886" y="99358"/>
                  <a:pt x="353573" y="98642"/>
                  <a:pt x="362721" y="96720"/>
                </a:cubicBezTo>
                <a:cubicBezTo>
                  <a:pt x="371870" y="94798"/>
                  <a:pt x="380481" y="91906"/>
                  <a:pt x="388553" y="88045"/>
                </a:cubicBezTo>
                <a:cubicBezTo>
                  <a:pt x="407339" y="78905"/>
                  <a:pt x="426251" y="69830"/>
                  <a:pt x="445290" y="60818"/>
                </a:cubicBezTo>
                <a:cubicBezTo>
                  <a:pt x="464328" y="51806"/>
                  <a:pt x="483791" y="42986"/>
                  <a:pt x="503678" y="34356"/>
                </a:cubicBezTo>
                <a:cubicBezTo>
                  <a:pt x="512866" y="30992"/>
                  <a:pt x="522512" y="27494"/>
                  <a:pt x="532615" y="23861"/>
                </a:cubicBezTo>
                <a:cubicBezTo>
                  <a:pt x="542718" y="20229"/>
                  <a:pt x="553153" y="17269"/>
                  <a:pt x="563919" y="14982"/>
                </a:cubicBezTo>
                <a:cubicBezTo>
                  <a:pt x="572626" y="13031"/>
                  <a:pt x="581810" y="12627"/>
                  <a:pt x="591473" y="13771"/>
                </a:cubicBezTo>
                <a:cubicBezTo>
                  <a:pt x="601135" y="14914"/>
                  <a:pt x="610614" y="16394"/>
                  <a:pt x="619908" y="18211"/>
                </a:cubicBezTo>
                <a:cubicBezTo>
                  <a:pt x="621574" y="18704"/>
                  <a:pt x="623105" y="18794"/>
                  <a:pt x="624501" y="18480"/>
                </a:cubicBezTo>
                <a:cubicBezTo>
                  <a:pt x="625896" y="18166"/>
                  <a:pt x="626887" y="17717"/>
                  <a:pt x="627472" y="17134"/>
                </a:cubicBezTo>
                <a:cubicBezTo>
                  <a:pt x="632841" y="15991"/>
                  <a:pt x="637734" y="14511"/>
                  <a:pt x="642151" y="12695"/>
                </a:cubicBezTo>
                <a:cubicBezTo>
                  <a:pt x="646567" y="10878"/>
                  <a:pt x="650646" y="9129"/>
                  <a:pt x="654387" y="7448"/>
                </a:cubicBezTo>
                <a:cubicBezTo>
                  <a:pt x="654207" y="6192"/>
                  <a:pt x="653490" y="5474"/>
                  <a:pt x="652236" y="5295"/>
                </a:cubicBezTo>
                <a:lnTo>
                  <a:pt x="653311" y="5295"/>
                </a:lnTo>
                <a:cubicBezTo>
                  <a:pt x="657052" y="4914"/>
                  <a:pt x="660323" y="4600"/>
                  <a:pt x="663123" y="4353"/>
                </a:cubicBezTo>
                <a:cubicBezTo>
                  <a:pt x="665924" y="4106"/>
                  <a:pt x="668388" y="2985"/>
                  <a:pt x="670516" y="990"/>
                </a:cubicBezTo>
                <a:cubicBezTo>
                  <a:pt x="671188" y="48"/>
                  <a:pt x="672801" y="-221"/>
                  <a:pt x="675355" y="182"/>
                </a:cubicBezTo>
                <a:close/>
              </a:path>
            </a:pathLst>
          </a:custGeom>
          <a:solidFill>
            <a:schemeClr val="accent1">
              <a:lumMod val="100000"/>
            </a:schemeClr>
          </a:solidFill>
          <a:ln>
            <a:noFill/>
          </a:ln>
          <a:effectLst>
            <a:outerShdw blurRad="190500" dist="101600" dir="5400000"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00" dirty="0">
              <a:solidFill>
                <a:schemeClr val="accent1">
                  <a:lumMod val="100000"/>
                </a:schemeClr>
              </a:solidFill>
              <a:effectLst>
                <a:outerShdw blurRad="190500" dist="101600" dir="5400000"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7" name="文本框 16">
            <a:extLst>
              <a:ext uri="{FF2B5EF4-FFF2-40B4-BE49-F238E27FC236}">
                <a16:creationId xmlns:a16="http://schemas.microsoft.com/office/drawing/2014/main" id="{D7933CD1-CA99-6AE7-7318-286922951A84}"/>
              </a:ext>
            </a:extLst>
          </p:cNvPr>
          <p:cNvSpPr txBox="1"/>
          <p:nvPr/>
        </p:nvSpPr>
        <p:spPr>
          <a:xfrm rot="5400000">
            <a:off x="447509" y="1876475"/>
            <a:ext cx="882198" cy="137793"/>
          </a:xfrm>
          <a:custGeom>
            <a:avLst/>
            <a:gdLst/>
            <a:ahLst/>
            <a:cxnLst/>
            <a:rect l="l" t="t" r="r" b="b"/>
            <a:pathLst>
              <a:path w="882198" h="137793">
                <a:moveTo>
                  <a:pt x="855194" y="6001"/>
                </a:moveTo>
                <a:cubicBezTo>
                  <a:pt x="855202" y="6093"/>
                  <a:pt x="855236" y="6160"/>
                  <a:pt x="855294" y="6201"/>
                </a:cubicBezTo>
                <a:cubicBezTo>
                  <a:pt x="855352" y="6243"/>
                  <a:pt x="855386" y="6310"/>
                  <a:pt x="855394" y="6401"/>
                </a:cubicBezTo>
                <a:cubicBezTo>
                  <a:pt x="856191" y="6197"/>
                  <a:pt x="856949" y="6005"/>
                  <a:pt x="857671" y="5826"/>
                </a:cubicBezTo>
                <a:cubicBezTo>
                  <a:pt x="858392" y="5647"/>
                  <a:pt x="859101" y="5505"/>
                  <a:pt x="859798" y="5401"/>
                </a:cubicBezTo>
                <a:lnTo>
                  <a:pt x="859798" y="5001"/>
                </a:lnTo>
                <a:close/>
                <a:moveTo>
                  <a:pt x="842384" y="19201"/>
                </a:moveTo>
                <a:cubicBezTo>
                  <a:pt x="845695" y="17617"/>
                  <a:pt x="849131" y="16522"/>
                  <a:pt x="852692" y="15916"/>
                </a:cubicBezTo>
                <a:cubicBezTo>
                  <a:pt x="856253" y="15310"/>
                  <a:pt x="859889" y="15067"/>
                  <a:pt x="863600" y="15189"/>
                </a:cubicBezTo>
                <a:cubicBezTo>
                  <a:pt x="862627" y="14339"/>
                  <a:pt x="860838" y="13987"/>
                  <a:pt x="858233" y="14134"/>
                </a:cubicBezTo>
                <a:cubicBezTo>
                  <a:pt x="855629" y="14280"/>
                  <a:pt x="852846" y="14805"/>
                  <a:pt x="849886" y="15709"/>
                </a:cubicBezTo>
                <a:cubicBezTo>
                  <a:pt x="846926" y="16613"/>
                  <a:pt x="844425" y="17777"/>
                  <a:pt x="842384" y="19201"/>
                </a:cubicBezTo>
                <a:close/>
                <a:moveTo>
                  <a:pt x="821378" y="124791"/>
                </a:moveTo>
                <a:cubicBezTo>
                  <a:pt x="825293" y="126462"/>
                  <a:pt x="829759" y="126870"/>
                  <a:pt x="834779" y="126016"/>
                </a:cubicBezTo>
                <a:cubicBezTo>
                  <a:pt x="839798" y="125162"/>
                  <a:pt x="844668" y="123220"/>
                  <a:pt x="849389" y="120190"/>
                </a:cubicBezTo>
                <a:cubicBezTo>
                  <a:pt x="844969" y="122807"/>
                  <a:pt x="840399" y="124374"/>
                  <a:pt x="835680" y="124891"/>
                </a:cubicBezTo>
                <a:cubicBezTo>
                  <a:pt x="830960" y="125408"/>
                  <a:pt x="826193" y="125375"/>
                  <a:pt x="821378" y="124791"/>
                </a:cubicBezTo>
                <a:close/>
                <a:moveTo>
                  <a:pt x="795791" y="99409"/>
                </a:moveTo>
                <a:cubicBezTo>
                  <a:pt x="795104" y="97108"/>
                  <a:pt x="795179" y="95107"/>
                  <a:pt x="796015" y="93406"/>
                </a:cubicBezTo>
                <a:cubicBezTo>
                  <a:pt x="796852" y="91705"/>
                  <a:pt x="798374" y="90304"/>
                  <a:pt x="800582" y="89204"/>
                </a:cubicBezTo>
                <a:cubicBezTo>
                  <a:pt x="801352" y="88770"/>
                  <a:pt x="802059" y="88437"/>
                  <a:pt x="802703" y="88203"/>
                </a:cubicBezTo>
                <a:cubicBezTo>
                  <a:pt x="803348" y="87970"/>
                  <a:pt x="804105" y="88036"/>
                  <a:pt x="804974" y="88403"/>
                </a:cubicBezTo>
                <a:cubicBezTo>
                  <a:pt x="805556" y="86819"/>
                  <a:pt x="806038" y="85235"/>
                  <a:pt x="806421" y="83651"/>
                </a:cubicBezTo>
                <a:cubicBezTo>
                  <a:pt x="806804" y="82067"/>
                  <a:pt x="807186" y="80383"/>
                  <a:pt x="807569" y="78598"/>
                </a:cubicBezTo>
                <a:lnTo>
                  <a:pt x="807569" y="80199"/>
                </a:lnTo>
                <a:cubicBezTo>
                  <a:pt x="807660" y="81216"/>
                  <a:pt x="807738" y="82334"/>
                  <a:pt x="807803" y="83551"/>
                </a:cubicBezTo>
                <a:cubicBezTo>
                  <a:pt x="807868" y="84768"/>
                  <a:pt x="807999" y="85985"/>
                  <a:pt x="808194" y="87203"/>
                </a:cubicBezTo>
                <a:cubicBezTo>
                  <a:pt x="808198" y="87294"/>
                  <a:pt x="808240" y="87411"/>
                  <a:pt x="808319" y="87553"/>
                </a:cubicBezTo>
                <a:cubicBezTo>
                  <a:pt x="808398" y="87695"/>
                  <a:pt x="808489" y="87911"/>
                  <a:pt x="808593" y="88203"/>
                </a:cubicBezTo>
                <a:cubicBezTo>
                  <a:pt x="808627" y="87803"/>
                  <a:pt x="808760" y="87603"/>
                  <a:pt x="808993" y="87603"/>
                </a:cubicBezTo>
                <a:cubicBezTo>
                  <a:pt x="809501" y="88020"/>
                  <a:pt x="809984" y="88437"/>
                  <a:pt x="810441" y="88853"/>
                </a:cubicBezTo>
                <a:cubicBezTo>
                  <a:pt x="810899" y="89270"/>
                  <a:pt x="811282" y="89587"/>
                  <a:pt x="811590" y="89804"/>
                </a:cubicBezTo>
                <a:cubicBezTo>
                  <a:pt x="812177" y="90367"/>
                  <a:pt x="812601" y="90842"/>
                  <a:pt x="812863" y="91230"/>
                </a:cubicBezTo>
                <a:cubicBezTo>
                  <a:pt x="813126" y="91617"/>
                  <a:pt x="813300" y="92143"/>
                  <a:pt x="813388" y="92805"/>
                </a:cubicBezTo>
                <a:cubicBezTo>
                  <a:pt x="813945" y="94223"/>
                  <a:pt x="814428" y="95690"/>
                  <a:pt x="814836" y="97208"/>
                </a:cubicBezTo>
                <a:cubicBezTo>
                  <a:pt x="815244" y="98725"/>
                  <a:pt x="815826" y="100193"/>
                  <a:pt x="816584" y="101610"/>
                </a:cubicBezTo>
                <a:cubicBezTo>
                  <a:pt x="817974" y="105116"/>
                  <a:pt x="819888" y="107957"/>
                  <a:pt x="822328" y="110134"/>
                </a:cubicBezTo>
                <a:cubicBezTo>
                  <a:pt x="824768" y="112311"/>
                  <a:pt x="827783" y="113801"/>
                  <a:pt x="831375" y="114602"/>
                </a:cubicBezTo>
                <a:cubicBezTo>
                  <a:pt x="831679" y="114690"/>
                  <a:pt x="831971" y="114715"/>
                  <a:pt x="832250" y="114677"/>
                </a:cubicBezTo>
                <a:cubicBezTo>
                  <a:pt x="832530" y="114640"/>
                  <a:pt x="832772" y="114615"/>
                  <a:pt x="832976" y="114602"/>
                </a:cubicBezTo>
                <a:cubicBezTo>
                  <a:pt x="838860" y="112046"/>
                  <a:pt x="844106" y="108873"/>
                  <a:pt x="848714" y="105085"/>
                </a:cubicBezTo>
                <a:cubicBezTo>
                  <a:pt x="853322" y="101297"/>
                  <a:pt x="857417" y="96670"/>
                  <a:pt x="860999" y="91205"/>
                </a:cubicBezTo>
                <a:cubicBezTo>
                  <a:pt x="862400" y="89404"/>
                  <a:pt x="863200" y="87403"/>
                  <a:pt x="863401" y="85202"/>
                </a:cubicBezTo>
                <a:cubicBezTo>
                  <a:pt x="863501" y="82984"/>
                  <a:pt x="863050" y="81016"/>
                  <a:pt x="862049" y="79299"/>
                </a:cubicBezTo>
                <a:cubicBezTo>
                  <a:pt x="861049" y="77581"/>
                  <a:pt x="859497" y="76214"/>
                  <a:pt x="857395" y="75197"/>
                </a:cubicBezTo>
                <a:cubicBezTo>
                  <a:pt x="855294" y="74292"/>
                  <a:pt x="853142" y="73400"/>
                  <a:pt x="850940" y="72520"/>
                </a:cubicBezTo>
                <a:cubicBezTo>
                  <a:pt x="848738" y="71641"/>
                  <a:pt x="846487" y="70799"/>
                  <a:pt x="844185" y="69994"/>
                </a:cubicBezTo>
                <a:cubicBezTo>
                  <a:pt x="839377" y="68210"/>
                  <a:pt x="834733" y="66175"/>
                  <a:pt x="830253" y="63891"/>
                </a:cubicBezTo>
                <a:cubicBezTo>
                  <a:pt x="825772" y="61606"/>
                  <a:pt x="821482" y="58972"/>
                  <a:pt x="817383" y="55987"/>
                </a:cubicBezTo>
                <a:cubicBezTo>
                  <a:pt x="816168" y="55095"/>
                  <a:pt x="815002" y="54128"/>
                  <a:pt x="813887" y="53085"/>
                </a:cubicBezTo>
                <a:cubicBezTo>
                  <a:pt x="812772" y="52043"/>
                  <a:pt x="811806" y="50876"/>
                  <a:pt x="810991" y="49584"/>
                </a:cubicBezTo>
                <a:cubicBezTo>
                  <a:pt x="809412" y="47199"/>
                  <a:pt x="808500" y="44816"/>
                  <a:pt x="808253" y="42434"/>
                </a:cubicBezTo>
                <a:cubicBezTo>
                  <a:pt x="808005" y="40052"/>
                  <a:pt x="808252" y="37570"/>
                  <a:pt x="808993" y="34990"/>
                </a:cubicBezTo>
                <a:cubicBezTo>
                  <a:pt x="809879" y="32296"/>
                  <a:pt x="811003" y="29790"/>
                  <a:pt x="812364" y="27471"/>
                </a:cubicBezTo>
                <a:cubicBezTo>
                  <a:pt x="813725" y="25152"/>
                  <a:pt x="815398" y="22996"/>
                  <a:pt x="817383" y="21002"/>
                </a:cubicBezTo>
                <a:cubicBezTo>
                  <a:pt x="820771" y="17662"/>
                  <a:pt x="824435" y="14776"/>
                  <a:pt x="828377" y="12346"/>
                </a:cubicBezTo>
                <a:cubicBezTo>
                  <a:pt x="832319" y="9915"/>
                  <a:pt x="836587" y="8134"/>
                  <a:pt x="841182" y="7001"/>
                </a:cubicBezTo>
                <a:cubicBezTo>
                  <a:pt x="842988" y="6635"/>
                  <a:pt x="844781" y="6418"/>
                  <a:pt x="846562" y="6351"/>
                </a:cubicBezTo>
                <a:cubicBezTo>
                  <a:pt x="848342" y="6285"/>
                  <a:pt x="850085" y="6168"/>
                  <a:pt x="851791" y="6001"/>
                </a:cubicBezTo>
                <a:cubicBezTo>
                  <a:pt x="852362" y="5997"/>
                  <a:pt x="852871" y="5955"/>
                  <a:pt x="853317" y="5876"/>
                </a:cubicBezTo>
                <a:cubicBezTo>
                  <a:pt x="853763" y="5797"/>
                  <a:pt x="854322" y="5705"/>
                  <a:pt x="854993" y="5601"/>
                </a:cubicBezTo>
                <a:cubicBezTo>
                  <a:pt x="858008" y="4684"/>
                  <a:pt x="861034" y="4168"/>
                  <a:pt x="864071" y="4051"/>
                </a:cubicBezTo>
                <a:cubicBezTo>
                  <a:pt x="867108" y="3934"/>
                  <a:pt x="870080" y="4318"/>
                  <a:pt x="872989" y="5201"/>
                </a:cubicBezTo>
                <a:cubicBezTo>
                  <a:pt x="873987" y="5435"/>
                  <a:pt x="874986" y="5768"/>
                  <a:pt x="875985" y="6201"/>
                </a:cubicBezTo>
                <a:cubicBezTo>
                  <a:pt x="877462" y="6810"/>
                  <a:pt x="878552" y="7692"/>
                  <a:pt x="879255" y="8848"/>
                </a:cubicBezTo>
                <a:cubicBezTo>
                  <a:pt x="879958" y="10004"/>
                  <a:pt x="880399" y="11382"/>
                  <a:pt x="880578" y="12982"/>
                </a:cubicBezTo>
                <a:cubicBezTo>
                  <a:pt x="880791" y="16099"/>
                  <a:pt x="880616" y="19188"/>
                  <a:pt x="880054" y="22247"/>
                </a:cubicBezTo>
                <a:cubicBezTo>
                  <a:pt x="879492" y="25305"/>
                  <a:pt x="878469" y="28288"/>
                  <a:pt x="876983" y="31193"/>
                </a:cubicBezTo>
                <a:cubicBezTo>
                  <a:pt x="876005" y="32696"/>
                  <a:pt x="874965" y="34186"/>
                  <a:pt x="873863" y="35664"/>
                </a:cubicBezTo>
                <a:cubicBezTo>
                  <a:pt x="872760" y="37142"/>
                  <a:pt x="871470" y="38582"/>
                  <a:pt x="869993" y="39985"/>
                </a:cubicBezTo>
                <a:cubicBezTo>
                  <a:pt x="869594" y="40401"/>
                  <a:pt x="869194" y="40768"/>
                  <a:pt x="868795" y="41084"/>
                </a:cubicBezTo>
                <a:cubicBezTo>
                  <a:pt x="868396" y="41401"/>
                  <a:pt x="867996" y="41567"/>
                  <a:pt x="867597" y="41584"/>
                </a:cubicBezTo>
                <a:cubicBezTo>
                  <a:pt x="866294" y="41725"/>
                  <a:pt x="865003" y="41942"/>
                  <a:pt x="863724" y="42233"/>
                </a:cubicBezTo>
                <a:cubicBezTo>
                  <a:pt x="862445" y="42525"/>
                  <a:pt x="861203" y="42641"/>
                  <a:pt x="859997" y="42583"/>
                </a:cubicBezTo>
                <a:cubicBezTo>
                  <a:pt x="859605" y="42587"/>
                  <a:pt x="859189" y="42529"/>
                  <a:pt x="858746" y="42408"/>
                </a:cubicBezTo>
                <a:cubicBezTo>
                  <a:pt x="858304" y="42287"/>
                  <a:pt x="857787" y="42079"/>
                  <a:pt x="857195" y="41783"/>
                </a:cubicBezTo>
                <a:lnTo>
                  <a:pt x="859997" y="40984"/>
                </a:lnTo>
                <a:cubicBezTo>
                  <a:pt x="860769" y="40655"/>
                  <a:pt x="861328" y="40114"/>
                  <a:pt x="861674" y="39361"/>
                </a:cubicBezTo>
                <a:cubicBezTo>
                  <a:pt x="862020" y="38607"/>
                  <a:pt x="862328" y="37816"/>
                  <a:pt x="862599" y="36988"/>
                </a:cubicBezTo>
                <a:cubicBezTo>
                  <a:pt x="863471" y="34919"/>
                  <a:pt x="864030" y="32912"/>
                  <a:pt x="864276" y="30968"/>
                </a:cubicBezTo>
                <a:cubicBezTo>
                  <a:pt x="864522" y="29024"/>
                  <a:pt x="864630" y="26967"/>
                  <a:pt x="864601" y="24799"/>
                </a:cubicBezTo>
                <a:cubicBezTo>
                  <a:pt x="864584" y="23612"/>
                  <a:pt x="864517" y="22438"/>
                  <a:pt x="864401" y="21275"/>
                </a:cubicBezTo>
                <a:cubicBezTo>
                  <a:pt x="864284" y="20113"/>
                  <a:pt x="864218" y="18887"/>
                  <a:pt x="864201" y="17596"/>
                </a:cubicBezTo>
                <a:cubicBezTo>
                  <a:pt x="864101" y="17099"/>
                  <a:pt x="863901" y="16739"/>
                  <a:pt x="863600" y="16518"/>
                </a:cubicBezTo>
                <a:cubicBezTo>
                  <a:pt x="863300" y="16296"/>
                  <a:pt x="862900" y="16188"/>
                  <a:pt x="862399" y="16192"/>
                </a:cubicBezTo>
                <a:cubicBezTo>
                  <a:pt x="857800" y="15724"/>
                  <a:pt x="853388" y="16108"/>
                  <a:pt x="849164" y="17344"/>
                </a:cubicBezTo>
                <a:cubicBezTo>
                  <a:pt x="844940" y="18580"/>
                  <a:pt x="840878" y="20465"/>
                  <a:pt x="836979" y="23000"/>
                </a:cubicBezTo>
                <a:cubicBezTo>
                  <a:pt x="835999" y="23508"/>
                  <a:pt x="835107" y="24091"/>
                  <a:pt x="834302" y="24749"/>
                </a:cubicBezTo>
                <a:cubicBezTo>
                  <a:pt x="833497" y="25406"/>
                  <a:pt x="832655" y="26089"/>
                  <a:pt x="831775" y="26797"/>
                </a:cubicBezTo>
                <a:cubicBezTo>
                  <a:pt x="829807" y="28221"/>
                  <a:pt x="828489" y="29969"/>
                  <a:pt x="827822" y="32042"/>
                </a:cubicBezTo>
                <a:cubicBezTo>
                  <a:pt x="827155" y="34115"/>
                  <a:pt x="826938" y="36363"/>
                  <a:pt x="827171" y="38786"/>
                </a:cubicBezTo>
                <a:cubicBezTo>
                  <a:pt x="827326" y="41072"/>
                  <a:pt x="828018" y="43046"/>
                  <a:pt x="829248" y="44708"/>
                </a:cubicBezTo>
                <a:cubicBezTo>
                  <a:pt x="830478" y="46370"/>
                  <a:pt x="831921" y="47795"/>
                  <a:pt x="833576" y="48983"/>
                </a:cubicBezTo>
                <a:cubicBezTo>
                  <a:pt x="835390" y="50563"/>
                  <a:pt x="837317" y="51906"/>
                  <a:pt x="839356" y="53010"/>
                </a:cubicBezTo>
                <a:cubicBezTo>
                  <a:pt x="841395" y="54115"/>
                  <a:pt x="843472" y="55107"/>
                  <a:pt x="845586" y="55987"/>
                </a:cubicBezTo>
                <a:cubicBezTo>
                  <a:pt x="849093" y="57200"/>
                  <a:pt x="852537" y="58476"/>
                  <a:pt x="855919" y="59814"/>
                </a:cubicBezTo>
                <a:cubicBezTo>
                  <a:pt x="859300" y="61152"/>
                  <a:pt x="862594" y="62478"/>
                  <a:pt x="865799" y="63791"/>
                </a:cubicBezTo>
                <a:cubicBezTo>
                  <a:pt x="867892" y="64679"/>
                  <a:pt x="869897" y="65704"/>
                  <a:pt x="871816" y="66867"/>
                </a:cubicBezTo>
                <a:cubicBezTo>
                  <a:pt x="873734" y="68030"/>
                  <a:pt x="875589" y="69406"/>
                  <a:pt x="877383" y="70994"/>
                </a:cubicBezTo>
                <a:lnTo>
                  <a:pt x="877384" y="70994"/>
                </a:lnTo>
                <a:cubicBezTo>
                  <a:pt x="879511" y="73000"/>
                  <a:pt x="880951" y="75192"/>
                  <a:pt x="881704" y="77573"/>
                </a:cubicBezTo>
                <a:cubicBezTo>
                  <a:pt x="882458" y="79953"/>
                  <a:pt x="882349" y="82496"/>
                  <a:pt x="881379" y="85202"/>
                </a:cubicBezTo>
                <a:cubicBezTo>
                  <a:pt x="880559" y="87486"/>
                  <a:pt x="879552" y="89671"/>
                  <a:pt x="878358" y="91755"/>
                </a:cubicBezTo>
                <a:cubicBezTo>
                  <a:pt x="877163" y="93839"/>
                  <a:pt x="875906" y="95924"/>
                  <a:pt x="874587" y="98008"/>
                </a:cubicBezTo>
                <a:cubicBezTo>
                  <a:pt x="871483" y="102402"/>
                  <a:pt x="868002" y="106418"/>
                  <a:pt x="864145" y="110056"/>
                </a:cubicBezTo>
                <a:cubicBezTo>
                  <a:pt x="860287" y="113694"/>
                  <a:pt x="856103" y="117006"/>
                  <a:pt x="851591" y="119991"/>
                </a:cubicBezTo>
                <a:cubicBezTo>
                  <a:pt x="848297" y="122120"/>
                  <a:pt x="844827" y="123812"/>
                  <a:pt x="841182" y="125066"/>
                </a:cubicBezTo>
                <a:cubicBezTo>
                  <a:pt x="837538" y="126320"/>
                  <a:pt x="833668" y="126962"/>
                  <a:pt x="829573" y="126991"/>
                </a:cubicBezTo>
                <a:cubicBezTo>
                  <a:pt x="827561" y="126987"/>
                  <a:pt x="825587" y="126745"/>
                  <a:pt x="823651" y="126266"/>
                </a:cubicBezTo>
                <a:cubicBezTo>
                  <a:pt x="821715" y="125787"/>
                  <a:pt x="819892" y="125095"/>
                  <a:pt x="818182" y="124191"/>
                </a:cubicBezTo>
                <a:cubicBezTo>
                  <a:pt x="816380" y="123278"/>
                  <a:pt x="814640" y="122303"/>
                  <a:pt x="812963" y="121266"/>
                </a:cubicBezTo>
                <a:cubicBezTo>
                  <a:pt x="811286" y="120229"/>
                  <a:pt x="809696" y="119204"/>
                  <a:pt x="808194" y="118193"/>
                </a:cubicBezTo>
                <a:cubicBezTo>
                  <a:pt x="804684" y="115978"/>
                  <a:pt x="801890" y="113274"/>
                  <a:pt x="799812" y="110082"/>
                </a:cubicBezTo>
                <a:cubicBezTo>
                  <a:pt x="797734" y="106889"/>
                  <a:pt x="796394" y="103332"/>
                  <a:pt x="795791" y="99409"/>
                </a:cubicBezTo>
                <a:close/>
                <a:moveTo>
                  <a:pt x="756417" y="3801"/>
                </a:moveTo>
                <a:lnTo>
                  <a:pt x="757277" y="3601"/>
                </a:lnTo>
                <a:lnTo>
                  <a:pt x="757277" y="3755"/>
                </a:lnTo>
                <a:lnTo>
                  <a:pt x="756957" y="3801"/>
                </a:lnTo>
                <a:close/>
                <a:moveTo>
                  <a:pt x="748676" y="5801"/>
                </a:moveTo>
                <a:lnTo>
                  <a:pt x="749476" y="5801"/>
                </a:lnTo>
                <a:cubicBezTo>
                  <a:pt x="750288" y="5684"/>
                  <a:pt x="751114" y="5468"/>
                  <a:pt x="751951" y="5151"/>
                </a:cubicBezTo>
                <a:lnTo>
                  <a:pt x="753722" y="4428"/>
                </a:lnTo>
                <a:lnTo>
                  <a:pt x="748676" y="5601"/>
                </a:lnTo>
                <a:close/>
                <a:moveTo>
                  <a:pt x="738674" y="18203"/>
                </a:moveTo>
                <a:lnTo>
                  <a:pt x="738875" y="18403"/>
                </a:lnTo>
                <a:cubicBezTo>
                  <a:pt x="742271" y="18190"/>
                  <a:pt x="745679" y="17915"/>
                  <a:pt x="749101" y="17576"/>
                </a:cubicBezTo>
                <a:cubicBezTo>
                  <a:pt x="752522" y="17237"/>
                  <a:pt x="755981" y="16908"/>
                  <a:pt x="759477" y="16589"/>
                </a:cubicBezTo>
                <a:lnTo>
                  <a:pt x="759477" y="16582"/>
                </a:lnTo>
                <a:cubicBezTo>
                  <a:pt x="758889" y="16368"/>
                  <a:pt x="758314" y="16191"/>
                  <a:pt x="757752" y="16054"/>
                </a:cubicBezTo>
                <a:cubicBezTo>
                  <a:pt x="757189" y="15916"/>
                  <a:pt x="756564" y="15891"/>
                  <a:pt x="755877" y="15978"/>
                </a:cubicBezTo>
                <a:lnTo>
                  <a:pt x="742875" y="17003"/>
                </a:lnTo>
                <a:cubicBezTo>
                  <a:pt x="742362" y="17019"/>
                  <a:pt x="741788" y="17136"/>
                  <a:pt x="741150" y="17353"/>
                </a:cubicBezTo>
                <a:cubicBezTo>
                  <a:pt x="740512" y="17569"/>
                  <a:pt x="739887" y="17786"/>
                  <a:pt x="739275" y="18003"/>
                </a:cubicBezTo>
                <a:cubicBezTo>
                  <a:pt x="739087" y="18011"/>
                  <a:pt x="738962" y="18044"/>
                  <a:pt x="738899" y="18103"/>
                </a:cubicBezTo>
                <a:cubicBezTo>
                  <a:pt x="738837" y="18161"/>
                  <a:pt x="738762" y="18194"/>
                  <a:pt x="738674" y="18203"/>
                </a:cubicBezTo>
                <a:close/>
                <a:moveTo>
                  <a:pt x="679292" y="19203"/>
                </a:moveTo>
                <a:cubicBezTo>
                  <a:pt x="679925" y="19236"/>
                  <a:pt x="680459" y="19370"/>
                  <a:pt x="680892" y="19603"/>
                </a:cubicBezTo>
                <a:lnTo>
                  <a:pt x="684093" y="19603"/>
                </a:lnTo>
                <a:cubicBezTo>
                  <a:pt x="688060" y="20370"/>
                  <a:pt x="691927" y="20836"/>
                  <a:pt x="695694" y="21003"/>
                </a:cubicBezTo>
                <a:cubicBezTo>
                  <a:pt x="697903" y="21098"/>
                  <a:pt x="700136" y="21155"/>
                  <a:pt x="702395" y="21173"/>
                </a:cubicBezTo>
                <a:cubicBezTo>
                  <a:pt x="704653" y="21192"/>
                  <a:pt x="706887" y="21193"/>
                  <a:pt x="709095" y="21179"/>
                </a:cubicBezTo>
                <a:cubicBezTo>
                  <a:pt x="710306" y="21074"/>
                  <a:pt x="711530" y="20984"/>
                  <a:pt x="712766" y="20907"/>
                </a:cubicBezTo>
                <a:cubicBezTo>
                  <a:pt x="714002" y="20831"/>
                  <a:pt x="715176" y="20796"/>
                  <a:pt x="716287" y="20803"/>
                </a:cubicBezTo>
                <a:cubicBezTo>
                  <a:pt x="716862" y="20816"/>
                  <a:pt x="717212" y="20741"/>
                  <a:pt x="717336" y="20578"/>
                </a:cubicBezTo>
                <a:cubicBezTo>
                  <a:pt x="717461" y="20416"/>
                  <a:pt x="717511" y="20090"/>
                  <a:pt x="717486" y="19603"/>
                </a:cubicBezTo>
                <a:cubicBezTo>
                  <a:pt x="711199" y="20028"/>
                  <a:pt x="704934" y="20228"/>
                  <a:pt x="698693" y="20203"/>
                </a:cubicBezTo>
                <a:cubicBezTo>
                  <a:pt x="692452" y="20178"/>
                  <a:pt x="686185" y="19778"/>
                  <a:pt x="679892" y="19003"/>
                </a:cubicBezTo>
                <a:lnTo>
                  <a:pt x="679492" y="19003"/>
                </a:lnTo>
                <a:cubicBezTo>
                  <a:pt x="679526" y="19170"/>
                  <a:pt x="679459" y="19236"/>
                  <a:pt x="679292" y="19203"/>
                </a:cubicBezTo>
                <a:close/>
                <a:moveTo>
                  <a:pt x="672891" y="15202"/>
                </a:moveTo>
                <a:cubicBezTo>
                  <a:pt x="673000" y="14802"/>
                  <a:pt x="673183" y="14502"/>
                  <a:pt x="673441" y="14302"/>
                </a:cubicBezTo>
                <a:cubicBezTo>
                  <a:pt x="673700" y="14102"/>
                  <a:pt x="673983" y="14002"/>
                  <a:pt x="674292" y="14002"/>
                </a:cubicBezTo>
                <a:cubicBezTo>
                  <a:pt x="676058" y="14236"/>
                  <a:pt x="677725" y="14169"/>
                  <a:pt x="679292" y="13802"/>
                </a:cubicBezTo>
                <a:cubicBezTo>
                  <a:pt x="679588" y="13715"/>
                  <a:pt x="679896" y="13690"/>
                  <a:pt x="680217" y="13727"/>
                </a:cubicBezTo>
                <a:cubicBezTo>
                  <a:pt x="680538" y="13765"/>
                  <a:pt x="680897" y="13790"/>
                  <a:pt x="681292" y="13802"/>
                </a:cubicBezTo>
                <a:cubicBezTo>
                  <a:pt x="681405" y="13819"/>
                  <a:pt x="681530" y="13836"/>
                  <a:pt x="681667" y="13852"/>
                </a:cubicBezTo>
                <a:cubicBezTo>
                  <a:pt x="681805" y="13869"/>
                  <a:pt x="681880" y="13786"/>
                  <a:pt x="681892" y="13602"/>
                </a:cubicBezTo>
                <a:lnTo>
                  <a:pt x="682292" y="13602"/>
                </a:lnTo>
                <a:cubicBezTo>
                  <a:pt x="685093" y="13769"/>
                  <a:pt x="687893" y="13836"/>
                  <a:pt x="690693" y="13802"/>
                </a:cubicBezTo>
                <a:cubicBezTo>
                  <a:pt x="691994" y="13715"/>
                  <a:pt x="693244" y="13640"/>
                  <a:pt x="694444" y="13577"/>
                </a:cubicBezTo>
                <a:cubicBezTo>
                  <a:pt x="695644" y="13515"/>
                  <a:pt x="696794" y="13390"/>
                  <a:pt x="697894" y="13202"/>
                </a:cubicBezTo>
                <a:lnTo>
                  <a:pt x="715488" y="10802"/>
                </a:lnTo>
                <a:cubicBezTo>
                  <a:pt x="716978" y="10423"/>
                  <a:pt x="718443" y="10131"/>
                  <a:pt x="719884" y="9927"/>
                </a:cubicBezTo>
                <a:cubicBezTo>
                  <a:pt x="721324" y="9723"/>
                  <a:pt x="722789" y="9481"/>
                  <a:pt x="724279" y="9202"/>
                </a:cubicBezTo>
                <a:cubicBezTo>
                  <a:pt x="724987" y="9185"/>
                  <a:pt x="725669" y="9068"/>
                  <a:pt x="726327" y="8852"/>
                </a:cubicBezTo>
                <a:cubicBezTo>
                  <a:pt x="726984" y="8635"/>
                  <a:pt x="727567" y="8418"/>
                  <a:pt x="728075" y="8201"/>
                </a:cubicBezTo>
                <a:cubicBezTo>
                  <a:pt x="729774" y="7581"/>
                  <a:pt x="731524" y="6972"/>
                  <a:pt x="733324" y="6376"/>
                </a:cubicBezTo>
                <a:cubicBezTo>
                  <a:pt x="735124" y="5780"/>
                  <a:pt x="736974" y="5322"/>
                  <a:pt x="738875" y="5001"/>
                </a:cubicBezTo>
                <a:cubicBezTo>
                  <a:pt x="740279" y="4889"/>
                  <a:pt x="741671" y="4864"/>
                  <a:pt x="743050" y="4926"/>
                </a:cubicBezTo>
                <a:cubicBezTo>
                  <a:pt x="744429" y="4989"/>
                  <a:pt x="745771" y="5214"/>
                  <a:pt x="747075" y="5601"/>
                </a:cubicBezTo>
                <a:cubicBezTo>
                  <a:pt x="747367" y="5614"/>
                  <a:pt x="747634" y="5589"/>
                  <a:pt x="747876" y="5526"/>
                </a:cubicBezTo>
                <a:cubicBezTo>
                  <a:pt x="748117" y="5464"/>
                  <a:pt x="748384" y="5289"/>
                  <a:pt x="748676" y="5001"/>
                </a:cubicBezTo>
                <a:lnTo>
                  <a:pt x="755089" y="4072"/>
                </a:lnTo>
                <a:lnTo>
                  <a:pt x="755877" y="3801"/>
                </a:lnTo>
                <a:lnTo>
                  <a:pt x="756417" y="3801"/>
                </a:lnTo>
                <a:lnTo>
                  <a:pt x="755523" y="4009"/>
                </a:lnTo>
                <a:lnTo>
                  <a:pt x="756957" y="3801"/>
                </a:lnTo>
                <a:lnTo>
                  <a:pt x="757277" y="3801"/>
                </a:lnTo>
                <a:lnTo>
                  <a:pt x="757277" y="3755"/>
                </a:lnTo>
                <a:lnTo>
                  <a:pt x="762477" y="3001"/>
                </a:lnTo>
                <a:cubicBezTo>
                  <a:pt x="763474" y="3109"/>
                  <a:pt x="764432" y="3293"/>
                  <a:pt x="765353" y="3551"/>
                </a:cubicBezTo>
                <a:cubicBezTo>
                  <a:pt x="766274" y="3809"/>
                  <a:pt x="767182" y="4093"/>
                  <a:pt x="768078" y="4401"/>
                </a:cubicBezTo>
                <a:cubicBezTo>
                  <a:pt x="768661" y="4697"/>
                  <a:pt x="768995" y="5055"/>
                  <a:pt x="769078" y="5476"/>
                </a:cubicBezTo>
                <a:cubicBezTo>
                  <a:pt x="769162" y="5897"/>
                  <a:pt x="769095" y="6406"/>
                  <a:pt x="768878" y="7001"/>
                </a:cubicBezTo>
                <a:cubicBezTo>
                  <a:pt x="768586" y="7306"/>
                  <a:pt x="768320" y="7647"/>
                  <a:pt x="768078" y="8026"/>
                </a:cubicBezTo>
                <a:cubicBezTo>
                  <a:pt x="767836" y="8406"/>
                  <a:pt x="767570" y="8797"/>
                  <a:pt x="767278" y="9202"/>
                </a:cubicBezTo>
                <a:cubicBezTo>
                  <a:pt x="766990" y="9506"/>
                  <a:pt x="766766" y="9798"/>
                  <a:pt x="766603" y="10077"/>
                </a:cubicBezTo>
                <a:cubicBezTo>
                  <a:pt x="766440" y="10356"/>
                  <a:pt x="766265" y="10598"/>
                  <a:pt x="766078" y="10802"/>
                </a:cubicBezTo>
                <a:cubicBezTo>
                  <a:pt x="765986" y="10914"/>
                  <a:pt x="765920" y="11039"/>
                  <a:pt x="765878" y="11177"/>
                </a:cubicBezTo>
                <a:cubicBezTo>
                  <a:pt x="765836" y="11314"/>
                  <a:pt x="765769" y="11389"/>
                  <a:pt x="765678" y="11401"/>
                </a:cubicBezTo>
                <a:cubicBezTo>
                  <a:pt x="765369" y="11605"/>
                  <a:pt x="765086" y="11846"/>
                  <a:pt x="764828" y="12124"/>
                </a:cubicBezTo>
                <a:cubicBezTo>
                  <a:pt x="764569" y="12401"/>
                  <a:pt x="764386" y="12689"/>
                  <a:pt x="764278" y="12988"/>
                </a:cubicBezTo>
                <a:cubicBezTo>
                  <a:pt x="764174" y="12996"/>
                  <a:pt x="764082" y="13029"/>
                  <a:pt x="764003" y="13087"/>
                </a:cubicBezTo>
                <a:cubicBezTo>
                  <a:pt x="763923" y="13146"/>
                  <a:pt x="763882" y="13179"/>
                  <a:pt x="763878" y="13187"/>
                </a:cubicBezTo>
                <a:cubicBezTo>
                  <a:pt x="763761" y="13760"/>
                  <a:pt x="763494" y="14159"/>
                  <a:pt x="763078" y="14383"/>
                </a:cubicBezTo>
                <a:cubicBezTo>
                  <a:pt x="762661" y="14607"/>
                  <a:pt x="762194" y="14807"/>
                  <a:pt x="761677" y="14981"/>
                </a:cubicBezTo>
                <a:cubicBezTo>
                  <a:pt x="761556" y="15073"/>
                  <a:pt x="761348" y="15139"/>
                  <a:pt x="761052" y="15181"/>
                </a:cubicBezTo>
                <a:cubicBezTo>
                  <a:pt x="760757" y="15222"/>
                  <a:pt x="760498" y="15289"/>
                  <a:pt x="760277" y="15380"/>
                </a:cubicBezTo>
                <a:cubicBezTo>
                  <a:pt x="760173" y="15571"/>
                  <a:pt x="760031" y="15687"/>
                  <a:pt x="759852" y="15729"/>
                </a:cubicBezTo>
                <a:cubicBezTo>
                  <a:pt x="759673" y="15771"/>
                  <a:pt x="759481" y="15787"/>
                  <a:pt x="759277" y="15779"/>
                </a:cubicBezTo>
                <a:lnTo>
                  <a:pt x="759877" y="16177"/>
                </a:lnTo>
                <a:cubicBezTo>
                  <a:pt x="759981" y="16202"/>
                  <a:pt x="760073" y="16304"/>
                  <a:pt x="760152" y="16483"/>
                </a:cubicBezTo>
                <a:cubicBezTo>
                  <a:pt x="760231" y="16662"/>
                  <a:pt x="760273" y="16769"/>
                  <a:pt x="760277" y="16803"/>
                </a:cubicBezTo>
                <a:cubicBezTo>
                  <a:pt x="760256" y="16907"/>
                  <a:pt x="760148" y="16998"/>
                  <a:pt x="759952" y="17078"/>
                </a:cubicBezTo>
                <a:cubicBezTo>
                  <a:pt x="759756" y="17157"/>
                  <a:pt x="759598" y="17199"/>
                  <a:pt x="759477" y="17203"/>
                </a:cubicBezTo>
                <a:cubicBezTo>
                  <a:pt x="758877" y="17294"/>
                  <a:pt x="758277" y="17361"/>
                  <a:pt x="757677" y="17403"/>
                </a:cubicBezTo>
                <a:cubicBezTo>
                  <a:pt x="757077" y="17444"/>
                  <a:pt x="756477" y="17511"/>
                  <a:pt x="755877" y="17603"/>
                </a:cubicBezTo>
                <a:lnTo>
                  <a:pt x="747276" y="18203"/>
                </a:lnTo>
                <a:cubicBezTo>
                  <a:pt x="744709" y="18571"/>
                  <a:pt x="742042" y="18831"/>
                  <a:pt x="739275" y="18984"/>
                </a:cubicBezTo>
                <a:cubicBezTo>
                  <a:pt x="738895" y="18980"/>
                  <a:pt x="738654" y="19038"/>
                  <a:pt x="738549" y="19158"/>
                </a:cubicBezTo>
                <a:cubicBezTo>
                  <a:pt x="738445" y="19279"/>
                  <a:pt x="738354" y="19487"/>
                  <a:pt x="738274" y="19782"/>
                </a:cubicBezTo>
                <a:cubicBezTo>
                  <a:pt x="737866" y="21884"/>
                  <a:pt x="737483" y="23975"/>
                  <a:pt x="737124" y="26054"/>
                </a:cubicBezTo>
                <a:cubicBezTo>
                  <a:pt x="736766" y="28133"/>
                  <a:pt x="736483" y="30175"/>
                  <a:pt x="736274" y="32179"/>
                </a:cubicBezTo>
                <a:cubicBezTo>
                  <a:pt x="735987" y="34376"/>
                  <a:pt x="735762" y="36534"/>
                  <a:pt x="735599" y="38655"/>
                </a:cubicBezTo>
                <a:cubicBezTo>
                  <a:pt x="735437" y="40776"/>
                  <a:pt x="735262" y="42885"/>
                  <a:pt x="735074" y="44981"/>
                </a:cubicBezTo>
                <a:cubicBezTo>
                  <a:pt x="734707" y="50415"/>
                  <a:pt x="734241" y="55749"/>
                  <a:pt x="733674" y="60983"/>
                </a:cubicBezTo>
                <a:lnTo>
                  <a:pt x="733074" y="68784"/>
                </a:lnTo>
                <a:cubicBezTo>
                  <a:pt x="732882" y="70405"/>
                  <a:pt x="732716" y="72064"/>
                  <a:pt x="732574" y="73760"/>
                </a:cubicBezTo>
                <a:cubicBezTo>
                  <a:pt x="732432" y="75456"/>
                  <a:pt x="732265" y="77064"/>
                  <a:pt x="732074" y="78585"/>
                </a:cubicBezTo>
                <a:cubicBezTo>
                  <a:pt x="731965" y="80173"/>
                  <a:pt x="731832" y="81698"/>
                  <a:pt x="731674" y="83161"/>
                </a:cubicBezTo>
                <a:cubicBezTo>
                  <a:pt x="731515" y="84624"/>
                  <a:pt x="731382" y="86099"/>
                  <a:pt x="731274" y="87586"/>
                </a:cubicBezTo>
                <a:cubicBezTo>
                  <a:pt x="731165" y="89249"/>
                  <a:pt x="731032" y="90824"/>
                  <a:pt x="730873" y="92312"/>
                </a:cubicBezTo>
                <a:cubicBezTo>
                  <a:pt x="730715" y="93800"/>
                  <a:pt x="730582" y="95425"/>
                  <a:pt x="730474" y="97188"/>
                </a:cubicBezTo>
                <a:cubicBezTo>
                  <a:pt x="730286" y="98484"/>
                  <a:pt x="730161" y="99842"/>
                  <a:pt x="730098" y="101263"/>
                </a:cubicBezTo>
                <a:cubicBezTo>
                  <a:pt x="730036" y="102684"/>
                  <a:pt x="729961" y="104193"/>
                  <a:pt x="729873" y="105789"/>
                </a:cubicBezTo>
                <a:cubicBezTo>
                  <a:pt x="729682" y="107589"/>
                  <a:pt x="729565" y="109439"/>
                  <a:pt x="729523" y="111339"/>
                </a:cubicBezTo>
                <a:cubicBezTo>
                  <a:pt x="729482" y="113240"/>
                  <a:pt x="729465" y="115190"/>
                  <a:pt x="729473" y="117190"/>
                </a:cubicBezTo>
                <a:cubicBezTo>
                  <a:pt x="729465" y="117694"/>
                  <a:pt x="729432" y="118236"/>
                  <a:pt x="729374" y="118815"/>
                </a:cubicBezTo>
                <a:cubicBezTo>
                  <a:pt x="729315" y="119395"/>
                  <a:pt x="729282" y="119986"/>
                  <a:pt x="729273" y="120590"/>
                </a:cubicBezTo>
                <a:cubicBezTo>
                  <a:pt x="729265" y="120590"/>
                  <a:pt x="729232" y="120641"/>
                  <a:pt x="729174" y="120741"/>
                </a:cubicBezTo>
                <a:cubicBezTo>
                  <a:pt x="729115" y="120841"/>
                  <a:pt x="729082" y="120991"/>
                  <a:pt x="729074" y="121191"/>
                </a:cubicBezTo>
                <a:cubicBezTo>
                  <a:pt x="728441" y="121824"/>
                  <a:pt x="727908" y="122557"/>
                  <a:pt x="727475" y="123391"/>
                </a:cubicBezTo>
                <a:cubicBezTo>
                  <a:pt x="727509" y="123558"/>
                  <a:pt x="727442" y="123624"/>
                  <a:pt x="727276" y="123591"/>
                </a:cubicBezTo>
                <a:lnTo>
                  <a:pt x="726876" y="124191"/>
                </a:lnTo>
                <a:cubicBezTo>
                  <a:pt x="726784" y="124603"/>
                  <a:pt x="726618" y="124979"/>
                  <a:pt x="726377" y="125316"/>
                </a:cubicBezTo>
                <a:cubicBezTo>
                  <a:pt x="726135" y="125654"/>
                  <a:pt x="725769" y="125879"/>
                  <a:pt x="725278" y="125991"/>
                </a:cubicBezTo>
                <a:cubicBezTo>
                  <a:pt x="725269" y="125987"/>
                  <a:pt x="725236" y="125995"/>
                  <a:pt x="725178" y="126016"/>
                </a:cubicBezTo>
                <a:cubicBezTo>
                  <a:pt x="725120" y="126037"/>
                  <a:pt x="725086" y="126095"/>
                  <a:pt x="725078" y="126191"/>
                </a:cubicBezTo>
                <a:cubicBezTo>
                  <a:pt x="724878" y="126404"/>
                  <a:pt x="724678" y="126679"/>
                  <a:pt x="724479" y="127016"/>
                </a:cubicBezTo>
                <a:cubicBezTo>
                  <a:pt x="724279" y="127354"/>
                  <a:pt x="724079" y="127679"/>
                  <a:pt x="723879" y="127992"/>
                </a:cubicBezTo>
                <a:cubicBezTo>
                  <a:pt x="723788" y="128192"/>
                  <a:pt x="723721" y="128341"/>
                  <a:pt x="723679" y="128442"/>
                </a:cubicBezTo>
                <a:cubicBezTo>
                  <a:pt x="723638" y="128541"/>
                  <a:pt x="723571" y="128592"/>
                  <a:pt x="723480" y="128592"/>
                </a:cubicBezTo>
                <a:cubicBezTo>
                  <a:pt x="723101" y="128642"/>
                  <a:pt x="722760" y="128792"/>
                  <a:pt x="722456" y="129042"/>
                </a:cubicBezTo>
                <a:cubicBezTo>
                  <a:pt x="722152" y="129292"/>
                  <a:pt x="721761" y="129342"/>
                  <a:pt x="721282" y="129192"/>
                </a:cubicBezTo>
                <a:cubicBezTo>
                  <a:pt x="721082" y="129025"/>
                  <a:pt x="720882" y="128958"/>
                  <a:pt x="720683" y="128992"/>
                </a:cubicBezTo>
                <a:lnTo>
                  <a:pt x="720683" y="130792"/>
                </a:lnTo>
                <a:cubicBezTo>
                  <a:pt x="720674" y="130892"/>
                  <a:pt x="720641" y="130992"/>
                  <a:pt x="720583" y="131092"/>
                </a:cubicBezTo>
                <a:cubicBezTo>
                  <a:pt x="720524" y="131192"/>
                  <a:pt x="720491" y="131292"/>
                  <a:pt x="720483" y="131392"/>
                </a:cubicBezTo>
                <a:cubicBezTo>
                  <a:pt x="720083" y="131225"/>
                  <a:pt x="719884" y="131158"/>
                  <a:pt x="719884" y="131192"/>
                </a:cubicBezTo>
                <a:cubicBezTo>
                  <a:pt x="719759" y="130888"/>
                  <a:pt x="719659" y="130596"/>
                  <a:pt x="719584" y="130317"/>
                </a:cubicBezTo>
                <a:cubicBezTo>
                  <a:pt x="719509" y="130038"/>
                  <a:pt x="719609" y="129796"/>
                  <a:pt x="719884" y="129592"/>
                </a:cubicBezTo>
                <a:lnTo>
                  <a:pt x="719884" y="129392"/>
                </a:lnTo>
                <a:lnTo>
                  <a:pt x="719284" y="128792"/>
                </a:lnTo>
                <a:cubicBezTo>
                  <a:pt x="719118" y="128025"/>
                  <a:pt x="718652" y="127958"/>
                  <a:pt x="717886" y="128592"/>
                </a:cubicBezTo>
                <a:cubicBezTo>
                  <a:pt x="717653" y="128758"/>
                  <a:pt x="717320" y="128825"/>
                  <a:pt x="716887" y="128792"/>
                </a:cubicBezTo>
                <a:lnTo>
                  <a:pt x="716487" y="128792"/>
                </a:lnTo>
                <a:cubicBezTo>
                  <a:pt x="716379" y="129150"/>
                  <a:pt x="716246" y="129283"/>
                  <a:pt x="716088" y="129192"/>
                </a:cubicBezTo>
                <a:cubicBezTo>
                  <a:pt x="715930" y="129100"/>
                  <a:pt x="715796" y="129033"/>
                  <a:pt x="715688" y="128992"/>
                </a:cubicBezTo>
                <a:cubicBezTo>
                  <a:pt x="715288" y="128825"/>
                  <a:pt x="715089" y="128758"/>
                  <a:pt x="715089" y="128792"/>
                </a:cubicBezTo>
                <a:cubicBezTo>
                  <a:pt x="714489" y="128625"/>
                  <a:pt x="714090" y="128358"/>
                  <a:pt x="713890" y="127992"/>
                </a:cubicBezTo>
                <a:cubicBezTo>
                  <a:pt x="713586" y="127871"/>
                  <a:pt x="713295" y="127662"/>
                  <a:pt x="713016" y="127366"/>
                </a:cubicBezTo>
                <a:cubicBezTo>
                  <a:pt x="712737" y="127071"/>
                  <a:pt x="712496" y="126812"/>
                  <a:pt x="712292" y="126591"/>
                </a:cubicBezTo>
                <a:cubicBezTo>
                  <a:pt x="711925" y="126191"/>
                  <a:pt x="711659" y="125591"/>
                  <a:pt x="711492" y="124791"/>
                </a:cubicBezTo>
                <a:cubicBezTo>
                  <a:pt x="711393" y="124603"/>
                  <a:pt x="711293" y="124478"/>
                  <a:pt x="711193" y="124416"/>
                </a:cubicBezTo>
                <a:cubicBezTo>
                  <a:pt x="711093" y="124353"/>
                  <a:pt x="710993" y="124278"/>
                  <a:pt x="710893" y="124191"/>
                </a:cubicBezTo>
                <a:lnTo>
                  <a:pt x="710693" y="124191"/>
                </a:lnTo>
                <a:cubicBezTo>
                  <a:pt x="710697" y="124278"/>
                  <a:pt x="710689" y="124353"/>
                  <a:pt x="710668" y="124416"/>
                </a:cubicBezTo>
                <a:cubicBezTo>
                  <a:pt x="710648" y="124478"/>
                  <a:pt x="710589" y="124603"/>
                  <a:pt x="710494" y="124791"/>
                </a:cubicBezTo>
                <a:lnTo>
                  <a:pt x="709894" y="125791"/>
                </a:lnTo>
                <a:cubicBezTo>
                  <a:pt x="709778" y="125791"/>
                  <a:pt x="709611" y="125741"/>
                  <a:pt x="709395" y="125641"/>
                </a:cubicBezTo>
                <a:cubicBezTo>
                  <a:pt x="709178" y="125541"/>
                  <a:pt x="709012" y="125391"/>
                  <a:pt x="708895" y="125191"/>
                </a:cubicBezTo>
                <a:lnTo>
                  <a:pt x="707896" y="122991"/>
                </a:lnTo>
                <a:cubicBezTo>
                  <a:pt x="707800" y="122974"/>
                  <a:pt x="707741" y="122908"/>
                  <a:pt x="707721" y="122791"/>
                </a:cubicBezTo>
                <a:cubicBezTo>
                  <a:pt x="707700" y="122674"/>
                  <a:pt x="707692" y="122607"/>
                  <a:pt x="707696" y="122591"/>
                </a:cubicBezTo>
                <a:cubicBezTo>
                  <a:pt x="708062" y="122291"/>
                  <a:pt x="708229" y="121941"/>
                  <a:pt x="708196" y="121541"/>
                </a:cubicBezTo>
                <a:cubicBezTo>
                  <a:pt x="708162" y="121141"/>
                  <a:pt x="708129" y="120691"/>
                  <a:pt x="708096" y="120190"/>
                </a:cubicBezTo>
                <a:cubicBezTo>
                  <a:pt x="708179" y="119303"/>
                  <a:pt x="708212" y="118428"/>
                  <a:pt x="708196" y="117565"/>
                </a:cubicBezTo>
                <a:cubicBezTo>
                  <a:pt x="708179" y="116703"/>
                  <a:pt x="708212" y="115778"/>
                  <a:pt x="708296" y="114790"/>
                </a:cubicBezTo>
                <a:lnTo>
                  <a:pt x="708695" y="104789"/>
                </a:lnTo>
                <a:lnTo>
                  <a:pt x="709295" y="97988"/>
                </a:lnTo>
                <a:lnTo>
                  <a:pt x="710494" y="85386"/>
                </a:lnTo>
                <a:cubicBezTo>
                  <a:pt x="710785" y="82873"/>
                  <a:pt x="711051" y="80298"/>
                  <a:pt x="711293" y="77660"/>
                </a:cubicBezTo>
                <a:cubicBezTo>
                  <a:pt x="711534" y="75022"/>
                  <a:pt x="711800" y="72397"/>
                  <a:pt x="712092" y="69784"/>
                </a:cubicBezTo>
                <a:cubicBezTo>
                  <a:pt x="712179" y="68367"/>
                  <a:pt x="712254" y="66901"/>
                  <a:pt x="712317" y="65384"/>
                </a:cubicBezTo>
                <a:cubicBezTo>
                  <a:pt x="712379" y="63867"/>
                  <a:pt x="712504" y="62400"/>
                  <a:pt x="712691" y="60983"/>
                </a:cubicBezTo>
                <a:cubicBezTo>
                  <a:pt x="712799" y="59275"/>
                  <a:pt x="712933" y="57591"/>
                  <a:pt x="713091" y="55933"/>
                </a:cubicBezTo>
                <a:cubicBezTo>
                  <a:pt x="713249" y="54274"/>
                  <a:pt x="713382" y="52690"/>
                  <a:pt x="713491" y="51182"/>
                </a:cubicBezTo>
                <a:cubicBezTo>
                  <a:pt x="713682" y="49486"/>
                  <a:pt x="713848" y="47827"/>
                  <a:pt x="713990" y="46206"/>
                </a:cubicBezTo>
                <a:cubicBezTo>
                  <a:pt x="714131" y="44585"/>
                  <a:pt x="714298" y="42977"/>
                  <a:pt x="714489" y="41381"/>
                </a:cubicBezTo>
                <a:cubicBezTo>
                  <a:pt x="714922" y="36947"/>
                  <a:pt x="715455" y="32613"/>
                  <a:pt x="716088" y="28379"/>
                </a:cubicBezTo>
                <a:cubicBezTo>
                  <a:pt x="716104" y="27266"/>
                  <a:pt x="716221" y="26191"/>
                  <a:pt x="716437" y="25154"/>
                </a:cubicBezTo>
                <a:cubicBezTo>
                  <a:pt x="716654" y="24116"/>
                  <a:pt x="716870" y="23191"/>
                  <a:pt x="717087" y="22378"/>
                </a:cubicBezTo>
                <a:lnTo>
                  <a:pt x="717087" y="21378"/>
                </a:lnTo>
                <a:lnTo>
                  <a:pt x="713890" y="21378"/>
                </a:lnTo>
                <a:cubicBezTo>
                  <a:pt x="712979" y="21386"/>
                  <a:pt x="712005" y="21420"/>
                  <a:pt x="710968" y="21478"/>
                </a:cubicBezTo>
                <a:cubicBezTo>
                  <a:pt x="709931" y="21537"/>
                  <a:pt x="708907" y="21570"/>
                  <a:pt x="707896" y="21578"/>
                </a:cubicBezTo>
                <a:cubicBezTo>
                  <a:pt x="706487" y="21582"/>
                  <a:pt x="705054" y="21574"/>
                  <a:pt x="703595" y="21553"/>
                </a:cubicBezTo>
                <a:cubicBezTo>
                  <a:pt x="702137" y="21532"/>
                  <a:pt x="700703" y="21474"/>
                  <a:pt x="699295" y="21378"/>
                </a:cubicBezTo>
                <a:cubicBezTo>
                  <a:pt x="697486" y="21378"/>
                  <a:pt x="695652" y="21329"/>
                  <a:pt x="693794" y="21232"/>
                </a:cubicBezTo>
                <a:cubicBezTo>
                  <a:pt x="691935" y="21134"/>
                  <a:pt x="690102" y="20991"/>
                  <a:pt x="688293" y="20803"/>
                </a:cubicBezTo>
                <a:cubicBezTo>
                  <a:pt x="686981" y="20678"/>
                  <a:pt x="685605" y="20478"/>
                  <a:pt x="684168" y="20202"/>
                </a:cubicBezTo>
                <a:cubicBezTo>
                  <a:pt x="682730" y="19927"/>
                  <a:pt x="681305" y="19725"/>
                  <a:pt x="679892" y="19597"/>
                </a:cubicBezTo>
                <a:lnTo>
                  <a:pt x="676692" y="18403"/>
                </a:lnTo>
                <a:cubicBezTo>
                  <a:pt x="676487" y="18311"/>
                  <a:pt x="676296" y="18244"/>
                  <a:pt x="676117" y="18203"/>
                </a:cubicBezTo>
                <a:cubicBezTo>
                  <a:pt x="675937" y="18161"/>
                  <a:pt x="675796" y="18094"/>
                  <a:pt x="675692" y="18003"/>
                </a:cubicBezTo>
                <a:cubicBezTo>
                  <a:pt x="675396" y="17619"/>
                  <a:pt x="675087" y="17336"/>
                  <a:pt x="674767" y="17153"/>
                </a:cubicBezTo>
                <a:cubicBezTo>
                  <a:pt x="674446" y="16969"/>
                  <a:pt x="674087" y="16786"/>
                  <a:pt x="673691" y="16603"/>
                </a:cubicBezTo>
                <a:cubicBezTo>
                  <a:pt x="673483" y="16507"/>
                  <a:pt x="673300" y="16348"/>
                  <a:pt x="673141" y="16128"/>
                </a:cubicBezTo>
                <a:cubicBezTo>
                  <a:pt x="672983" y="15907"/>
                  <a:pt x="672900" y="15598"/>
                  <a:pt x="672891" y="15202"/>
                </a:cubicBezTo>
                <a:close/>
                <a:moveTo>
                  <a:pt x="571168" y="36980"/>
                </a:moveTo>
                <a:cubicBezTo>
                  <a:pt x="571260" y="37980"/>
                  <a:pt x="571327" y="38980"/>
                  <a:pt x="571369" y="39981"/>
                </a:cubicBezTo>
                <a:cubicBezTo>
                  <a:pt x="571410" y="40981"/>
                  <a:pt x="571477" y="41981"/>
                  <a:pt x="571569" y="42981"/>
                </a:cubicBezTo>
                <a:cubicBezTo>
                  <a:pt x="571565" y="44185"/>
                  <a:pt x="571573" y="45427"/>
                  <a:pt x="571594" y="46706"/>
                </a:cubicBezTo>
                <a:cubicBezTo>
                  <a:pt x="571615" y="47986"/>
                  <a:pt x="571674" y="49277"/>
                  <a:pt x="571770" y="50582"/>
                </a:cubicBezTo>
                <a:cubicBezTo>
                  <a:pt x="571774" y="51199"/>
                  <a:pt x="571816" y="51815"/>
                  <a:pt x="571895" y="52432"/>
                </a:cubicBezTo>
                <a:cubicBezTo>
                  <a:pt x="571975" y="53049"/>
                  <a:pt x="572067" y="53565"/>
                  <a:pt x="572171" y="53982"/>
                </a:cubicBezTo>
                <a:lnTo>
                  <a:pt x="572372" y="53982"/>
                </a:lnTo>
                <a:lnTo>
                  <a:pt x="572573" y="53182"/>
                </a:lnTo>
                <a:cubicBezTo>
                  <a:pt x="572970" y="52174"/>
                  <a:pt x="573330" y="51140"/>
                  <a:pt x="573652" y="50082"/>
                </a:cubicBezTo>
                <a:cubicBezTo>
                  <a:pt x="573974" y="49023"/>
                  <a:pt x="574283" y="47990"/>
                  <a:pt x="574580" y="46981"/>
                </a:cubicBezTo>
                <a:cubicBezTo>
                  <a:pt x="574877" y="46194"/>
                  <a:pt x="575136" y="45369"/>
                  <a:pt x="575358" y="44506"/>
                </a:cubicBezTo>
                <a:cubicBezTo>
                  <a:pt x="575579" y="43643"/>
                  <a:pt x="575789" y="42668"/>
                  <a:pt x="575985" y="41581"/>
                </a:cubicBezTo>
                <a:cubicBezTo>
                  <a:pt x="576387" y="40756"/>
                  <a:pt x="576788" y="39805"/>
                  <a:pt x="577189" y="38730"/>
                </a:cubicBezTo>
                <a:cubicBezTo>
                  <a:pt x="577591" y="37655"/>
                  <a:pt x="577992" y="36605"/>
                  <a:pt x="578394" y="35580"/>
                </a:cubicBezTo>
                <a:cubicBezTo>
                  <a:pt x="578394" y="34578"/>
                  <a:pt x="578593" y="33582"/>
                  <a:pt x="578993" y="32592"/>
                </a:cubicBezTo>
                <a:cubicBezTo>
                  <a:pt x="578989" y="32481"/>
                  <a:pt x="578947" y="32358"/>
                  <a:pt x="578868" y="32223"/>
                </a:cubicBezTo>
                <a:cubicBezTo>
                  <a:pt x="578789" y="32087"/>
                  <a:pt x="578697" y="32014"/>
                  <a:pt x="578593" y="32001"/>
                </a:cubicBezTo>
                <a:cubicBezTo>
                  <a:pt x="578193" y="31604"/>
                  <a:pt x="577591" y="31205"/>
                  <a:pt x="576788" y="30804"/>
                </a:cubicBezTo>
                <a:cubicBezTo>
                  <a:pt x="576173" y="30604"/>
                  <a:pt x="575546" y="30454"/>
                  <a:pt x="574906" y="30354"/>
                </a:cubicBezTo>
                <a:cubicBezTo>
                  <a:pt x="574266" y="30254"/>
                  <a:pt x="573689" y="30204"/>
                  <a:pt x="573175" y="30204"/>
                </a:cubicBezTo>
                <a:cubicBezTo>
                  <a:pt x="572477" y="30092"/>
                  <a:pt x="571967" y="30117"/>
                  <a:pt x="571645" y="30279"/>
                </a:cubicBezTo>
                <a:cubicBezTo>
                  <a:pt x="571323" y="30442"/>
                  <a:pt x="571164" y="30817"/>
                  <a:pt x="571168" y="31404"/>
                </a:cubicBezTo>
                <a:close/>
                <a:moveTo>
                  <a:pt x="552190" y="120190"/>
                </a:moveTo>
                <a:cubicBezTo>
                  <a:pt x="552467" y="118903"/>
                  <a:pt x="552707" y="117628"/>
                  <a:pt x="552909" y="116365"/>
                </a:cubicBezTo>
                <a:cubicBezTo>
                  <a:pt x="553112" y="115102"/>
                  <a:pt x="553401" y="113777"/>
                  <a:pt x="553777" y="112389"/>
                </a:cubicBezTo>
                <a:cubicBezTo>
                  <a:pt x="554265" y="110894"/>
                  <a:pt x="554729" y="109435"/>
                  <a:pt x="555169" y="108014"/>
                </a:cubicBezTo>
                <a:cubicBezTo>
                  <a:pt x="555609" y="106593"/>
                  <a:pt x="556076" y="105184"/>
                  <a:pt x="556568" y="103788"/>
                </a:cubicBezTo>
                <a:cubicBezTo>
                  <a:pt x="557061" y="101888"/>
                  <a:pt x="557579" y="100038"/>
                  <a:pt x="558121" y="98238"/>
                </a:cubicBezTo>
                <a:cubicBezTo>
                  <a:pt x="558664" y="96437"/>
                  <a:pt x="559282" y="94687"/>
                  <a:pt x="559975" y="92987"/>
                </a:cubicBezTo>
                <a:cubicBezTo>
                  <a:pt x="560396" y="91199"/>
                  <a:pt x="560906" y="89424"/>
                  <a:pt x="561503" y="87662"/>
                </a:cubicBezTo>
                <a:cubicBezTo>
                  <a:pt x="562099" y="85899"/>
                  <a:pt x="562659" y="84073"/>
                  <a:pt x="563181" y="82186"/>
                </a:cubicBezTo>
                <a:cubicBezTo>
                  <a:pt x="563577" y="80852"/>
                  <a:pt x="563986" y="79419"/>
                  <a:pt x="564408" y="77885"/>
                </a:cubicBezTo>
                <a:cubicBezTo>
                  <a:pt x="564830" y="76352"/>
                  <a:pt x="565289" y="74918"/>
                  <a:pt x="565786" y="73585"/>
                </a:cubicBezTo>
                <a:cubicBezTo>
                  <a:pt x="566274" y="72472"/>
                  <a:pt x="566650" y="71297"/>
                  <a:pt x="566913" y="70059"/>
                </a:cubicBezTo>
                <a:cubicBezTo>
                  <a:pt x="567176" y="68822"/>
                  <a:pt x="567401" y="67596"/>
                  <a:pt x="567589" y="66384"/>
                </a:cubicBezTo>
                <a:cubicBezTo>
                  <a:pt x="568002" y="64788"/>
                  <a:pt x="568378" y="63179"/>
                  <a:pt x="568716" y="61558"/>
                </a:cubicBezTo>
                <a:cubicBezTo>
                  <a:pt x="569054" y="59937"/>
                  <a:pt x="569280" y="58279"/>
                  <a:pt x="569392" y="56583"/>
                </a:cubicBezTo>
                <a:cubicBezTo>
                  <a:pt x="569866" y="54378"/>
                  <a:pt x="570154" y="52186"/>
                  <a:pt x="570257" y="50007"/>
                </a:cubicBezTo>
                <a:cubicBezTo>
                  <a:pt x="570360" y="47827"/>
                  <a:pt x="570401" y="45685"/>
                  <a:pt x="570380" y="43581"/>
                </a:cubicBezTo>
                <a:cubicBezTo>
                  <a:pt x="570368" y="42481"/>
                  <a:pt x="570294" y="41381"/>
                  <a:pt x="570159" y="40280"/>
                </a:cubicBezTo>
                <a:cubicBezTo>
                  <a:pt x="570023" y="39180"/>
                  <a:pt x="569900" y="38080"/>
                  <a:pt x="569789" y="36980"/>
                </a:cubicBezTo>
                <a:cubicBezTo>
                  <a:pt x="569781" y="35984"/>
                  <a:pt x="569748" y="35027"/>
                  <a:pt x="569691" y="34109"/>
                </a:cubicBezTo>
                <a:cubicBezTo>
                  <a:pt x="569634" y="33191"/>
                  <a:pt x="569601" y="32290"/>
                  <a:pt x="569593" y="31404"/>
                </a:cubicBezTo>
                <a:cubicBezTo>
                  <a:pt x="569609" y="30579"/>
                  <a:pt x="569872" y="29879"/>
                  <a:pt x="570383" y="29304"/>
                </a:cubicBezTo>
                <a:cubicBezTo>
                  <a:pt x="570894" y="28729"/>
                  <a:pt x="571557" y="28429"/>
                  <a:pt x="572372" y="28404"/>
                </a:cubicBezTo>
                <a:cubicBezTo>
                  <a:pt x="573489" y="28383"/>
                  <a:pt x="574618" y="28425"/>
                  <a:pt x="575759" y="28529"/>
                </a:cubicBezTo>
                <a:cubicBezTo>
                  <a:pt x="576900" y="28633"/>
                  <a:pt x="577978" y="28925"/>
                  <a:pt x="578993" y="29404"/>
                </a:cubicBezTo>
                <a:lnTo>
                  <a:pt x="579592" y="29404"/>
                </a:lnTo>
                <a:cubicBezTo>
                  <a:pt x="579712" y="28917"/>
                  <a:pt x="579870" y="28441"/>
                  <a:pt x="580066" y="27979"/>
                </a:cubicBezTo>
                <a:cubicBezTo>
                  <a:pt x="580261" y="27516"/>
                  <a:pt x="580369" y="26991"/>
                  <a:pt x="580390" y="26404"/>
                </a:cubicBezTo>
                <a:cubicBezTo>
                  <a:pt x="580594" y="25524"/>
                  <a:pt x="580785" y="24683"/>
                  <a:pt x="580964" y="23879"/>
                </a:cubicBezTo>
                <a:cubicBezTo>
                  <a:pt x="581143" y="23074"/>
                  <a:pt x="581285" y="22182"/>
                  <a:pt x="581389" y="21203"/>
                </a:cubicBezTo>
                <a:lnTo>
                  <a:pt x="581988" y="18203"/>
                </a:lnTo>
                <a:lnTo>
                  <a:pt x="582187" y="17003"/>
                </a:lnTo>
                <a:cubicBezTo>
                  <a:pt x="582374" y="16598"/>
                  <a:pt x="582599" y="16357"/>
                  <a:pt x="582861" y="16278"/>
                </a:cubicBezTo>
                <a:cubicBezTo>
                  <a:pt x="583123" y="16198"/>
                  <a:pt x="583498" y="16307"/>
                  <a:pt x="583984" y="16603"/>
                </a:cubicBezTo>
                <a:lnTo>
                  <a:pt x="584783" y="16603"/>
                </a:lnTo>
                <a:cubicBezTo>
                  <a:pt x="585278" y="16790"/>
                  <a:pt x="585735" y="16865"/>
                  <a:pt x="586156" y="16828"/>
                </a:cubicBezTo>
                <a:cubicBezTo>
                  <a:pt x="586576" y="16790"/>
                  <a:pt x="586983" y="16715"/>
                  <a:pt x="587378" y="16603"/>
                </a:cubicBezTo>
                <a:cubicBezTo>
                  <a:pt x="587487" y="16598"/>
                  <a:pt x="587620" y="16607"/>
                  <a:pt x="587778" y="16628"/>
                </a:cubicBezTo>
                <a:cubicBezTo>
                  <a:pt x="587936" y="16648"/>
                  <a:pt x="588069" y="16707"/>
                  <a:pt x="588177" y="16803"/>
                </a:cubicBezTo>
                <a:cubicBezTo>
                  <a:pt x="588776" y="16636"/>
                  <a:pt x="589375" y="16369"/>
                  <a:pt x="589974" y="16003"/>
                </a:cubicBezTo>
                <a:cubicBezTo>
                  <a:pt x="590165" y="15990"/>
                  <a:pt x="590282" y="16015"/>
                  <a:pt x="590323" y="16077"/>
                </a:cubicBezTo>
                <a:cubicBezTo>
                  <a:pt x="590365" y="16140"/>
                  <a:pt x="590382" y="16315"/>
                  <a:pt x="590373" y="16603"/>
                </a:cubicBezTo>
                <a:cubicBezTo>
                  <a:pt x="590465" y="16819"/>
                  <a:pt x="590531" y="17136"/>
                  <a:pt x="590573" y="17553"/>
                </a:cubicBezTo>
                <a:cubicBezTo>
                  <a:pt x="590615" y="17969"/>
                  <a:pt x="590681" y="18386"/>
                  <a:pt x="590773" y="18803"/>
                </a:cubicBezTo>
                <a:cubicBezTo>
                  <a:pt x="590769" y="18911"/>
                  <a:pt x="590777" y="19094"/>
                  <a:pt x="590798" y="19353"/>
                </a:cubicBezTo>
                <a:cubicBezTo>
                  <a:pt x="590818" y="19611"/>
                  <a:pt x="590877" y="19895"/>
                  <a:pt x="590972" y="20203"/>
                </a:cubicBezTo>
                <a:cubicBezTo>
                  <a:pt x="591068" y="20824"/>
                  <a:pt x="591176" y="21482"/>
                  <a:pt x="591297" y="22178"/>
                </a:cubicBezTo>
                <a:cubicBezTo>
                  <a:pt x="591418" y="22874"/>
                  <a:pt x="591575" y="23483"/>
                  <a:pt x="591771" y="24004"/>
                </a:cubicBezTo>
                <a:cubicBezTo>
                  <a:pt x="592004" y="25804"/>
                  <a:pt x="592137" y="27604"/>
                  <a:pt x="592170" y="29404"/>
                </a:cubicBezTo>
                <a:lnTo>
                  <a:pt x="592170" y="35780"/>
                </a:lnTo>
                <a:cubicBezTo>
                  <a:pt x="592175" y="36093"/>
                  <a:pt x="592266" y="36368"/>
                  <a:pt x="592446" y="36605"/>
                </a:cubicBezTo>
                <a:cubicBezTo>
                  <a:pt x="592625" y="36843"/>
                  <a:pt x="592867" y="36968"/>
                  <a:pt x="593171" y="36980"/>
                </a:cubicBezTo>
                <a:cubicBezTo>
                  <a:pt x="595981" y="38880"/>
                  <a:pt x="598767" y="40831"/>
                  <a:pt x="601527" y="42831"/>
                </a:cubicBezTo>
                <a:cubicBezTo>
                  <a:pt x="604287" y="44831"/>
                  <a:pt x="606973" y="46881"/>
                  <a:pt x="609583" y="48982"/>
                </a:cubicBezTo>
                <a:cubicBezTo>
                  <a:pt x="611176" y="50190"/>
                  <a:pt x="612694" y="51424"/>
                  <a:pt x="614136" y="52682"/>
                </a:cubicBezTo>
                <a:cubicBezTo>
                  <a:pt x="615579" y="53940"/>
                  <a:pt x="616997" y="55174"/>
                  <a:pt x="618389" y="56383"/>
                </a:cubicBezTo>
                <a:cubicBezTo>
                  <a:pt x="621391" y="59216"/>
                  <a:pt x="624394" y="61950"/>
                  <a:pt x="627396" y="64584"/>
                </a:cubicBezTo>
                <a:cubicBezTo>
                  <a:pt x="628997" y="66350"/>
                  <a:pt x="630798" y="68217"/>
                  <a:pt x="632800" y="70184"/>
                </a:cubicBezTo>
                <a:cubicBezTo>
                  <a:pt x="632908" y="70463"/>
                  <a:pt x="633041" y="70655"/>
                  <a:pt x="633200" y="70759"/>
                </a:cubicBezTo>
                <a:cubicBezTo>
                  <a:pt x="633358" y="70863"/>
                  <a:pt x="633492" y="71005"/>
                  <a:pt x="633600" y="71184"/>
                </a:cubicBezTo>
                <a:cubicBezTo>
                  <a:pt x="633609" y="70993"/>
                  <a:pt x="633642" y="70876"/>
                  <a:pt x="633700" y="70834"/>
                </a:cubicBezTo>
                <a:cubicBezTo>
                  <a:pt x="633759" y="70793"/>
                  <a:pt x="633792" y="70776"/>
                  <a:pt x="633800" y="70784"/>
                </a:cubicBezTo>
                <a:lnTo>
                  <a:pt x="634401" y="59183"/>
                </a:lnTo>
                <a:lnTo>
                  <a:pt x="635199" y="50382"/>
                </a:lnTo>
                <a:cubicBezTo>
                  <a:pt x="635291" y="49394"/>
                  <a:pt x="635358" y="48469"/>
                  <a:pt x="635399" y="47606"/>
                </a:cubicBezTo>
                <a:cubicBezTo>
                  <a:pt x="635441" y="46744"/>
                  <a:pt x="635508" y="45869"/>
                  <a:pt x="635600" y="44981"/>
                </a:cubicBezTo>
                <a:cubicBezTo>
                  <a:pt x="635787" y="43173"/>
                  <a:pt x="635963" y="41339"/>
                  <a:pt x="636125" y="39480"/>
                </a:cubicBezTo>
                <a:cubicBezTo>
                  <a:pt x="636288" y="37622"/>
                  <a:pt x="636513" y="35788"/>
                  <a:pt x="636800" y="33980"/>
                </a:cubicBezTo>
                <a:lnTo>
                  <a:pt x="637401" y="29204"/>
                </a:lnTo>
                <a:cubicBezTo>
                  <a:pt x="637688" y="27375"/>
                  <a:pt x="638012" y="25483"/>
                  <a:pt x="638374" y="23528"/>
                </a:cubicBezTo>
                <a:cubicBezTo>
                  <a:pt x="638735" y="21574"/>
                  <a:pt x="639209" y="19732"/>
                  <a:pt x="639793" y="18003"/>
                </a:cubicBezTo>
                <a:cubicBezTo>
                  <a:pt x="640102" y="16619"/>
                  <a:pt x="640484" y="15286"/>
                  <a:pt x="640942" y="14002"/>
                </a:cubicBezTo>
                <a:cubicBezTo>
                  <a:pt x="641400" y="12719"/>
                  <a:pt x="641883" y="11385"/>
                  <a:pt x="642390" y="10002"/>
                </a:cubicBezTo>
                <a:cubicBezTo>
                  <a:pt x="642719" y="8489"/>
                  <a:pt x="643260" y="6964"/>
                  <a:pt x="644013" y="5426"/>
                </a:cubicBezTo>
                <a:cubicBezTo>
                  <a:pt x="644766" y="3888"/>
                  <a:pt x="645557" y="2413"/>
                  <a:pt x="646385" y="1001"/>
                </a:cubicBezTo>
                <a:cubicBezTo>
                  <a:pt x="646489" y="880"/>
                  <a:pt x="646631" y="771"/>
                  <a:pt x="646810" y="676"/>
                </a:cubicBezTo>
                <a:cubicBezTo>
                  <a:pt x="646988" y="580"/>
                  <a:pt x="647180" y="621"/>
                  <a:pt x="647384" y="801"/>
                </a:cubicBezTo>
                <a:lnTo>
                  <a:pt x="648183" y="801"/>
                </a:lnTo>
                <a:cubicBezTo>
                  <a:pt x="648657" y="696"/>
                  <a:pt x="649057" y="605"/>
                  <a:pt x="649381" y="525"/>
                </a:cubicBezTo>
                <a:cubicBezTo>
                  <a:pt x="649706" y="446"/>
                  <a:pt x="650105" y="405"/>
                  <a:pt x="650580" y="400"/>
                </a:cubicBezTo>
                <a:cubicBezTo>
                  <a:pt x="650684" y="417"/>
                  <a:pt x="650775" y="484"/>
                  <a:pt x="650854" y="601"/>
                </a:cubicBezTo>
                <a:cubicBezTo>
                  <a:pt x="650933" y="717"/>
                  <a:pt x="650975" y="784"/>
                  <a:pt x="650979" y="801"/>
                </a:cubicBezTo>
                <a:cubicBezTo>
                  <a:pt x="651100" y="1105"/>
                  <a:pt x="651258" y="1447"/>
                  <a:pt x="651454" y="1826"/>
                </a:cubicBezTo>
                <a:cubicBezTo>
                  <a:pt x="651649" y="2205"/>
                  <a:pt x="651757" y="2597"/>
                  <a:pt x="651778" y="3001"/>
                </a:cubicBezTo>
                <a:lnTo>
                  <a:pt x="651778" y="10202"/>
                </a:lnTo>
                <a:cubicBezTo>
                  <a:pt x="651770" y="12502"/>
                  <a:pt x="651737" y="14802"/>
                  <a:pt x="651678" y="17103"/>
                </a:cubicBezTo>
                <a:cubicBezTo>
                  <a:pt x="651620" y="19403"/>
                  <a:pt x="651586" y="21703"/>
                  <a:pt x="651578" y="24004"/>
                </a:cubicBezTo>
                <a:cubicBezTo>
                  <a:pt x="651486" y="25933"/>
                  <a:pt x="651420" y="27973"/>
                  <a:pt x="651378" y="30123"/>
                </a:cubicBezTo>
                <a:cubicBezTo>
                  <a:pt x="651336" y="32273"/>
                  <a:pt x="651270" y="34358"/>
                  <a:pt x="651178" y="36380"/>
                </a:cubicBezTo>
                <a:lnTo>
                  <a:pt x="651178" y="48382"/>
                </a:lnTo>
                <a:cubicBezTo>
                  <a:pt x="651291" y="51378"/>
                  <a:pt x="651416" y="54337"/>
                  <a:pt x="651553" y="57258"/>
                </a:cubicBezTo>
                <a:cubicBezTo>
                  <a:pt x="651691" y="60179"/>
                  <a:pt x="651766" y="63088"/>
                  <a:pt x="651778" y="65984"/>
                </a:cubicBezTo>
                <a:cubicBezTo>
                  <a:pt x="651778" y="67092"/>
                  <a:pt x="651878" y="68176"/>
                  <a:pt x="652078" y="69234"/>
                </a:cubicBezTo>
                <a:cubicBezTo>
                  <a:pt x="652278" y="70293"/>
                  <a:pt x="652578" y="71276"/>
                  <a:pt x="652978" y="72184"/>
                </a:cubicBezTo>
                <a:lnTo>
                  <a:pt x="655578" y="79786"/>
                </a:lnTo>
                <a:cubicBezTo>
                  <a:pt x="655978" y="80894"/>
                  <a:pt x="656328" y="82027"/>
                  <a:pt x="656628" y="83186"/>
                </a:cubicBezTo>
                <a:cubicBezTo>
                  <a:pt x="656928" y="84344"/>
                  <a:pt x="657179" y="85478"/>
                  <a:pt x="657379" y="86586"/>
                </a:cubicBezTo>
                <a:cubicBezTo>
                  <a:pt x="657562" y="88003"/>
                  <a:pt x="657645" y="89470"/>
                  <a:pt x="657629" y="90987"/>
                </a:cubicBezTo>
                <a:cubicBezTo>
                  <a:pt x="657612" y="92504"/>
                  <a:pt x="657595" y="93971"/>
                  <a:pt x="657579" y="95387"/>
                </a:cubicBezTo>
                <a:lnTo>
                  <a:pt x="656578" y="97188"/>
                </a:lnTo>
                <a:cubicBezTo>
                  <a:pt x="656562" y="97483"/>
                  <a:pt x="656445" y="97792"/>
                  <a:pt x="656228" y="98113"/>
                </a:cubicBezTo>
                <a:cubicBezTo>
                  <a:pt x="656012" y="98434"/>
                  <a:pt x="655795" y="98792"/>
                  <a:pt x="655578" y="99188"/>
                </a:cubicBezTo>
                <a:cubicBezTo>
                  <a:pt x="655291" y="99475"/>
                  <a:pt x="655066" y="99800"/>
                  <a:pt x="654903" y="100163"/>
                </a:cubicBezTo>
                <a:cubicBezTo>
                  <a:pt x="654741" y="100526"/>
                  <a:pt x="654566" y="101001"/>
                  <a:pt x="654378" y="101588"/>
                </a:cubicBezTo>
                <a:cubicBezTo>
                  <a:pt x="654087" y="101867"/>
                  <a:pt x="653920" y="102159"/>
                  <a:pt x="653878" y="102463"/>
                </a:cubicBezTo>
                <a:cubicBezTo>
                  <a:pt x="653836" y="102767"/>
                  <a:pt x="653870" y="103209"/>
                  <a:pt x="653978" y="103788"/>
                </a:cubicBezTo>
                <a:cubicBezTo>
                  <a:pt x="654211" y="104822"/>
                  <a:pt x="654345" y="105955"/>
                  <a:pt x="654378" y="107189"/>
                </a:cubicBezTo>
                <a:cubicBezTo>
                  <a:pt x="654487" y="108681"/>
                  <a:pt x="654420" y="110098"/>
                  <a:pt x="654178" y="111439"/>
                </a:cubicBezTo>
                <a:cubicBezTo>
                  <a:pt x="653936" y="112781"/>
                  <a:pt x="653470" y="114098"/>
                  <a:pt x="652778" y="115390"/>
                </a:cubicBezTo>
                <a:lnTo>
                  <a:pt x="651178" y="118390"/>
                </a:lnTo>
                <a:cubicBezTo>
                  <a:pt x="651183" y="118878"/>
                  <a:pt x="651174" y="119303"/>
                  <a:pt x="651153" y="119665"/>
                </a:cubicBezTo>
                <a:cubicBezTo>
                  <a:pt x="651133" y="120028"/>
                  <a:pt x="651075" y="120403"/>
                  <a:pt x="650979" y="120791"/>
                </a:cubicBezTo>
                <a:cubicBezTo>
                  <a:pt x="650971" y="120978"/>
                  <a:pt x="650938" y="121153"/>
                  <a:pt x="650879" y="121316"/>
                </a:cubicBezTo>
                <a:cubicBezTo>
                  <a:pt x="650821" y="121478"/>
                  <a:pt x="650788" y="121703"/>
                  <a:pt x="650779" y="121991"/>
                </a:cubicBezTo>
                <a:cubicBezTo>
                  <a:pt x="650488" y="121891"/>
                  <a:pt x="650272" y="121741"/>
                  <a:pt x="650130" y="121541"/>
                </a:cubicBezTo>
                <a:cubicBezTo>
                  <a:pt x="649989" y="121341"/>
                  <a:pt x="649872" y="121091"/>
                  <a:pt x="649781" y="120791"/>
                </a:cubicBezTo>
                <a:cubicBezTo>
                  <a:pt x="648815" y="119557"/>
                  <a:pt x="647351" y="118424"/>
                  <a:pt x="645386" y="117390"/>
                </a:cubicBezTo>
                <a:lnTo>
                  <a:pt x="642390" y="115390"/>
                </a:lnTo>
                <a:cubicBezTo>
                  <a:pt x="641296" y="114481"/>
                  <a:pt x="640389" y="113498"/>
                  <a:pt x="639669" y="112440"/>
                </a:cubicBezTo>
                <a:cubicBezTo>
                  <a:pt x="638949" y="111381"/>
                  <a:pt x="638391" y="110298"/>
                  <a:pt x="637996" y="109189"/>
                </a:cubicBezTo>
                <a:cubicBezTo>
                  <a:pt x="637688" y="108093"/>
                  <a:pt x="637355" y="107035"/>
                  <a:pt x="636997" y="106014"/>
                </a:cubicBezTo>
                <a:cubicBezTo>
                  <a:pt x="636639" y="104993"/>
                  <a:pt x="636306" y="103984"/>
                  <a:pt x="635998" y="102988"/>
                </a:cubicBezTo>
                <a:cubicBezTo>
                  <a:pt x="635994" y="102705"/>
                  <a:pt x="635953" y="102522"/>
                  <a:pt x="635874" y="102438"/>
                </a:cubicBezTo>
                <a:cubicBezTo>
                  <a:pt x="635795" y="102355"/>
                  <a:pt x="635703" y="102272"/>
                  <a:pt x="635599" y="102188"/>
                </a:cubicBezTo>
                <a:cubicBezTo>
                  <a:pt x="635366" y="102155"/>
                  <a:pt x="635233" y="102021"/>
                  <a:pt x="635199" y="101788"/>
                </a:cubicBezTo>
                <a:cubicBezTo>
                  <a:pt x="634683" y="101009"/>
                  <a:pt x="634267" y="100317"/>
                  <a:pt x="633950" y="99713"/>
                </a:cubicBezTo>
                <a:cubicBezTo>
                  <a:pt x="633634" y="99109"/>
                  <a:pt x="633517" y="98467"/>
                  <a:pt x="633600" y="97788"/>
                </a:cubicBezTo>
                <a:cubicBezTo>
                  <a:pt x="633596" y="96800"/>
                  <a:pt x="633454" y="95925"/>
                  <a:pt x="633175" y="95162"/>
                </a:cubicBezTo>
                <a:cubicBezTo>
                  <a:pt x="632896" y="94400"/>
                  <a:pt x="632504" y="93675"/>
                  <a:pt x="631999" y="92987"/>
                </a:cubicBezTo>
                <a:lnTo>
                  <a:pt x="620791" y="77185"/>
                </a:lnTo>
                <a:cubicBezTo>
                  <a:pt x="619986" y="76064"/>
                  <a:pt x="619194" y="74906"/>
                  <a:pt x="618414" y="73710"/>
                </a:cubicBezTo>
                <a:cubicBezTo>
                  <a:pt x="617635" y="72514"/>
                  <a:pt x="616892" y="71405"/>
                  <a:pt x="616188" y="70384"/>
                </a:cubicBezTo>
                <a:cubicBezTo>
                  <a:pt x="615204" y="69093"/>
                  <a:pt x="614270" y="67826"/>
                  <a:pt x="613386" y="66584"/>
                </a:cubicBezTo>
                <a:cubicBezTo>
                  <a:pt x="612502" y="65342"/>
                  <a:pt x="611568" y="64075"/>
                  <a:pt x="610584" y="62783"/>
                </a:cubicBezTo>
                <a:cubicBezTo>
                  <a:pt x="609479" y="61483"/>
                  <a:pt x="608336" y="60183"/>
                  <a:pt x="607156" y="58883"/>
                </a:cubicBezTo>
                <a:cubicBezTo>
                  <a:pt x="605976" y="57583"/>
                  <a:pt x="604784" y="56282"/>
                  <a:pt x="603579" y="54982"/>
                </a:cubicBezTo>
                <a:cubicBezTo>
                  <a:pt x="601877" y="53090"/>
                  <a:pt x="600126" y="51224"/>
                  <a:pt x="598325" y="49382"/>
                </a:cubicBezTo>
                <a:cubicBezTo>
                  <a:pt x="596524" y="47540"/>
                  <a:pt x="594672" y="45673"/>
                  <a:pt x="592771" y="43781"/>
                </a:cubicBezTo>
                <a:cubicBezTo>
                  <a:pt x="592675" y="43689"/>
                  <a:pt x="592566" y="43623"/>
                  <a:pt x="592446" y="43581"/>
                </a:cubicBezTo>
                <a:cubicBezTo>
                  <a:pt x="592325" y="43539"/>
                  <a:pt x="592166" y="43473"/>
                  <a:pt x="591971" y="43381"/>
                </a:cubicBezTo>
                <a:lnTo>
                  <a:pt x="591971" y="45781"/>
                </a:lnTo>
                <a:cubicBezTo>
                  <a:pt x="591958" y="46573"/>
                  <a:pt x="591883" y="47340"/>
                  <a:pt x="591746" y="48081"/>
                </a:cubicBezTo>
                <a:cubicBezTo>
                  <a:pt x="591609" y="48823"/>
                  <a:pt x="591484" y="49590"/>
                  <a:pt x="591372" y="50382"/>
                </a:cubicBezTo>
                <a:cubicBezTo>
                  <a:pt x="591338" y="52215"/>
                  <a:pt x="591205" y="53949"/>
                  <a:pt x="590972" y="55582"/>
                </a:cubicBezTo>
                <a:lnTo>
                  <a:pt x="590373" y="61983"/>
                </a:lnTo>
                <a:cubicBezTo>
                  <a:pt x="590282" y="62808"/>
                  <a:pt x="590165" y="63708"/>
                  <a:pt x="590024" y="64684"/>
                </a:cubicBezTo>
                <a:cubicBezTo>
                  <a:pt x="589883" y="65659"/>
                  <a:pt x="589666" y="66559"/>
                  <a:pt x="589375" y="67384"/>
                </a:cubicBezTo>
                <a:cubicBezTo>
                  <a:pt x="589159" y="68759"/>
                  <a:pt x="588893" y="70059"/>
                  <a:pt x="588576" y="71284"/>
                </a:cubicBezTo>
                <a:cubicBezTo>
                  <a:pt x="588260" y="72509"/>
                  <a:pt x="587994" y="73810"/>
                  <a:pt x="587778" y="75185"/>
                </a:cubicBezTo>
                <a:cubicBezTo>
                  <a:pt x="587474" y="76377"/>
                  <a:pt x="587183" y="77543"/>
                  <a:pt x="586904" y="78685"/>
                </a:cubicBezTo>
                <a:cubicBezTo>
                  <a:pt x="586626" y="79827"/>
                  <a:pt x="586384" y="80994"/>
                  <a:pt x="586180" y="82186"/>
                </a:cubicBezTo>
                <a:cubicBezTo>
                  <a:pt x="585785" y="83469"/>
                  <a:pt x="585378" y="84703"/>
                  <a:pt x="584958" y="85886"/>
                </a:cubicBezTo>
                <a:cubicBezTo>
                  <a:pt x="584537" y="87070"/>
                  <a:pt x="584080" y="88303"/>
                  <a:pt x="583585" y="89587"/>
                </a:cubicBezTo>
                <a:cubicBezTo>
                  <a:pt x="583198" y="91074"/>
                  <a:pt x="582824" y="92450"/>
                  <a:pt x="582462" y="93712"/>
                </a:cubicBezTo>
                <a:cubicBezTo>
                  <a:pt x="582100" y="94975"/>
                  <a:pt x="581676" y="96200"/>
                  <a:pt x="581189" y="97388"/>
                </a:cubicBezTo>
                <a:cubicBezTo>
                  <a:pt x="580557" y="99955"/>
                  <a:pt x="579825" y="102422"/>
                  <a:pt x="578993" y="104789"/>
                </a:cubicBezTo>
                <a:cubicBezTo>
                  <a:pt x="578685" y="106193"/>
                  <a:pt x="578351" y="107585"/>
                  <a:pt x="577992" y="108964"/>
                </a:cubicBezTo>
                <a:cubicBezTo>
                  <a:pt x="577633" y="110343"/>
                  <a:pt x="577298" y="111685"/>
                  <a:pt x="576989" y="112990"/>
                </a:cubicBezTo>
                <a:cubicBezTo>
                  <a:pt x="576809" y="113598"/>
                  <a:pt x="576667" y="114231"/>
                  <a:pt x="576562" y="114890"/>
                </a:cubicBezTo>
                <a:cubicBezTo>
                  <a:pt x="576458" y="115548"/>
                  <a:pt x="576265" y="116182"/>
                  <a:pt x="575985" y="116790"/>
                </a:cubicBezTo>
                <a:cubicBezTo>
                  <a:pt x="575993" y="116986"/>
                  <a:pt x="575977" y="117144"/>
                  <a:pt x="575935" y="117265"/>
                </a:cubicBezTo>
                <a:cubicBezTo>
                  <a:pt x="575893" y="117386"/>
                  <a:pt x="575776" y="117494"/>
                  <a:pt x="575584" y="117590"/>
                </a:cubicBezTo>
                <a:cubicBezTo>
                  <a:pt x="575375" y="118111"/>
                  <a:pt x="575140" y="118619"/>
                  <a:pt x="574881" y="119115"/>
                </a:cubicBezTo>
                <a:cubicBezTo>
                  <a:pt x="574622" y="119611"/>
                  <a:pt x="574388" y="119970"/>
                  <a:pt x="574179" y="120190"/>
                </a:cubicBezTo>
                <a:cubicBezTo>
                  <a:pt x="573974" y="120791"/>
                  <a:pt x="573731" y="121291"/>
                  <a:pt x="573451" y="121691"/>
                </a:cubicBezTo>
                <a:cubicBezTo>
                  <a:pt x="573171" y="122091"/>
                  <a:pt x="572878" y="122391"/>
                  <a:pt x="572573" y="122591"/>
                </a:cubicBezTo>
                <a:cubicBezTo>
                  <a:pt x="572481" y="122695"/>
                  <a:pt x="572414" y="122787"/>
                  <a:pt x="572372" y="122866"/>
                </a:cubicBezTo>
                <a:cubicBezTo>
                  <a:pt x="572330" y="122945"/>
                  <a:pt x="572263" y="122987"/>
                  <a:pt x="572171" y="122991"/>
                </a:cubicBezTo>
                <a:cubicBezTo>
                  <a:pt x="571686" y="123374"/>
                  <a:pt x="571303" y="123808"/>
                  <a:pt x="571022" y="124291"/>
                </a:cubicBezTo>
                <a:cubicBezTo>
                  <a:pt x="570742" y="124774"/>
                  <a:pt x="570462" y="125408"/>
                  <a:pt x="570183" y="126191"/>
                </a:cubicBezTo>
                <a:cubicBezTo>
                  <a:pt x="569904" y="126400"/>
                  <a:pt x="569674" y="126583"/>
                  <a:pt x="569491" y="126741"/>
                </a:cubicBezTo>
                <a:cubicBezTo>
                  <a:pt x="569309" y="126900"/>
                  <a:pt x="569075" y="126983"/>
                  <a:pt x="568791" y="126991"/>
                </a:cubicBezTo>
                <a:cubicBezTo>
                  <a:pt x="568683" y="126987"/>
                  <a:pt x="568549" y="126996"/>
                  <a:pt x="568390" y="127016"/>
                </a:cubicBezTo>
                <a:cubicBezTo>
                  <a:pt x="568232" y="127037"/>
                  <a:pt x="568098" y="127096"/>
                  <a:pt x="567990" y="127191"/>
                </a:cubicBezTo>
                <a:cubicBezTo>
                  <a:pt x="567889" y="127304"/>
                  <a:pt x="567789" y="127429"/>
                  <a:pt x="567689" y="127566"/>
                </a:cubicBezTo>
                <a:cubicBezTo>
                  <a:pt x="567589" y="127704"/>
                  <a:pt x="567489" y="127779"/>
                  <a:pt x="567389" y="127792"/>
                </a:cubicBezTo>
                <a:cubicBezTo>
                  <a:pt x="567101" y="127621"/>
                  <a:pt x="566925" y="127662"/>
                  <a:pt x="566863" y="127916"/>
                </a:cubicBezTo>
                <a:cubicBezTo>
                  <a:pt x="566800" y="128171"/>
                  <a:pt x="566775" y="128462"/>
                  <a:pt x="566787" y="128792"/>
                </a:cubicBezTo>
                <a:cubicBezTo>
                  <a:pt x="566587" y="128958"/>
                  <a:pt x="566387" y="129225"/>
                  <a:pt x="566186" y="129592"/>
                </a:cubicBezTo>
                <a:lnTo>
                  <a:pt x="565786" y="130192"/>
                </a:lnTo>
                <a:cubicBezTo>
                  <a:pt x="565681" y="129904"/>
                  <a:pt x="565589" y="129729"/>
                  <a:pt x="565510" y="129667"/>
                </a:cubicBezTo>
                <a:cubicBezTo>
                  <a:pt x="565431" y="129604"/>
                  <a:pt x="565389" y="129579"/>
                  <a:pt x="565385" y="129592"/>
                </a:cubicBezTo>
                <a:lnTo>
                  <a:pt x="565385" y="128192"/>
                </a:lnTo>
                <a:cubicBezTo>
                  <a:pt x="565385" y="127792"/>
                  <a:pt x="565184" y="127391"/>
                  <a:pt x="564784" y="126991"/>
                </a:cubicBezTo>
                <a:cubicBezTo>
                  <a:pt x="564775" y="126996"/>
                  <a:pt x="564742" y="126987"/>
                  <a:pt x="564684" y="126966"/>
                </a:cubicBezTo>
                <a:cubicBezTo>
                  <a:pt x="564625" y="126945"/>
                  <a:pt x="564592" y="126887"/>
                  <a:pt x="564583" y="126791"/>
                </a:cubicBezTo>
                <a:cubicBezTo>
                  <a:pt x="564387" y="126495"/>
                  <a:pt x="564178" y="126337"/>
                  <a:pt x="563957" y="126316"/>
                </a:cubicBezTo>
                <a:cubicBezTo>
                  <a:pt x="563736" y="126295"/>
                  <a:pt x="563477" y="126387"/>
                  <a:pt x="563181" y="126591"/>
                </a:cubicBezTo>
                <a:cubicBezTo>
                  <a:pt x="562980" y="126783"/>
                  <a:pt x="562780" y="126900"/>
                  <a:pt x="562580" y="126941"/>
                </a:cubicBezTo>
                <a:cubicBezTo>
                  <a:pt x="562379" y="126983"/>
                  <a:pt x="562179" y="127000"/>
                  <a:pt x="561978" y="126991"/>
                </a:cubicBezTo>
                <a:lnTo>
                  <a:pt x="561578" y="126991"/>
                </a:lnTo>
                <a:cubicBezTo>
                  <a:pt x="561381" y="127537"/>
                  <a:pt x="561173" y="127746"/>
                  <a:pt x="560952" y="127616"/>
                </a:cubicBezTo>
                <a:cubicBezTo>
                  <a:pt x="560730" y="127487"/>
                  <a:pt x="560471" y="127345"/>
                  <a:pt x="560175" y="127191"/>
                </a:cubicBezTo>
                <a:lnTo>
                  <a:pt x="559975" y="126991"/>
                </a:lnTo>
                <a:cubicBezTo>
                  <a:pt x="559762" y="126987"/>
                  <a:pt x="559536" y="126945"/>
                  <a:pt x="559298" y="126866"/>
                </a:cubicBezTo>
                <a:cubicBezTo>
                  <a:pt x="559061" y="126787"/>
                  <a:pt x="558885" y="126695"/>
                  <a:pt x="558772" y="126591"/>
                </a:cubicBezTo>
                <a:cubicBezTo>
                  <a:pt x="558580" y="126412"/>
                  <a:pt x="558413" y="126270"/>
                  <a:pt x="558272" y="126166"/>
                </a:cubicBezTo>
                <a:cubicBezTo>
                  <a:pt x="558130" y="126062"/>
                  <a:pt x="557963" y="125870"/>
                  <a:pt x="557771" y="125591"/>
                </a:cubicBezTo>
                <a:cubicBezTo>
                  <a:pt x="557658" y="125379"/>
                  <a:pt x="557483" y="125154"/>
                  <a:pt x="557245" y="124916"/>
                </a:cubicBezTo>
                <a:cubicBezTo>
                  <a:pt x="557007" y="124679"/>
                  <a:pt x="556781" y="124504"/>
                  <a:pt x="556568" y="124391"/>
                </a:cubicBezTo>
                <a:cubicBezTo>
                  <a:pt x="556381" y="124283"/>
                  <a:pt x="556255" y="124099"/>
                  <a:pt x="556193" y="123841"/>
                </a:cubicBezTo>
                <a:cubicBezTo>
                  <a:pt x="556130" y="123583"/>
                  <a:pt x="556055" y="123299"/>
                  <a:pt x="555967" y="122991"/>
                </a:cubicBezTo>
                <a:cubicBezTo>
                  <a:pt x="555967" y="122624"/>
                  <a:pt x="555767" y="122357"/>
                  <a:pt x="555366" y="122191"/>
                </a:cubicBezTo>
                <a:cubicBezTo>
                  <a:pt x="555358" y="121991"/>
                  <a:pt x="555324" y="121891"/>
                  <a:pt x="555266" y="121891"/>
                </a:cubicBezTo>
                <a:cubicBezTo>
                  <a:pt x="555208" y="121891"/>
                  <a:pt x="555174" y="121991"/>
                  <a:pt x="555166" y="122191"/>
                </a:cubicBezTo>
                <a:cubicBezTo>
                  <a:pt x="555075" y="122195"/>
                  <a:pt x="555009" y="122237"/>
                  <a:pt x="554967" y="122316"/>
                </a:cubicBezTo>
                <a:cubicBezTo>
                  <a:pt x="554926" y="122395"/>
                  <a:pt x="554860" y="122487"/>
                  <a:pt x="554769" y="122591"/>
                </a:cubicBezTo>
                <a:lnTo>
                  <a:pt x="553579" y="123391"/>
                </a:lnTo>
                <a:cubicBezTo>
                  <a:pt x="553381" y="123358"/>
                  <a:pt x="553232" y="123224"/>
                  <a:pt x="553133" y="122991"/>
                </a:cubicBezTo>
                <a:cubicBezTo>
                  <a:pt x="553033" y="122757"/>
                  <a:pt x="552984" y="122624"/>
                  <a:pt x="552984" y="122591"/>
                </a:cubicBezTo>
                <a:cubicBezTo>
                  <a:pt x="552897" y="122407"/>
                  <a:pt x="552823" y="122274"/>
                  <a:pt x="552761" y="122191"/>
                </a:cubicBezTo>
                <a:cubicBezTo>
                  <a:pt x="552699" y="122107"/>
                  <a:pt x="552575" y="121974"/>
                  <a:pt x="552389" y="121791"/>
                </a:cubicBezTo>
                <a:cubicBezTo>
                  <a:pt x="552023" y="121357"/>
                  <a:pt x="551957" y="120824"/>
                  <a:pt x="552190" y="120190"/>
                </a:cubicBezTo>
                <a:close/>
                <a:moveTo>
                  <a:pt x="494874" y="19382"/>
                </a:moveTo>
                <a:cubicBezTo>
                  <a:pt x="495074" y="19548"/>
                  <a:pt x="495274" y="19615"/>
                  <a:pt x="495473" y="19582"/>
                </a:cubicBezTo>
                <a:lnTo>
                  <a:pt x="497474" y="19582"/>
                </a:lnTo>
                <a:cubicBezTo>
                  <a:pt x="498779" y="19578"/>
                  <a:pt x="500072" y="19536"/>
                  <a:pt x="501353" y="19457"/>
                </a:cubicBezTo>
                <a:cubicBezTo>
                  <a:pt x="502633" y="19378"/>
                  <a:pt x="503876" y="19286"/>
                  <a:pt x="505081" y="19182"/>
                </a:cubicBezTo>
                <a:cubicBezTo>
                  <a:pt x="505886" y="19095"/>
                  <a:pt x="506728" y="19070"/>
                  <a:pt x="507608" y="19108"/>
                </a:cubicBezTo>
                <a:cubicBezTo>
                  <a:pt x="508488" y="19145"/>
                  <a:pt x="509381" y="19170"/>
                  <a:pt x="510286" y="19182"/>
                </a:cubicBezTo>
                <a:cubicBezTo>
                  <a:pt x="511374" y="19078"/>
                  <a:pt x="512450" y="18987"/>
                  <a:pt x="513514" y="18908"/>
                </a:cubicBezTo>
                <a:cubicBezTo>
                  <a:pt x="514577" y="18829"/>
                  <a:pt x="515703" y="18787"/>
                  <a:pt x="516892" y="18783"/>
                </a:cubicBezTo>
                <a:lnTo>
                  <a:pt x="522097" y="18384"/>
                </a:lnTo>
                <a:lnTo>
                  <a:pt x="522697" y="18384"/>
                </a:lnTo>
                <a:cubicBezTo>
                  <a:pt x="522197" y="17802"/>
                  <a:pt x="521646" y="17419"/>
                  <a:pt x="521046" y="17236"/>
                </a:cubicBezTo>
                <a:cubicBezTo>
                  <a:pt x="520445" y="17053"/>
                  <a:pt x="519794" y="16970"/>
                  <a:pt x="519094" y="16987"/>
                </a:cubicBezTo>
                <a:cubicBezTo>
                  <a:pt x="518172" y="17178"/>
                  <a:pt x="517163" y="17295"/>
                  <a:pt x="516066" y="17336"/>
                </a:cubicBezTo>
                <a:cubicBezTo>
                  <a:pt x="514969" y="17378"/>
                  <a:pt x="513910" y="17394"/>
                  <a:pt x="512888" y="17386"/>
                </a:cubicBezTo>
                <a:cubicBezTo>
                  <a:pt x="512500" y="17382"/>
                  <a:pt x="512125" y="17390"/>
                  <a:pt x="511762" y="17411"/>
                </a:cubicBezTo>
                <a:cubicBezTo>
                  <a:pt x="511399" y="17432"/>
                  <a:pt x="510974" y="17490"/>
                  <a:pt x="510486" y="17586"/>
                </a:cubicBezTo>
                <a:lnTo>
                  <a:pt x="499476" y="18384"/>
                </a:lnTo>
                <a:cubicBezTo>
                  <a:pt x="498274" y="18417"/>
                  <a:pt x="496874" y="18550"/>
                  <a:pt x="495274" y="18783"/>
                </a:cubicBezTo>
                <a:cubicBezTo>
                  <a:pt x="495170" y="18771"/>
                  <a:pt x="495078" y="18796"/>
                  <a:pt x="494999" y="18858"/>
                </a:cubicBezTo>
                <a:cubicBezTo>
                  <a:pt x="494920" y="18920"/>
                  <a:pt x="494878" y="19095"/>
                  <a:pt x="494874" y="19382"/>
                </a:cubicBezTo>
                <a:close/>
                <a:moveTo>
                  <a:pt x="483488" y="117393"/>
                </a:moveTo>
                <a:cubicBezTo>
                  <a:pt x="483488" y="117779"/>
                  <a:pt x="483538" y="118003"/>
                  <a:pt x="483638" y="118066"/>
                </a:cubicBezTo>
                <a:cubicBezTo>
                  <a:pt x="483738" y="118128"/>
                  <a:pt x="483888" y="118103"/>
                  <a:pt x="484087" y="117991"/>
                </a:cubicBezTo>
                <a:cubicBezTo>
                  <a:pt x="485082" y="117713"/>
                  <a:pt x="486039" y="117472"/>
                  <a:pt x="486959" y="117267"/>
                </a:cubicBezTo>
                <a:cubicBezTo>
                  <a:pt x="487878" y="117063"/>
                  <a:pt x="488786" y="116771"/>
                  <a:pt x="489680" y="116390"/>
                </a:cubicBezTo>
                <a:cubicBezTo>
                  <a:pt x="490375" y="116378"/>
                  <a:pt x="491033" y="116303"/>
                  <a:pt x="491653" y="116165"/>
                </a:cubicBezTo>
                <a:cubicBezTo>
                  <a:pt x="492273" y="116028"/>
                  <a:pt x="492881" y="115903"/>
                  <a:pt x="493476" y="115790"/>
                </a:cubicBezTo>
                <a:lnTo>
                  <a:pt x="500477" y="114590"/>
                </a:lnTo>
                <a:cubicBezTo>
                  <a:pt x="501269" y="114298"/>
                  <a:pt x="502036" y="114081"/>
                  <a:pt x="502779" y="113940"/>
                </a:cubicBezTo>
                <a:cubicBezTo>
                  <a:pt x="503521" y="113798"/>
                  <a:pt x="504289" y="113681"/>
                  <a:pt x="505081" y="113590"/>
                </a:cubicBezTo>
                <a:cubicBezTo>
                  <a:pt x="505177" y="113585"/>
                  <a:pt x="505285" y="113544"/>
                  <a:pt x="505406" y="113465"/>
                </a:cubicBezTo>
                <a:cubicBezTo>
                  <a:pt x="505527" y="113385"/>
                  <a:pt x="505686" y="113294"/>
                  <a:pt x="505882" y="113190"/>
                </a:cubicBezTo>
                <a:cubicBezTo>
                  <a:pt x="505786" y="113181"/>
                  <a:pt x="505727" y="113148"/>
                  <a:pt x="505707" y="113090"/>
                </a:cubicBezTo>
                <a:cubicBezTo>
                  <a:pt x="505686" y="113032"/>
                  <a:pt x="505677" y="112999"/>
                  <a:pt x="505682" y="112990"/>
                </a:cubicBezTo>
                <a:cubicBezTo>
                  <a:pt x="501899" y="111662"/>
                  <a:pt x="498256" y="109984"/>
                  <a:pt x="494753" y="107955"/>
                </a:cubicBezTo>
                <a:cubicBezTo>
                  <a:pt x="491251" y="105925"/>
                  <a:pt x="487762" y="103743"/>
                  <a:pt x="484287" y="101407"/>
                </a:cubicBezTo>
                <a:cubicBezTo>
                  <a:pt x="484279" y="101494"/>
                  <a:pt x="484245" y="101569"/>
                  <a:pt x="484187" y="101632"/>
                </a:cubicBezTo>
                <a:cubicBezTo>
                  <a:pt x="484129" y="101695"/>
                  <a:pt x="484096" y="101820"/>
                  <a:pt x="484087" y="102007"/>
                </a:cubicBezTo>
                <a:cubicBezTo>
                  <a:pt x="484079" y="102900"/>
                  <a:pt x="484046" y="103767"/>
                  <a:pt x="483987" y="104609"/>
                </a:cubicBezTo>
                <a:cubicBezTo>
                  <a:pt x="483929" y="105452"/>
                  <a:pt x="483896" y="106319"/>
                  <a:pt x="483888" y="107212"/>
                </a:cubicBezTo>
                <a:close/>
                <a:moveTo>
                  <a:pt x="453038" y="17461"/>
                </a:moveTo>
                <a:lnTo>
                  <a:pt x="453069" y="17388"/>
                </a:lnTo>
                <a:lnTo>
                  <a:pt x="453270" y="17388"/>
                </a:lnTo>
                <a:close/>
                <a:moveTo>
                  <a:pt x="450617" y="19193"/>
                </a:moveTo>
                <a:cubicBezTo>
                  <a:pt x="450655" y="19034"/>
                  <a:pt x="450680" y="18900"/>
                  <a:pt x="450692" y="18792"/>
                </a:cubicBezTo>
                <a:cubicBezTo>
                  <a:pt x="450836" y="18545"/>
                  <a:pt x="451190" y="18236"/>
                  <a:pt x="451755" y="17864"/>
                </a:cubicBezTo>
                <a:lnTo>
                  <a:pt x="453038" y="17461"/>
                </a:lnTo>
                <a:lnTo>
                  <a:pt x="452793" y="18040"/>
                </a:lnTo>
                <a:cubicBezTo>
                  <a:pt x="452713" y="18182"/>
                  <a:pt x="452671" y="18299"/>
                  <a:pt x="452667" y="18391"/>
                </a:cubicBezTo>
                <a:cubicBezTo>
                  <a:pt x="452776" y="18495"/>
                  <a:pt x="452910" y="18587"/>
                  <a:pt x="453069" y="18666"/>
                </a:cubicBezTo>
                <a:cubicBezTo>
                  <a:pt x="453228" y="18746"/>
                  <a:pt x="453362" y="18787"/>
                  <a:pt x="453471" y="18792"/>
                </a:cubicBezTo>
                <a:cubicBezTo>
                  <a:pt x="454188" y="18779"/>
                  <a:pt x="454916" y="18704"/>
                  <a:pt x="455658" y="18566"/>
                </a:cubicBezTo>
                <a:cubicBezTo>
                  <a:pt x="456399" y="18428"/>
                  <a:pt x="457077" y="18303"/>
                  <a:pt x="457693" y="18190"/>
                </a:cubicBezTo>
                <a:cubicBezTo>
                  <a:pt x="458399" y="17889"/>
                  <a:pt x="459169" y="17639"/>
                  <a:pt x="460002" y="17438"/>
                </a:cubicBezTo>
                <a:cubicBezTo>
                  <a:pt x="460835" y="17237"/>
                  <a:pt x="461658" y="17087"/>
                  <a:pt x="462471" y="16987"/>
                </a:cubicBezTo>
                <a:lnTo>
                  <a:pt x="465877" y="15984"/>
                </a:lnTo>
                <a:lnTo>
                  <a:pt x="466277" y="15984"/>
                </a:lnTo>
                <a:cubicBezTo>
                  <a:pt x="467767" y="15930"/>
                  <a:pt x="469195" y="15637"/>
                  <a:pt x="470559" y="15107"/>
                </a:cubicBezTo>
                <a:cubicBezTo>
                  <a:pt x="471924" y="14576"/>
                  <a:pt x="473301" y="14133"/>
                  <a:pt x="474691" y="13778"/>
                </a:cubicBezTo>
                <a:lnTo>
                  <a:pt x="480492" y="11997"/>
                </a:lnTo>
                <a:cubicBezTo>
                  <a:pt x="480987" y="11905"/>
                  <a:pt x="481445" y="11789"/>
                  <a:pt x="481865" y="11647"/>
                </a:cubicBezTo>
                <a:cubicBezTo>
                  <a:pt x="482285" y="11506"/>
                  <a:pt x="482693" y="11290"/>
                  <a:pt x="483088" y="10999"/>
                </a:cubicBezTo>
                <a:cubicBezTo>
                  <a:pt x="483696" y="10915"/>
                  <a:pt x="484329" y="10782"/>
                  <a:pt x="484986" y="10599"/>
                </a:cubicBezTo>
                <a:cubicBezTo>
                  <a:pt x="485644" y="10416"/>
                  <a:pt x="486276" y="10084"/>
                  <a:pt x="486884" y="9601"/>
                </a:cubicBezTo>
                <a:cubicBezTo>
                  <a:pt x="487450" y="9169"/>
                  <a:pt x="488316" y="8834"/>
                  <a:pt x="489481" y="8598"/>
                </a:cubicBezTo>
                <a:cubicBezTo>
                  <a:pt x="491079" y="8366"/>
                  <a:pt x="492677" y="8034"/>
                  <a:pt x="494275" y="7601"/>
                </a:cubicBezTo>
                <a:cubicBezTo>
                  <a:pt x="494778" y="7514"/>
                  <a:pt x="495320" y="7439"/>
                  <a:pt x="495899" y="7376"/>
                </a:cubicBezTo>
                <a:cubicBezTo>
                  <a:pt x="496478" y="7314"/>
                  <a:pt x="497069" y="7189"/>
                  <a:pt x="497674" y="7001"/>
                </a:cubicBezTo>
                <a:lnTo>
                  <a:pt x="500877" y="5801"/>
                </a:lnTo>
                <a:lnTo>
                  <a:pt x="501678" y="5801"/>
                </a:lnTo>
                <a:lnTo>
                  <a:pt x="503279" y="5401"/>
                </a:lnTo>
                <a:cubicBezTo>
                  <a:pt x="504276" y="5201"/>
                  <a:pt x="505285" y="5051"/>
                  <a:pt x="506307" y="4951"/>
                </a:cubicBezTo>
                <a:cubicBezTo>
                  <a:pt x="507329" y="4851"/>
                  <a:pt x="508388" y="4801"/>
                  <a:pt x="509485" y="4801"/>
                </a:cubicBezTo>
                <a:cubicBezTo>
                  <a:pt x="509898" y="4634"/>
                  <a:pt x="510373" y="4618"/>
                  <a:pt x="510911" y="4751"/>
                </a:cubicBezTo>
                <a:cubicBezTo>
                  <a:pt x="511449" y="4884"/>
                  <a:pt x="511975" y="4968"/>
                  <a:pt x="512488" y="5001"/>
                </a:cubicBezTo>
                <a:cubicBezTo>
                  <a:pt x="512984" y="5201"/>
                  <a:pt x="513443" y="5301"/>
                  <a:pt x="513864" y="5301"/>
                </a:cubicBezTo>
                <a:cubicBezTo>
                  <a:pt x="514285" y="5301"/>
                  <a:pt x="514694" y="5201"/>
                  <a:pt x="515090" y="5001"/>
                </a:cubicBezTo>
                <a:lnTo>
                  <a:pt x="518493" y="4401"/>
                </a:lnTo>
                <a:cubicBezTo>
                  <a:pt x="518985" y="4397"/>
                  <a:pt x="519452" y="4355"/>
                  <a:pt x="519895" y="4276"/>
                </a:cubicBezTo>
                <a:cubicBezTo>
                  <a:pt x="520337" y="4197"/>
                  <a:pt x="520804" y="4105"/>
                  <a:pt x="521296" y="4001"/>
                </a:cubicBezTo>
                <a:cubicBezTo>
                  <a:pt x="521392" y="3993"/>
                  <a:pt x="521450" y="3959"/>
                  <a:pt x="521471" y="3901"/>
                </a:cubicBezTo>
                <a:cubicBezTo>
                  <a:pt x="521492" y="3843"/>
                  <a:pt x="521500" y="3809"/>
                  <a:pt x="521496" y="3801"/>
                </a:cubicBezTo>
                <a:cubicBezTo>
                  <a:pt x="521775" y="3697"/>
                  <a:pt x="521967" y="3655"/>
                  <a:pt x="522072" y="3676"/>
                </a:cubicBezTo>
                <a:cubicBezTo>
                  <a:pt x="522176" y="3697"/>
                  <a:pt x="522318" y="3805"/>
                  <a:pt x="522497" y="4001"/>
                </a:cubicBezTo>
                <a:cubicBezTo>
                  <a:pt x="522901" y="3818"/>
                  <a:pt x="523293" y="3734"/>
                  <a:pt x="523673" y="3751"/>
                </a:cubicBezTo>
                <a:cubicBezTo>
                  <a:pt x="524053" y="3768"/>
                  <a:pt x="524394" y="3784"/>
                  <a:pt x="524699" y="3801"/>
                </a:cubicBezTo>
                <a:cubicBezTo>
                  <a:pt x="524895" y="3705"/>
                  <a:pt x="525053" y="3647"/>
                  <a:pt x="525174" y="3626"/>
                </a:cubicBezTo>
                <a:cubicBezTo>
                  <a:pt x="525295" y="3605"/>
                  <a:pt x="525404" y="3597"/>
                  <a:pt x="525500" y="3601"/>
                </a:cubicBezTo>
                <a:lnTo>
                  <a:pt x="525700" y="3601"/>
                </a:lnTo>
                <a:cubicBezTo>
                  <a:pt x="525996" y="3518"/>
                  <a:pt x="526255" y="3484"/>
                  <a:pt x="526476" y="3501"/>
                </a:cubicBezTo>
                <a:cubicBezTo>
                  <a:pt x="526697" y="3518"/>
                  <a:pt x="526905" y="3484"/>
                  <a:pt x="527101" y="3401"/>
                </a:cubicBezTo>
                <a:cubicBezTo>
                  <a:pt x="527214" y="3384"/>
                  <a:pt x="527339" y="3317"/>
                  <a:pt x="527477" y="3201"/>
                </a:cubicBezTo>
                <a:cubicBezTo>
                  <a:pt x="527614" y="3084"/>
                  <a:pt x="527689" y="3018"/>
                  <a:pt x="527702" y="3001"/>
                </a:cubicBezTo>
                <a:lnTo>
                  <a:pt x="531094" y="2601"/>
                </a:lnTo>
                <a:cubicBezTo>
                  <a:pt x="531302" y="2313"/>
                  <a:pt x="531585" y="2138"/>
                  <a:pt x="531942" y="2076"/>
                </a:cubicBezTo>
                <a:cubicBezTo>
                  <a:pt x="532300" y="2013"/>
                  <a:pt x="532682" y="1988"/>
                  <a:pt x="533090" y="2001"/>
                </a:cubicBezTo>
                <a:lnTo>
                  <a:pt x="536881" y="2001"/>
                </a:lnTo>
                <a:cubicBezTo>
                  <a:pt x="536998" y="1976"/>
                  <a:pt x="537164" y="1976"/>
                  <a:pt x="537380" y="2001"/>
                </a:cubicBezTo>
                <a:cubicBezTo>
                  <a:pt x="537597" y="2026"/>
                  <a:pt x="537763" y="2226"/>
                  <a:pt x="537879" y="2601"/>
                </a:cubicBezTo>
                <a:cubicBezTo>
                  <a:pt x="537904" y="2597"/>
                  <a:pt x="538004" y="2605"/>
                  <a:pt x="538179" y="2626"/>
                </a:cubicBezTo>
                <a:cubicBezTo>
                  <a:pt x="538353" y="2647"/>
                  <a:pt x="538453" y="2705"/>
                  <a:pt x="538478" y="2801"/>
                </a:cubicBezTo>
                <a:cubicBezTo>
                  <a:pt x="539270" y="2897"/>
                  <a:pt x="539736" y="3105"/>
                  <a:pt x="539878" y="3426"/>
                </a:cubicBezTo>
                <a:cubicBezTo>
                  <a:pt x="540020" y="3747"/>
                  <a:pt x="539886" y="4205"/>
                  <a:pt x="539478" y="4801"/>
                </a:cubicBezTo>
                <a:cubicBezTo>
                  <a:pt x="539045" y="5034"/>
                  <a:pt x="538711" y="5368"/>
                  <a:pt x="538478" y="5801"/>
                </a:cubicBezTo>
                <a:lnTo>
                  <a:pt x="538278" y="5801"/>
                </a:lnTo>
                <a:lnTo>
                  <a:pt x="537081" y="8001"/>
                </a:lnTo>
                <a:cubicBezTo>
                  <a:pt x="536990" y="8104"/>
                  <a:pt x="536923" y="8196"/>
                  <a:pt x="536881" y="8275"/>
                </a:cubicBezTo>
                <a:cubicBezTo>
                  <a:pt x="536840" y="8354"/>
                  <a:pt x="536773" y="8396"/>
                  <a:pt x="536682" y="8402"/>
                </a:cubicBezTo>
                <a:cubicBezTo>
                  <a:pt x="536474" y="8601"/>
                  <a:pt x="536291" y="8801"/>
                  <a:pt x="536133" y="9002"/>
                </a:cubicBezTo>
                <a:cubicBezTo>
                  <a:pt x="535975" y="9202"/>
                  <a:pt x="535892" y="9402"/>
                  <a:pt x="535884" y="9601"/>
                </a:cubicBezTo>
                <a:cubicBezTo>
                  <a:pt x="535863" y="10017"/>
                  <a:pt x="535655" y="10433"/>
                  <a:pt x="535260" y="10847"/>
                </a:cubicBezTo>
                <a:cubicBezTo>
                  <a:pt x="534865" y="11262"/>
                  <a:pt x="534408" y="11574"/>
                  <a:pt x="533888" y="11785"/>
                </a:cubicBezTo>
                <a:cubicBezTo>
                  <a:pt x="533780" y="11801"/>
                  <a:pt x="533647" y="11868"/>
                  <a:pt x="533489" y="11984"/>
                </a:cubicBezTo>
                <a:cubicBezTo>
                  <a:pt x="533331" y="12100"/>
                  <a:pt x="533198" y="12166"/>
                  <a:pt x="533090" y="12183"/>
                </a:cubicBezTo>
                <a:cubicBezTo>
                  <a:pt x="533098" y="12490"/>
                  <a:pt x="533032" y="12822"/>
                  <a:pt x="532890" y="13179"/>
                </a:cubicBezTo>
                <a:cubicBezTo>
                  <a:pt x="532749" y="13537"/>
                  <a:pt x="532483" y="13870"/>
                  <a:pt x="532092" y="14179"/>
                </a:cubicBezTo>
                <a:cubicBezTo>
                  <a:pt x="531901" y="14183"/>
                  <a:pt x="531784" y="14225"/>
                  <a:pt x="531743" y="14304"/>
                </a:cubicBezTo>
                <a:cubicBezTo>
                  <a:pt x="531701" y="14384"/>
                  <a:pt x="531685" y="14476"/>
                  <a:pt x="531693" y="14580"/>
                </a:cubicBezTo>
                <a:cubicBezTo>
                  <a:pt x="531610" y="15161"/>
                  <a:pt x="531477" y="15554"/>
                  <a:pt x="531294" y="15758"/>
                </a:cubicBezTo>
                <a:cubicBezTo>
                  <a:pt x="531111" y="15963"/>
                  <a:pt x="530778" y="16105"/>
                  <a:pt x="530296" y="16184"/>
                </a:cubicBezTo>
                <a:cubicBezTo>
                  <a:pt x="530105" y="16180"/>
                  <a:pt x="529938" y="16189"/>
                  <a:pt x="529797" y="16209"/>
                </a:cubicBezTo>
                <a:cubicBezTo>
                  <a:pt x="529656" y="16230"/>
                  <a:pt x="529489" y="16289"/>
                  <a:pt x="529298" y="16385"/>
                </a:cubicBezTo>
                <a:cubicBezTo>
                  <a:pt x="529182" y="16673"/>
                  <a:pt x="528966" y="16849"/>
                  <a:pt x="528650" y="16911"/>
                </a:cubicBezTo>
                <a:cubicBezTo>
                  <a:pt x="528334" y="16974"/>
                  <a:pt x="528018" y="16999"/>
                  <a:pt x="527702" y="16987"/>
                </a:cubicBezTo>
                <a:lnTo>
                  <a:pt x="527702" y="16987"/>
                </a:lnTo>
                <a:cubicBezTo>
                  <a:pt x="526818" y="16725"/>
                  <a:pt x="525983" y="16650"/>
                  <a:pt x="525199" y="16762"/>
                </a:cubicBezTo>
                <a:cubicBezTo>
                  <a:pt x="524415" y="16875"/>
                  <a:pt x="523581" y="16949"/>
                  <a:pt x="522697" y="16987"/>
                </a:cubicBezTo>
                <a:lnTo>
                  <a:pt x="522297" y="16987"/>
                </a:lnTo>
                <a:cubicBezTo>
                  <a:pt x="522885" y="17307"/>
                  <a:pt x="523460" y="17615"/>
                  <a:pt x="524023" y="17910"/>
                </a:cubicBezTo>
                <a:cubicBezTo>
                  <a:pt x="524586" y="18205"/>
                  <a:pt x="525212" y="18363"/>
                  <a:pt x="525900" y="18384"/>
                </a:cubicBezTo>
                <a:cubicBezTo>
                  <a:pt x="526225" y="18388"/>
                  <a:pt x="526476" y="18480"/>
                  <a:pt x="526651" y="18658"/>
                </a:cubicBezTo>
                <a:cubicBezTo>
                  <a:pt x="526826" y="18837"/>
                  <a:pt x="526776" y="19078"/>
                  <a:pt x="526501" y="19382"/>
                </a:cubicBezTo>
                <a:cubicBezTo>
                  <a:pt x="526505" y="19478"/>
                  <a:pt x="526496" y="19536"/>
                  <a:pt x="526476" y="19557"/>
                </a:cubicBezTo>
                <a:cubicBezTo>
                  <a:pt x="526455" y="19578"/>
                  <a:pt x="526396" y="19586"/>
                  <a:pt x="526300" y="19582"/>
                </a:cubicBezTo>
                <a:cubicBezTo>
                  <a:pt x="526104" y="19586"/>
                  <a:pt x="525946" y="19578"/>
                  <a:pt x="525825" y="19557"/>
                </a:cubicBezTo>
                <a:cubicBezTo>
                  <a:pt x="525704" y="19536"/>
                  <a:pt x="525596" y="19478"/>
                  <a:pt x="525500" y="19382"/>
                </a:cubicBezTo>
                <a:cubicBezTo>
                  <a:pt x="524999" y="19195"/>
                  <a:pt x="524449" y="19120"/>
                  <a:pt x="523848" y="19158"/>
                </a:cubicBezTo>
                <a:cubicBezTo>
                  <a:pt x="523248" y="19195"/>
                  <a:pt x="522597" y="19270"/>
                  <a:pt x="521896" y="19382"/>
                </a:cubicBezTo>
                <a:cubicBezTo>
                  <a:pt x="521579" y="19378"/>
                  <a:pt x="521212" y="19386"/>
                  <a:pt x="520795" y="19407"/>
                </a:cubicBezTo>
                <a:cubicBezTo>
                  <a:pt x="520378" y="19428"/>
                  <a:pt x="520011" y="19486"/>
                  <a:pt x="519694" y="19582"/>
                </a:cubicBezTo>
                <a:lnTo>
                  <a:pt x="510286" y="19582"/>
                </a:lnTo>
                <a:cubicBezTo>
                  <a:pt x="509080" y="19590"/>
                  <a:pt x="507838" y="19623"/>
                  <a:pt x="506557" y="19681"/>
                </a:cubicBezTo>
                <a:cubicBezTo>
                  <a:pt x="505277" y="19740"/>
                  <a:pt x="503984" y="19773"/>
                  <a:pt x="502679" y="19781"/>
                </a:cubicBezTo>
                <a:cubicBezTo>
                  <a:pt x="501682" y="19968"/>
                  <a:pt x="500673" y="20093"/>
                  <a:pt x="499651" y="20155"/>
                </a:cubicBezTo>
                <a:cubicBezTo>
                  <a:pt x="498629" y="20218"/>
                  <a:pt x="497570" y="20293"/>
                  <a:pt x="496473" y="20380"/>
                </a:cubicBezTo>
                <a:cubicBezTo>
                  <a:pt x="495886" y="20372"/>
                  <a:pt x="495511" y="20438"/>
                  <a:pt x="495349" y="20580"/>
                </a:cubicBezTo>
                <a:cubicBezTo>
                  <a:pt x="495186" y="20721"/>
                  <a:pt x="495161" y="20987"/>
                  <a:pt x="495274" y="21378"/>
                </a:cubicBezTo>
                <a:cubicBezTo>
                  <a:pt x="495561" y="22487"/>
                  <a:pt x="495736" y="23589"/>
                  <a:pt x="495798" y="24686"/>
                </a:cubicBezTo>
                <a:cubicBezTo>
                  <a:pt x="495860" y="25783"/>
                  <a:pt x="495885" y="26881"/>
                  <a:pt x="495873" y="27981"/>
                </a:cubicBezTo>
                <a:lnTo>
                  <a:pt x="495873" y="33785"/>
                </a:lnTo>
                <a:lnTo>
                  <a:pt x="495074" y="39188"/>
                </a:lnTo>
                <a:cubicBezTo>
                  <a:pt x="495066" y="40393"/>
                  <a:pt x="494982" y="41586"/>
                  <a:pt x="494824" y="42766"/>
                </a:cubicBezTo>
                <a:cubicBezTo>
                  <a:pt x="494666" y="43946"/>
                  <a:pt x="494483" y="45088"/>
                  <a:pt x="494275" y="46193"/>
                </a:cubicBezTo>
                <a:cubicBezTo>
                  <a:pt x="493842" y="47995"/>
                  <a:pt x="493509" y="49796"/>
                  <a:pt x="493276" y="51597"/>
                </a:cubicBezTo>
                <a:lnTo>
                  <a:pt x="492677" y="54799"/>
                </a:lnTo>
                <a:cubicBezTo>
                  <a:pt x="492444" y="55600"/>
                  <a:pt x="492311" y="56200"/>
                  <a:pt x="492277" y="56601"/>
                </a:cubicBezTo>
                <a:lnTo>
                  <a:pt x="491279" y="61604"/>
                </a:lnTo>
                <a:cubicBezTo>
                  <a:pt x="491100" y="62501"/>
                  <a:pt x="490958" y="63360"/>
                  <a:pt x="490854" y="64181"/>
                </a:cubicBezTo>
                <a:cubicBezTo>
                  <a:pt x="490750" y="65002"/>
                  <a:pt x="490559" y="65811"/>
                  <a:pt x="490280" y="66608"/>
                </a:cubicBezTo>
                <a:cubicBezTo>
                  <a:pt x="490267" y="67104"/>
                  <a:pt x="490192" y="67612"/>
                  <a:pt x="490055" y="68133"/>
                </a:cubicBezTo>
                <a:cubicBezTo>
                  <a:pt x="489918" y="68654"/>
                  <a:pt x="489793" y="69210"/>
                  <a:pt x="489680" y="69804"/>
                </a:cubicBezTo>
                <a:lnTo>
                  <a:pt x="489081" y="71596"/>
                </a:lnTo>
                <a:cubicBezTo>
                  <a:pt x="488985" y="72463"/>
                  <a:pt x="488877" y="73219"/>
                  <a:pt x="488757" y="73863"/>
                </a:cubicBezTo>
                <a:cubicBezTo>
                  <a:pt x="488636" y="74507"/>
                  <a:pt x="488478" y="75215"/>
                  <a:pt x="488282" y="75986"/>
                </a:cubicBezTo>
                <a:cubicBezTo>
                  <a:pt x="488195" y="75986"/>
                  <a:pt x="488170" y="76036"/>
                  <a:pt x="488207" y="76136"/>
                </a:cubicBezTo>
                <a:cubicBezTo>
                  <a:pt x="488245" y="76236"/>
                  <a:pt x="488270" y="76387"/>
                  <a:pt x="488282" y="76587"/>
                </a:cubicBezTo>
                <a:cubicBezTo>
                  <a:pt x="488886" y="76299"/>
                  <a:pt x="489477" y="76074"/>
                  <a:pt x="490055" y="75911"/>
                </a:cubicBezTo>
                <a:cubicBezTo>
                  <a:pt x="490633" y="75749"/>
                  <a:pt x="491175" y="75573"/>
                  <a:pt x="491678" y="75386"/>
                </a:cubicBezTo>
                <a:cubicBezTo>
                  <a:pt x="492485" y="74998"/>
                  <a:pt x="493318" y="74673"/>
                  <a:pt x="494175" y="74410"/>
                </a:cubicBezTo>
                <a:cubicBezTo>
                  <a:pt x="495033" y="74148"/>
                  <a:pt x="495865" y="73874"/>
                  <a:pt x="496673" y="73587"/>
                </a:cubicBezTo>
                <a:lnTo>
                  <a:pt x="503680" y="71596"/>
                </a:lnTo>
                <a:cubicBezTo>
                  <a:pt x="504772" y="71314"/>
                  <a:pt x="505840" y="71082"/>
                  <a:pt x="506883" y="70899"/>
                </a:cubicBezTo>
                <a:cubicBezTo>
                  <a:pt x="507925" y="70717"/>
                  <a:pt x="508993" y="70484"/>
                  <a:pt x="510086" y="70202"/>
                </a:cubicBezTo>
                <a:cubicBezTo>
                  <a:pt x="513288" y="69837"/>
                  <a:pt x="516692" y="69572"/>
                  <a:pt x="520295" y="69406"/>
                </a:cubicBezTo>
                <a:cubicBezTo>
                  <a:pt x="521596" y="69389"/>
                  <a:pt x="522947" y="69323"/>
                  <a:pt x="524348" y="69206"/>
                </a:cubicBezTo>
                <a:cubicBezTo>
                  <a:pt x="525749" y="69090"/>
                  <a:pt x="527200" y="69024"/>
                  <a:pt x="528699" y="69007"/>
                </a:cubicBezTo>
                <a:cubicBezTo>
                  <a:pt x="529394" y="68920"/>
                  <a:pt x="530101" y="68895"/>
                  <a:pt x="530820" y="68933"/>
                </a:cubicBezTo>
                <a:cubicBezTo>
                  <a:pt x="531539" y="68970"/>
                  <a:pt x="532296" y="68995"/>
                  <a:pt x="533090" y="69007"/>
                </a:cubicBezTo>
                <a:lnTo>
                  <a:pt x="534487" y="69007"/>
                </a:lnTo>
                <a:cubicBezTo>
                  <a:pt x="534998" y="69011"/>
                  <a:pt x="535472" y="69053"/>
                  <a:pt x="535909" y="69132"/>
                </a:cubicBezTo>
                <a:cubicBezTo>
                  <a:pt x="536345" y="69211"/>
                  <a:pt x="536669" y="69302"/>
                  <a:pt x="536881" y="69406"/>
                </a:cubicBezTo>
                <a:cubicBezTo>
                  <a:pt x="537976" y="69721"/>
                  <a:pt x="538633" y="70235"/>
                  <a:pt x="538854" y="70949"/>
                </a:cubicBezTo>
                <a:cubicBezTo>
                  <a:pt x="539074" y="71662"/>
                  <a:pt x="538882" y="72475"/>
                  <a:pt x="538278" y="73388"/>
                </a:cubicBezTo>
                <a:lnTo>
                  <a:pt x="535884" y="75986"/>
                </a:lnTo>
                <a:cubicBezTo>
                  <a:pt x="535705" y="76015"/>
                  <a:pt x="535564" y="76107"/>
                  <a:pt x="535460" y="76261"/>
                </a:cubicBezTo>
                <a:cubicBezTo>
                  <a:pt x="535356" y="76416"/>
                  <a:pt x="535164" y="76457"/>
                  <a:pt x="534886" y="76387"/>
                </a:cubicBezTo>
                <a:cubicBezTo>
                  <a:pt x="535002" y="76195"/>
                  <a:pt x="535069" y="76078"/>
                  <a:pt x="535085" y="76036"/>
                </a:cubicBezTo>
                <a:cubicBezTo>
                  <a:pt x="535102" y="75995"/>
                  <a:pt x="534969" y="75978"/>
                  <a:pt x="534686" y="75986"/>
                </a:cubicBezTo>
                <a:cubicBezTo>
                  <a:pt x="534487" y="75990"/>
                  <a:pt x="534287" y="75982"/>
                  <a:pt x="534088" y="75961"/>
                </a:cubicBezTo>
                <a:cubicBezTo>
                  <a:pt x="533888" y="75940"/>
                  <a:pt x="533688" y="75882"/>
                  <a:pt x="533489" y="75786"/>
                </a:cubicBezTo>
                <a:cubicBezTo>
                  <a:pt x="532986" y="75694"/>
                  <a:pt x="532445" y="75628"/>
                  <a:pt x="531867" y="75586"/>
                </a:cubicBezTo>
                <a:cubicBezTo>
                  <a:pt x="531290" y="75544"/>
                  <a:pt x="530699" y="75477"/>
                  <a:pt x="530096" y="75386"/>
                </a:cubicBezTo>
                <a:cubicBezTo>
                  <a:pt x="529685" y="75377"/>
                  <a:pt x="529261" y="75344"/>
                  <a:pt x="528824" y="75286"/>
                </a:cubicBezTo>
                <a:cubicBezTo>
                  <a:pt x="528388" y="75227"/>
                  <a:pt x="528013" y="75194"/>
                  <a:pt x="527702" y="75186"/>
                </a:cubicBezTo>
                <a:lnTo>
                  <a:pt x="524499" y="75186"/>
                </a:lnTo>
                <a:cubicBezTo>
                  <a:pt x="524203" y="75090"/>
                  <a:pt x="523894" y="75031"/>
                  <a:pt x="523573" y="75010"/>
                </a:cubicBezTo>
                <a:cubicBezTo>
                  <a:pt x="523252" y="74990"/>
                  <a:pt x="522893" y="74981"/>
                  <a:pt x="522497" y="74985"/>
                </a:cubicBezTo>
                <a:cubicBezTo>
                  <a:pt x="521888" y="75081"/>
                  <a:pt x="521204" y="75140"/>
                  <a:pt x="520445" y="75160"/>
                </a:cubicBezTo>
                <a:cubicBezTo>
                  <a:pt x="519686" y="75181"/>
                  <a:pt x="518902" y="75190"/>
                  <a:pt x="518093" y="75186"/>
                </a:cubicBezTo>
                <a:cubicBezTo>
                  <a:pt x="517092" y="75394"/>
                  <a:pt x="516091" y="75578"/>
                  <a:pt x="515090" y="75736"/>
                </a:cubicBezTo>
                <a:cubicBezTo>
                  <a:pt x="514089" y="75894"/>
                  <a:pt x="513088" y="75978"/>
                  <a:pt x="512087" y="75986"/>
                </a:cubicBezTo>
                <a:lnTo>
                  <a:pt x="509685" y="76587"/>
                </a:lnTo>
                <a:cubicBezTo>
                  <a:pt x="509276" y="76674"/>
                  <a:pt x="508843" y="76749"/>
                  <a:pt x="508384" y="76812"/>
                </a:cubicBezTo>
                <a:cubicBezTo>
                  <a:pt x="507925" y="76874"/>
                  <a:pt x="507492" y="77000"/>
                  <a:pt x="507083" y="77187"/>
                </a:cubicBezTo>
                <a:cubicBezTo>
                  <a:pt x="506783" y="77375"/>
                  <a:pt x="506482" y="77500"/>
                  <a:pt x="506182" y="77563"/>
                </a:cubicBezTo>
                <a:cubicBezTo>
                  <a:pt x="505882" y="77625"/>
                  <a:pt x="505581" y="77700"/>
                  <a:pt x="505281" y="77788"/>
                </a:cubicBezTo>
                <a:cubicBezTo>
                  <a:pt x="504793" y="77875"/>
                  <a:pt x="504368" y="77950"/>
                  <a:pt x="504005" y="78013"/>
                </a:cubicBezTo>
                <a:cubicBezTo>
                  <a:pt x="503642" y="78075"/>
                  <a:pt x="503267" y="78201"/>
                  <a:pt x="502879" y="78388"/>
                </a:cubicBezTo>
                <a:cubicBezTo>
                  <a:pt x="502374" y="78480"/>
                  <a:pt x="501832" y="78597"/>
                  <a:pt x="501252" y="78739"/>
                </a:cubicBezTo>
                <a:cubicBezTo>
                  <a:pt x="500673" y="78880"/>
                  <a:pt x="500080" y="79097"/>
                  <a:pt x="499476" y="79389"/>
                </a:cubicBezTo>
                <a:cubicBezTo>
                  <a:pt x="499196" y="79477"/>
                  <a:pt x="498954" y="79552"/>
                  <a:pt x="498750" y="79614"/>
                </a:cubicBezTo>
                <a:cubicBezTo>
                  <a:pt x="498546" y="79677"/>
                  <a:pt x="498254" y="79802"/>
                  <a:pt x="497874" y="79990"/>
                </a:cubicBezTo>
                <a:cubicBezTo>
                  <a:pt x="497662" y="79994"/>
                  <a:pt x="497386" y="80035"/>
                  <a:pt x="497049" y="80115"/>
                </a:cubicBezTo>
                <a:cubicBezTo>
                  <a:pt x="496711" y="80194"/>
                  <a:pt x="496385" y="80286"/>
                  <a:pt x="496073" y="80390"/>
                </a:cubicBezTo>
                <a:lnTo>
                  <a:pt x="494475" y="80990"/>
                </a:lnTo>
                <a:cubicBezTo>
                  <a:pt x="494175" y="81078"/>
                  <a:pt x="493875" y="81153"/>
                  <a:pt x="493576" y="81215"/>
                </a:cubicBezTo>
                <a:cubicBezTo>
                  <a:pt x="493276" y="81278"/>
                  <a:pt x="492976" y="81403"/>
                  <a:pt x="492677" y="81591"/>
                </a:cubicBezTo>
                <a:lnTo>
                  <a:pt x="491279" y="82191"/>
                </a:lnTo>
                <a:cubicBezTo>
                  <a:pt x="491075" y="82279"/>
                  <a:pt x="490833" y="82354"/>
                  <a:pt x="490554" y="82416"/>
                </a:cubicBezTo>
                <a:cubicBezTo>
                  <a:pt x="490276" y="82479"/>
                  <a:pt x="489984" y="82604"/>
                  <a:pt x="489680" y="82792"/>
                </a:cubicBezTo>
                <a:cubicBezTo>
                  <a:pt x="489564" y="82788"/>
                  <a:pt x="489397" y="82796"/>
                  <a:pt x="489181" y="82817"/>
                </a:cubicBezTo>
                <a:cubicBezTo>
                  <a:pt x="488965" y="82838"/>
                  <a:pt x="488798" y="82896"/>
                  <a:pt x="488682" y="82992"/>
                </a:cubicBezTo>
                <a:cubicBezTo>
                  <a:pt x="488378" y="83071"/>
                  <a:pt x="488087" y="83163"/>
                  <a:pt x="487808" y="83267"/>
                </a:cubicBezTo>
                <a:cubicBezTo>
                  <a:pt x="487529" y="83371"/>
                  <a:pt x="487288" y="83613"/>
                  <a:pt x="487084" y="83993"/>
                </a:cubicBezTo>
                <a:cubicBezTo>
                  <a:pt x="486988" y="84097"/>
                  <a:pt x="486930" y="84189"/>
                  <a:pt x="486909" y="84268"/>
                </a:cubicBezTo>
                <a:cubicBezTo>
                  <a:pt x="486888" y="84347"/>
                  <a:pt x="486880" y="84389"/>
                  <a:pt x="486884" y="84393"/>
                </a:cubicBezTo>
                <a:cubicBezTo>
                  <a:pt x="486680" y="85281"/>
                  <a:pt x="486489" y="86107"/>
                  <a:pt x="486310" y="86870"/>
                </a:cubicBezTo>
                <a:cubicBezTo>
                  <a:pt x="486131" y="87633"/>
                  <a:pt x="485989" y="88409"/>
                  <a:pt x="485885" y="89197"/>
                </a:cubicBezTo>
                <a:lnTo>
                  <a:pt x="484687" y="97404"/>
                </a:lnTo>
                <a:cubicBezTo>
                  <a:pt x="484454" y="98204"/>
                  <a:pt x="484720" y="98805"/>
                  <a:pt x="485486" y="99205"/>
                </a:cubicBezTo>
                <a:cubicBezTo>
                  <a:pt x="486459" y="99505"/>
                  <a:pt x="487358" y="99856"/>
                  <a:pt x="488182" y="100256"/>
                </a:cubicBezTo>
                <a:cubicBezTo>
                  <a:pt x="489006" y="100656"/>
                  <a:pt x="489905" y="101107"/>
                  <a:pt x="490879" y="101607"/>
                </a:cubicBezTo>
                <a:cubicBezTo>
                  <a:pt x="491790" y="101995"/>
                  <a:pt x="492764" y="102370"/>
                  <a:pt x="493801" y="102733"/>
                </a:cubicBezTo>
                <a:cubicBezTo>
                  <a:pt x="494837" y="103096"/>
                  <a:pt x="495861" y="103521"/>
                  <a:pt x="496873" y="104009"/>
                </a:cubicBezTo>
                <a:cubicBezTo>
                  <a:pt x="498679" y="104872"/>
                  <a:pt x="500523" y="105548"/>
                  <a:pt x="502403" y="106036"/>
                </a:cubicBezTo>
                <a:cubicBezTo>
                  <a:pt x="504284" y="106524"/>
                  <a:pt x="506178" y="107049"/>
                  <a:pt x="508084" y="107612"/>
                </a:cubicBezTo>
                <a:cubicBezTo>
                  <a:pt x="509306" y="108000"/>
                  <a:pt x="510615" y="108325"/>
                  <a:pt x="512012" y="108588"/>
                </a:cubicBezTo>
                <a:cubicBezTo>
                  <a:pt x="513409" y="108850"/>
                  <a:pt x="514769" y="109126"/>
                  <a:pt x="516091" y="109413"/>
                </a:cubicBezTo>
                <a:cubicBezTo>
                  <a:pt x="516687" y="109630"/>
                  <a:pt x="517296" y="109847"/>
                  <a:pt x="517918" y="110064"/>
                </a:cubicBezTo>
                <a:cubicBezTo>
                  <a:pt x="518539" y="110281"/>
                  <a:pt x="519198" y="110397"/>
                  <a:pt x="519895" y="110414"/>
                </a:cubicBezTo>
                <a:cubicBezTo>
                  <a:pt x="520812" y="110626"/>
                  <a:pt x="521780" y="110801"/>
                  <a:pt x="522797" y="110938"/>
                </a:cubicBezTo>
                <a:cubicBezTo>
                  <a:pt x="523815" y="111075"/>
                  <a:pt x="524782" y="111100"/>
                  <a:pt x="525700" y="111013"/>
                </a:cubicBezTo>
                <a:cubicBezTo>
                  <a:pt x="526413" y="110918"/>
                  <a:pt x="527138" y="110859"/>
                  <a:pt x="527875" y="110839"/>
                </a:cubicBezTo>
                <a:cubicBezTo>
                  <a:pt x="528612" y="110818"/>
                  <a:pt x="529286" y="110810"/>
                  <a:pt x="529897" y="110814"/>
                </a:cubicBezTo>
                <a:lnTo>
                  <a:pt x="530496" y="110814"/>
                </a:lnTo>
                <a:cubicBezTo>
                  <a:pt x="531078" y="110992"/>
                  <a:pt x="531410" y="111183"/>
                  <a:pt x="531493" y="111387"/>
                </a:cubicBezTo>
                <a:cubicBezTo>
                  <a:pt x="531576" y="111590"/>
                  <a:pt x="531510" y="111931"/>
                  <a:pt x="531294" y="112409"/>
                </a:cubicBezTo>
                <a:cubicBezTo>
                  <a:pt x="531015" y="112712"/>
                  <a:pt x="530774" y="113052"/>
                  <a:pt x="530570" y="113430"/>
                </a:cubicBezTo>
                <a:cubicBezTo>
                  <a:pt x="530367" y="113808"/>
                  <a:pt x="530076" y="114199"/>
                  <a:pt x="529697" y="114602"/>
                </a:cubicBezTo>
                <a:cubicBezTo>
                  <a:pt x="529485" y="114901"/>
                  <a:pt x="529211" y="115250"/>
                  <a:pt x="528874" y="115648"/>
                </a:cubicBezTo>
                <a:cubicBezTo>
                  <a:pt x="528537" y="116047"/>
                  <a:pt x="528213" y="116496"/>
                  <a:pt x="527901" y="116994"/>
                </a:cubicBezTo>
                <a:cubicBezTo>
                  <a:pt x="527589" y="117177"/>
                  <a:pt x="527214" y="117310"/>
                  <a:pt x="526776" y="117393"/>
                </a:cubicBezTo>
                <a:cubicBezTo>
                  <a:pt x="526338" y="117476"/>
                  <a:pt x="525913" y="117609"/>
                  <a:pt x="525500" y="117792"/>
                </a:cubicBezTo>
                <a:lnTo>
                  <a:pt x="523298" y="118190"/>
                </a:lnTo>
                <a:lnTo>
                  <a:pt x="518493" y="119390"/>
                </a:lnTo>
                <a:cubicBezTo>
                  <a:pt x="517880" y="119586"/>
                  <a:pt x="517205" y="119745"/>
                  <a:pt x="516466" y="119865"/>
                </a:cubicBezTo>
                <a:cubicBezTo>
                  <a:pt x="515728" y="119986"/>
                  <a:pt x="515002" y="120095"/>
                  <a:pt x="514289" y="120190"/>
                </a:cubicBezTo>
                <a:cubicBezTo>
                  <a:pt x="513572" y="120382"/>
                  <a:pt x="512805" y="120549"/>
                  <a:pt x="511987" y="120691"/>
                </a:cubicBezTo>
                <a:cubicBezTo>
                  <a:pt x="511170" y="120832"/>
                  <a:pt x="510403" y="120999"/>
                  <a:pt x="509685" y="121191"/>
                </a:cubicBezTo>
                <a:lnTo>
                  <a:pt x="504881" y="122191"/>
                </a:lnTo>
                <a:cubicBezTo>
                  <a:pt x="504193" y="122287"/>
                  <a:pt x="503517" y="122395"/>
                  <a:pt x="502854" y="122516"/>
                </a:cubicBezTo>
                <a:cubicBezTo>
                  <a:pt x="502191" y="122637"/>
                  <a:pt x="501465" y="122795"/>
                  <a:pt x="500677" y="122991"/>
                </a:cubicBezTo>
                <a:lnTo>
                  <a:pt x="496273" y="123991"/>
                </a:lnTo>
                <a:cubicBezTo>
                  <a:pt x="495565" y="124179"/>
                  <a:pt x="494783" y="124353"/>
                  <a:pt x="493925" y="124516"/>
                </a:cubicBezTo>
                <a:cubicBezTo>
                  <a:pt x="493068" y="124679"/>
                  <a:pt x="492186" y="124904"/>
                  <a:pt x="491279" y="125191"/>
                </a:cubicBezTo>
                <a:cubicBezTo>
                  <a:pt x="490375" y="125579"/>
                  <a:pt x="489435" y="125904"/>
                  <a:pt x="488457" y="126166"/>
                </a:cubicBezTo>
                <a:cubicBezTo>
                  <a:pt x="487479" y="126429"/>
                  <a:pt x="486489" y="126704"/>
                  <a:pt x="485486" y="126991"/>
                </a:cubicBezTo>
                <a:cubicBezTo>
                  <a:pt x="484999" y="127083"/>
                  <a:pt x="484574" y="127200"/>
                  <a:pt x="484212" y="127341"/>
                </a:cubicBezTo>
                <a:cubicBezTo>
                  <a:pt x="483850" y="127483"/>
                  <a:pt x="483475" y="127700"/>
                  <a:pt x="483088" y="127992"/>
                </a:cubicBezTo>
                <a:cubicBezTo>
                  <a:pt x="482889" y="128004"/>
                  <a:pt x="482689" y="128079"/>
                  <a:pt x="482489" y="128216"/>
                </a:cubicBezTo>
                <a:cubicBezTo>
                  <a:pt x="482290" y="128354"/>
                  <a:pt x="482090" y="128479"/>
                  <a:pt x="481890" y="128592"/>
                </a:cubicBezTo>
                <a:cubicBezTo>
                  <a:pt x="482489" y="128592"/>
                  <a:pt x="483088" y="128392"/>
                  <a:pt x="483688" y="127992"/>
                </a:cubicBezTo>
                <a:cubicBezTo>
                  <a:pt x="484087" y="127975"/>
                  <a:pt x="484537" y="127858"/>
                  <a:pt x="485036" y="127641"/>
                </a:cubicBezTo>
                <a:cubicBezTo>
                  <a:pt x="485536" y="127425"/>
                  <a:pt x="486085" y="127208"/>
                  <a:pt x="486684" y="126991"/>
                </a:cubicBezTo>
                <a:cubicBezTo>
                  <a:pt x="486967" y="126996"/>
                  <a:pt x="487200" y="126987"/>
                  <a:pt x="487383" y="126966"/>
                </a:cubicBezTo>
                <a:cubicBezTo>
                  <a:pt x="487566" y="126945"/>
                  <a:pt x="487799" y="126887"/>
                  <a:pt x="488082" y="126791"/>
                </a:cubicBezTo>
                <a:lnTo>
                  <a:pt x="491279" y="125791"/>
                </a:lnTo>
                <a:lnTo>
                  <a:pt x="493276" y="125191"/>
                </a:lnTo>
                <a:cubicBezTo>
                  <a:pt x="494183" y="125000"/>
                  <a:pt x="495116" y="124833"/>
                  <a:pt x="496074" y="124691"/>
                </a:cubicBezTo>
                <a:cubicBezTo>
                  <a:pt x="497032" y="124549"/>
                  <a:pt x="497966" y="124383"/>
                  <a:pt x="498875" y="124191"/>
                </a:cubicBezTo>
                <a:lnTo>
                  <a:pt x="504881" y="122591"/>
                </a:lnTo>
                <a:lnTo>
                  <a:pt x="509285" y="121991"/>
                </a:lnTo>
                <a:lnTo>
                  <a:pt x="512087" y="121391"/>
                </a:lnTo>
                <a:cubicBezTo>
                  <a:pt x="512588" y="121303"/>
                  <a:pt x="513038" y="121228"/>
                  <a:pt x="513439" y="121166"/>
                </a:cubicBezTo>
                <a:cubicBezTo>
                  <a:pt x="513839" y="121103"/>
                  <a:pt x="514189" y="120978"/>
                  <a:pt x="514490" y="120791"/>
                </a:cubicBezTo>
                <a:cubicBezTo>
                  <a:pt x="515078" y="120682"/>
                  <a:pt x="515603" y="120549"/>
                  <a:pt x="516066" y="120391"/>
                </a:cubicBezTo>
                <a:cubicBezTo>
                  <a:pt x="516529" y="120232"/>
                  <a:pt x="517004" y="120099"/>
                  <a:pt x="517492" y="119991"/>
                </a:cubicBezTo>
                <a:cubicBezTo>
                  <a:pt x="518293" y="120024"/>
                  <a:pt x="519094" y="119957"/>
                  <a:pt x="519895" y="119791"/>
                </a:cubicBezTo>
                <a:cubicBezTo>
                  <a:pt x="520207" y="119686"/>
                  <a:pt x="520533" y="119595"/>
                  <a:pt x="520870" y="119515"/>
                </a:cubicBezTo>
                <a:cubicBezTo>
                  <a:pt x="521208" y="119436"/>
                  <a:pt x="521483" y="119395"/>
                  <a:pt x="521696" y="119390"/>
                </a:cubicBezTo>
                <a:lnTo>
                  <a:pt x="525099" y="118190"/>
                </a:lnTo>
                <a:lnTo>
                  <a:pt x="525700" y="118190"/>
                </a:lnTo>
                <a:lnTo>
                  <a:pt x="525300" y="118590"/>
                </a:lnTo>
                <a:cubicBezTo>
                  <a:pt x="524495" y="118899"/>
                  <a:pt x="523702" y="119182"/>
                  <a:pt x="522922" y="119440"/>
                </a:cubicBezTo>
                <a:cubicBezTo>
                  <a:pt x="522142" y="119699"/>
                  <a:pt x="521400" y="119882"/>
                  <a:pt x="520695" y="119991"/>
                </a:cubicBezTo>
                <a:cubicBezTo>
                  <a:pt x="517092" y="120824"/>
                  <a:pt x="513489" y="121557"/>
                  <a:pt x="509885" y="122191"/>
                </a:cubicBezTo>
                <a:lnTo>
                  <a:pt x="504280" y="123591"/>
                </a:lnTo>
                <a:cubicBezTo>
                  <a:pt x="503275" y="123608"/>
                  <a:pt x="502283" y="123724"/>
                  <a:pt x="501303" y="123941"/>
                </a:cubicBezTo>
                <a:cubicBezTo>
                  <a:pt x="500322" y="124158"/>
                  <a:pt x="499380" y="124374"/>
                  <a:pt x="498475" y="124591"/>
                </a:cubicBezTo>
                <a:cubicBezTo>
                  <a:pt x="497670" y="124783"/>
                  <a:pt x="496878" y="124949"/>
                  <a:pt x="496099" y="125091"/>
                </a:cubicBezTo>
                <a:cubicBezTo>
                  <a:pt x="495320" y="125233"/>
                  <a:pt x="494579" y="125399"/>
                  <a:pt x="493875" y="125591"/>
                </a:cubicBezTo>
                <a:lnTo>
                  <a:pt x="488082" y="126991"/>
                </a:lnTo>
                <a:cubicBezTo>
                  <a:pt x="487079" y="127483"/>
                  <a:pt x="486039" y="127900"/>
                  <a:pt x="484961" y="128242"/>
                </a:cubicBezTo>
                <a:cubicBezTo>
                  <a:pt x="483883" y="128583"/>
                  <a:pt x="482793" y="128900"/>
                  <a:pt x="481690" y="129192"/>
                </a:cubicBezTo>
                <a:cubicBezTo>
                  <a:pt x="480999" y="129388"/>
                  <a:pt x="480383" y="129646"/>
                  <a:pt x="479842" y="129967"/>
                </a:cubicBezTo>
                <a:cubicBezTo>
                  <a:pt x="479301" y="130288"/>
                  <a:pt x="478785" y="130696"/>
                  <a:pt x="478294" y="131192"/>
                </a:cubicBezTo>
                <a:cubicBezTo>
                  <a:pt x="477978" y="131488"/>
                  <a:pt x="477611" y="131796"/>
                  <a:pt x="477194" y="132117"/>
                </a:cubicBezTo>
                <a:cubicBezTo>
                  <a:pt x="476777" y="132438"/>
                  <a:pt x="476410" y="132796"/>
                  <a:pt x="476093" y="133192"/>
                </a:cubicBezTo>
                <a:cubicBezTo>
                  <a:pt x="476097" y="133380"/>
                  <a:pt x="476089" y="133555"/>
                  <a:pt x="476068" y="133717"/>
                </a:cubicBezTo>
                <a:cubicBezTo>
                  <a:pt x="476047" y="133880"/>
                  <a:pt x="475989" y="134105"/>
                  <a:pt x="475893" y="134392"/>
                </a:cubicBezTo>
                <a:cubicBezTo>
                  <a:pt x="475793" y="134601"/>
                  <a:pt x="475642" y="134784"/>
                  <a:pt x="475442" y="134942"/>
                </a:cubicBezTo>
                <a:cubicBezTo>
                  <a:pt x="475242" y="135101"/>
                  <a:pt x="474991" y="135184"/>
                  <a:pt x="474691" y="135192"/>
                </a:cubicBezTo>
                <a:cubicBezTo>
                  <a:pt x="474582" y="135197"/>
                  <a:pt x="474449" y="135238"/>
                  <a:pt x="474290" y="135317"/>
                </a:cubicBezTo>
                <a:cubicBezTo>
                  <a:pt x="474132" y="135397"/>
                  <a:pt x="473998" y="135488"/>
                  <a:pt x="473890" y="135592"/>
                </a:cubicBezTo>
                <a:cubicBezTo>
                  <a:pt x="473802" y="135688"/>
                  <a:pt x="473727" y="135747"/>
                  <a:pt x="473664" y="135767"/>
                </a:cubicBezTo>
                <a:cubicBezTo>
                  <a:pt x="473602" y="135788"/>
                  <a:pt x="473476" y="135797"/>
                  <a:pt x="473289" y="135792"/>
                </a:cubicBezTo>
                <a:cubicBezTo>
                  <a:pt x="472809" y="135792"/>
                  <a:pt x="472517" y="135892"/>
                  <a:pt x="472412" y="136092"/>
                </a:cubicBezTo>
                <a:cubicBezTo>
                  <a:pt x="472308" y="136293"/>
                  <a:pt x="472266" y="136593"/>
                  <a:pt x="472287" y="136993"/>
                </a:cubicBezTo>
                <a:cubicBezTo>
                  <a:pt x="472291" y="137093"/>
                  <a:pt x="472283" y="137193"/>
                  <a:pt x="472262" y="137293"/>
                </a:cubicBezTo>
                <a:cubicBezTo>
                  <a:pt x="472241" y="137393"/>
                  <a:pt x="472183" y="137493"/>
                  <a:pt x="472087" y="137593"/>
                </a:cubicBezTo>
                <a:cubicBezTo>
                  <a:pt x="472074" y="137589"/>
                  <a:pt x="471999" y="137597"/>
                  <a:pt x="471861" y="137618"/>
                </a:cubicBezTo>
                <a:cubicBezTo>
                  <a:pt x="471724" y="137638"/>
                  <a:pt x="471598" y="137697"/>
                  <a:pt x="471486" y="137793"/>
                </a:cubicBezTo>
                <a:lnTo>
                  <a:pt x="471285" y="137193"/>
                </a:lnTo>
                <a:cubicBezTo>
                  <a:pt x="471290" y="137005"/>
                  <a:pt x="471331" y="136830"/>
                  <a:pt x="471411" y="136668"/>
                </a:cubicBezTo>
                <a:cubicBezTo>
                  <a:pt x="471490" y="136505"/>
                  <a:pt x="471582" y="136280"/>
                  <a:pt x="471686" y="135992"/>
                </a:cubicBezTo>
                <a:cubicBezTo>
                  <a:pt x="471699" y="135901"/>
                  <a:pt x="471674" y="135834"/>
                  <a:pt x="471611" y="135792"/>
                </a:cubicBezTo>
                <a:cubicBezTo>
                  <a:pt x="471548" y="135751"/>
                  <a:pt x="471373" y="135684"/>
                  <a:pt x="471085" y="135592"/>
                </a:cubicBezTo>
                <a:cubicBezTo>
                  <a:pt x="470981" y="135497"/>
                  <a:pt x="470839" y="135388"/>
                  <a:pt x="470659" y="135267"/>
                </a:cubicBezTo>
                <a:cubicBezTo>
                  <a:pt x="470480" y="135147"/>
                  <a:pt x="470288" y="134988"/>
                  <a:pt x="470083" y="134792"/>
                </a:cubicBezTo>
                <a:cubicBezTo>
                  <a:pt x="469979" y="134680"/>
                  <a:pt x="469837" y="134605"/>
                  <a:pt x="469658" y="134567"/>
                </a:cubicBezTo>
                <a:cubicBezTo>
                  <a:pt x="469478" y="134530"/>
                  <a:pt x="469286" y="134605"/>
                  <a:pt x="469082" y="134792"/>
                </a:cubicBezTo>
                <a:cubicBezTo>
                  <a:pt x="468882" y="134880"/>
                  <a:pt x="468681" y="134955"/>
                  <a:pt x="468481" y="135017"/>
                </a:cubicBezTo>
                <a:cubicBezTo>
                  <a:pt x="468281" y="135080"/>
                  <a:pt x="468080" y="135205"/>
                  <a:pt x="467880" y="135392"/>
                </a:cubicBezTo>
                <a:cubicBezTo>
                  <a:pt x="467387" y="135584"/>
                  <a:pt x="466970" y="135651"/>
                  <a:pt x="466628" y="135592"/>
                </a:cubicBezTo>
                <a:cubicBezTo>
                  <a:pt x="466286" y="135534"/>
                  <a:pt x="465968" y="135401"/>
                  <a:pt x="465676" y="135192"/>
                </a:cubicBezTo>
                <a:cubicBezTo>
                  <a:pt x="465292" y="135192"/>
                  <a:pt x="465009" y="135142"/>
                  <a:pt x="464825" y="135042"/>
                </a:cubicBezTo>
                <a:cubicBezTo>
                  <a:pt x="464641" y="134942"/>
                  <a:pt x="464458" y="134792"/>
                  <a:pt x="464274" y="134592"/>
                </a:cubicBezTo>
                <a:cubicBezTo>
                  <a:pt x="464070" y="134188"/>
                  <a:pt x="463828" y="133846"/>
                  <a:pt x="463548" y="133567"/>
                </a:cubicBezTo>
                <a:cubicBezTo>
                  <a:pt x="463268" y="133288"/>
                  <a:pt x="462976" y="133096"/>
                  <a:pt x="462671" y="132992"/>
                </a:cubicBezTo>
                <a:cubicBezTo>
                  <a:pt x="462367" y="132809"/>
                  <a:pt x="462125" y="132625"/>
                  <a:pt x="461945" y="132442"/>
                </a:cubicBezTo>
                <a:cubicBezTo>
                  <a:pt x="461766" y="132259"/>
                  <a:pt x="461674" y="131975"/>
                  <a:pt x="461670" y="131592"/>
                </a:cubicBezTo>
                <a:cubicBezTo>
                  <a:pt x="461666" y="131296"/>
                  <a:pt x="461574" y="131038"/>
                  <a:pt x="461394" y="130817"/>
                </a:cubicBezTo>
                <a:cubicBezTo>
                  <a:pt x="461215" y="130596"/>
                  <a:pt x="460973" y="130388"/>
                  <a:pt x="460668" y="130192"/>
                </a:cubicBezTo>
                <a:lnTo>
                  <a:pt x="460668" y="130792"/>
                </a:lnTo>
                <a:cubicBezTo>
                  <a:pt x="460577" y="130996"/>
                  <a:pt x="460462" y="131188"/>
                  <a:pt x="460321" y="131367"/>
                </a:cubicBezTo>
                <a:cubicBezTo>
                  <a:pt x="460181" y="131546"/>
                  <a:pt x="459966" y="131688"/>
                  <a:pt x="459676" y="131792"/>
                </a:cubicBezTo>
                <a:cubicBezTo>
                  <a:pt x="459573" y="131779"/>
                  <a:pt x="459433" y="131704"/>
                  <a:pt x="459255" y="131567"/>
                </a:cubicBezTo>
                <a:cubicBezTo>
                  <a:pt x="459077" y="131429"/>
                  <a:pt x="458887" y="131304"/>
                  <a:pt x="458685" y="131192"/>
                </a:cubicBezTo>
                <a:lnTo>
                  <a:pt x="458090" y="130392"/>
                </a:lnTo>
                <a:cubicBezTo>
                  <a:pt x="457978" y="129992"/>
                  <a:pt x="457853" y="129642"/>
                  <a:pt x="457716" y="129342"/>
                </a:cubicBezTo>
                <a:cubicBezTo>
                  <a:pt x="457579" y="129042"/>
                  <a:pt x="457504" y="128792"/>
                  <a:pt x="457492" y="128592"/>
                </a:cubicBezTo>
                <a:cubicBezTo>
                  <a:pt x="457500" y="127391"/>
                  <a:pt x="457534" y="126141"/>
                  <a:pt x="457592" y="124841"/>
                </a:cubicBezTo>
                <a:cubicBezTo>
                  <a:pt x="457651" y="123541"/>
                  <a:pt x="457684" y="122191"/>
                  <a:pt x="457693" y="120791"/>
                </a:cubicBezTo>
                <a:cubicBezTo>
                  <a:pt x="457660" y="119024"/>
                  <a:pt x="457726" y="117157"/>
                  <a:pt x="457891" y="115190"/>
                </a:cubicBezTo>
                <a:lnTo>
                  <a:pt x="458486" y="108806"/>
                </a:lnTo>
                <a:cubicBezTo>
                  <a:pt x="458676" y="107597"/>
                  <a:pt x="458842" y="106324"/>
                  <a:pt x="458982" y="104986"/>
                </a:cubicBezTo>
                <a:cubicBezTo>
                  <a:pt x="459123" y="103648"/>
                  <a:pt x="459288" y="102322"/>
                  <a:pt x="459478" y="101009"/>
                </a:cubicBezTo>
                <a:cubicBezTo>
                  <a:pt x="459594" y="99920"/>
                  <a:pt x="459759" y="98894"/>
                  <a:pt x="459974" y="97931"/>
                </a:cubicBezTo>
                <a:cubicBezTo>
                  <a:pt x="460189" y="96968"/>
                  <a:pt x="460354" y="95992"/>
                  <a:pt x="460470" y="95003"/>
                </a:cubicBezTo>
                <a:lnTo>
                  <a:pt x="461069" y="91400"/>
                </a:lnTo>
                <a:cubicBezTo>
                  <a:pt x="461173" y="90520"/>
                  <a:pt x="461315" y="89678"/>
                  <a:pt x="461495" y="88873"/>
                </a:cubicBezTo>
                <a:cubicBezTo>
                  <a:pt x="461674" y="88068"/>
                  <a:pt x="461866" y="87176"/>
                  <a:pt x="462071" y="86196"/>
                </a:cubicBezTo>
                <a:lnTo>
                  <a:pt x="462671" y="84194"/>
                </a:lnTo>
                <a:cubicBezTo>
                  <a:pt x="462767" y="83485"/>
                  <a:pt x="462876" y="82751"/>
                  <a:pt x="462997" y="81992"/>
                </a:cubicBezTo>
                <a:cubicBezTo>
                  <a:pt x="463118" y="81233"/>
                  <a:pt x="463277" y="80499"/>
                  <a:pt x="463473" y="79790"/>
                </a:cubicBezTo>
                <a:cubicBezTo>
                  <a:pt x="463769" y="78793"/>
                  <a:pt x="464028" y="77834"/>
                  <a:pt x="464249" y="76912"/>
                </a:cubicBezTo>
                <a:cubicBezTo>
                  <a:pt x="464470" y="75991"/>
                  <a:pt x="464679" y="75081"/>
                  <a:pt x="464875" y="74185"/>
                </a:cubicBezTo>
                <a:cubicBezTo>
                  <a:pt x="465084" y="73193"/>
                  <a:pt x="465317" y="72239"/>
                  <a:pt x="465576" y="71322"/>
                </a:cubicBezTo>
                <a:cubicBezTo>
                  <a:pt x="465835" y="70405"/>
                  <a:pt x="466069" y="69501"/>
                  <a:pt x="466277" y="68609"/>
                </a:cubicBezTo>
                <a:lnTo>
                  <a:pt x="467479" y="65006"/>
                </a:lnTo>
                <a:cubicBezTo>
                  <a:pt x="467584" y="64415"/>
                  <a:pt x="467725" y="63847"/>
                  <a:pt x="467905" y="63305"/>
                </a:cubicBezTo>
                <a:cubicBezTo>
                  <a:pt x="468084" y="62763"/>
                  <a:pt x="468276" y="62196"/>
                  <a:pt x="468481" y="61604"/>
                </a:cubicBezTo>
                <a:cubicBezTo>
                  <a:pt x="468489" y="61000"/>
                  <a:pt x="468573" y="60407"/>
                  <a:pt x="468731" y="59828"/>
                </a:cubicBezTo>
                <a:cubicBezTo>
                  <a:pt x="468890" y="59248"/>
                  <a:pt x="469073" y="58706"/>
                  <a:pt x="469282" y="58202"/>
                </a:cubicBezTo>
                <a:lnTo>
                  <a:pt x="470284" y="54399"/>
                </a:lnTo>
                <a:cubicBezTo>
                  <a:pt x="470580" y="53511"/>
                  <a:pt x="470839" y="52685"/>
                  <a:pt x="471060" y="51922"/>
                </a:cubicBezTo>
                <a:cubicBezTo>
                  <a:pt x="471281" y="51159"/>
                  <a:pt x="471490" y="50384"/>
                  <a:pt x="471686" y="49596"/>
                </a:cubicBezTo>
                <a:cubicBezTo>
                  <a:pt x="471882" y="48912"/>
                  <a:pt x="472041" y="48278"/>
                  <a:pt x="472162" y="47694"/>
                </a:cubicBezTo>
                <a:cubicBezTo>
                  <a:pt x="472283" y="47111"/>
                  <a:pt x="472391" y="46477"/>
                  <a:pt x="472487" y="45793"/>
                </a:cubicBezTo>
                <a:cubicBezTo>
                  <a:pt x="472788" y="45201"/>
                  <a:pt x="473038" y="44584"/>
                  <a:pt x="473239" y="43942"/>
                </a:cubicBezTo>
                <a:cubicBezTo>
                  <a:pt x="473439" y="43300"/>
                  <a:pt x="473589" y="42582"/>
                  <a:pt x="473689" y="41790"/>
                </a:cubicBezTo>
                <a:cubicBezTo>
                  <a:pt x="473881" y="41282"/>
                  <a:pt x="474048" y="40748"/>
                  <a:pt x="474190" y="40189"/>
                </a:cubicBezTo>
                <a:cubicBezTo>
                  <a:pt x="474332" y="39630"/>
                  <a:pt x="474499" y="39097"/>
                  <a:pt x="474691" y="38588"/>
                </a:cubicBezTo>
                <a:lnTo>
                  <a:pt x="475893" y="34385"/>
                </a:lnTo>
                <a:cubicBezTo>
                  <a:pt x="475989" y="34093"/>
                  <a:pt x="476047" y="33826"/>
                  <a:pt x="476068" y="33584"/>
                </a:cubicBezTo>
                <a:cubicBezTo>
                  <a:pt x="476089" y="33343"/>
                  <a:pt x="476097" y="33076"/>
                  <a:pt x="476093" y="32784"/>
                </a:cubicBezTo>
                <a:cubicBezTo>
                  <a:pt x="476198" y="32087"/>
                  <a:pt x="476339" y="31379"/>
                  <a:pt x="476519" y="30657"/>
                </a:cubicBezTo>
                <a:cubicBezTo>
                  <a:pt x="476698" y="29936"/>
                  <a:pt x="476890" y="29177"/>
                  <a:pt x="477095" y="28381"/>
                </a:cubicBezTo>
                <a:lnTo>
                  <a:pt x="477695" y="25579"/>
                </a:lnTo>
                <a:lnTo>
                  <a:pt x="478494" y="22379"/>
                </a:lnTo>
                <a:cubicBezTo>
                  <a:pt x="478494" y="22187"/>
                  <a:pt x="478444" y="22071"/>
                  <a:pt x="478344" y="22029"/>
                </a:cubicBezTo>
                <a:cubicBezTo>
                  <a:pt x="478244" y="21988"/>
                  <a:pt x="478095" y="21971"/>
                  <a:pt x="477895" y="21979"/>
                </a:cubicBezTo>
                <a:cubicBezTo>
                  <a:pt x="477578" y="21971"/>
                  <a:pt x="477211" y="21988"/>
                  <a:pt x="476794" y="22029"/>
                </a:cubicBezTo>
                <a:cubicBezTo>
                  <a:pt x="476377" y="22071"/>
                  <a:pt x="476010" y="22187"/>
                  <a:pt x="475693" y="22379"/>
                </a:cubicBezTo>
                <a:lnTo>
                  <a:pt x="473890" y="22379"/>
                </a:lnTo>
                <a:cubicBezTo>
                  <a:pt x="474699" y="21938"/>
                  <a:pt x="475534" y="21721"/>
                  <a:pt x="476393" y="21730"/>
                </a:cubicBezTo>
                <a:cubicBezTo>
                  <a:pt x="477252" y="21738"/>
                  <a:pt x="478086" y="21620"/>
                  <a:pt x="478894" y="21378"/>
                </a:cubicBezTo>
                <a:lnTo>
                  <a:pt x="478894" y="20979"/>
                </a:lnTo>
                <a:cubicBezTo>
                  <a:pt x="478781" y="20971"/>
                  <a:pt x="478656" y="20937"/>
                  <a:pt x="478519" y="20879"/>
                </a:cubicBezTo>
                <a:cubicBezTo>
                  <a:pt x="478382" y="20821"/>
                  <a:pt x="478307" y="20788"/>
                  <a:pt x="478294" y="20779"/>
                </a:cubicBezTo>
                <a:cubicBezTo>
                  <a:pt x="477991" y="20871"/>
                  <a:pt x="477649" y="20937"/>
                  <a:pt x="477270" y="20979"/>
                </a:cubicBezTo>
                <a:cubicBezTo>
                  <a:pt x="476890" y="21021"/>
                  <a:pt x="476498" y="21087"/>
                  <a:pt x="476093" y="21178"/>
                </a:cubicBezTo>
                <a:cubicBezTo>
                  <a:pt x="475688" y="21187"/>
                  <a:pt x="475246" y="21220"/>
                  <a:pt x="474766" y="21278"/>
                </a:cubicBezTo>
                <a:cubicBezTo>
                  <a:pt x="474286" y="21337"/>
                  <a:pt x="473794" y="21370"/>
                  <a:pt x="473289" y="21378"/>
                </a:cubicBezTo>
                <a:cubicBezTo>
                  <a:pt x="472471" y="21387"/>
                  <a:pt x="471603" y="21420"/>
                  <a:pt x="470684" y="21480"/>
                </a:cubicBezTo>
                <a:cubicBezTo>
                  <a:pt x="469766" y="21539"/>
                  <a:pt x="468898" y="21573"/>
                  <a:pt x="468080" y="21581"/>
                </a:cubicBezTo>
                <a:cubicBezTo>
                  <a:pt x="466874" y="21687"/>
                  <a:pt x="465680" y="21780"/>
                  <a:pt x="464499" y="21861"/>
                </a:cubicBezTo>
                <a:cubicBezTo>
                  <a:pt x="463318" y="21941"/>
                  <a:pt x="462175" y="21983"/>
                  <a:pt x="461069" y="21988"/>
                </a:cubicBezTo>
                <a:cubicBezTo>
                  <a:pt x="460179" y="21996"/>
                  <a:pt x="459326" y="21979"/>
                  <a:pt x="458509" y="21937"/>
                </a:cubicBezTo>
                <a:cubicBezTo>
                  <a:pt x="457692" y="21894"/>
                  <a:pt x="456884" y="21776"/>
                  <a:pt x="456085" y="21581"/>
                </a:cubicBezTo>
                <a:lnTo>
                  <a:pt x="451877" y="20597"/>
                </a:lnTo>
                <a:cubicBezTo>
                  <a:pt x="451593" y="20480"/>
                  <a:pt x="451371" y="20313"/>
                  <a:pt x="451210" y="20095"/>
                </a:cubicBezTo>
                <a:cubicBezTo>
                  <a:pt x="451050" y="19878"/>
                  <a:pt x="450877" y="19711"/>
                  <a:pt x="450692" y="19594"/>
                </a:cubicBezTo>
                <a:cubicBezTo>
                  <a:pt x="450604" y="19485"/>
                  <a:pt x="450579" y="19352"/>
                  <a:pt x="450617" y="19193"/>
                </a:cubicBezTo>
                <a:close/>
                <a:moveTo>
                  <a:pt x="413517" y="3801"/>
                </a:moveTo>
                <a:lnTo>
                  <a:pt x="414377" y="3601"/>
                </a:lnTo>
                <a:lnTo>
                  <a:pt x="414377" y="3755"/>
                </a:lnTo>
                <a:lnTo>
                  <a:pt x="414057" y="3801"/>
                </a:lnTo>
                <a:close/>
                <a:moveTo>
                  <a:pt x="405776" y="5801"/>
                </a:moveTo>
                <a:lnTo>
                  <a:pt x="406576" y="5801"/>
                </a:lnTo>
                <a:cubicBezTo>
                  <a:pt x="407388" y="5684"/>
                  <a:pt x="408213" y="5468"/>
                  <a:pt x="409051" y="5151"/>
                </a:cubicBezTo>
                <a:lnTo>
                  <a:pt x="410822" y="4428"/>
                </a:lnTo>
                <a:lnTo>
                  <a:pt x="405776" y="5601"/>
                </a:lnTo>
                <a:close/>
                <a:moveTo>
                  <a:pt x="395774" y="18203"/>
                </a:moveTo>
                <a:lnTo>
                  <a:pt x="395974" y="18403"/>
                </a:lnTo>
                <a:cubicBezTo>
                  <a:pt x="399371" y="18190"/>
                  <a:pt x="402779" y="17915"/>
                  <a:pt x="406201" y="17576"/>
                </a:cubicBezTo>
                <a:cubicBezTo>
                  <a:pt x="409622" y="17237"/>
                  <a:pt x="413081" y="16908"/>
                  <a:pt x="416577" y="16589"/>
                </a:cubicBezTo>
                <a:lnTo>
                  <a:pt x="416577" y="16582"/>
                </a:lnTo>
                <a:cubicBezTo>
                  <a:pt x="415989" y="16368"/>
                  <a:pt x="415414" y="16191"/>
                  <a:pt x="414852" y="16054"/>
                </a:cubicBezTo>
                <a:cubicBezTo>
                  <a:pt x="414289" y="15916"/>
                  <a:pt x="413664" y="15891"/>
                  <a:pt x="412976" y="15978"/>
                </a:cubicBezTo>
                <a:lnTo>
                  <a:pt x="399975" y="17003"/>
                </a:lnTo>
                <a:cubicBezTo>
                  <a:pt x="399462" y="17019"/>
                  <a:pt x="398887" y="17136"/>
                  <a:pt x="398250" y="17353"/>
                </a:cubicBezTo>
                <a:cubicBezTo>
                  <a:pt x="397612" y="17569"/>
                  <a:pt x="396987" y="17786"/>
                  <a:pt x="396374" y="18003"/>
                </a:cubicBezTo>
                <a:cubicBezTo>
                  <a:pt x="396187" y="18011"/>
                  <a:pt x="396062" y="18044"/>
                  <a:pt x="395999" y="18103"/>
                </a:cubicBezTo>
                <a:cubicBezTo>
                  <a:pt x="395937" y="18161"/>
                  <a:pt x="395862" y="18194"/>
                  <a:pt x="395774" y="18203"/>
                </a:cubicBezTo>
                <a:close/>
                <a:moveTo>
                  <a:pt x="336392" y="19203"/>
                </a:moveTo>
                <a:cubicBezTo>
                  <a:pt x="337025" y="19236"/>
                  <a:pt x="337559" y="19370"/>
                  <a:pt x="337992" y="19603"/>
                </a:cubicBezTo>
                <a:lnTo>
                  <a:pt x="341193" y="19603"/>
                </a:lnTo>
                <a:cubicBezTo>
                  <a:pt x="345160" y="20370"/>
                  <a:pt x="349027" y="20836"/>
                  <a:pt x="352794" y="21003"/>
                </a:cubicBezTo>
                <a:cubicBezTo>
                  <a:pt x="355003" y="21098"/>
                  <a:pt x="357236" y="21155"/>
                  <a:pt x="359495" y="21173"/>
                </a:cubicBezTo>
                <a:cubicBezTo>
                  <a:pt x="361753" y="21192"/>
                  <a:pt x="363987" y="21193"/>
                  <a:pt x="366195" y="21179"/>
                </a:cubicBezTo>
                <a:cubicBezTo>
                  <a:pt x="367406" y="21074"/>
                  <a:pt x="368630" y="20984"/>
                  <a:pt x="369866" y="20907"/>
                </a:cubicBezTo>
                <a:cubicBezTo>
                  <a:pt x="371102" y="20831"/>
                  <a:pt x="372276" y="20796"/>
                  <a:pt x="373387" y="20803"/>
                </a:cubicBezTo>
                <a:cubicBezTo>
                  <a:pt x="373962" y="20816"/>
                  <a:pt x="374311" y="20741"/>
                  <a:pt x="374436" y="20578"/>
                </a:cubicBezTo>
                <a:cubicBezTo>
                  <a:pt x="374561" y="20416"/>
                  <a:pt x="374611" y="20090"/>
                  <a:pt x="374586" y="19603"/>
                </a:cubicBezTo>
                <a:cubicBezTo>
                  <a:pt x="368299" y="20028"/>
                  <a:pt x="362034" y="20228"/>
                  <a:pt x="355793" y="20203"/>
                </a:cubicBezTo>
                <a:cubicBezTo>
                  <a:pt x="349552" y="20178"/>
                  <a:pt x="343285" y="19778"/>
                  <a:pt x="336992" y="19003"/>
                </a:cubicBezTo>
                <a:lnTo>
                  <a:pt x="336592" y="19003"/>
                </a:lnTo>
                <a:cubicBezTo>
                  <a:pt x="336625" y="19170"/>
                  <a:pt x="336559" y="19236"/>
                  <a:pt x="336392" y="19203"/>
                </a:cubicBezTo>
                <a:close/>
                <a:moveTo>
                  <a:pt x="329991" y="15202"/>
                </a:moveTo>
                <a:cubicBezTo>
                  <a:pt x="330100" y="14802"/>
                  <a:pt x="330283" y="14502"/>
                  <a:pt x="330541" y="14302"/>
                </a:cubicBezTo>
                <a:cubicBezTo>
                  <a:pt x="330800" y="14102"/>
                  <a:pt x="331083" y="14002"/>
                  <a:pt x="331391" y="14002"/>
                </a:cubicBezTo>
                <a:cubicBezTo>
                  <a:pt x="333158" y="14236"/>
                  <a:pt x="334825" y="14169"/>
                  <a:pt x="336392" y="13802"/>
                </a:cubicBezTo>
                <a:cubicBezTo>
                  <a:pt x="336688" y="13715"/>
                  <a:pt x="336996" y="13690"/>
                  <a:pt x="337317" y="13727"/>
                </a:cubicBezTo>
                <a:cubicBezTo>
                  <a:pt x="337638" y="13765"/>
                  <a:pt x="337996" y="13790"/>
                  <a:pt x="338392" y="13802"/>
                </a:cubicBezTo>
                <a:cubicBezTo>
                  <a:pt x="338505" y="13819"/>
                  <a:pt x="338630" y="13836"/>
                  <a:pt x="338767" y="13852"/>
                </a:cubicBezTo>
                <a:cubicBezTo>
                  <a:pt x="338905" y="13869"/>
                  <a:pt x="338980" y="13786"/>
                  <a:pt x="338992" y="13602"/>
                </a:cubicBezTo>
                <a:lnTo>
                  <a:pt x="339392" y="13602"/>
                </a:lnTo>
                <a:cubicBezTo>
                  <a:pt x="342193" y="13769"/>
                  <a:pt x="344993" y="13836"/>
                  <a:pt x="347793" y="13802"/>
                </a:cubicBezTo>
                <a:cubicBezTo>
                  <a:pt x="349094" y="13715"/>
                  <a:pt x="350344" y="13640"/>
                  <a:pt x="351544" y="13577"/>
                </a:cubicBezTo>
                <a:cubicBezTo>
                  <a:pt x="352744" y="13515"/>
                  <a:pt x="353894" y="13390"/>
                  <a:pt x="354994" y="13202"/>
                </a:cubicBezTo>
                <a:lnTo>
                  <a:pt x="372588" y="10802"/>
                </a:lnTo>
                <a:cubicBezTo>
                  <a:pt x="374078" y="10423"/>
                  <a:pt x="375543" y="10131"/>
                  <a:pt x="376983" y="9927"/>
                </a:cubicBezTo>
                <a:cubicBezTo>
                  <a:pt x="378424" y="9723"/>
                  <a:pt x="379889" y="9481"/>
                  <a:pt x="381379" y="9202"/>
                </a:cubicBezTo>
                <a:cubicBezTo>
                  <a:pt x="382086" y="9185"/>
                  <a:pt x="382769" y="9068"/>
                  <a:pt x="383427" y="8852"/>
                </a:cubicBezTo>
                <a:cubicBezTo>
                  <a:pt x="384084" y="8635"/>
                  <a:pt x="384667" y="8418"/>
                  <a:pt x="385175" y="8201"/>
                </a:cubicBezTo>
                <a:cubicBezTo>
                  <a:pt x="386874" y="7581"/>
                  <a:pt x="388624" y="6972"/>
                  <a:pt x="390424" y="6376"/>
                </a:cubicBezTo>
                <a:cubicBezTo>
                  <a:pt x="392224" y="5780"/>
                  <a:pt x="394074" y="5322"/>
                  <a:pt x="395974" y="5001"/>
                </a:cubicBezTo>
                <a:cubicBezTo>
                  <a:pt x="397379" y="4889"/>
                  <a:pt x="398771" y="4864"/>
                  <a:pt x="400150" y="4926"/>
                </a:cubicBezTo>
                <a:cubicBezTo>
                  <a:pt x="401529" y="4989"/>
                  <a:pt x="402871" y="5214"/>
                  <a:pt x="404175" y="5601"/>
                </a:cubicBezTo>
                <a:cubicBezTo>
                  <a:pt x="404467" y="5614"/>
                  <a:pt x="404734" y="5589"/>
                  <a:pt x="404976" y="5526"/>
                </a:cubicBezTo>
                <a:cubicBezTo>
                  <a:pt x="405217" y="5464"/>
                  <a:pt x="405484" y="5289"/>
                  <a:pt x="405776" y="5001"/>
                </a:cubicBezTo>
                <a:lnTo>
                  <a:pt x="412189" y="4072"/>
                </a:lnTo>
                <a:lnTo>
                  <a:pt x="412976" y="3801"/>
                </a:lnTo>
                <a:lnTo>
                  <a:pt x="413517" y="3801"/>
                </a:lnTo>
                <a:lnTo>
                  <a:pt x="412623" y="4009"/>
                </a:lnTo>
                <a:lnTo>
                  <a:pt x="414057" y="3801"/>
                </a:lnTo>
                <a:lnTo>
                  <a:pt x="414377" y="3801"/>
                </a:lnTo>
                <a:lnTo>
                  <a:pt x="414377" y="3755"/>
                </a:lnTo>
                <a:lnTo>
                  <a:pt x="419577" y="3001"/>
                </a:lnTo>
                <a:cubicBezTo>
                  <a:pt x="420573" y="3109"/>
                  <a:pt x="421532" y="3293"/>
                  <a:pt x="422453" y="3551"/>
                </a:cubicBezTo>
                <a:cubicBezTo>
                  <a:pt x="423374" y="3809"/>
                  <a:pt x="424282" y="4093"/>
                  <a:pt x="425178" y="4401"/>
                </a:cubicBezTo>
                <a:cubicBezTo>
                  <a:pt x="425761" y="4697"/>
                  <a:pt x="426095" y="5055"/>
                  <a:pt x="426178" y="5476"/>
                </a:cubicBezTo>
                <a:cubicBezTo>
                  <a:pt x="426262" y="5897"/>
                  <a:pt x="426195" y="6406"/>
                  <a:pt x="425978" y="7001"/>
                </a:cubicBezTo>
                <a:cubicBezTo>
                  <a:pt x="425686" y="7306"/>
                  <a:pt x="425420" y="7647"/>
                  <a:pt x="425178" y="8026"/>
                </a:cubicBezTo>
                <a:cubicBezTo>
                  <a:pt x="424936" y="8406"/>
                  <a:pt x="424670" y="8797"/>
                  <a:pt x="424378" y="9202"/>
                </a:cubicBezTo>
                <a:cubicBezTo>
                  <a:pt x="424090" y="9506"/>
                  <a:pt x="423865" y="9798"/>
                  <a:pt x="423703" y="10077"/>
                </a:cubicBezTo>
                <a:cubicBezTo>
                  <a:pt x="423540" y="10356"/>
                  <a:pt x="423365" y="10598"/>
                  <a:pt x="423178" y="10802"/>
                </a:cubicBezTo>
                <a:cubicBezTo>
                  <a:pt x="423086" y="10914"/>
                  <a:pt x="423020" y="11039"/>
                  <a:pt x="422978" y="11177"/>
                </a:cubicBezTo>
                <a:cubicBezTo>
                  <a:pt x="422936" y="11314"/>
                  <a:pt x="422869" y="11389"/>
                  <a:pt x="422778" y="11401"/>
                </a:cubicBezTo>
                <a:cubicBezTo>
                  <a:pt x="422469" y="11605"/>
                  <a:pt x="422186" y="11846"/>
                  <a:pt x="421928" y="12124"/>
                </a:cubicBezTo>
                <a:cubicBezTo>
                  <a:pt x="421669" y="12401"/>
                  <a:pt x="421486" y="12689"/>
                  <a:pt x="421378" y="12988"/>
                </a:cubicBezTo>
                <a:cubicBezTo>
                  <a:pt x="421273" y="12996"/>
                  <a:pt x="421182" y="13029"/>
                  <a:pt x="421103" y="13087"/>
                </a:cubicBezTo>
                <a:cubicBezTo>
                  <a:pt x="421023" y="13146"/>
                  <a:pt x="420982" y="13179"/>
                  <a:pt x="420978" y="13187"/>
                </a:cubicBezTo>
                <a:cubicBezTo>
                  <a:pt x="420861" y="13760"/>
                  <a:pt x="420594" y="14159"/>
                  <a:pt x="420177" y="14383"/>
                </a:cubicBezTo>
                <a:cubicBezTo>
                  <a:pt x="419761" y="14607"/>
                  <a:pt x="419294" y="14807"/>
                  <a:pt x="418777" y="14981"/>
                </a:cubicBezTo>
                <a:cubicBezTo>
                  <a:pt x="418656" y="15073"/>
                  <a:pt x="418448" y="15139"/>
                  <a:pt x="418152" y="15181"/>
                </a:cubicBezTo>
                <a:cubicBezTo>
                  <a:pt x="417856" y="15222"/>
                  <a:pt x="417598" y="15289"/>
                  <a:pt x="417377" y="15380"/>
                </a:cubicBezTo>
                <a:cubicBezTo>
                  <a:pt x="417273" y="15571"/>
                  <a:pt x="417131" y="15687"/>
                  <a:pt x="416952" y="15729"/>
                </a:cubicBezTo>
                <a:cubicBezTo>
                  <a:pt x="416773" y="15771"/>
                  <a:pt x="416581" y="15787"/>
                  <a:pt x="416377" y="15779"/>
                </a:cubicBezTo>
                <a:lnTo>
                  <a:pt x="416977" y="16177"/>
                </a:lnTo>
                <a:cubicBezTo>
                  <a:pt x="417081" y="16202"/>
                  <a:pt x="417173" y="16304"/>
                  <a:pt x="417252" y="16483"/>
                </a:cubicBezTo>
                <a:cubicBezTo>
                  <a:pt x="417331" y="16662"/>
                  <a:pt x="417373" y="16769"/>
                  <a:pt x="417377" y="16803"/>
                </a:cubicBezTo>
                <a:cubicBezTo>
                  <a:pt x="417356" y="16907"/>
                  <a:pt x="417248" y="16998"/>
                  <a:pt x="417052" y="17078"/>
                </a:cubicBezTo>
                <a:cubicBezTo>
                  <a:pt x="416856" y="17157"/>
                  <a:pt x="416698" y="17199"/>
                  <a:pt x="416577" y="17203"/>
                </a:cubicBezTo>
                <a:cubicBezTo>
                  <a:pt x="415977" y="17294"/>
                  <a:pt x="415377" y="17361"/>
                  <a:pt x="414777" y="17403"/>
                </a:cubicBezTo>
                <a:cubicBezTo>
                  <a:pt x="414177" y="17444"/>
                  <a:pt x="413577" y="17511"/>
                  <a:pt x="412976" y="17603"/>
                </a:cubicBezTo>
                <a:lnTo>
                  <a:pt x="404375" y="18203"/>
                </a:lnTo>
                <a:cubicBezTo>
                  <a:pt x="401809" y="18571"/>
                  <a:pt x="399142" y="18831"/>
                  <a:pt x="396374" y="18984"/>
                </a:cubicBezTo>
                <a:cubicBezTo>
                  <a:pt x="395995" y="18980"/>
                  <a:pt x="395754" y="19038"/>
                  <a:pt x="395649" y="19158"/>
                </a:cubicBezTo>
                <a:cubicBezTo>
                  <a:pt x="395545" y="19279"/>
                  <a:pt x="395454" y="19487"/>
                  <a:pt x="395374" y="19782"/>
                </a:cubicBezTo>
                <a:cubicBezTo>
                  <a:pt x="394966" y="21884"/>
                  <a:pt x="394583" y="23975"/>
                  <a:pt x="394224" y="26054"/>
                </a:cubicBezTo>
                <a:cubicBezTo>
                  <a:pt x="393866" y="28133"/>
                  <a:pt x="393583" y="30175"/>
                  <a:pt x="393374" y="32179"/>
                </a:cubicBezTo>
                <a:cubicBezTo>
                  <a:pt x="393087" y="34376"/>
                  <a:pt x="392862" y="36534"/>
                  <a:pt x="392699" y="38655"/>
                </a:cubicBezTo>
                <a:cubicBezTo>
                  <a:pt x="392537" y="40776"/>
                  <a:pt x="392362" y="42885"/>
                  <a:pt x="392174" y="44981"/>
                </a:cubicBezTo>
                <a:cubicBezTo>
                  <a:pt x="391807" y="50415"/>
                  <a:pt x="391341" y="55749"/>
                  <a:pt x="390774" y="60983"/>
                </a:cubicBezTo>
                <a:lnTo>
                  <a:pt x="390174" y="68784"/>
                </a:lnTo>
                <a:cubicBezTo>
                  <a:pt x="389982" y="70405"/>
                  <a:pt x="389815" y="72064"/>
                  <a:pt x="389674" y="73760"/>
                </a:cubicBezTo>
                <a:cubicBezTo>
                  <a:pt x="389532" y="75456"/>
                  <a:pt x="389365" y="77064"/>
                  <a:pt x="389174" y="78585"/>
                </a:cubicBezTo>
                <a:cubicBezTo>
                  <a:pt x="389065" y="80173"/>
                  <a:pt x="388932" y="81698"/>
                  <a:pt x="388774" y="83161"/>
                </a:cubicBezTo>
                <a:cubicBezTo>
                  <a:pt x="388615" y="84624"/>
                  <a:pt x="388482" y="86099"/>
                  <a:pt x="388374" y="87586"/>
                </a:cubicBezTo>
                <a:cubicBezTo>
                  <a:pt x="388265" y="89249"/>
                  <a:pt x="388132" y="90824"/>
                  <a:pt x="387973" y="92312"/>
                </a:cubicBezTo>
                <a:cubicBezTo>
                  <a:pt x="387815" y="93800"/>
                  <a:pt x="387682" y="95425"/>
                  <a:pt x="387573" y="97188"/>
                </a:cubicBezTo>
                <a:cubicBezTo>
                  <a:pt x="387386" y="98484"/>
                  <a:pt x="387261" y="99842"/>
                  <a:pt x="387198" y="101263"/>
                </a:cubicBezTo>
                <a:cubicBezTo>
                  <a:pt x="387136" y="102684"/>
                  <a:pt x="387061" y="104193"/>
                  <a:pt x="386973" y="105789"/>
                </a:cubicBezTo>
                <a:cubicBezTo>
                  <a:pt x="386782" y="107589"/>
                  <a:pt x="386665" y="109439"/>
                  <a:pt x="386623" y="111339"/>
                </a:cubicBezTo>
                <a:cubicBezTo>
                  <a:pt x="386582" y="113240"/>
                  <a:pt x="386565" y="115190"/>
                  <a:pt x="386573" y="117190"/>
                </a:cubicBezTo>
                <a:cubicBezTo>
                  <a:pt x="386565" y="117694"/>
                  <a:pt x="386532" y="118236"/>
                  <a:pt x="386473" y="118815"/>
                </a:cubicBezTo>
                <a:cubicBezTo>
                  <a:pt x="386415" y="119395"/>
                  <a:pt x="386382" y="119986"/>
                  <a:pt x="386374" y="120590"/>
                </a:cubicBezTo>
                <a:cubicBezTo>
                  <a:pt x="386365" y="120590"/>
                  <a:pt x="386332" y="120641"/>
                  <a:pt x="386274" y="120741"/>
                </a:cubicBezTo>
                <a:cubicBezTo>
                  <a:pt x="386215" y="120841"/>
                  <a:pt x="386182" y="120991"/>
                  <a:pt x="386174" y="121191"/>
                </a:cubicBezTo>
                <a:cubicBezTo>
                  <a:pt x="385541" y="121824"/>
                  <a:pt x="385008" y="122557"/>
                  <a:pt x="384575" y="123391"/>
                </a:cubicBezTo>
                <a:cubicBezTo>
                  <a:pt x="384609" y="123558"/>
                  <a:pt x="384542" y="123624"/>
                  <a:pt x="384376" y="123591"/>
                </a:cubicBezTo>
                <a:lnTo>
                  <a:pt x="383976" y="124191"/>
                </a:lnTo>
                <a:cubicBezTo>
                  <a:pt x="383884" y="124603"/>
                  <a:pt x="383718" y="124979"/>
                  <a:pt x="383477" y="125316"/>
                </a:cubicBezTo>
                <a:cubicBezTo>
                  <a:pt x="383235" y="125654"/>
                  <a:pt x="382869" y="125879"/>
                  <a:pt x="382378" y="125991"/>
                </a:cubicBezTo>
                <a:cubicBezTo>
                  <a:pt x="382369" y="125987"/>
                  <a:pt x="382336" y="125995"/>
                  <a:pt x="382278" y="126016"/>
                </a:cubicBezTo>
                <a:cubicBezTo>
                  <a:pt x="382220" y="126037"/>
                  <a:pt x="382186" y="126095"/>
                  <a:pt x="382178" y="126191"/>
                </a:cubicBezTo>
                <a:cubicBezTo>
                  <a:pt x="381978" y="126404"/>
                  <a:pt x="381778" y="126679"/>
                  <a:pt x="381579" y="127016"/>
                </a:cubicBezTo>
                <a:cubicBezTo>
                  <a:pt x="381379" y="127354"/>
                  <a:pt x="381179" y="127679"/>
                  <a:pt x="380979" y="127992"/>
                </a:cubicBezTo>
                <a:cubicBezTo>
                  <a:pt x="380888" y="128192"/>
                  <a:pt x="380821" y="128341"/>
                  <a:pt x="380779" y="128442"/>
                </a:cubicBezTo>
                <a:cubicBezTo>
                  <a:pt x="380738" y="128541"/>
                  <a:pt x="380671" y="128592"/>
                  <a:pt x="380580" y="128592"/>
                </a:cubicBezTo>
                <a:cubicBezTo>
                  <a:pt x="380201" y="128642"/>
                  <a:pt x="379860" y="128792"/>
                  <a:pt x="379556" y="129042"/>
                </a:cubicBezTo>
                <a:cubicBezTo>
                  <a:pt x="379252" y="129292"/>
                  <a:pt x="378861" y="129342"/>
                  <a:pt x="378382" y="129192"/>
                </a:cubicBezTo>
                <a:cubicBezTo>
                  <a:pt x="378182" y="129025"/>
                  <a:pt x="377982" y="128958"/>
                  <a:pt x="377783" y="128992"/>
                </a:cubicBezTo>
                <a:lnTo>
                  <a:pt x="377783" y="130792"/>
                </a:lnTo>
                <a:cubicBezTo>
                  <a:pt x="377774" y="130892"/>
                  <a:pt x="377741" y="130992"/>
                  <a:pt x="377683" y="131092"/>
                </a:cubicBezTo>
                <a:cubicBezTo>
                  <a:pt x="377625" y="131192"/>
                  <a:pt x="377591" y="131292"/>
                  <a:pt x="377583" y="131392"/>
                </a:cubicBezTo>
                <a:cubicBezTo>
                  <a:pt x="377183" y="131225"/>
                  <a:pt x="376983" y="131158"/>
                  <a:pt x="376983" y="131192"/>
                </a:cubicBezTo>
                <a:cubicBezTo>
                  <a:pt x="376859" y="130888"/>
                  <a:pt x="376759" y="130596"/>
                  <a:pt x="376684" y="130317"/>
                </a:cubicBezTo>
                <a:cubicBezTo>
                  <a:pt x="376609" y="130038"/>
                  <a:pt x="376709" y="129796"/>
                  <a:pt x="376983" y="129592"/>
                </a:cubicBezTo>
                <a:lnTo>
                  <a:pt x="376983" y="129392"/>
                </a:lnTo>
                <a:lnTo>
                  <a:pt x="376384" y="128792"/>
                </a:lnTo>
                <a:cubicBezTo>
                  <a:pt x="376218" y="128025"/>
                  <a:pt x="375752" y="127958"/>
                  <a:pt x="374986" y="128592"/>
                </a:cubicBezTo>
                <a:cubicBezTo>
                  <a:pt x="374753" y="128758"/>
                  <a:pt x="374419" y="128825"/>
                  <a:pt x="373987" y="128792"/>
                </a:cubicBezTo>
                <a:lnTo>
                  <a:pt x="373587" y="128792"/>
                </a:lnTo>
                <a:cubicBezTo>
                  <a:pt x="373479" y="129150"/>
                  <a:pt x="373346" y="129283"/>
                  <a:pt x="373188" y="129192"/>
                </a:cubicBezTo>
                <a:cubicBezTo>
                  <a:pt x="373029" y="129100"/>
                  <a:pt x="372896" y="129033"/>
                  <a:pt x="372788" y="128992"/>
                </a:cubicBezTo>
                <a:cubicBezTo>
                  <a:pt x="372388" y="128825"/>
                  <a:pt x="372189" y="128758"/>
                  <a:pt x="372189" y="128792"/>
                </a:cubicBezTo>
                <a:cubicBezTo>
                  <a:pt x="371589" y="128625"/>
                  <a:pt x="371190" y="128358"/>
                  <a:pt x="370990" y="127992"/>
                </a:cubicBezTo>
                <a:cubicBezTo>
                  <a:pt x="370686" y="127871"/>
                  <a:pt x="370395" y="127662"/>
                  <a:pt x="370116" y="127366"/>
                </a:cubicBezTo>
                <a:cubicBezTo>
                  <a:pt x="369837" y="127071"/>
                  <a:pt x="369596" y="126812"/>
                  <a:pt x="369392" y="126591"/>
                </a:cubicBezTo>
                <a:cubicBezTo>
                  <a:pt x="369025" y="126191"/>
                  <a:pt x="368759" y="125591"/>
                  <a:pt x="368592" y="124791"/>
                </a:cubicBezTo>
                <a:cubicBezTo>
                  <a:pt x="368493" y="124603"/>
                  <a:pt x="368393" y="124478"/>
                  <a:pt x="368293" y="124416"/>
                </a:cubicBezTo>
                <a:cubicBezTo>
                  <a:pt x="368193" y="124353"/>
                  <a:pt x="368093" y="124278"/>
                  <a:pt x="367993" y="124191"/>
                </a:cubicBezTo>
                <a:lnTo>
                  <a:pt x="367793" y="124191"/>
                </a:lnTo>
                <a:cubicBezTo>
                  <a:pt x="367797" y="124278"/>
                  <a:pt x="367789" y="124353"/>
                  <a:pt x="367768" y="124416"/>
                </a:cubicBezTo>
                <a:cubicBezTo>
                  <a:pt x="367748" y="124478"/>
                  <a:pt x="367689" y="124603"/>
                  <a:pt x="367594" y="124791"/>
                </a:cubicBezTo>
                <a:lnTo>
                  <a:pt x="366994" y="125791"/>
                </a:lnTo>
                <a:cubicBezTo>
                  <a:pt x="366878" y="125791"/>
                  <a:pt x="366711" y="125741"/>
                  <a:pt x="366495" y="125641"/>
                </a:cubicBezTo>
                <a:cubicBezTo>
                  <a:pt x="366278" y="125541"/>
                  <a:pt x="366112" y="125391"/>
                  <a:pt x="365995" y="125191"/>
                </a:cubicBezTo>
                <a:lnTo>
                  <a:pt x="364996" y="122991"/>
                </a:lnTo>
                <a:cubicBezTo>
                  <a:pt x="364900" y="122974"/>
                  <a:pt x="364841" y="122908"/>
                  <a:pt x="364821" y="122791"/>
                </a:cubicBezTo>
                <a:cubicBezTo>
                  <a:pt x="364800" y="122674"/>
                  <a:pt x="364791" y="122607"/>
                  <a:pt x="364796" y="122591"/>
                </a:cubicBezTo>
                <a:cubicBezTo>
                  <a:pt x="365162" y="122291"/>
                  <a:pt x="365329" y="121941"/>
                  <a:pt x="365296" y="121541"/>
                </a:cubicBezTo>
                <a:cubicBezTo>
                  <a:pt x="365262" y="121141"/>
                  <a:pt x="365229" y="120691"/>
                  <a:pt x="365196" y="120190"/>
                </a:cubicBezTo>
                <a:cubicBezTo>
                  <a:pt x="365279" y="119303"/>
                  <a:pt x="365312" y="118428"/>
                  <a:pt x="365296" y="117565"/>
                </a:cubicBezTo>
                <a:cubicBezTo>
                  <a:pt x="365279" y="116703"/>
                  <a:pt x="365312" y="115778"/>
                  <a:pt x="365396" y="114790"/>
                </a:cubicBezTo>
                <a:lnTo>
                  <a:pt x="365795" y="104789"/>
                </a:lnTo>
                <a:lnTo>
                  <a:pt x="366395" y="97988"/>
                </a:lnTo>
                <a:lnTo>
                  <a:pt x="367594" y="85386"/>
                </a:lnTo>
                <a:cubicBezTo>
                  <a:pt x="367885" y="82873"/>
                  <a:pt x="368151" y="80298"/>
                  <a:pt x="368393" y="77660"/>
                </a:cubicBezTo>
                <a:cubicBezTo>
                  <a:pt x="368634" y="75022"/>
                  <a:pt x="368901" y="72397"/>
                  <a:pt x="369192" y="69784"/>
                </a:cubicBezTo>
                <a:cubicBezTo>
                  <a:pt x="369279" y="68367"/>
                  <a:pt x="369354" y="66901"/>
                  <a:pt x="369417" y="65384"/>
                </a:cubicBezTo>
                <a:cubicBezTo>
                  <a:pt x="369479" y="63867"/>
                  <a:pt x="369604" y="62400"/>
                  <a:pt x="369791" y="60983"/>
                </a:cubicBezTo>
                <a:cubicBezTo>
                  <a:pt x="369899" y="59275"/>
                  <a:pt x="370033" y="57591"/>
                  <a:pt x="370191" y="55933"/>
                </a:cubicBezTo>
                <a:cubicBezTo>
                  <a:pt x="370349" y="54274"/>
                  <a:pt x="370482" y="52690"/>
                  <a:pt x="370590" y="51182"/>
                </a:cubicBezTo>
                <a:cubicBezTo>
                  <a:pt x="370782" y="49486"/>
                  <a:pt x="370948" y="47827"/>
                  <a:pt x="371090" y="46206"/>
                </a:cubicBezTo>
                <a:cubicBezTo>
                  <a:pt x="371231" y="44585"/>
                  <a:pt x="371398" y="42977"/>
                  <a:pt x="371589" y="41381"/>
                </a:cubicBezTo>
                <a:cubicBezTo>
                  <a:pt x="372022" y="36947"/>
                  <a:pt x="372555" y="32613"/>
                  <a:pt x="373188" y="28379"/>
                </a:cubicBezTo>
                <a:cubicBezTo>
                  <a:pt x="373204" y="27266"/>
                  <a:pt x="373321" y="26191"/>
                  <a:pt x="373537" y="25154"/>
                </a:cubicBezTo>
                <a:cubicBezTo>
                  <a:pt x="373754" y="24116"/>
                  <a:pt x="373970" y="23191"/>
                  <a:pt x="374186" y="22378"/>
                </a:cubicBezTo>
                <a:lnTo>
                  <a:pt x="374186" y="21378"/>
                </a:lnTo>
                <a:lnTo>
                  <a:pt x="370990" y="21378"/>
                </a:lnTo>
                <a:cubicBezTo>
                  <a:pt x="370078" y="21386"/>
                  <a:pt x="369104" y="21420"/>
                  <a:pt x="368068" y="21478"/>
                </a:cubicBezTo>
                <a:cubicBezTo>
                  <a:pt x="367032" y="21537"/>
                  <a:pt x="366007" y="21570"/>
                  <a:pt x="364996" y="21578"/>
                </a:cubicBezTo>
                <a:cubicBezTo>
                  <a:pt x="363587" y="21582"/>
                  <a:pt x="362154" y="21574"/>
                  <a:pt x="360695" y="21553"/>
                </a:cubicBezTo>
                <a:cubicBezTo>
                  <a:pt x="359236" y="21532"/>
                  <a:pt x="357803" y="21474"/>
                  <a:pt x="356395" y="21378"/>
                </a:cubicBezTo>
                <a:cubicBezTo>
                  <a:pt x="354586" y="21378"/>
                  <a:pt x="352752" y="21329"/>
                  <a:pt x="350894" y="21232"/>
                </a:cubicBezTo>
                <a:cubicBezTo>
                  <a:pt x="349035" y="21134"/>
                  <a:pt x="347202" y="20991"/>
                  <a:pt x="345393" y="20803"/>
                </a:cubicBezTo>
                <a:cubicBezTo>
                  <a:pt x="344080" y="20678"/>
                  <a:pt x="342705" y="20478"/>
                  <a:pt x="341268" y="20202"/>
                </a:cubicBezTo>
                <a:cubicBezTo>
                  <a:pt x="339830" y="19927"/>
                  <a:pt x="338405" y="19725"/>
                  <a:pt x="336992" y="19597"/>
                </a:cubicBezTo>
                <a:lnTo>
                  <a:pt x="333792" y="18403"/>
                </a:lnTo>
                <a:cubicBezTo>
                  <a:pt x="333587" y="18311"/>
                  <a:pt x="333396" y="18244"/>
                  <a:pt x="333217" y="18203"/>
                </a:cubicBezTo>
                <a:cubicBezTo>
                  <a:pt x="333037" y="18161"/>
                  <a:pt x="332896" y="18094"/>
                  <a:pt x="332792" y="18003"/>
                </a:cubicBezTo>
                <a:cubicBezTo>
                  <a:pt x="332496" y="17619"/>
                  <a:pt x="332187" y="17336"/>
                  <a:pt x="331866" y="17153"/>
                </a:cubicBezTo>
                <a:cubicBezTo>
                  <a:pt x="331545" y="16969"/>
                  <a:pt x="331187" y="16786"/>
                  <a:pt x="330791" y="16603"/>
                </a:cubicBezTo>
                <a:cubicBezTo>
                  <a:pt x="330583" y="16507"/>
                  <a:pt x="330400" y="16348"/>
                  <a:pt x="330241" y="16128"/>
                </a:cubicBezTo>
                <a:cubicBezTo>
                  <a:pt x="330083" y="15907"/>
                  <a:pt x="330000" y="15598"/>
                  <a:pt x="329991" y="15202"/>
                </a:cubicBezTo>
                <a:close/>
                <a:moveTo>
                  <a:pt x="228268" y="36980"/>
                </a:moveTo>
                <a:cubicBezTo>
                  <a:pt x="228360" y="37980"/>
                  <a:pt x="228427" y="38980"/>
                  <a:pt x="228469" y="39981"/>
                </a:cubicBezTo>
                <a:cubicBezTo>
                  <a:pt x="228510" y="40981"/>
                  <a:pt x="228577" y="41981"/>
                  <a:pt x="228669" y="42981"/>
                </a:cubicBezTo>
                <a:cubicBezTo>
                  <a:pt x="228665" y="44185"/>
                  <a:pt x="228673" y="45427"/>
                  <a:pt x="228694" y="46706"/>
                </a:cubicBezTo>
                <a:cubicBezTo>
                  <a:pt x="228715" y="47986"/>
                  <a:pt x="228774" y="49277"/>
                  <a:pt x="228870" y="50582"/>
                </a:cubicBezTo>
                <a:cubicBezTo>
                  <a:pt x="228874" y="51199"/>
                  <a:pt x="228916" y="51815"/>
                  <a:pt x="228995" y="52432"/>
                </a:cubicBezTo>
                <a:cubicBezTo>
                  <a:pt x="229075" y="53049"/>
                  <a:pt x="229167" y="53565"/>
                  <a:pt x="229271" y="53982"/>
                </a:cubicBezTo>
                <a:lnTo>
                  <a:pt x="229472" y="53982"/>
                </a:lnTo>
                <a:lnTo>
                  <a:pt x="229673" y="53182"/>
                </a:lnTo>
                <a:cubicBezTo>
                  <a:pt x="230070" y="52174"/>
                  <a:pt x="230430" y="51140"/>
                  <a:pt x="230752" y="50082"/>
                </a:cubicBezTo>
                <a:cubicBezTo>
                  <a:pt x="231074" y="49023"/>
                  <a:pt x="231383" y="47990"/>
                  <a:pt x="231680" y="46981"/>
                </a:cubicBezTo>
                <a:cubicBezTo>
                  <a:pt x="231977" y="46194"/>
                  <a:pt x="232236" y="45369"/>
                  <a:pt x="232458" y="44506"/>
                </a:cubicBezTo>
                <a:cubicBezTo>
                  <a:pt x="232679" y="43643"/>
                  <a:pt x="232889" y="42668"/>
                  <a:pt x="233085" y="41581"/>
                </a:cubicBezTo>
                <a:cubicBezTo>
                  <a:pt x="233487" y="40756"/>
                  <a:pt x="233888" y="39805"/>
                  <a:pt x="234289" y="38730"/>
                </a:cubicBezTo>
                <a:cubicBezTo>
                  <a:pt x="234691" y="37655"/>
                  <a:pt x="235092" y="36605"/>
                  <a:pt x="235494" y="35580"/>
                </a:cubicBezTo>
                <a:cubicBezTo>
                  <a:pt x="235494" y="34578"/>
                  <a:pt x="235693" y="33582"/>
                  <a:pt x="236093" y="32592"/>
                </a:cubicBezTo>
                <a:cubicBezTo>
                  <a:pt x="236089" y="32481"/>
                  <a:pt x="236047" y="32358"/>
                  <a:pt x="235968" y="32223"/>
                </a:cubicBezTo>
                <a:cubicBezTo>
                  <a:pt x="235889" y="32087"/>
                  <a:pt x="235797" y="32014"/>
                  <a:pt x="235693" y="32001"/>
                </a:cubicBezTo>
                <a:cubicBezTo>
                  <a:pt x="235293" y="31604"/>
                  <a:pt x="234691" y="31205"/>
                  <a:pt x="233888" y="30804"/>
                </a:cubicBezTo>
                <a:cubicBezTo>
                  <a:pt x="233273" y="30604"/>
                  <a:pt x="232646" y="30454"/>
                  <a:pt x="232006" y="30354"/>
                </a:cubicBezTo>
                <a:cubicBezTo>
                  <a:pt x="231366" y="30254"/>
                  <a:pt x="230789" y="30204"/>
                  <a:pt x="230275" y="30204"/>
                </a:cubicBezTo>
                <a:cubicBezTo>
                  <a:pt x="229577" y="30092"/>
                  <a:pt x="229066" y="30117"/>
                  <a:pt x="228744" y="30279"/>
                </a:cubicBezTo>
                <a:cubicBezTo>
                  <a:pt x="228423" y="30442"/>
                  <a:pt x="228264" y="30817"/>
                  <a:pt x="228268" y="31404"/>
                </a:cubicBezTo>
                <a:close/>
                <a:moveTo>
                  <a:pt x="209290" y="120190"/>
                </a:moveTo>
                <a:cubicBezTo>
                  <a:pt x="209567" y="118903"/>
                  <a:pt x="209807" y="117628"/>
                  <a:pt x="210009" y="116365"/>
                </a:cubicBezTo>
                <a:cubicBezTo>
                  <a:pt x="210212" y="115102"/>
                  <a:pt x="210501" y="113777"/>
                  <a:pt x="210877" y="112389"/>
                </a:cubicBezTo>
                <a:cubicBezTo>
                  <a:pt x="211365" y="110894"/>
                  <a:pt x="211829" y="109435"/>
                  <a:pt x="212269" y="108014"/>
                </a:cubicBezTo>
                <a:cubicBezTo>
                  <a:pt x="212709" y="106593"/>
                  <a:pt x="213176" y="105184"/>
                  <a:pt x="213668" y="103788"/>
                </a:cubicBezTo>
                <a:cubicBezTo>
                  <a:pt x="214161" y="101888"/>
                  <a:pt x="214679" y="100038"/>
                  <a:pt x="215221" y="98238"/>
                </a:cubicBezTo>
                <a:cubicBezTo>
                  <a:pt x="215764" y="96437"/>
                  <a:pt x="216382" y="94687"/>
                  <a:pt x="217075" y="92987"/>
                </a:cubicBezTo>
                <a:cubicBezTo>
                  <a:pt x="217496" y="91199"/>
                  <a:pt x="218006" y="89424"/>
                  <a:pt x="218603" y="87662"/>
                </a:cubicBezTo>
                <a:cubicBezTo>
                  <a:pt x="219200" y="85899"/>
                  <a:pt x="219759" y="84073"/>
                  <a:pt x="220281" y="82186"/>
                </a:cubicBezTo>
                <a:cubicBezTo>
                  <a:pt x="220677" y="80852"/>
                  <a:pt x="221086" y="79419"/>
                  <a:pt x="221508" y="77885"/>
                </a:cubicBezTo>
                <a:cubicBezTo>
                  <a:pt x="221930" y="76352"/>
                  <a:pt x="222389" y="74918"/>
                  <a:pt x="222886" y="73585"/>
                </a:cubicBezTo>
                <a:cubicBezTo>
                  <a:pt x="223374" y="72472"/>
                  <a:pt x="223750" y="71297"/>
                  <a:pt x="224013" y="70059"/>
                </a:cubicBezTo>
                <a:cubicBezTo>
                  <a:pt x="224276" y="68822"/>
                  <a:pt x="224501" y="67596"/>
                  <a:pt x="224689" y="66384"/>
                </a:cubicBezTo>
                <a:cubicBezTo>
                  <a:pt x="225102" y="64788"/>
                  <a:pt x="225478" y="63179"/>
                  <a:pt x="225816" y="61558"/>
                </a:cubicBezTo>
                <a:cubicBezTo>
                  <a:pt x="226154" y="59937"/>
                  <a:pt x="226380" y="58279"/>
                  <a:pt x="226492" y="56583"/>
                </a:cubicBezTo>
                <a:cubicBezTo>
                  <a:pt x="226966" y="54378"/>
                  <a:pt x="227254" y="52186"/>
                  <a:pt x="227357" y="50007"/>
                </a:cubicBezTo>
                <a:cubicBezTo>
                  <a:pt x="227460" y="47827"/>
                  <a:pt x="227501" y="45685"/>
                  <a:pt x="227480" y="43581"/>
                </a:cubicBezTo>
                <a:cubicBezTo>
                  <a:pt x="227468" y="42481"/>
                  <a:pt x="227394" y="41381"/>
                  <a:pt x="227259" y="40280"/>
                </a:cubicBezTo>
                <a:cubicBezTo>
                  <a:pt x="227123" y="39180"/>
                  <a:pt x="227000" y="38080"/>
                  <a:pt x="226889" y="36980"/>
                </a:cubicBezTo>
                <a:cubicBezTo>
                  <a:pt x="226881" y="35984"/>
                  <a:pt x="226848" y="35027"/>
                  <a:pt x="226791" y="34109"/>
                </a:cubicBezTo>
                <a:cubicBezTo>
                  <a:pt x="226734" y="33191"/>
                  <a:pt x="226701" y="32290"/>
                  <a:pt x="226693" y="31404"/>
                </a:cubicBezTo>
                <a:cubicBezTo>
                  <a:pt x="226708" y="30579"/>
                  <a:pt x="226972" y="29879"/>
                  <a:pt x="227483" y="29304"/>
                </a:cubicBezTo>
                <a:cubicBezTo>
                  <a:pt x="227994" y="28729"/>
                  <a:pt x="228657" y="28429"/>
                  <a:pt x="229472" y="28404"/>
                </a:cubicBezTo>
                <a:cubicBezTo>
                  <a:pt x="230589" y="28383"/>
                  <a:pt x="231718" y="28425"/>
                  <a:pt x="232859" y="28529"/>
                </a:cubicBezTo>
                <a:cubicBezTo>
                  <a:pt x="234000" y="28633"/>
                  <a:pt x="235078" y="28925"/>
                  <a:pt x="236093" y="29404"/>
                </a:cubicBezTo>
                <a:lnTo>
                  <a:pt x="236692" y="29404"/>
                </a:lnTo>
                <a:cubicBezTo>
                  <a:pt x="236812" y="28917"/>
                  <a:pt x="236970" y="28441"/>
                  <a:pt x="237166" y="27979"/>
                </a:cubicBezTo>
                <a:cubicBezTo>
                  <a:pt x="237361" y="27516"/>
                  <a:pt x="237470" y="26991"/>
                  <a:pt x="237490" y="26404"/>
                </a:cubicBezTo>
                <a:cubicBezTo>
                  <a:pt x="237694" y="25524"/>
                  <a:pt x="237885" y="24683"/>
                  <a:pt x="238064" y="23879"/>
                </a:cubicBezTo>
                <a:cubicBezTo>
                  <a:pt x="238243" y="23074"/>
                  <a:pt x="238385" y="22182"/>
                  <a:pt x="238489" y="21203"/>
                </a:cubicBezTo>
                <a:lnTo>
                  <a:pt x="239088" y="18203"/>
                </a:lnTo>
                <a:lnTo>
                  <a:pt x="239287" y="17003"/>
                </a:lnTo>
                <a:cubicBezTo>
                  <a:pt x="239474" y="16598"/>
                  <a:pt x="239699" y="16357"/>
                  <a:pt x="239961" y="16278"/>
                </a:cubicBezTo>
                <a:cubicBezTo>
                  <a:pt x="240223" y="16198"/>
                  <a:pt x="240598" y="16307"/>
                  <a:pt x="241084" y="16603"/>
                </a:cubicBezTo>
                <a:lnTo>
                  <a:pt x="241883" y="16603"/>
                </a:lnTo>
                <a:cubicBezTo>
                  <a:pt x="242378" y="16790"/>
                  <a:pt x="242835" y="16865"/>
                  <a:pt x="243256" y="16828"/>
                </a:cubicBezTo>
                <a:cubicBezTo>
                  <a:pt x="243676" y="16790"/>
                  <a:pt x="244083" y="16715"/>
                  <a:pt x="244478" y="16603"/>
                </a:cubicBezTo>
                <a:cubicBezTo>
                  <a:pt x="244587" y="16598"/>
                  <a:pt x="244720" y="16607"/>
                  <a:pt x="244878" y="16628"/>
                </a:cubicBezTo>
                <a:cubicBezTo>
                  <a:pt x="245036" y="16648"/>
                  <a:pt x="245169" y="16707"/>
                  <a:pt x="245277" y="16803"/>
                </a:cubicBezTo>
                <a:cubicBezTo>
                  <a:pt x="245876" y="16636"/>
                  <a:pt x="246475" y="16369"/>
                  <a:pt x="247074" y="16003"/>
                </a:cubicBezTo>
                <a:cubicBezTo>
                  <a:pt x="247265" y="15990"/>
                  <a:pt x="247382" y="16015"/>
                  <a:pt x="247424" y="16077"/>
                </a:cubicBezTo>
                <a:cubicBezTo>
                  <a:pt x="247465" y="16140"/>
                  <a:pt x="247482" y="16315"/>
                  <a:pt x="247473" y="16603"/>
                </a:cubicBezTo>
                <a:cubicBezTo>
                  <a:pt x="247565" y="16819"/>
                  <a:pt x="247631" y="17136"/>
                  <a:pt x="247673" y="17553"/>
                </a:cubicBezTo>
                <a:cubicBezTo>
                  <a:pt x="247715" y="17969"/>
                  <a:pt x="247781" y="18386"/>
                  <a:pt x="247873" y="18803"/>
                </a:cubicBezTo>
                <a:cubicBezTo>
                  <a:pt x="247869" y="18911"/>
                  <a:pt x="247877" y="19094"/>
                  <a:pt x="247898" y="19353"/>
                </a:cubicBezTo>
                <a:cubicBezTo>
                  <a:pt x="247918" y="19611"/>
                  <a:pt x="247977" y="19895"/>
                  <a:pt x="248072" y="20203"/>
                </a:cubicBezTo>
                <a:cubicBezTo>
                  <a:pt x="248168" y="20824"/>
                  <a:pt x="248276" y="21482"/>
                  <a:pt x="248397" y="22178"/>
                </a:cubicBezTo>
                <a:cubicBezTo>
                  <a:pt x="248517" y="22874"/>
                  <a:pt x="248676" y="23483"/>
                  <a:pt x="248871" y="24004"/>
                </a:cubicBezTo>
                <a:cubicBezTo>
                  <a:pt x="249104" y="25804"/>
                  <a:pt x="249237" y="27604"/>
                  <a:pt x="249270" y="29404"/>
                </a:cubicBezTo>
                <a:lnTo>
                  <a:pt x="249270" y="35780"/>
                </a:lnTo>
                <a:cubicBezTo>
                  <a:pt x="249275" y="36093"/>
                  <a:pt x="249366" y="36368"/>
                  <a:pt x="249546" y="36605"/>
                </a:cubicBezTo>
                <a:cubicBezTo>
                  <a:pt x="249725" y="36843"/>
                  <a:pt x="249967" y="36968"/>
                  <a:pt x="250271" y="36980"/>
                </a:cubicBezTo>
                <a:cubicBezTo>
                  <a:pt x="253081" y="38880"/>
                  <a:pt x="255867" y="40831"/>
                  <a:pt x="258627" y="42831"/>
                </a:cubicBezTo>
                <a:cubicBezTo>
                  <a:pt x="261387" y="44831"/>
                  <a:pt x="264073" y="46881"/>
                  <a:pt x="266683" y="48982"/>
                </a:cubicBezTo>
                <a:cubicBezTo>
                  <a:pt x="268276" y="50190"/>
                  <a:pt x="269794" y="51424"/>
                  <a:pt x="271236" y="52682"/>
                </a:cubicBezTo>
                <a:cubicBezTo>
                  <a:pt x="272679" y="53940"/>
                  <a:pt x="274097" y="55174"/>
                  <a:pt x="275489" y="56383"/>
                </a:cubicBezTo>
                <a:cubicBezTo>
                  <a:pt x="278491" y="59216"/>
                  <a:pt x="281494" y="61950"/>
                  <a:pt x="284496" y="64584"/>
                </a:cubicBezTo>
                <a:cubicBezTo>
                  <a:pt x="286097" y="66350"/>
                  <a:pt x="287898" y="68217"/>
                  <a:pt x="289900" y="70184"/>
                </a:cubicBezTo>
                <a:cubicBezTo>
                  <a:pt x="290008" y="70463"/>
                  <a:pt x="290141" y="70655"/>
                  <a:pt x="290300" y="70759"/>
                </a:cubicBezTo>
                <a:cubicBezTo>
                  <a:pt x="290458" y="70863"/>
                  <a:pt x="290592" y="71005"/>
                  <a:pt x="290700" y="71184"/>
                </a:cubicBezTo>
                <a:cubicBezTo>
                  <a:pt x="290709" y="70993"/>
                  <a:pt x="290742" y="70876"/>
                  <a:pt x="290800" y="70834"/>
                </a:cubicBezTo>
                <a:cubicBezTo>
                  <a:pt x="290859" y="70793"/>
                  <a:pt x="290892" y="70776"/>
                  <a:pt x="290900" y="70784"/>
                </a:cubicBezTo>
                <a:lnTo>
                  <a:pt x="291500" y="59183"/>
                </a:lnTo>
                <a:lnTo>
                  <a:pt x="292299" y="50382"/>
                </a:lnTo>
                <a:cubicBezTo>
                  <a:pt x="292391" y="49394"/>
                  <a:pt x="292458" y="48469"/>
                  <a:pt x="292499" y="47606"/>
                </a:cubicBezTo>
                <a:cubicBezTo>
                  <a:pt x="292541" y="46744"/>
                  <a:pt x="292608" y="45869"/>
                  <a:pt x="292700" y="44981"/>
                </a:cubicBezTo>
                <a:cubicBezTo>
                  <a:pt x="292887" y="43173"/>
                  <a:pt x="293062" y="41339"/>
                  <a:pt x="293225" y="39480"/>
                </a:cubicBezTo>
                <a:cubicBezTo>
                  <a:pt x="293388" y="37622"/>
                  <a:pt x="293613" y="35788"/>
                  <a:pt x="293900" y="33980"/>
                </a:cubicBezTo>
                <a:lnTo>
                  <a:pt x="294501" y="29204"/>
                </a:lnTo>
                <a:cubicBezTo>
                  <a:pt x="294788" y="27375"/>
                  <a:pt x="295112" y="25483"/>
                  <a:pt x="295474" y="23528"/>
                </a:cubicBezTo>
                <a:cubicBezTo>
                  <a:pt x="295835" y="21574"/>
                  <a:pt x="296309" y="19732"/>
                  <a:pt x="296893" y="18003"/>
                </a:cubicBezTo>
                <a:cubicBezTo>
                  <a:pt x="297201" y="16619"/>
                  <a:pt x="297584" y="15286"/>
                  <a:pt x="298042" y="14002"/>
                </a:cubicBezTo>
                <a:cubicBezTo>
                  <a:pt x="298500" y="12719"/>
                  <a:pt x="298982" y="11385"/>
                  <a:pt x="299490" y="10002"/>
                </a:cubicBezTo>
                <a:cubicBezTo>
                  <a:pt x="299819" y="8489"/>
                  <a:pt x="300360" y="6964"/>
                  <a:pt x="301113" y="5426"/>
                </a:cubicBezTo>
                <a:cubicBezTo>
                  <a:pt x="301866" y="3888"/>
                  <a:pt x="302657" y="2413"/>
                  <a:pt x="303485" y="1001"/>
                </a:cubicBezTo>
                <a:cubicBezTo>
                  <a:pt x="303589" y="880"/>
                  <a:pt x="303731" y="771"/>
                  <a:pt x="303910" y="676"/>
                </a:cubicBezTo>
                <a:cubicBezTo>
                  <a:pt x="304088" y="580"/>
                  <a:pt x="304280" y="621"/>
                  <a:pt x="304484" y="801"/>
                </a:cubicBezTo>
                <a:lnTo>
                  <a:pt x="305283" y="801"/>
                </a:lnTo>
                <a:cubicBezTo>
                  <a:pt x="305757" y="696"/>
                  <a:pt x="306157" y="605"/>
                  <a:pt x="306481" y="525"/>
                </a:cubicBezTo>
                <a:cubicBezTo>
                  <a:pt x="306806" y="446"/>
                  <a:pt x="307205" y="405"/>
                  <a:pt x="307680" y="400"/>
                </a:cubicBezTo>
                <a:cubicBezTo>
                  <a:pt x="307784" y="417"/>
                  <a:pt x="307875" y="484"/>
                  <a:pt x="307954" y="601"/>
                </a:cubicBezTo>
                <a:cubicBezTo>
                  <a:pt x="308033" y="717"/>
                  <a:pt x="308075" y="784"/>
                  <a:pt x="308079" y="801"/>
                </a:cubicBezTo>
                <a:cubicBezTo>
                  <a:pt x="308200" y="1105"/>
                  <a:pt x="308358" y="1447"/>
                  <a:pt x="308554" y="1826"/>
                </a:cubicBezTo>
                <a:cubicBezTo>
                  <a:pt x="308749" y="2205"/>
                  <a:pt x="308857" y="2597"/>
                  <a:pt x="308878" y="3001"/>
                </a:cubicBezTo>
                <a:lnTo>
                  <a:pt x="308878" y="10202"/>
                </a:lnTo>
                <a:cubicBezTo>
                  <a:pt x="308870" y="12502"/>
                  <a:pt x="308837" y="14802"/>
                  <a:pt x="308778" y="17103"/>
                </a:cubicBezTo>
                <a:cubicBezTo>
                  <a:pt x="308720" y="19403"/>
                  <a:pt x="308686" y="21703"/>
                  <a:pt x="308678" y="24004"/>
                </a:cubicBezTo>
                <a:cubicBezTo>
                  <a:pt x="308586" y="25933"/>
                  <a:pt x="308519" y="27973"/>
                  <a:pt x="308478" y="30123"/>
                </a:cubicBezTo>
                <a:cubicBezTo>
                  <a:pt x="308436" y="32273"/>
                  <a:pt x="308370" y="34358"/>
                  <a:pt x="308278" y="36380"/>
                </a:cubicBezTo>
                <a:lnTo>
                  <a:pt x="308278" y="48382"/>
                </a:lnTo>
                <a:cubicBezTo>
                  <a:pt x="308391" y="51378"/>
                  <a:pt x="308515" y="54337"/>
                  <a:pt x="308653" y="57258"/>
                </a:cubicBezTo>
                <a:cubicBezTo>
                  <a:pt x="308790" y="60179"/>
                  <a:pt x="308866" y="63088"/>
                  <a:pt x="308878" y="65984"/>
                </a:cubicBezTo>
                <a:cubicBezTo>
                  <a:pt x="308878" y="67092"/>
                  <a:pt x="308978" y="68176"/>
                  <a:pt x="309178" y="69234"/>
                </a:cubicBezTo>
                <a:cubicBezTo>
                  <a:pt x="309378" y="70293"/>
                  <a:pt x="309678" y="71276"/>
                  <a:pt x="310078" y="72184"/>
                </a:cubicBezTo>
                <a:lnTo>
                  <a:pt x="312678" y="79786"/>
                </a:lnTo>
                <a:cubicBezTo>
                  <a:pt x="313078" y="80894"/>
                  <a:pt x="313428" y="82027"/>
                  <a:pt x="313728" y="83186"/>
                </a:cubicBezTo>
                <a:cubicBezTo>
                  <a:pt x="314029" y="84344"/>
                  <a:pt x="314279" y="85478"/>
                  <a:pt x="314479" y="86586"/>
                </a:cubicBezTo>
                <a:cubicBezTo>
                  <a:pt x="314662" y="88003"/>
                  <a:pt x="314745" y="89470"/>
                  <a:pt x="314729" y="90987"/>
                </a:cubicBezTo>
                <a:cubicBezTo>
                  <a:pt x="314712" y="92504"/>
                  <a:pt x="314695" y="93971"/>
                  <a:pt x="314679" y="95387"/>
                </a:cubicBezTo>
                <a:lnTo>
                  <a:pt x="313678" y="97188"/>
                </a:lnTo>
                <a:cubicBezTo>
                  <a:pt x="313662" y="97483"/>
                  <a:pt x="313545" y="97792"/>
                  <a:pt x="313328" y="98113"/>
                </a:cubicBezTo>
                <a:cubicBezTo>
                  <a:pt x="313112" y="98434"/>
                  <a:pt x="312895" y="98792"/>
                  <a:pt x="312678" y="99188"/>
                </a:cubicBezTo>
                <a:cubicBezTo>
                  <a:pt x="312391" y="99475"/>
                  <a:pt x="312166" y="99800"/>
                  <a:pt x="312003" y="100163"/>
                </a:cubicBezTo>
                <a:cubicBezTo>
                  <a:pt x="311841" y="100526"/>
                  <a:pt x="311666" y="101001"/>
                  <a:pt x="311478" y="101588"/>
                </a:cubicBezTo>
                <a:cubicBezTo>
                  <a:pt x="311186" y="101867"/>
                  <a:pt x="311020" y="102159"/>
                  <a:pt x="310978" y="102463"/>
                </a:cubicBezTo>
                <a:cubicBezTo>
                  <a:pt x="310936" y="102767"/>
                  <a:pt x="310970" y="103209"/>
                  <a:pt x="311078" y="103788"/>
                </a:cubicBezTo>
                <a:cubicBezTo>
                  <a:pt x="311311" y="104822"/>
                  <a:pt x="311445" y="105955"/>
                  <a:pt x="311478" y="107189"/>
                </a:cubicBezTo>
                <a:cubicBezTo>
                  <a:pt x="311587" y="108681"/>
                  <a:pt x="311520" y="110098"/>
                  <a:pt x="311278" y="111439"/>
                </a:cubicBezTo>
                <a:cubicBezTo>
                  <a:pt x="311036" y="112781"/>
                  <a:pt x="310570" y="114098"/>
                  <a:pt x="309878" y="115390"/>
                </a:cubicBezTo>
                <a:lnTo>
                  <a:pt x="308278" y="118390"/>
                </a:lnTo>
                <a:cubicBezTo>
                  <a:pt x="308282" y="118878"/>
                  <a:pt x="308274" y="119303"/>
                  <a:pt x="308253" y="119665"/>
                </a:cubicBezTo>
                <a:cubicBezTo>
                  <a:pt x="308233" y="120028"/>
                  <a:pt x="308175" y="120403"/>
                  <a:pt x="308079" y="120791"/>
                </a:cubicBezTo>
                <a:cubicBezTo>
                  <a:pt x="308071" y="120978"/>
                  <a:pt x="308038" y="121153"/>
                  <a:pt x="307979" y="121316"/>
                </a:cubicBezTo>
                <a:cubicBezTo>
                  <a:pt x="307921" y="121478"/>
                  <a:pt x="307888" y="121703"/>
                  <a:pt x="307879" y="121991"/>
                </a:cubicBezTo>
                <a:cubicBezTo>
                  <a:pt x="307588" y="121891"/>
                  <a:pt x="307372" y="121741"/>
                  <a:pt x="307230" y="121541"/>
                </a:cubicBezTo>
                <a:cubicBezTo>
                  <a:pt x="307089" y="121341"/>
                  <a:pt x="306972" y="121091"/>
                  <a:pt x="306881" y="120791"/>
                </a:cubicBezTo>
                <a:cubicBezTo>
                  <a:pt x="305915" y="119557"/>
                  <a:pt x="304450" y="118424"/>
                  <a:pt x="302486" y="117390"/>
                </a:cubicBezTo>
                <a:lnTo>
                  <a:pt x="299490" y="115390"/>
                </a:lnTo>
                <a:cubicBezTo>
                  <a:pt x="298396" y="114481"/>
                  <a:pt x="297489" y="113498"/>
                  <a:pt x="296769" y="112440"/>
                </a:cubicBezTo>
                <a:cubicBezTo>
                  <a:pt x="296049" y="111381"/>
                  <a:pt x="295491" y="110298"/>
                  <a:pt x="295096" y="109189"/>
                </a:cubicBezTo>
                <a:cubicBezTo>
                  <a:pt x="294788" y="108093"/>
                  <a:pt x="294455" y="107035"/>
                  <a:pt x="294097" y="106014"/>
                </a:cubicBezTo>
                <a:cubicBezTo>
                  <a:pt x="293739" y="104993"/>
                  <a:pt x="293406" y="103984"/>
                  <a:pt x="293098" y="102988"/>
                </a:cubicBezTo>
                <a:cubicBezTo>
                  <a:pt x="293094" y="102705"/>
                  <a:pt x="293053" y="102522"/>
                  <a:pt x="292973" y="102438"/>
                </a:cubicBezTo>
                <a:cubicBezTo>
                  <a:pt x="292894" y="102355"/>
                  <a:pt x="292803" y="102272"/>
                  <a:pt x="292699" y="102188"/>
                </a:cubicBezTo>
                <a:cubicBezTo>
                  <a:pt x="292466" y="102155"/>
                  <a:pt x="292333" y="102021"/>
                  <a:pt x="292299" y="101788"/>
                </a:cubicBezTo>
                <a:cubicBezTo>
                  <a:pt x="291783" y="101009"/>
                  <a:pt x="291367" y="100317"/>
                  <a:pt x="291050" y="99713"/>
                </a:cubicBezTo>
                <a:cubicBezTo>
                  <a:pt x="290734" y="99109"/>
                  <a:pt x="290617" y="98467"/>
                  <a:pt x="290700" y="97788"/>
                </a:cubicBezTo>
                <a:cubicBezTo>
                  <a:pt x="290696" y="96800"/>
                  <a:pt x="290554" y="95925"/>
                  <a:pt x="290275" y="95162"/>
                </a:cubicBezTo>
                <a:cubicBezTo>
                  <a:pt x="289996" y="94400"/>
                  <a:pt x="289604" y="93675"/>
                  <a:pt x="289099" y="92987"/>
                </a:cubicBezTo>
                <a:lnTo>
                  <a:pt x="277891" y="77185"/>
                </a:lnTo>
                <a:cubicBezTo>
                  <a:pt x="277086" y="76064"/>
                  <a:pt x="276294" y="74906"/>
                  <a:pt x="275514" y="73710"/>
                </a:cubicBezTo>
                <a:cubicBezTo>
                  <a:pt x="274735" y="72514"/>
                  <a:pt x="273992" y="71405"/>
                  <a:pt x="273288" y="70384"/>
                </a:cubicBezTo>
                <a:cubicBezTo>
                  <a:pt x="272304" y="69093"/>
                  <a:pt x="271370" y="67826"/>
                  <a:pt x="270486" y="66584"/>
                </a:cubicBezTo>
                <a:cubicBezTo>
                  <a:pt x="269602" y="65342"/>
                  <a:pt x="268668" y="64075"/>
                  <a:pt x="267684" y="62783"/>
                </a:cubicBezTo>
                <a:cubicBezTo>
                  <a:pt x="266579" y="61483"/>
                  <a:pt x="265436" y="60183"/>
                  <a:pt x="264256" y="58883"/>
                </a:cubicBezTo>
                <a:cubicBezTo>
                  <a:pt x="263076" y="57583"/>
                  <a:pt x="261884" y="56282"/>
                  <a:pt x="260679" y="54982"/>
                </a:cubicBezTo>
                <a:cubicBezTo>
                  <a:pt x="258977" y="53090"/>
                  <a:pt x="257226" y="51224"/>
                  <a:pt x="255425" y="49382"/>
                </a:cubicBezTo>
                <a:cubicBezTo>
                  <a:pt x="253624" y="47540"/>
                  <a:pt x="251772" y="45673"/>
                  <a:pt x="249871" y="43781"/>
                </a:cubicBezTo>
                <a:cubicBezTo>
                  <a:pt x="249775" y="43689"/>
                  <a:pt x="249667" y="43623"/>
                  <a:pt x="249546" y="43581"/>
                </a:cubicBezTo>
                <a:cubicBezTo>
                  <a:pt x="249425" y="43539"/>
                  <a:pt x="249266" y="43473"/>
                  <a:pt x="249071" y="43381"/>
                </a:cubicBezTo>
                <a:lnTo>
                  <a:pt x="249071" y="45781"/>
                </a:lnTo>
                <a:cubicBezTo>
                  <a:pt x="249058" y="46573"/>
                  <a:pt x="248983" y="47340"/>
                  <a:pt x="248846" y="48081"/>
                </a:cubicBezTo>
                <a:cubicBezTo>
                  <a:pt x="248709" y="48823"/>
                  <a:pt x="248584" y="49590"/>
                  <a:pt x="248472" y="50382"/>
                </a:cubicBezTo>
                <a:cubicBezTo>
                  <a:pt x="248438" y="52215"/>
                  <a:pt x="248305" y="53949"/>
                  <a:pt x="248072" y="55582"/>
                </a:cubicBezTo>
                <a:lnTo>
                  <a:pt x="247473" y="61983"/>
                </a:lnTo>
                <a:cubicBezTo>
                  <a:pt x="247382" y="62808"/>
                  <a:pt x="247265" y="63708"/>
                  <a:pt x="247124" y="64684"/>
                </a:cubicBezTo>
                <a:cubicBezTo>
                  <a:pt x="246982" y="65659"/>
                  <a:pt x="246766" y="66559"/>
                  <a:pt x="246475" y="67384"/>
                </a:cubicBezTo>
                <a:cubicBezTo>
                  <a:pt x="246259" y="68759"/>
                  <a:pt x="245993" y="70059"/>
                  <a:pt x="245676" y="71284"/>
                </a:cubicBezTo>
                <a:cubicBezTo>
                  <a:pt x="245360" y="72509"/>
                  <a:pt x="245094" y="73810"/>
                  <a:pt x="244878" y="75185"/>
                </a:cubicBezTo>
                <a:cubicBezTo>
                  <a:pt x="244574" y="76377"/>
                  <a:pt x="244283" y="77543"/>
                  <a:pt x="244004" y="78685"/>
                </a:cubicBezTo>
                <a:cubicBezTo>
                  <a:pt x="243726" y="79827"/>
                  <a:pt x="243484" y="80994"/>
                  <a:pt x="243281" y="82186"/>
                </a:cubicBezTo>
                <a:cubicBezTo>
                  <a:pt x="242885" y="83469"/>
                  <a:pt x="242478" y="84703"/>
                  <a:pt x="242058" y="85886"/>
                </a:cubicBezTo>
                <a:cubicBezTo>
                  <a:pt x="241637" y="87070"/>
                  <a:pt x="241180" y="88303"/>
                  <a:pt x="240685" y="89587"/>
                </a:cubicBezTo>
                <a:cubicBezTo>
                  <a:pt x="240298" y="91074"/>
                  <a:pt x="239924" y="92450"/>
                  <a:pt x="239562" y="93712"/>
                </a:cubicBezTo>
                <a:cubicBezTo>
                  <a:pt x="239200" y="94975"/>
                  <a:pt x="238776" y="96200"/>
                  <a:pt x="238289" y="97388"/>
                </a:cubicBezTo>
                <a:cubicBezTo>
                  <a:pt x="237657" y="99955"/>
                  <a:pt x="236925" y="102422"/>
                  <a:pt x="236093" y="104789"/>
                </a:cubicBezTo>
                <a:cubicBezTo>
                  <a:pt x="235785" y="106193"/>
                  <a:pt x="235451" y="107585"/>
                  <a:pt x="235092" y="108964"/>
                </a:cubicBezTo>
                <a:cubicBezTo>
                  <a:pt x="234733" y="110343"/>
                  <a:pt x="234398" y="111685"/>
                  <a:pt x="234089" y="112990"/>
                </a:cubicBezTo>
                <a:cubicBezTo>
                  <a:pt x="233909" y="113598"/>
                  <a:pt x="233767" y="114231"/>
                  <a:pt x="233662" y="114890"/>
                </a:cubicBezTo>
                <a:cubicBezTo>
                  <a:pt x="233558" y="115548"/>
                  <a:pt x="233365" y="116182"/>
                  <a:pt x="233085" y="116790"/>
                </a:cubicBezTo>
                <a:cubicBezTo>
                  <a:pt x="233093" y="116986"/>
                  <a:pt x="233077" y="117144"/>
                  <a:pt x="233035" y="117265"/>
                </a:cubicBezTo>
                <a:cubicBezTo>
                  <a:pt x="232993" y="117386"/>
                  <a:pt x="232876" y="117494"/>
                  <a:pt x="232684" y="117590"/>
                </a:cubicBezTo>
                <a:cubicBezTo>
                  <a:pt x="232475" y="118111"/>
                  <a:pt x="232240" y="118619"/>
                  <a:pt x="231981" y="119115"/>
                </a:cubicBezTo>
                <a:cubicBezTo>
                  <a:pt x="231722" y="119611"/>
                  <a:pt x="231488" y="119970"/>
                  <a:pt x="231279" y="120190"/>
                </a:cubicBezTo>
                <a:cubicBezTo>
                  <a:pt x="231074" y="120791"/>
                  <a:pt x="230831" y="121291"/>
                  <a:pt x="230551" y="121691"/>
                </a:cubicBezTo>
                <a:cubicBezTo>
                  <a:pt x="230271" y="122091"/>
                  <a:pt x="229978" y="122391"/>
                  <a:pt x="229673" y="122591"/>
                </a:cubicBezTo>
                <a:cubicBezTo>
                  <a:pt x="229581" y="122695"/>
                  <a:pt x="229514" y="122787"/>
                  <a:pt x="229472" y="122866"/>
                </a:cubicBezTo>
                <a:cubicBezTo>
                  <a:pt x="229430" y="122945"/>
                  <a:pt x="229363" y="122987"/>
                  <a:pt x="229271" y="122991"/>
                </a:cubicBezTo>
                <a:cubicBezTo>
                  <a:pt x="228786" y="123374"/>
                  <a:pt x="228403" y="123808"/>
                  <a:pt x="228123" y="124291"/>
                </a:cubicBezTo>
                <a:cubicBezTo>
                  <a:pt x="227841" y="124774"/>
                  <a:pt x="227562" y="125408"/>
                  <a:pt x="227283" y="126191"/>
                </a:cubicBezTo>
                <a:cubicBezTo>
                  <a:pt x="227004" y="126400"/>
                  <a:pt x="226774" y="126583"/>
                  <a:pt x="226591" y="126741"/>
                </a:cubicBezTo>
                <a:cubicBezTo>
                  <a:pt x="226409" y="126900"/>
                  <a:pt x="226175" y="126983"/>
                  <a:pt x="225891" y="126991"/>
                </a:cubicBezTo>
                <a:cubicBezTo>
                  <a:pt x="225783" y="126987"/>
                  <a:pt x="225649" y="126996"/>
                  <a:pt x="225490" y="127016"/>
                </a:cubicBezTo>
                <a:cubicBezTo>
                  <a:pt x="225332" y="127037"/>
                  <a:pt x="225198" y="127096"/>
                  <a:pt x="225090" y="127191"/>
                </a:cubicBezTo>
                <a:cubicBezTo>
                  <a:pt x="224989" y="127304"/>
                  <a:pt x="224889" y="127429"/>
                  <a:pt x="224789" y="127566"/>
                </a:cubicBezTo>
                <a:cubicBezTo>
                  <a:pt x="224689" y="127704"/>
                  <a:pt x="224589" y="127779"/>
                  <a:pt x="224489" y="127792"/>
                </a:cubicBezTo>
                <a:cubicBezTo>
                  <a:pt x="224200" y="127621"/>
                  <a:pt x="224025" y="127662"/>
                  <a:pt x="223963" y="127916"/>
                </a:cubicBezTo>
                <a:cubicBezTo>
                  <a:pt x="223900" y="128171"/>
                  <a:pt x="223875" y="128462"/>
                  <a:pt x="223887" y="128792"/>
                </a:cubicBezTo>
                <a:cubicBezTo>
                  <a:pt x="223687" y="128958"/>
                  <a:pt x="223487" y="129225"/>
                  <a:pt x="223286" y="129592"/>
                </a:cubicBezTo>
                <a:lnTo>
                  <a:pt x="222886" y="130192"/>
                </a:lnTo>
                <a:cubicBezTo>
                  <a:pt x="222781" y="129904"/>
                  <a:pt x="222689" y="129729"/>
                  <a:pt x="222610" y="129667"/>
                </a:cubicBezTo>
                <a:cubicBezTo>
                  <a:pt x="222531" y="129604"/>
                  <a:pt x="222489" y="129579"/>
                  <a:pt x="222485" y="129592"/>
                </a:cubicBezTo>
                <a:lnTo>
                  <a:pt x="222485" y="128192"/>
                </a:lnTo>
                <a:cubicBezTo>
                  <a:pt x="222485" y="127792"/>
                  <a:pt x="222284" y="127391"/>
                  <a:pt x="221884" y="126991"/>
                </a:cubicBezTo>
                <a:cubicBezTo>
                  <a:pt x="221875" y="126996"/>
                  <a:pt x="221842" y="126987"/>
                  <a:pt x="221784" y="126966"/>
                </a:cubicBezTo>
                <a:cubicBezTo>
                  <a:pt x="221725" y="126945"/>
                  <a:pt x="221692" y="126887"/>
                  <a:pt x="221683" y="126791"/>
                </a:cubicBezTo>
                <a:cubicBezTo>
                  <a:pt x="221487" y="126495"/>
                  <a:pt x="221278" y="126337"/>
                  <a:pt x="221057" y="126316"/>
                </a:cubicBezTo>
                <a:cubicBezTo>
                  <a:pt x="220836" y="126295"/>
                  <a:pt x="220577" y="126387"/>
                  <a:pt x="220281" y="126591"/>
                </a:cubicBezTo>
                <a:cubicBezTo>
                  <a:pt x="220080" y="126783"/>
                  <a:pt x="219880" y="126900"/>
                  <a:pt x="219680" y="126941"/>
                </a:cubicBezTo>
                <a:cubicBezTo>
                  <a:pt x="219479" y="126983"/>
                  <a:pt x="219279" y="127000"/>
                  <a:pt x="219078" y="126991"/>
                </a:cubicBezTo>
                <a:lnTo>
                  <a:pt x="218678" y="126991"/>
                </a:lnTo>
                <a:cubicBezTo>
                  <a:pt x="218482" y="127537"/>
                  <a:pt x="218273" y="127746"/>
                  <a:pt x="218052" y="127616"/>
                </a:cubicBezTo>
                <a:cubicBezTo>
                  <a:pt x="217830" y="127487"/>
                  <a:pt x="217571" y="127345"/>
                  <a:pt x="217275" y="127191"/>
                </a:cubicBezTo>
                <a:lnTo>
                  <a:pt x="217075" y="126991"/>
                </a:lnTo>
                <a:cubicBezTo>
                  <a:pt x="216862" y="126987"/>
                  <a:pt x="216636" y="126945"/>
                  <a:pt x="216399" y="126866"/>
                </a:cubicBezTo>
                <a:cubicBezTo>
                  <a:pt x="216161" y="126787"/>
                  <a:pt x="215985" y="126695"/>
                  <a:pt x="215872" y="126591"/>
                </a:cubicBezTo>
                <a:cubicBezTo>
                  <a:pt x="215681" y="126412"/>
                  <a:pt x="215514" y="126270"/>
                  <a:pt x="215371" y="126166"/>
                </a:cubicBezTo>
                <a:cubicBezTo>
                  <a:pt x="215230" y="126062"/>
                  <a:pt x="215063" y="125870"/>
                  <a:pt x="214871" y="125591"/>
                </a:cubicBezTo>
                <a:cubicBezTo>
                  <a:pt x="214758" y="125379"/>
                  <a:pt x="214583" y="125154"/>
                  <a:pt x="214345" y="124916"/>
                </a:cubicBezTo>
                <a:cubicBezTo>
                  <a:pt x="214107" y="124679"/>
                  <a:pt x="213881" y="124504"/>
                  <a:pt x="213668" y="124391"/>
                </a:cubicBezTo>
                <a:cubicBezTo>
                  <a:pt x="213481" y="124283"/>
                  <a:pt x="213355" y="124099"/>
                  <a:pt x="213293" y="123841"/>
                </a:cubicBezTo>
                <a:cubicBezTo>
                  <a:pt x="213230" y="123583"/>
                  <a:pt x="213155" y="123299"/>
                  <a:pt x="213067" y="122991"/>
                </a:cubicBezTo>
                <a:cubicBezTo>
                  <a:pt x="213067" y="122624"/>
                  <a:pt x="212867" y="122357"/>
                  <a:pt x="212466" y="122191"/>
                </a:cubicBezTo>
                <a:cubicBezTo>
                  <a:pt x="212458" y="121991"/>
                  <a:pt x="212424" y="121891"/>
                  <a:pt x="212366" y="121891"/>
                </a:cubicBezTo>
                <a:cubicBezTo>
                  <a:pt x="212308" y="121891"/>
                  <a:pt x="212274" y="121991"/>
                  <a:pt x="212266" y="122191"/>
                </a:cubicBezTo>
                <a:cubicBezTo>
                  <a:pt x="212175" y="122195"/>
                  <a:pt x="212109" y="122237"/>
                  <a:pt x="212067" y="122316"/>
                </a:cubicBezTo>
                <a:cubicBezTo>
                  <a:pt x="212026" y="122395"/>
                  <a:pt x="211960" y="122487"/>
                  <a:pt x="211869" y="122591"/>
                </a:cubicBezTo>
                <a:lnTo>
                  <a:pt x="210679" y="123391"/>
                </a:lnTo>
                <a:cubicBezTo>
                  <a:pt x="210481" y="123358"/>
                  <a:pt x="210332" y="123224"/>
                  <a:pt x="210233" y="122991"/>
                </a:cubicBezTo>
                <a:cubicBezTo>
                  <a:pt x="210133" y="122757"/>
                  <a:pt x="210084" y="122624"/>
                  <a:pt x="210084" y="122591"/>
                </a:cubicBezTo>
                <a:cubicBezTo>
                  <a:pt x="209997" y="122407"/>
                  <a:pt x="209923" y="122274"/>
                  <a:pt x="209861" y="122191"/>
                </a:cubicBezTo>
                <a:cubicBezTo>
                  <a:pt x="209799" y="122107"/>
                  <a:pt x="209675" y="121974"/>
                  <a:pt x="209489" y="121791"/>
                </a:cubicBezTo>
                <a:cubicBezTo>
                  <a:pt x="209123" y="121357"/>
                  <a:pt x="209057" y="120824"/>
                  <a:pt x="209290" y="120190"/>
                </a:cubicBezTo>
                <a:close/>
                <a:moveTo>
                  <a:pt x="178176" y="20990"/>
                </a:moveTo>
                <a:cubicBezTo>
                  <a:pt x="178260" y="21277"/>
                  <a:pt x="178343" y="21451"/>
                  <a:pt x="178427" y="21514"/>
                </a:cubicBezTo>
                <a:cubicBezTo>
                  <a:pt x="178511" y="21576"/>
                  <a:pt x="178695" y="21601"/>
                  <a:pt x="178980" y="21589"/>
                </a:cubicBezTo>
                <a:lnTo>
                  <a:pt x="179182" y="21589"/>
                </a:lnTo>
                <a:cubicBezTo>
                  <a:pt x="179286" y="21580"/>
                  <a:pt x="179379" y="21547"/>
                  <a:pt x="179458" y="21489"/>
                </a:cubicBezTo>
                <a:cubicBezTo>
                  <a:pt x="179538" y="21431"/>
                  <a:pt x="179580" y="21397"/>
                  <a:pt x="179584" y="21389"/>
                </a:cubicBezTo>
                <a:cubicBezTo>
                  <a:pt x="179798" y="21406"/>
                  <a:pt x="179974" y="21422"/>
                  <a:pt x="180112" y="21439"/>
                </a:cubicBezTo>
                <a:cubicBezTo>
                  <a:pt x="180250" y="21456"/>
                  <a:pt x="180275" y="21372"/>
                  <a:pt x="180187" y="21190"/>
                </a:cubicBezTo>
                <a:cubicBezTo>
                  <a:pt x="180183" y="21077"/>
                  <a:pt x="180141" y="20952"/>
                  <a:pt x="180062" y="20815"/>
                </a:cubicBezTo>
                <a:cubicBezTo>
                  <a:pt x="179982" y="20678"/>
                  <a:pt x="179890" y="20603"/>
                  <a:pt x="179785" y="20591"/>
                </a:cubicBezTo>
                <a:cubicBezTo>
                  <a:pt x="179676" y="20504"/>
                  <a:pt x="179542" y="20478"/>
                  <a:pt x="179383" y="20516"/>
                </a:cubicBezTo>
                <a:cubicBezTo>
                  <a:pt x="179224" y="20553"/>
                  <a:pt x="179089" y="20578"/>
                  <a:pt x="178980" y="20591"/>
                </a:cubicBezTo>
                <a:cubicBezTo>
                  <a:pt x="178683" y="20582"/>
                  <a:pt x="178473" y="20599"/>
                  <a:pt x="178352" y="20641"/>
                </a:cubicBezTo>
                <a:cubicBezTo>
                  <a:pt x="178230" y="20682"/>
                  <a:pt x="178172" y="20799"/>
                  <a:pt x="178176" y="20990"/>
                </a:cubicBezTo>
                <a:close/>
                <a:moveTo>
                  <a:pt x="175399" y="12795"/>
                </a:moveTo>
                <a:cubicBezTo>
                  <a:pt x="175796" y="13160"/>
                  <a:pt x="176192" y="13226"/>
                  <a:pt x="176589" y="12994"/>
                </a:cubicBezTo>
                <a:cubicBezTo>
                  <a:pt x="177780" y="12596"/>
                  <a:pt x="178778" y="12198"/>
                  <a:pt x="179584" y="11801"/>
                </a:cubicBezTo>
                <a:cubicBezTo>
                  <a:pt x="180112" y="11797"/>
                  <a:pt x="180665" y="11705"/>
                  <a:pt x="181244" y="11526"/>
                </a:cubicBezTo>
                <a:cubicBezTo>
                  <a:pt x="181822" y="11347"/>
                  <a:pt x="182274" y="11106"/>
                  <a:pt x="182601" y="10802"/>
                </a:cubicBezTo>
                <a:cubicBezTo>
                  <a:pt x="183034" y="10802"/>
                  <a:pt x="183567" y="10602"/>
                  <a:pt x="184199" y="10202"/>
                </a:cubicBezTo>
                <a:cubicBezTo>
                  <a:pt x="182691" y="10510"/>
                  <a:pt x="181196" y="10893"/>
                  <a:pt x="179713" y="11351"/>
                </a:cubicBezTo>
                <a:cubicBezTo>
                  <a:pt x="178231" y="11808"/>
                  <a:pt x="176793" y="12289"/>
                  <a:pt x="175399" y="12795"/>
                </a:cubicBezTo>
                <a:close/>
                <a:moveTo>
                  <a:pt x="171198" y="27598"/>
                </a:moveTo>
                <a:cubicBezTo>
                  <a:pt x="171586" y="27482"/>
                  <a:pt x="171961" y="27366"/>
                  <a:pt x="172324" y="27250"/>
                </a:cubicBezTo>
                <a:cubicBezTo>
                  <a:pt x="172686" y="27134"/>
                  <a:pt x="173112" y="27118"/>
                  <a:pt x="173600" y="27200"/>
                </a:cubicBezTo>
                <a:cubicBezTo>
                  <a:pt x="172799" y="27432"/>
                  <a:pt x="171999" y="27565"/>
                  <a:pt x="171198" y="27598"/>
                </a:cubicBezTo>
                <a:close/>
                <a:moveTo>
                  <a:pt x="160390" y="30190"/>
                </a:moveTo>
                <a:cubicBezTo>
                  <a:pt x="160386" y="30182"/>
                  <a:pt x="160394" y="30149"/>
                  <a:pt x="160415" y="30092"/>
                </a:cubicBezTo>
                <a:cubicBezTo>
                  <a:pt x="160436" y="30034"/>
                  <a:pt x="160495" y="30002"/>
                  <a:pt x="160590" y="29994"/>
                </a:cubicBezTo>
                <a:cubicBezTo>
                  <a:pt x="160991" y="29883"/>
                  <a:pt x="161391" y="29760"/>
                  <a:pt x="161791" y="29625"/>
                </a:cubicBezTo>
                <a:cubicBezTo>
                  <a:pt x="162192" y="29490"/>
                  <a:pt x="162592" y="29417"/>
                  <a:pt x="162992" y="29404"/>
                </a:cubicBezTo>
                <a:lnTo>
                  <a:pt x="163192" y="29404"/>
                </a:lnTo>
                <a:cubicBezTo>
                  <a:pt x="162784" y="29788"/>
                  <a:pt x="162350" y="30150"/>
                  <a:pt x="161891" y="30488"/>
                </a:cubicBezTo>
                <a:cubicBezTo>
                  <a:pt x="161433" y="30826"/>
                  <a:pt x="160999" y="31194"/>
                  <a:pt x="160590" y="31591"/>
                </a:cubicBezTo>
                <a:cubicBezTo>
                  <a:pt x="160495" y="31367"/>
                  <a:pt x="160436" y="31108"/>
                  <a:pt x="160415" y="30812"/>
                </a:cubicBezTo>
                <a:cubicBezTo>
                  <a:pt x="160394" y="30516"/>
                  <a:pt x="160386" y="30309"/>
                  <a:pt x="160390" y="30190"/>
                </a:cubicBezTo>
                <a:close/>
                <a:moveTo>
                  <a:pt x="153385" y="12000"/>
                </a:moveTo>
                <a:cubicBezTo>
                  <a:pt x="153786" y="12033"/>
                  <a:pt x="153986" y="11966"/>
                  <a:pt x="153986" y="11801"/>
                </a:cubicBezTo>
                <a:cubicBezTo>
                  <a:pt x="154486" y="11784"/>
                  <a:pt x="154987" y="11718"/>
                  <a:pt x="155487" y="11601"/>
                </a:cubicBezTo>
                <a:cubicBezTo>
                  <a:pt x="155987" y="11485"/>
                  <a:pt x="156488" y="11419"/>
                  <a:pt x="156988" y="11402"/>
                </a:cubicBezTo>
                <a:cubicBezTo>
                  <a:pt x="157405" y="11214"/>
                  <a:pt x="157872" y="11089"/>
                  <a:pt x="158389" y="11027"/>
                </a:cubicBezTo>
                <a:cubicBezTo>
                  <a:pt x="158906" y="10964"/>
                  <a:pt x="159373" y="10889"/>
                  <a:pt x="159790" y="10802"/>
                </a:cubicBezTo>
                <a:lnTo>
                  <a:pt x="160390" y="10802"/>
                </a:lnTo>
                <a:cubicBezTo>
                  <a:pt x="159223" y="10427"/>
                  <a:pt x="157955" y="10377"/>
                  <a:pt x="156588" y="10651"/>
                </a:cubicBezTo>
                <a:cubicBezTo>
                  <a:pt x="155220" y="10926"/>
                  <a:pt x="154153" y="11376"/>
                  <a:pt x="153385" y="12000"/>
                </a:cubicBezTo>
                <a:close/>
                <a:moveTo>
                  <a:pt x="133371" y="124991"/>
                </a:moveTo>
                <a:cubicBezTo>
                  <a:pt x="133567" y="125012"/>
                  <a:pt x="133726" y="125120"/>
                  <a:pt x="133847" y="125316"/>
                </a:cubicBezTo>
                <a:cubicBezTo>
                  <a:pt x="133968" y="125512"/>
                  <a:pt x="134076" y="125670"/>
                  <a:pt x="134172" y="125791"/>
                </a:cubicBezTo>
                <a:cubicBezTo>
                  <a:pt x="134868" y="125900"/>
                  <a:pt x="135577" y="125983"/>
                  <a:pt x="136298" y="126041"/>
                </a:cubicBezTo>
                <a:cubicBezTo>
                  <a:pt x="137020" y="126100"/>
                  <a:pt x="137779" y="126083"/>
                  <a:pt x="138575" y="125991"/>
                </a:cubicBezTo>
                <a:cubicBezTo>
                  <a:pt x="139351" y="125912"/>
                  <a:pt x="140051" y="125820"/>
                  <a:pt x="140676" y="125716"/>
                </a:cubicBezTo>
                <a:cubicBezTo>
                  <a:pt x="141302" y="125612"/>
                  <a:pt x="142002" y="125370"/>
                  <a:pt x="142778" y="124991"/>
                </a:cubicBezTo>
                <a:lnTo>
                  <a:pt x="147781" y="123591"/>
                </a:lnTo>
                <a:cubicBezTo>
                  <a:pt x="148590" y="123007"/>
                  <a:pt x="149424" y="122474"/>
                  <a:pt x="150283" y="121991"/>
                </a:cubicBezTo>
                <a:cubicBezTo>
                  <a:pt x="151142" y="121507"/>
                  <a:pt x="151976" y="120974"/>
                  <a:pt x="152785" y="120391"/>
                </a:cubicBezTo>
                <a:cubicBezTo>
                  <a:pt x="152777" y="120295"/>
                  <a:pt x="152793" y="120236"/>
                  <a:pt x="152835" y="120215"/>
                </a:cubicBezTo>
                <a:cubicBezTo>
                  <a:pt x="152877" y="120195"/>
                  <a:pt x="152993" y="120186"/>
                  <a:pt x="153185" y="120190"/>
                </a:cubicBezTo>
                <a:cubicBezTo>
                  <a:pt x="153169" y="120095"/>
                  <a:pt x="153102" y="120036"/>
                  <a:pt x="152985" y="120015"/>
                </a:cubicBezTo>
                <a:cubicBezTo>
                  <a:pt x="152868" y="119995"/>
                  <a:pt x="152802" y="119986"/>
                  <a:pt x="152785" y="119991"/>
                </a:cubicBezTo>
                <a:lnTo>
                  <a:pt x="151384" y="120791"/>
                </a:lnTo>
                <a:cubicBezTo>
                  <a:pt x="150871" y="121174"/>
                  <a:pt x="150346" y="121457"/>
                  <a:pt x="149808" y="121641"/>
                </a:cubicBezTo>
                <a:cubicBezTo>
                  <a:pt x="149270" y="121824"/>
                  <a:pt x="148795" y="122007"/>
                  <a:pt x="148382" y="122191"/>
                </a:cubicBezTo>
                <a:cubicBezTo>
                  <a:pt x="147594" y="122503"/>
                  <a:pt x="146868" y="122828"/>
                  <a:pt x="146205" y="123166"/>
                </a:cubicBezTo>
                <a:cubicBezTo>
                  <a:pt x="145542" y="123503"/>
                  <a:pt x="144867" y="123778"/>
                  <a:pt x="144179" y="123991"/>
                </a:cubicBezTo>
                <a:cubicBezTo>
                  <a:pt x="143091" y="124179"/>
                  <a:pt x="142015" y="124304"/>
                  <a:pt x="140952" y="124366"/>
                </a:cubicBezTo>
                <a:cubicBezTo>
                  <a:pt x="139888" y="124429"/>
                  <a:pt x="138763" y="124504"/>
                  <a:pt x="137574" y="124591"/>
                </a:cubicBezTo>
                <a:lnTo>
                  <a:pt x="136774" y="124391"/>
                </a:lnTo>
                <a:cubicBezTo>
                  <a:pt x="136369" y="124483"/>
                  <a:pt x="135927" y="124549"/>
                  <a:pt x="135448" y="124591"/>
                </a:cubicBezTo>
                <a:cubicBezTo>
                  <a:pt x="134968" y="124633"/>
                  <a:pt x="134476" y="124699"/>
                  <a:pt x="133972" y="124791"/>
                </a:cubicBezTo>
                <a:cubicBezTo>
                  <a:pt x="133867" y="124787"/>
                  <a:pt x="133776" y="124795"/>
                  <a:pt x="133697" y="124816"/>
                </a:cubicBezTo>
                <a:cubicBezTo>
                  <a:pt x="133617" y="124837"/>
                  <a:pt x="133576" y="124895"/>
                  <a:pt x="133571" y="124991"/>
                </a:cubicBezTo>
                <a:close/>
                <a:moveTo>
                  <a:pt x="131570" y="84186"/>
                </a:moveTo>
                <a:cubicBezTo>
                  <a:pt x="131666" y="85494"/>
                  <a:pt x="131774" y="86828"/>
                  <a:pt x="131895" y="88187"/>
                </a:cubicBezTo>
                <a:cubicBezTo>
                  <a:pt x="132016" y="89545"/>
                  <a:pt x="132175" y="90878"/>
                  <a:pt x="132371" y="92187"/>
                </a:cubicBezTo>
                <a:cubicBezTo>
                  <a:pt x="132462" y="93679"/>
                  <a:pt x="132579" y="95096"/>
                  <a:pt x="132721" y="96437"/>
                </a:cubicBezTo>
                <a:cubicBezTo>
                  <a:pt x="132863" y="97779"/>
                  <a:pt x="133079" y="99096"/>
                  <a:pt x="133371" y="100388"/>
                </a:cubicBezTo>
                <a:cubicBezTo>
                  <a:pt x="133476" y="101380"/>
                  <a:pt x="133667" y="102347"/>
                  <a:pt x="133947" y="103288"/>
                </a:cubicBezTo>
                <a:cubicBezTo>
                  <a:pt x="134226" y="104230"/>
                  <a:pt x="134568" y="105197"/>
                  <a:pt x="134972" y="106189"/>
                </a:cubicBezTo>
                <a:cubicBezTo>
                  <a:pt x="135285" y="107081"/>
                  <a:pt x="135660" y="107897"/>
                  <a:pt x="136098" y="108639"/>
                </a:cubicBezTo>
                <a:cubicBezTo>
                  <a:pt x="136536" y="109381"/>
                  <a:pt x="136961" y="110098"/>
                  <a:pt x="137374" y="110789"/>
                </a:cubicBezTo>
                <a:cubicBezTo>
                  <a:pt x="137774" y="111206"/>
                  <a:pt x="138175" y="111623"/>
                  <a:pt x="138575" y="112040"/>
                </a:cubicBezTo>
                <a:cubicBezTo>
                  <a:pt x="138975" y="112456"/>
                  <a:pt x="139376" y="112773"/>
                  <a:pt x="139776" y="112990"/>
                </a:cubicBezTo>
                <a:lnTo>
                  <a:pt x="140576" y="112990"/>
                </a:lnTo>
                <a:cubicBezTo>
                  <a:pt x="140893" y="112785"/>
                  <a:pt x="141260" y="112544"/>
                  <a:pt x="141677" y="112264"/>
                </a:cubicBezTo>
                <a:cubicBezTo>
                  <a:pt x="142094" y="111985"/>
                  <a:pt x="142461" y="111694"/>
                  <a:pt x="142778" y="111389"/>
                </a:cubicBezTo>
                <a:cubicBezTo>
                  <a:pt x="144096" y="110589"/>
                  <a:pt x="145413" y="109739"/>
                  <a:pt x="146731" y="108839"/>
                </a:cubicBezTo>
                <a:cubicBezTo>
                  <a:pt x="148048" y="107939"/>
                  <a:pt x="149266" y="106989"/>
                  <a:pt x="150383" y="105989"/>
                </a:cubicBezTo>
                <a:cubicBezTo>
                  <a:pt x="153185" y="103155"/>
                  <a:pt x="155787" y="100421"/>
                  <a:pt x="158189" y="97788"/>
                </a:cubicBezTo>
                <a:cubicBezTo>
                  <a:pt x="159298" y="96392"/>
                  <a:pt x="160382" y="94983"/>
                  <a:pt x="161441" y="93562"/>
                </a:cubicBezTo>
                <a:cubicBezTo>
                  <a:pt x="162500" y="92141"/>
                  <a:pt x="163484" y="90683"/>
                  <a:pt x="164393" y="89187"/>
                </a:cubicBezTo>
                <a:cubicBezTo>
                  <a:pt x="165285" y="88095"/>
                  <a:pt x="166103" y="86978"/>
                  <a:pt x="166845" y="85836"/>
                </a:cubicBezTo>
                <a:cubicBezTo>
                  <a:pt x="167587" y="84694"/>
                  <a:pt x="168304" y="83478"/>
                  <a:pt x="168996" y="82186"/>
                </a:cubicBezTo>
                <a:cubicBezTo>
                  <a:pt x="169776" y="81090"/>
                  <a:pt x="170468" y="79981"/>
                  <a:pt x="171073" y="78860"/>
                </a:cubicBezTo>
                <a:cubicBezTo>
                  <a:pt x="171677" y="77739"/>
                  <a:pt x="172320" y="76581"/>
                  <a:pt x="172999" y="75385"/>
                </a:cubicBezTo>
                <a:cubicBezTo>
                  <a:pt x="173487" y="74581"/>
                  <a:pt x="173912" y="73789"/>
                  <a:pt x="174275" y="73010"/>
                </a:cubicBezTo>
                <a:cubicBezTo>
                  <a:pt x="174637" y="72230"/>
                  <a:pt x="175012" y="71489"/>
                  <a:pt x="175399" y="70784"/>
                </a:cubicBezTo>
                <a:lnTo>
                  <a:pt x="176787" y="67184"/>
                </a:lnTo>
                <a:lnTo>
                  <a:pt x="178377" y="62783"/>
                </a:lnTo>
                <a:cubicBezTo>
                  <a:pt x="178666" y="62008"/>
                  <a:pt x="178892" y="61308"/>
                  <a:pt x="179056" y="60683"/>
                </a:cubicBezTo>
                <a:cubicBezTo>
                  <a:pt x="179219" y="60058"/>
                  <a:pt x="179395" y="59358"/>
                  <a:pt x="179584" y="58583"/>
                </a:cubicBezTo>
                <a:cubicBezTo>
                  <a:pt x="179781" y="58179"/>
                  <a:pt x="179940" y="57737"/>
                  <a:pt x="180062" y="57258"/>
                </a:cubicBezTo>
                <a:cubicBezTo>
                  <a:pt x="180183" y="56778"/>
                  <a:pt x="180292" y="56287"/>
                  <a:pt x="180389" y="55782"/>
                </a:cubicBezTo>
                <a:cubicBezTo>
                  <a:pt x="180498" y="55291"/>
                  <a:pt x="180632" y="54774"/>
                  <a:pt x="180791" y="54232"/>
                </a:cubicBezTo>
                <a:cubicBezTo>
                  <a:pt x="180950" y="53690"/>
                  <a:pt x="181084" y="53074"/>
                  <a:pt x="181193" y="52382"/>
                </a:cubicBezTo>
                <a:cubicBezTo>
                  <a:pt x="181298" y="51995"/>
                  <a:pt x="181390" y="51619"/>
                  <a:pt x="181470" y="51257"/>
                </a:cubicBezTo>
                <a:cubicBezTo>
                  <a:pt x="181549" y="50894"/>
                  <a:pt x="181591" y="50469"/>
                  <a:pt x="181596" y="49982"/>
                </a:cubicBezTo>
                <a:cubicBezTo>
                  <a:pt x="181797" y="49557"/>
                  <a:pt x="181948" y="49057"/>
                  <a:pt x="182048" y="48481"/>
                </a:cubicBezTo>
                <a:cubicBezTo>
                  <a:pt x="182149" y="47906"/>
                  <a:pt x="182199" y="47406"/>
                  <a:pt x="182199" y="46981"/>
                </a:cubicBezTo>
                <a:cubicBezTo>
                  <a:pt x="182291" y="46360"/>
                  <a:pt x="182358" y="45652"/>
                  <a:pt x="182400" y="44856"/>
                </a:cubicBezTo>
                <a:cubicBezTo>
                  <a:pt x="182442" y="44060"/>
                  <a:pt x="182509" y="43302"/>
                  <a:pt x="182601" y="42581"/>
                </a:cubicBezTo>
                <a:lnTo>
                  <a:pt x="182601" y="37180"/>
                </a:lnTo>
                <a:cubicBezTo>
                  <a:pt x="182606" y="36464"/>
                  <a:pt x="182597" y="35649"/>
                  <a:pt x="182576" y="34736"/>
                </a:cubicBezTo>
                <a:cubicBezTo>
                  <a:pt x="182555" y="33822"/>
                  <a:pt x="182497" y="32909"/>
                  <a:pt x="182400" y="31996"/>
                </a:cubicBezTo>
                <a:lnTo>
                  <a:pt x="182400" y="31995"/>
                </a:lnTo>
                <a:cubicBezTo>
                  <a:pt x="182308" y="31181"/>
                  <a:pt x="182241" y="30296"/>
                  <a:pt x="182199" y="29339"/>
                </a:cubicBezTo>
                <a:cubicBezTo>
                  <a:pt x="182157" y="28383"/>
                  <a:pt x="182090" y="27400"/>
                  <a:pt x="181998" y="26391"/>
                </a:cubicBezTo>
                <a:cubicBezTo>
                  <a:pt x="181784" y="25778"/>
                  <a:pt x="181558" y="25142"/>
                  <a:pt x="181319" y="24484"/>
                </a:cubicBezTo>
                <a:cubicBezTo>
                  <a:pt x="181080" y="23826"/>
                  <a:pt x="180904" y="23193"/>
                  <a:pt x="180791" y="22586"/>
                </a:cubicBezTo>
                <a:cubicBezTo>
                  <a:pt x="180590" y="22420"/>
                  <a:pt x="180389" y="22354"/>
                  <a:pt x="180187" y="22387"/>
                </a:cubicBezTo>
                <a:lnTo>
                  <a:pt x="178779" y="22387"/>
                </a:lnTo>
                <a:cubicBezTo>
                  <a:pt x="178377" y="22387"/>
                  <a:pt x="178176" y="22586"/>
                  <a:pt x="178176" y="22986"/>
                </a:cubicBezTo>
                <a:lnTo>
                  <a:pt x="178176" y="23984"/>
                </a:lnTo>
                <a:cubicBezTo>
                  <a:pt x="178143" y="24948"/>
                  <a:pt x="178011" y="25613"/>
                  <a:pt x="177779" y="25979"/>
                </a:cubicBezTo>
                <a:cubicBezTo>
                  <a:pt x="177775" y="26482"/>
                  <a:pt x="177734" y="26904"/>
                  <a:pt x="177655" y="27247"/>
                </a:cubicBezTo>
                <a:cubicBezTo>
                  <a:pt x="177577" y="27589"/>
                  <a:pt x="177486" y="27905"/>
                  <a:pt x="177382" y="28195"/>
                </a:cubicBezTo>
                <a:cubicBezTo>
                  <a:pt x="177192" y="28692"/>
                  <a:pt x="176977" y="29189"/>
                  <a:pt x="176738" y="29687"/>
                </a:cubicBezTo>
                <a:cubicBezTo>
                  <a:pt x="176498" y="30185"/>
                  <a:pt x="176184" y="30683"/>
                  <a:pt x="175796" y="31182"/>
                </a:cubicBezTo>
                <a:cubicBezTo>
                  <a:pt x="175791" y="31276"/>
                  <a:pt x="175750" y="31343"/>
                  <a:pt x="175672" y="31386"/>
                </a:cubicBezTo>
                <a:cubicBezTo>
                  <a:pt x="175593" y="31428"/>
                  <a:pt x="175502" y="31496"/>
                  <a:pt x="175399" y="31589"/>
                </a:cubicBezTo>
                <a:lnTo>
                  <a:pt x="175399" y="31182"/>
                </a:lnTo>
                <a:cubicBezTo>
                  <a:pt x="175597" y="30563"/>
                  <a:pt x="175696" y="29907"/>
                  <a:pt x="175696" y="29215"/>
                </a:cubicBezTo>
                <a:cubicBezTo>
                  <a:pt x="175696" y="28522"/>
                  <a:pt x="175597" y="27917"/>
                  <a:pt x="175399" y="27399"/>
                </a:cubicBezTo>
                <a:lnTo>
                  <a:pt x="175001" y="24183"/>
                </a:lnTo>
                <a:cubicBezTo>
                  <a:pt x="174734" y="23705"/>
                  <a:pt x="174517" y="23414"/>
                  <a:pt x="174350" y="23310"/>
                </a:cubicBezTo>
                <a:cubicBezTo>
                  <a:pt x="174183" y="23206"/>
                  <a:pt x="173866" y="23164"/>
                  <a:pt x="173399" y="23185"/>
                </a:cubicBezTo>
                <a:cubicBezTo>
                  <a:pt x="172716" y="23368"/>
                  <a:pt x="172082" y="23551"/>
                  <a:pt x="171498" y="23734"/>
                </a:cubicBezTo>
                <a:cubicBezTo>
                  <a:pt x="170914" y="23917"/>
                  <a:pt x="170281" y="24200"/>
                  <a:pt x="169597" y="24582"/>
                </a:cubicBezTo>
                <a:cubicBezTo>
                  <a:pt x="168888" y="24674"/>
                  <a:pt x="168204" y="24790"/>
                  <a:pt x="167545" y="24932"/>
                </a:cubicBezTo>
                <a:cubicBezTo>
                  <a:pt x="166887" y="25073"/>
                  <a:pt x="166303" y="25289"/>
                  <a:pt x="165794" y="25580"/>
                </a:cubicBezTo>
                <a:cubicBezTo>
                  <a:pt x="165590" y="25576"/>
                  <a:pt x="165398" y="25584"/>
                  <a:pt x="165219" y="25605"/>
                </a:cubicBezTo>
                <a:cubicBezTo>
                  <a:pt x="165039" y="25626"/>
                  <a:pt x="164898" y="25684"/>
                  <a:pt x="164793" y="25780"/>
                </a:cubicBezTo>
                <a:cubicBezTo>
                  <a:pt x="164005" y="25880"/>
                  <a:pt x="163230" y="26032"/>
                  <a:pt x="162467" y="26237"/>
                </a:cubicBezTo>
                <a:cubicBezTo>
                  <a:pt x="161704" y="26441"/>
                  <a:pt x="160878" y="26696"/>
                  <a:pt x="159990" y="27002"/>
                </a:cubicBezTo>
                <a:cubicBezTo>
                  <a:pt x="159882" y="27192"/>
                  <a:pt x="159698" y="27308"/>
                  <a:pt x="159440" y="27350"/>
                </a:cubicBezTo>
                <a:cubicBezTo>
                  <a:pt x="159181" y="27391"/>
                  <a:pt x="158898" y="27408"/>
                  <a:pt x="158589" y="27399"/>
                </a:cubicBezTo>
                <a:cubicBezTo>
                  <a:pt x="157993" y="27602"/>
                  <a:pt x="157434" y="27793"/>
                  <a:pt x="156913" y="27971"/>
                </a:cubicBezTo>
                <a:cubicBezTo>
                  <a:pt x="156392" y="28149"/>
                  <a:pt x="155883" y="28290"/>
                  <a:pt x="155387" y="28394"/>
                </a:cubicBezTo>
                <a:cubicBezTo>
                  <a:pt x="155278" y="28489"/>
                  <a:pt x="155145" y="28547"/>
                  <a:pt x="154987" y="28568"/>
                </a:cubicBezTo>
                <a:cubicBezTo>
                  <a:pt x="154828" y="28589"/>
                  <a:pt x="154695" y="28597"/>
                  <a:pt x="154586" y="28593"/>
                </a:cubicBezTo>
                <a:lnTo>
                  <a:pt x="154386" y="28593"/>
                </a:lnTo>
                <a:cubicBezTo>
                  <a:pt x="154886" y="28402"/>
                  <a:pt x="155387" y="28236"/>
                  <a:pt x="155887" y="28096"/>
                </a:cubicBezTo>
                <a:cubicBezTo>
                  <a:pt x="156388" y="27955"/>
                  <a:pt x="156888" y="27789"/>
                  <a:pt x="157388" y="27598"/>
                </a:cubicBezTo>
                <a:lnTo>
                  <a:pt x="159390" y="27002"/>
                </a:lnTo>
                <a:cubicBezTo>
                  <a:pt x="159902" y="26684"/>
                  <a:pt x="160478" y="26404"/>
                  <a:pt x="161116" y="26162"/>
                </a:cubicBezTo>
                <a:cubicBezTo>
                  <a:pt x="161754" y="25920"/>
                  <a:pt x="162379" y="25792"/>
                  <a:pt x="162992" y="25780"/>
                </a:cubicBezTo>
                <a:cubicBezTo>
                  <a:pt x="163492" y="25572"/>
                  <a:pt x="163993" y="25389"/>
                  <a:pt x="164493" y="25231"/>
                </a:cubicBezTo>
                <a:cubicBezTo>
                  <a:pt x="164994" y="25073"/>
                  <a:pt x="165494" y="24990"/>
                  <a:pt x="165994" y="24981"/>
                </a:cubicBezTo>
                <a:cubicBezTo>
                  <a:pt x="166199" y="24877"/>
                  <a:pt x="166390" y="24786"/>
                  <a:pt x="166570" y="24707"/>
                </a:cubicBezTo>
                <a:cubicBezTo>
                  <a:pt x="166749" y="24628"/>
                  <a:pt x="166891" y="24586"/>
                  <a:pt x="166995" y="24582"/>
                </a:cubicBezTo>
                <a:cubicBezTo>
                  <a:pt x="167291" y="24399"/>
                  <a:pt x="167550" y="24266"/>
                  <a:pt x="167770" y="24183"/>
                </a:cubicBezTo>
                <a:cubicBezTo>
                  <a:pt x="167992" y="24100"/>
                  <a:pt x="168200" y="23967"/>
                  <a:pt x="168396" y="23784"/>
                </a:cubicBezTo>
                <a:lnTo>
                  <a:pt x="173800" y="22786"/>
                </a:lnTo>
                <a:cubicBezTo>
                  <a:pt x="174004" y="22790"/>
                  <a:pt x="174146" y="22732"/>
                  <a:pt x="174225" y="22611"/>
                </a:cubicBezTo>
                <a:cubicBezTo>
                  <a:pt x="174304" y="22491"/>
                  <a:pt x="174296" y="22283"/>
                  <a:pt x="174200" y="21988"/>
                </a:cubicBezTo>
                <a:cubicBezTo>
                  <a:pt x="174112" y="21880"/>
                  <a:pt x="173987" y="21797"/>
                  <a:pt x="173825" y="21738"/>
                </a:cubicBezTo>
                <a:cubicBezTo>
                  <a:pt x="173662" y="21680"/>
                  <a:pt x="173387" y="21697"/>
                  <a:pt x="172999" y="21788"/>
                </a:cubicBezTo>
                <a:cubicBezTo>
                  <a:pt x="172516" y="22067"/>
                  <a:pt x="172032" y="22258"/>
                  <a:pt x="171548" y="22362"/>
                </a:cubicBezTo>
                <a:cubicBezTo>
                  <a:pt x="171065" y="22466"/>
                  <a:pt x="170481" y="22607"/>
                  <a:pt x="169797" y="22786"/>
                </a:cubicBezTo>
                <a:cubicBezTo>
                  <a:pt x="169484" y="22886"/>
                  <a:pt x="169159" y="22986"/>
                  <a:pt x="168821" y="23085"/>
                </a:cubicBezTo>
                <a:cubicBezTo>
                  <a:pt x="168484" y="23185"/>
                  <a:pt x="168208" y="23285"/>
                  <a:pt x="167996" y="23385"/>
                </a:cubicBezTo>
                <a:cubicBezTo>
                  <a:pt x="167487" y="23484"/>
                  <a:pt x="166953" y="23634"/>
                  <a:pt x="166395" y="23834"/>
                </a:cubicBezTo>
                <a:cubicBezTo>
                  <a:pt x="165836" y="24033"/>
                  <a:pt x="165302" y="24283"/>
                  <a:pt x="164793" y="24582"/>
                </a:cubicBezTo>
                <a:lnTo>
                  <a:pt x="162392" y="25380"/>
                </a:lnTo>
                <a:lnTo>
                  <a:pt x="159990" y="25979"/>
                </a:lnTo>
                <a:cubicBezTo>
                  <a:pt x="159673" y="26185"/>
                  <a:pt x="159306" y="26391"/>
                  <a:pt x="158889" y="26595"/>
                </a:cubicBezTo>
                <a:cubicBezTo>
                  <a:pt x="158472" y="26799"/>
                  <a:pt x="158105" y="27001"/>
                  <a:pt x="157788" y="27200"/>
                </a:cubicBezTo>
                <a:lnTo>
                  <a:pt x="155387" y="27801"/>
                </a:lnTo>
                <a:cubicBezTo>
                  <a:pt x="154886" y="27910"/>
                  <a:pt x="154386" y="28043"/>
                  <a:pt x="153886" y="28202"/>
                </a:cubicBezTo>
                <a:cubicBezTo>
                  <a:pt x="153385" y="28360"/>
                  <a:pt x="152885" y="28494"/>
                  <a:pt x="152385" y="28603"/>
                </a:cubicBezTo>
                <a:cubicBezTo>
                  <a:pt x="152280" y="28811"/>
                  <a:pt x="152089" y="28995"/>
                  <a:pt x="151809" y="29154"/>
                </a:cubicBezTo>
                <a:cubicBezTo>
                  <a:pt x="151530" y="29312"/>
                  <a:pt x="151188" y="29396"/>
                  <a:pt x="150783" y="29404"/>
                </a:cubicBezTo>
                <a:cubicBezTo>
                  <a:pt x="150579" y="29421"/>
                  <a:pt x="150337" y="29486"/>
                  <a:pt x="150058" y="29599"/>
                </a:cubicBezTo>
                <a:cubicBezTo>
                  <a:pt x="149779" y="29713"/>
                  <a:pt x="149487" y="29775"/>
                  <a:pt x="149182" y="29786"/>
                </a:cubicBezTo>
                <a:cubicBezTo>
                  <a:pt x="148774" y="29765"/>
                  <a:pt x="148440" y="29608"/>
                  <a:pt x="148182" y="29314"/>
                </a:cubicBezTo>
                <a:cubicBezTo>
                  <a:pt x="147923" y="29020"/>
                  <a:pt x="147790" y="28713"/>
                  <a:pt x="147781" y="28394"/>
                </a:cubicBezTo>
                <a:cubicBezTo>
                  <a:pt x="147790" y="28191"/>
                  <a:pt x="147823" y="28000"/>
                  <a:pt x="147882" y="27822"/>
                </a:cubicBezTo>
                <a:cubicBezTo>
                  <a:pt x="147940" y="27644"/>
                  <a:pt x="147973" y="27503"/>
                  <a:pt x="147982" y="27399"/>
                </a:cubicBezTo>
                <a:cubicBezTo>
                  <a:pt x="148073" y="27083"/>
                  <a:pt x="148140" y="26714"/>
                  <a:pt x="148182" y="26291"/>
                </a:cubicBezTo>
                <a:cubicBezTo>
                  <a:pt x="148223" y="25868"/>
                  <a:pt x="148290" y="25498"/>
                  <a:pt x="148382" y="25181"/>
                </a:cubicBezTo>
                <a:cubicBezTo>
                  <a:pt x="148578" y="24857"/>
                  <a:pt x="148786" y="24458"/>
                  <a:pt x="149007" y="23984"/>
                </a:cubicBezTo>
                <a:cubicBezTo>
                  <a:pt x="149228" y="23510"/>
                  <a:pt x="149487" y="23110"/>
                  <a:pt x="149783" y="22786"/>
                </a:cubicBezTo>
                <a:lnTo>
                  <a:pt x="152385" y="20192"/>
                </a:lnTo>
                <a:cubicBezTo>
                  <a:pt x="152889" y="19689"/>
                  <a:pt x="153381" y="19248"/>
                  <a:pt x="153861" y="18870"/>
                </a:cubicBezTo>
                <a:cubicBezTo>
                  <a:pt x="154340" y="18491"/>
                  <a:pt x="154782" y="18200"/>
                  <a:pt x="155187" y="17996"/>
                </a:cubicBezTo>
                <a:cubicBezTo>
                  <a:pt x="155875" y="17502"/>
                  <a:pt x="156550" y="17044"/>
                  <a:pt x="157213" y="16624"/>
                </a:cubicBezTo>
                <a:cubicBezTo>
                  <a:pt x="157876" y="16204"/>
                  <a:pt x="158602" y="15797"/>
                  <a:pt x="159390" y="15402"/>
                </a:cubicBezTo>
                <a:cubicBezTo>
                  <a:pt x="159990" y="15094"/>
                  <a:pt x="160640" y="14810"/>
                  <a:pt x="161341" y="14550"/>
                </a:cubicBezTo>
                <a:cubicBezTo>
                  <a:pt x="162041" y="14291"/>
                  <a:pt x="162792" y="14103"/>
                  <a:pt x="163593" y="13988"/>
                </a:cubicBezTo>
                <a:cubicBezTo>
                  <a:pt x="163784" y="13884"/>
                  <a:pt x="164001" y="13793"/>
                  <a:pt x="164243" y="13715"/>
                </a:cubicBezTo>
                <a:cubicBezTo>
                  <a:pt x="164485" y="13636"/>
                  <a:pt x="164802" y="13594"/>
                  <a:pt x="165194" y="13590"/>
                </a:cubicBezTo>
                <a:cubicBezTo>
                  <a:pt x="165315" y="13396"/>
                  <a:pt x="165423" y="13238"/>
                  <a:pt x="165519" y="13118"/>
                </a:cubicBezTo>
                <a:cubicBezTo>
                  <a:pt x="165615" y="12998"/>
                  <a:pt x="165573" y="12890"/>
                  <a:pt x="165394" y="12795"/>
                </a:cubicBezTo>
                <a:lnTo>
                  <a:pt x="163593" y="11801"/>
                </a:lnTo>
                <a:cubicBezTo>
                  <a:pt x="162513" y="11405"/>
                  <a:pt x="161520" y="11197"/>
                  <a:pt x="160615" y="11177"/>
                </a:cubicBezTo>
                <a:cubicBezTo>
                  <a:pt x="159711" y="11156"/>
                  <a:pt x="158768" y="11298"/>
                  <a:pt x="157788" y="11602"/>
                </a:cubicBezTo>
                <a:lnTo>
                  <a:pt x="154786" y="12000"/>
                </a:lnTo>
                <a:cubicBezTo>
                  <a:pt x="154278" y="12190"/>
                  <a:pt x="153794" y="12356"/>
                  <a:pt x="153335" y="12497"/>
                </a:cubicBezTo>
                <a:cubicBezTo>
                  <a:pt x="152877" y="12638"/>
                  <a:pt x="152493" y="12803"/>
                  <a:pt x="152185" y="12994"/>
                </a:cubicBezTo>
                <a:cubicBezTo>
                  <a:pt x="151476" y="13578"/>
                  <a:pt x="150792" y="14150"/>
                  <a:pt x="150133" y="14710"/>
                </a:cubicBezTo>
                <a:cubicBezTo>
                  <a:pt x="149474" y="15269"/>
                  <a:pt x="148891" y="15893"/>
                  <a:pt x="148382" y="16579"/>
                </a:cubicBezTo>
                <a:cubicBezTo>
                  <a:pt x="147594" y="17493"/>
                  <a:pt x="146918" y="18470"/>
                  <a:pt x="146355" y="19510"/>
                </a:cubicBezTo>
                <a:cubicBezTo>
                  <a:pt x="145793" y="20549"/>
                  <a:pt x="145267" y="21576"/>
                  <a:pt x="144779" y="22591"/>
                </a:cubicBezTo>
                <a:cubicBezTo>
                  <a:pt x="144191" y="23798"/>
                  <a:pt x="143616" y="25041"/>
                  <a:pt x="143053" y="26321"/>
                </a:cubicBezTo>
                <a:cubicBezTo>
                  <a:pt x="142490" y="27601"/>
                  <a:pt x="141865" y="28891"/>
                  <a:pt x="141177" y="30190"/>
                </a:cubicBezTo>
                <a:cubicBezTo>
                  <a:pt x="140981" y="30676"/>
                  <a:pt x="140822" y="31151"/>
                  <a:pt x="140701" y="31616"/>
                </a:cubicBezTo>
                <a:cubicBezTo>
                  <a:pt x="140581" y="32082"/>
                  <a:pt x="140472" y="32609"/>
                  <a:pt x="140376" y="33197"/>
                </a:cubicBezTo>
                <a:cubicBezTo>
                  <a:pt x="140184" y="33493"/>
                  <a:pt x="140018" y="33839"/>
                  <a:pt x="139876" y="34236"/>
                </a:cubicBezTo>
                <a:cubicBezTo>
                  <a:pt x="139734" y="34632"/>
                  <a:pt x="139567" y="35080"/>
                  <a:pt x="139376" y="35580"/>
                </a:cubicBezTo>
                <a:cubicBezTo>
                  <a:pt x="139259" y="35976"/>
                  <a:pt x="139092" y="36384"/>
                  <a:pt x="138875" y="36805"/>
                </a:cubicBezTo>
                <a:cubicBezTo>
                  <a:pt x="138658" y="37226"/>
                  <a:pt x="138492" y="37684"/>
                  <a:pt x="138375" y="38180"/>
                </a:cubicBezTo>
                <a:cubicBezTo>
                  <a:pt x="138266" y="38568"/>
                  <a:pt x="138133" y="38943"/>
                  <a:pt x="137975" y="39305"/>
                </a:cubicBezTo>
                <a:cubicBezTo>
                  <a:pt x="137816" y="39668"/>
                  <a:pt x="137683" y="40093"/>
                  <a:pt x="137574" y="40581"/>
                </a:cubicBezTo>
                <a:lnTo>
                  <a:pt x="136974" y="43181"/>
                </a:lnTo>
                <a:cubicBezTo>
                  <a:pt x="136878" y="43585"/>
                  <a:pt x="136770" y="44027"/>
                  <a:pt x="136649" y="44506"/>
                </a:cubicBezTo>
                <a:cubicBezTo>
                  <a:pt x="136528" y="44985"/>
                  <a:pt x="136369" y="45477"/>
                  <a:pt x="136173" y="45981"/>
                </a:cubicBezTo>
                <a:cubicBezTo>
                  <a:pt x="136173" y="46461"/>
                  <a:pt x="136123" y="46852"/>
                  <a:pt x="136023" y="47156"/>
                </a:cubicBezTo>
                <a:cubicBezTo>
                  <a:pt x="135923" y="47461"/>
                  <a:pt x="135773" y="47802"/>
                  <a:pt x="135573" y="48182"/>
                </a:cubicBezTo>
                <a:cubicBezTo>
                  <a:pt x="135569" y="48577"/>
                  <a:pt x="135527" y="48936"/>
                  <a:pt x="135448" y="49257"/>
                </a:cubicBezTo>
                <a:cubicBezTo>
                  <a:pt x="135369" y="49578"/>
                  <a:pt x="135277" y="49886"/>
                  <a:pt x="135173" y="50182"/>
                </a:cubicBezTo>
                <a:cubicBezTo>
                  <a:pt x="135156" y="50669"/>
                  <a:pt x="135089" y="51094"/>
                  <a:pt x="134972" y="51457"/>
                </a:cubicBezTo>
                <a:cubicBezTo>
                  <a:pt x="134856" y="51819"/>
                  <a:pt x="134789" y="52195"/>
                  <a:pt x="134772" y="52582"/>
                </a:cubicBezTo>
                <a:lnTo>
                  <a:pt x="134172" y="54982"/>
                </a:lnTo>
                <a:cubicBezTo>
                  <a:pt x="134068" y="55478"/>
                  <a:pt x="133976" y="55937"/>
                  <a:pt x="133897" y="56357"/>
                </a:cubicBezTo>
                <a:cubicBezTo>
                  <a:pt x="133817" y="56778"/>
                  <a:pt x="133776" y="57187"/>
                  <a:pt x="133772" y="57583"/>
                </a:cubicBezTo>
                <a:cubicBezTo>
                  <a:pt x="133667" y="58095"/>
                  <a:pt x="133576" y="58620"/>
                  <a:pt x="133496" y="59158"/>
                </a:cubicBezTo>
                <a:cubicBezTo>
                  <a:pt x="133417" y="59695"/>
                  <a:pt x="133375" y="60170"/>
                  <a:pt x="133371" y="60583"/>
                </a:cubicBezTo>
                <a:cubicBezTo>
                  <a:pt x="133275" y="60766"/>
                  <a:pt x="133217" y="60950"/>
                  <a:pt x="133196" y="61133"/>
                </a:cubicBezTo>
                <a:cubicBezTo>
                  <a:pt x="133175" y="61316"/>
                  <a:pt x="133167" y="61600"/>
                  <a:pt x="133171" y="61983"/>
                </a:cubicBezTo>
                <a:cubicBezTo>
                  <a:pt x="133146" y="62275"/>
                  <a:pt x="133096" y="62542"/>
                  <a:pt x="133021" y="62783"/>
                </a:cubicBezTo>
                <a:cubicBezTo>
                  <a:pt x="132946" y="63025"/>
                  <a:pt x="132996" y="63292"/>
                  <a:pt x="133171" y="63583"/>
                </a:cubicBezTo>
                <a:cubicBezTo>
                  <a:pt x="132888" y="64171"/>
                  <a:pt x="132704" y="64746"/>
                  <a:pt x="132621" y="65309"/>
                </a:cubicBezTo>
                <a:cubicBezTo>
                  <a:pt x="132537" y="65871"/>
                  <a:pt x="132454" y="66496"/>
                  <a:pt x="132371" y="67184"/>
                </a:cubicBezTo>
                <a:cubicBezTo>
                  <a:pt x="132358" y="67584"/>
                  <a:pt x="132333" y="67984"/>
                  <a:pt x="132296" y="68384"/>
                </a:cubicBezTo>
                <a:cubicBezTo>
                  <a:pt x="132258" y="68784"/>
                  <a:pt x="132283" y="69184"/>
                  <a:pt x="132371" y="69584"/>
                </a:cubicBezTo>
                <a:cubicBezTo>
                  <a:pt x="132175" y="70493"/>
                  <a:pt x="132016" y="71426"/>
                  <a:pt x="131895" y="72384"/>
                </a:cubicBezTo>
                <a:cubicBezTo>
                  <a:pt x="131774" y="73343"/>
                  <a:pt x="131666" y="74276"/>
                  <a:pt x="131570" y="75185"/>
                </a:cubicBezTo>
                <a:close/>
                <a:moveTo>
                  <a:pt x="111518" y="96513"/>
                </a:moveTo>
                <a:cubicBezTo>
                  <a:pt x="111555" y="95475"/>
                  <a:pt x="111580" y="94500"/>
                  <a:pt x="111592" y="93587"/>
                </a:cubicBezTo>
                <a:cubicBezTo>
                  <a:pt x="111701" y="92900"/>
                  <a:pt x="111784" y="92325"/>
                  <a:pt x="111843" y="91862"/>
                </a:cubicBezTo>
                <a:cubicBezTo>
                  <a:pt x="111901" y="91399"/>
                  <a:pt x="111884" y="90974"/>
                  <a:pt x="111793" y="90587"/>
                </a:cubicBezTo>
                <a:lnTo>
                  <a:pt x="112193" y="86786"/>
                </a:lnTo>
                <a:cubicBezTo>
                  <a:pt x="112297" y="85795"/>
                  <a:pt x="112438" y="84828"/>
                  <a:pt x="112618" y="83886"/>
                </a:cubicBezTo>
                <a:cubicBezTo>
                  <a:pt x="112797" y="82944"/>
                  <a:pt x="112989" y="81977"/>
                  <a:pt x="113193" y="80986"/>
                </a:cubicBezTo>
                <a:lnTo>
                  <a:pt x="114193" y="75185"/>
                </a:lnTo>
                <a:cubicBezTo>
                  <a:pt x="114205" y="74497"/>
                  <a:pt x="114280" y="73872"/>
                  <a:pt x="114417" y="73310"/>
                </a:cubicBezTo>
                <a:cubicBezTo>
                  <a:pt x="114555" y="72747"/>
                  <a:pt x="114680" y="72172"/>
                  <a:pt x="114792" y="71584"/>
                </a:cubicBezTo>
                <a:lnTo>
                  <a:pt x="115591" y="68184"/>
                </a:lnTo>
                <a:cubicBezTo>
                  <a:pt x="115782" y="67667"/>
                  <a:pt x="115949" y="67101"/>
                  <a:pt x="116090" y="66484"/>
                </a:cubicBezTo>
                <a:cubicBezTo>
                  <a:pt x="116232" y="65867"/>
                  <a:pt x="116398" y="65300"/>
                  <a:pt x="116590" y="64784"/>
                </a:cubicBezTo>
                <a:cubicBezTo>
                  <a:pt x="116598" y="64192"/>
                  <a:pt x="116681" y="63675"/>
                  <a:pt x="116839" y="63233"/>
                </a:cubicBezTo>
                <a:cubicBezTo>
                  <a:pt x="116997" y="62792"/>
                  <a:pt x="117181" y="62375"/>
                  <a:pt x="117389" y="61983"/>
                </a:cubicBezTo>
                <a:lnTo>
                  <a:pt x="117988" y="59183"/>
                </a:lnTo>
                <a:cubicBezTo>
                  <a:pt x="118071" y="58787"/>
                  <a:pt x="118154" y="58379"/>
                  <a:pt x="118238" y="57958"/>
                </a:cubicBezTo>
                <a:cubicBezTo>
                  <a:pt x="118321" y="57537"/>
                  <a:pt x="118504" y="57079"/>
                  <a:pt x="118787" y="56583"/>
                </a:cubicBezTo>
                <a:cubicBezTo>
                  <a:pt x="119220" y="55549"/>
                  <a:pt x="119552" y="54616"/>
                  <a:pt x="119786" y="53782"/>
                </a:cubicBezTo>
                <a:lnTo>
                  <a:pt x="120584" y="51182"/>
                </a:lnTo>
                <a:cubicBezTo>
                  <a:pt x="120768" y="50694"/>
                  <a:pt x="120901" y="50269"/>
                  <a:pt x="120984" y="49907"/>
                </a:cubicBezTo>
                <a:cubicBezTo>
                  <a:pt x="121067" y="49544"/>
                  <a:pt x="121200" y="49169"/>
                  <a:pt x="121383" y="48782"/>
                </a:cubicBezTo>
                <a:cubicBezTo>
                  <a:pt x="121575" y="48182"/>
                  <a:pt x="121741" y="47631"/>
                  <a:pt x="121883" y="47131"/>
                </a:cubicBezTo>
                <a:cubicBezTo>
                  <a:pt x="122024" y="46631"/>
                  <a:pt x="122191" y="46181"/>
                  <a:pt x="122382" y="45781"/>
                </a:cubicBezTo>
                <a:cubicBezTo>
                  <a:pt x="122815" y="44748"/>
                  <a:pt x="123148" y="43814"/>
                  <a:pt x="123381" y="42981"/>
                </a:cubicBezTo>
                <a:cubicBezTo>
                  <a:pt x="123568" y="42589"/>
                  <a:pt x="123743" y="42222"/>
                  <a:pt x="123905" y="41881"/>
                </a:cubicBezTo>
                <a:cubicBezTo>
                  <a:pt x="124067" y="41539"/>
                  <a:pt x="124292" y="41172"/>
                  <a:pt x="124579" y="40781"/>
                </a:cubicBezTo>
                <a:cubicBezTo>
                  <a:pt x="124683" y="40368"/>
                  <a:pt x="124825" y="39943"/>
                  <a:pt x="125004" y="39505"/>
                </a:cubicBezTo>
                <a:cubicBezTo>
                  <a:pt x="125183" y="39068"/>
                  <a:pt x="125374" y="38693"/>
                  <a:pt x="125578" y="38380"/>
                </a:cubicBezTo>
                <a:cubicBezTo>
                  <a:pt x="125590" y="37784"/>
                  <a:pt x="125665" y="37276"/>
                  <a:pt x="125803" y="36855"/>
                </a:cubicBezTo>
                <a:cubicBezTo>
                  <a:pt x="125940" y="36434"/>
                  <a:pt x="126065" y="36076"/>
                  <a:pt x="126177" y="35780"/>
                </a:cubicBezTo>
                <a:cubicBezTo>
                  <a:pt x="126498" y="34987"/>
                  <a:pt x="126855" y="34233"/>
                  <a:pt x="127251" y="33516"/>
                </a:cubicBezTo>
                <a:cubicBezTo>
                  <a:pt x="127646" y="32799"/>
                  <a:pt x="127954" y="32089"/>
                  <a:pt x="128174" y="31386"/>
                </a:cubicBezTo>
                <a:cubicBezTo>
                  <a:pt x="128470" y="30992"/>
                  <a:pt x="128728" y="30575"/>
                  <a:pt x="128948" y="30135"/>
                </a:cubicBezTo>
                <a:cubicBezTo>
                  <a:pt x="129169" y="29695"/>
                  <a:pt x="129377" y="29181"/>
                  <a:pt x="129573" y="28593"/>
                </a:cubicBezTo>
                <a:cubicBezTo>
                  <a:pt x="129681" y="28307"/>
                  <a:pt x="129814" y="28033"/>
                  <a:pt x="129972" y="27772"/>
                </a:cubicBezTo>
                <a:cubicBezTo>
                  <a:pt x="130130" y="27511"/>
                  <a:pt x="130263" y="27188"/>
                  <a:pt x="130372" y="26803"/>
                </a:cubicBezTo>
                <a:cubicBezTo>
                  <a:pt x="130576" y="26319"/>
                  <a:pt x="130817" y="25835"/>
                  <a:pt x="131096" y="25350"/>
                </a:cubicBezTo>
                <a:cubicBezTo>
                  <a:pt x="131375" y="24865"/>
                  <a:pt x="131666" y="24280"/>
                  <a:pt x="131970" y="23593"/>
                </a:cubicBezTo>
                <a:lnTo>
                  <a:pt x="133772" y="20387"/>
                </a:lnTo>
                <a:cubicBezTo>
                  <a:pt x="134555" y="18984"/>
                  <a:pt x="135389" y="17633"/>
                  <a:pt x="136273" y="16334"/>
                </a:cubicBezTo>
                <a:cubicBezTo>
                  <a:pt x="137157" y="15035"/>
                  <a:pt x="138191" y="13789"/>
                  <a:pt x="139376" y="12596"/>
                </a:cubicBezTo>
                <a:cubicBezTo>
                  <a:pt x="140084" y="11720"/>
                  <a:pt x="140868" y="10930"/>
                  <a:pt x="141727" y="10226"/>
                </a:cubicBezTo>
                <a:cubicBezTo>
                  <a:pt x="142586" y="9522"/>
                  <a:pt x="143470" y="8781"/>
                  <a:pt x="144379" y="8001"/>
                </a:cubicBezTo>
                <a:cubicBezTo>
                  <a:pt x="144984" y="7718"/>
                  <a:pt x="145626" y="7485"/>
                  <a:pt x="146305" y="7301"/>
                </a:cubicBezTo>
                <a:cubicBezTo>
                  <a:pt x="146985" y="7118"/>
                  <a:pt x="147677" y="6885"/>
                  <a:pt x="148382" y="6601"/>
                </a:cubicBezTo>
                <a:cubicBezTo>
                  <a:pt x="149095" y="6497"/>
                  <a:pt x="149870" y="6406"/>
                  <a:pt x="150708" y="6326"/>
                </a:cubicBezTo>
                <a:cubicBezTo>
                  <a:pt x="151547" y="6247"/>
                  <a:pt x="152372" y="6205"/>
                  <a:pt x="153185" y="6201"/>
                </a:cubicBezTo>
                <a:cubicBezTo>
                  <a:pt x="153377" y="6214"/>
                  <a:pt x="153544" y="6239"/>
                  <a:pt x="153686" y="6276"/>
                </a:cubicBezTo>
                <a:cubicBezTo>
                  <a:pt x="153827" y="6314"/>
                  <a:pt x="153994" y="6289"/>
                  <a:pt x="154186" y="6201"/>
                </a:cubicBezTo>
                <a:lnTo>
                  <a:pt x="155587" y="6001"/>
                </a:lnTo>
                <a:cubicBezTo>
                  <a:pt x="155591" y="5993"/>
                  <a:pt x="155633" y="5960"/>
                  <a:pt x="155712" y="5901"/>
                </a:cubicBezTo>
                <a:cubicBezTo>
                  <a:pt x="155791" y="5843"/>
                  <a:pt x="155883" y="5809"/>
                  <a:pt x="155987" y="5801"/>
                </a:cubicBezTo>
                <a:lnTo>
                  <a:pt x="155987" y="6001"/>
                </a:lnTo>
                <a:lnTo>
                  <a:pt x="155587" y="6401"/>
                </a:lnTo>
                <a:lnTo>
                  <a:pt x="155787" y="6401"/>
                </a:lnTo>
                <a:cubicBezTo>
                  <a:pt x="156588" y="5968"/>
                  <a:pt x="157388" y="5635"/>
                  <a:pt x="158189" y="5401"/>
                </a:cubicBezTo>
                <a:cubicBezTo>
                  <a:pt x="157989" y="5168"/>
                  <a:pt x="157788" y="5034"/>
                  <a:pt x="157588" y="5001"/>
                </a:cubicBezTo>
                <a:lnTo>
                  <a:pt x="157788" y="5001"/>
                </a:lnTo>
                <a:cubicBezTo>
                  <a:pt x="158777" y="4880"/>
                  <a:pt x="159702" y="4722"/>
                  <a:pt x="160565" y="4526"/>
                </a:cubicBezTo>
                <a:cubicBezTo>
                  <a:pt x="161429" y="4330"/>
                  <a:pt x="162304" y="4222"/>
                  <a:pt x="163192" y="4201"/>
                </a:cubicBezTo>
                <a:cubicBezTo>
                  <a:pt x="164985" y="4505"/>
                  <a:pt x="166603" y="5047"/>
                  <a:pt x="168046" y="5826"/>
                </a:cubicBezTo>
                <a:cubicBezTo>
                  <a:pt x="169488" y="6605"/>
                  <a:pt x="170806" y="7597"/>
                  <a:pt x="171999" y="8802"/>
                </a:cubicBezTo>
                <a:lnTo>
                  <a:pt x="174800" y="12397"/>
                </a:lnTo>
                <a:cubicBezTo>
                  <a:pt x="175001" y="12563"/>
                  <a:pt x="175200" y="12629"/>
                  <a:pt x="175399" y="12596"/>
                </a:cubicBezTo>
                <a:cubicBezTo>
                  <a:pt x="175998" y="12310"/>
                  <a:pt x="176585" y="12087"/>
                  <a:pt x="177160" y="11925"/>
                </a:cubicBezTo>
                <a:cubicBezTo>
                  <a:pt x="177736" y="11763"/>
                  <a:pt x="178275" y="11589"/>
                  <a:pt x="178779" y="11402"/>
                </a:cubicBezTo>
                <a:cubicBezTo>
                  <a:pt x="179374" y="11102"/>
                  <a:pt x="179944" y="10852"/>
                  <a:pt x="180489" y="10652"/>
                </a:cubicBezTo>
                <a:cubicBezTo>
                  <a:pt x="181034" y="10452"/>
                  <a:pt x="181604" y="10302"/>
                  <a:pt x="182199" y="10202"/>
                </a:cubicBezTo>
                <a:cubicBezTo>
                  <a:pt x="183307" y="9918"/>
                  <a:pt x="184490" y="9735"/>
                  <a:pt x="185747" y="9652"/>
                </a:cubicBezTo>
                <a:cubicBezTo>
                  <a:pt x="187004" y="9568"/>
                  <a:pt x="188286" y="9485"/>
                  <a:pt x="189592" y="9402"/>
                </a:cubicBezTo>
                <a:cubicBezTo>
                  <a:pt x="190291" y="9485"/>
                  <a:pt x="190990" y="9568"/>
                  <a:pt x="191689" y="9652"/>
                </a:cubicBezTo>
                <a:cubicBezTo>
                  <a:pt x="192389" y="9735"/>
                  <a:pt x="193088" y="9918"/>
                  <a:pt x="193787" y="10202"/>
                </a:cubicBezTo>
                <a:cubicBezTo>
                  <a:pt x="194290" y="10406"/>
                  <a:pt x="194731" y="10697"/>
                  <a:pt x="195110" y="11076"/>
                </a:cubicBezTo>
                <a:cubicBezTo>
                  <a:pt x="195489" y="11455"/>
                  <a:pt x="195780" y="11895"/>
                  <a:pt x="195984" y="12397"/>
                </a:cubicBezTo>
                <a:cubicBezTo>
                  <a:pt x="196383" y="13085"/>
                  <a:pt x="196733" y="13748"/>
                  <a:pt x="197032" y="14386"/>
                </a:cubicBezTo>
                <a:cubicBezTo>
                  <a:pt x="197332" y="15025"/>
                  <a:pt x="197582" y="15689"/>
                  <a:pt x="197781" y="16379"/>
                </a:cubicBezTo>
                <a:cubicBezTo>
                  <a:pt x="197885" y="16696"/>
                  <a:pt x="197977" y="17063"/>
                  <a:pt x="198056" y="17481"/>
                </a:cubicBezTo>
                <a:cubicBezTo>
                  <a:pt x="198135" y="17898"/>
                  <a:pt x="198177" y="18266"/>
                  <a:pt x="198181" y="18583"/>
                </a:cubicBezTo>
                <a:cubicBezTo>
                  <a:pt x="198489" y="19986"/>
                  <a:pt x="198772" y="21388"/>
                  <a:pt x="199030" y="22791"/>
                </a:cubicBezTo>
                <a:cubicBezTo>
                  <a:pt x="199288" y="24194"/>
                  <a:pt x="199471" y="25597"/>
                  <a:pt x="199579" y="27000"/>
                </a:cubicBezTo>
                <a:lnTo>
                  <a:pt x="199779" y="29204"/>
                </a:lnTo>
                <a:cubicBezTo>
                  <a:pt x="199875" y="30406"/>
                  <a:pt x="199933" y="31634"/>
                  <a:pt x="199954" y="32889"/>
                </a:cubicBezTo>
                <a:cubicBezTo>
                  <a:pt x="199974" y="34144"/>
                  <a:pt x="199983" y="35374"/>
                  <a:pt x="199978" y="36580"/>
                </a:cubicBezTo>
                <a:lnTo>
                  <a:pt x="199978" y="42381"/>
                </a:lnTo>
                <a:cubicBezTo>
                  <a:pt x="199962" y="42981"/>
                  <a:pt x="199895" y="43581"/>
                  <a:pt x="199779" y="44181"/>
                </a:cubicBezTo>
                <a:cubicBezTo>
                  <a:pt x="199662" y="44781"/>
                  <a:pt x="199596" y="45381"/>
                  <a:pt x="199579" y="45981"/>
                </a:cubicBezTo>
                <a:cubicBezTo>
                  <a:pt x="199587" y="46294"/>
                  <a:pt x="199571" y="46619"/>
                  <a:pt x="199529" y="46956"/>
                </a:cubicBezTo>
                <a:cubicBezTo>
                  <a:pt x="199488" y="47294"/>
                  <a:pt x="199371" y="47569"/>
                  <a:pt x="199180" y="47781"/>
                </a:cubicBezTo>
                <a:cubicBezTo>
                  <a:pt x="199155" y="48690"/>
                  <a:pt x="199055" y="49523"/>
                  <a:pt x="198880" y="50282"/>
                </a:cubicBezTo>
                <a:cubicBezTo>
                  <a:pt x="198705" y="51040"/>
                  <a:pt x="198605" y="51674"/>
                  <a:pt x="198580" y="52182"/>
                </a:cubicBezTo>
                <a:cubicBezTo>
                  <a:pt x="198397" y="52965"/>
                  <a:pt x="198264" y="53699"/>
                  <a:pt x="198181" y="54382"/>
                </a:cubicBezTo>
                <a:cubicBezTo>
                  <a:pt x="198098" y="55066"/>
                  <a:pt x="197964" y="55799"/>
                  <a:pt x="197781" y="56583"/>
                </a:cubicBezTo>
                <a:lnTo>
                  <a:pt x="196983" y="60183"/>
                </a:lnTo>
                <a:cubicBezTo>
                  <a:pt x="196878" y="60466"/>
                  <a:pt x="196787" y="60750"/>
                  <a:pt x="196708" y="61033"/>
                </a:cubicBezTo>
                <a:cubicBezTo>
                  <a:pt x="196629" y="61316"/>
                  <a:pt x="196587" y="61700"/>
                  <a:pt x="196583" y="62183"/>
                </a:cubicBezTo>
                <a:cubicBezTo>
                  <a:pt x="196300" y="62479"/>
                  <a:pt x="196117" y="62738"/>
                  <a:pt x="196034" y="62958"/>
                </a:cubicBezTo>
                <a:cubicBezTo>
                  <a:pt x="195950" y="63179"/>
                  <a:pt x="195867" y="63388"/>
                  <a:pt x="195784" y="63583"/>
                </a:cubicBezTo>
                <a:lnTo>
                  <a:pt x="194586" y="66584"/>
                </a:lnTo>
                <a:cubicBezTo>
                  <a:pt x="194394" y="67280"/>
                  <a:pt x="194228" y="67888"/>
                  <a:pt x="194086" y="68409"/>
                </a:cubicBezTo>
                <a:cubicBezTo>
                  <a:pt x="193945" y="68930"/>
                  <a:pt x="193778" y="69388"/>
                  <a:pt x="193587" y="69784"/>
                </a:cubicBezTo>
                <a:cubicBezTo>
                  <a:pt x="192954" y="71151"/>
                  <a:pt x="192422" y="72418"/>
                  <a:pt x="191989" y="73585"/>
                </a:cubicBezTo>
                <a:cubicBezTo>
                  <a:pt x="191689" y="74360"/>
                  <a:pt x="191390" y="75010"/>
                  <a:pt x="191090" y="75535"/>
                </a:cubicBezTo>
                <a:cubicBezTo>
                  <a:pt x="190791" y="76060"/>
                  <a:pt x="190491" y="76610"/>
                  <a:pt x="190191" y="77185"/>
                </a:cubicBezTo>
                <a:cubicBezTo>
                  <a:pt x="189904" y="77777"/>
                  <a:pt x="189630" y="78344"/>
                  <a:pt x="189368" y="78885"/>
                </a:cubicBezTo>
                <a:cubicBezTo>
                  <a:pt x="189105" y="79427"/>
                  <a:pt x="188781" y="79994"/>
                  <a:pt x="188394" y="80585"/>
                </a:cubicBezTo>
                <a:cubicBezTo>
                  <a:pt x="187707" y="81594"/>
                  <a:pt x="187083" y="82627"/>
                  <a:pt x="186521" y="83686"/>
                </a:cubicBezTo>
                <a:cubicBezTo>
                  <a:pt x="185959" y="84744"/>
                  <a:pt x="185385" y="85778"/>
                  <a:pt x="184799" y="86786"/>
                </a:cubicBezTo>
                <a:cubicBezTo>
                  <a:pt x="183795" y="88387"/>
                  <a:pt x="182752" y="89987"/>
                  <a:pt x="181669" y="91587"/>
                </a:cubicBezTo>
                <a:cubicBezTo>
                  <a:pt x="180585" y="93187"/>
                  <a:pt x="179488" y="94787"/>
                  <a:pt x="178377" y="96388"/>
                </a:cubicBezTo>
                <a:cubicBezTo>
                  <a:pt x="176900" y="98209"/>
                  <a:pt x="175431" y="100067"/>
                  <a:pt x="173971" y="101963"/>
                </a:cubicBezTo>
                <a:cubicBezTo>
                  <a:pt x="172510" y="103859"/>
                  <a:pt x="170986" y="105668"/>
                  <a:pt x="169397" y="107389"/>
                </a:cubicBezTo>
                <a:lnTo>
                  <a:pt x="164793" y="111789"/>
                </a:lnTo>
                <a:cubicBezTo>
                  <a:pt x="164214" y="112373"/>
                  <a:pt x="163672" y="112906"/>
                  <a:pt x="163167" y="113390"/>
                </a:cubicBezTo>
                <a:cubicBezTo>
                  <a:pt x="162663" y="113873"/>
                  <a:pt x="162071" y="114406"/>
                  <a:pt x="161391" y="114990"/>
                </a:cubicBezTo>
                <a:cubicBezTo>
                  <a:pt x="160999" y="115294"/>
                  <a:pt x="160582" y="115636"/>
                  <a:pt x="160140" y="116015"/>
                </a:cubicBezTo>
                <a:cubicBezTo>
                  <a:pt x="159698" y="116394"/>
                  <a:pt x="159181" y="116786"/>
                  <a:pt x="158589" y="117190"/>
                </a:cubicBezTo>
                <a:lnTo>
                  <a:pt x="155987" y="119190"/>
                </a:lnTo>
                <a:cubicBezTo>
                  <a:pt x="155504" y="119499"/>
                  <a:pt x="155020" y="119832"/>
                  <a:pt x="154536" y="120190"/>
                </a:cubicBezTo>
                <a:cubicBezTo>
                  <a:pt x="154053" y="120549"/>
                  <a:pt x="153469" y="120882"/>
                  <a:pt x="152785" y="121191"/>
                </a:cubicBezTo>
                <a:lnTo>
                  <a:pt x="148582" y="123591"/>
                </a:lnTo>
                <a:cubicBezTo>
                  <a:pt x="147590" y="124012"/>
                  <a:pt x="146572" y="124470"/>
                  <a:pt x="145530" y="124966"/>
                </a:cubicBezTo>
                <a:cubicBezTo>
                  <a:pt x="144487" y="125462"/>
                  <a:pt x="143370" y="125870"/>
                  <a:pt x="142177" y="126191"/>
                </a:cubicBezTo>
                <a:cubicBezTo>
                  <a:pt x="141273" y="126300"/>
                  <a:pt x="140380" y="126383"/>
                  <a:pt x="139501" y="126441"/>
                </a:cubicBezTo>
                <a:cubicBezTo>
                  <a:pt x="138621" y="126500"/>
                  <a:pt x="137779" y="126483"/>
                  <a:pt x="136974" y="126391"/>
                </a:cubicBezTo>
                <a:cubicBezTo>
                  <a:pt x="136265" y="126391"/>
                  <a:pt x="135581" y="126341"/>
                  <a:pt x="134922" y="126241"/>
                </a:cubicBezTo>
                <a:cubicBezTo>
                  <a:pt x="134264" y="126141"/>
                  <a:pt x="133680" y="125991"/>
                  <a:pt x="133171" y="125791"/>
                </a:cubicBezTo>
                <a:cubicBezTo>
                  <a:pt x="132875" y="125679"/>
                  <a:pt x="132567" y="125504"/>
                  <a:pt x="132246" y="125266"/>
                </a:cubicBezTo>
                <a:cubicBezTo>
                  <a:pt x="131925" y="125029"/>
                  <a:pt x="131566" y="124804"/>
                  <a:pt x="131171" y="124591"/>
                </a:cubicBezTo>
                <a:cubicBezTo>
                  <a:pt x="130975" y="124583"/>
                  <a:pt x="130767" y="124549"/>
                  <a:pt x="130546" y="124491"/>
                </a:cubicBezTo>
                <a:cubicBezTo>
                  <a:pt x="130326" y="124433"/>
                  <a:pt x="130068" y="124399"/>
                  <a:pt x="129772" y="124391"/>
                </a:cubicBezTo>
                <a:cubicBezTo>
                  <a:pt x="128765" y="124308"/>
                  <a:pt x="127783" y="124074"/>
                  <a:pt x="126826" y="123691"/>
                </a:cubicBezTo>
                <a:cubicBezTo>
                  <a:pt x="125869" y="123308"/>
                  <a:pt x="124987" y="122674"/>
                  <a:pt x="124180" y="121791"/>
                </a:cubicBezTo>
                <a:cubicBezTo>
                  <a:pt x="124072" y="121782"/>
                  <a:pt x="123888" y="121749"/>
                  <a:pt x="123630" y="121691"/>
                </a:cubicBezTo>
                <a:cubicBezTo>
                  <a:pt x="123372" y="121632"/>
                  <a:pt x="123090" y="121599"/>
                  <a:pt x="122782" y="121591"/>
                </a:cubicBezTo>
                <a:cubicBezTo>
                  <a:pt x="121666" y="121178"/>
                  <a:pt x="120601" y="120603"/>
                  <a:pt x="119586" y="119865"/>
                </a:cubicBezTo>
                <a:cubicBezTo>
                  <a:pt x="118570" y="119128"/>
                  <a:pt x="117705" y="118303"/>
                  <a:pt x="116989" y="117390"/>
                </a:cubicBezTo>
                <a:cubicBezTo>
                  <a:pt x="116465" y="116578"/>
                  <a:pt x="115916" y="115752"/>
                  <a:pt x="115341" y="114915"/>
                </a:cubicBezTo>
                <a:cubicBezTo>
                  <a:pt x="114767" y="114077"/>
                  <a:pt x="114318" y="113302"/>
                  <a:pt x="113993" y="112589"/>
                </a:cubicBezTo>
                <a:cubicBezTo>
                  <a:pt x="113893" y="111998"/>
                  <a:pt x="113743" y="111431"/>
                  <a:pt x="113543" y="110889"/>
                </a:cubicBezTo>
                <a:cubicBezTo>
                  <a:pt x="113343" y="110348"/>
                  <a:pt x="113093" y="109781"/>
                  <a:pt x="112793" y="109189"/>
                </a:cubicBezTo>
                <a:cubicBezTo>
                  <a:pt x="112713" y="108989"/>
                  <a:pt x="112672" y="108789"/>
                  <a:pt x="112668" y="108589"/>
                </a:cubicBezTo>
                <a:cubicBezTo>
                  <a:pt x="112663" y="108389"/>
                  <a:pt x="112572" y="108189"/>
                  <a:pt x="112393" y="107989"/>
                </a:cubicBezTo>
                <a:cubicBezTo>
                  <a:pt x="112109" y="106501"/>
                  <a:pt x="111926" y="105076"/>
                  <a:pt x="111843" y="103713"/>
                </a:cubicBezTo>
                <a:cubicBezTo>
                  <a:pt x="111759" y="102351"/>
                  <a:pt x="111676" y="100976"/>
                  <a:pt x="111592" y="99588"/>
                </a:cubicBezTo>
                <a:cubicBezTo>
                  <a:pt x="111505" y="98575"/>
                  <a:pt x="111480" y="97550"/>
                  <a:pt x="111518" y="96513"/>
                </a:cubicBezTo>
                <a:close/>
                <a:moveTo>
                  <a:pt x="51292" y="2801"/>
                </a:moveTo>
                <a:cubicBezTo>
                  <a:pt x="51488" y="2897"/>
                  <a:pt x="51646" y="2955"/>
                  <a:pt x="51767" y="2976"/>
                </a:cubicBezTo>
                <a:cubicBezTo>
                  <a:pt x="51888" y="2997"/>
                  <a:pt x="51996" y="3005"/>
                  <a:pt x="52092" y="3001"/>
                </a:cubicBezTo>
                <a:lnTo>
                  <a:pt x="54494" y="2001"/>
                </a:lnTo>
                <a:cubicBezTo>
                  <a:pt x="54898" y="1888"/>
                  <a:pt x="55290" y="1763"/>
                  <a:pt x="55670" y="1626"/>
                </a:cubicBezTo>
                <a:cubicBezTo>
                  <a:pt x="56049" y="1488"/>
                  <a:pt x="56391" y="1413"/>
                  <a:pt x="56695" y="1401"/>
                </a:cubicBezTo>
                <a:lnTo>
                  <a:pt x="59097" y="801"/>
                </a:lnTo>
                <a:cubicBezTo>
                  <a:pt x="57621" y="809"/>
                  <a:pt x="56270" y="992"/>
                  <a:pt x="55044" y="1351"/>
                </a:cubicBezTo>
                <a:cubicBezTo>
                  <a:pt x="53818" y="1709"/>
                  <a:pt x="52568" y="2192"/>
                  <a:pt x="51292" y="2801"/>
                </a:cubicBezTo>
                <a:close/>
                <a:moveTo>
                  <a:pt x="44887" y="12786"/>
                </a:moveTo>
                <a:cubicBezTo>
                  <a:pt x="44983" y="12890"/>
                  <a:pt x="45041" y="12981"/>
                  <a:pt x="45062" y="13060"/>
                </a:cubicBezTo>
                <a:cubicBezTo>
                  <a:pt x="45083" y="13139"/>
                  <a:pt x="45091" y="13180"/>
                  <a:pt x="45087" y="13184"/>
                </a:cubicBezTo>
                <a:cubicBezTo>
                  <a:pt x="45279" y="13080"/>
                  <a:pt x="45446" y="12989"/>
                  <a:pt x="45588" y="12910"/>
                </a:cubicBezTo>
                <a:cubicBezTo>
                  <a:pt x="45729" y="12831"/>
                  <a:pt x="45896" y="12790"/>
                  <a:pt x="46088" y="12786"/>
                </a:cubicBezTo>
                <a:cubicBezTo>
                  <a:pt x="46972" y="12570"/>
                  <a:pt x="47806" y="12354"/>
                  <a:pt x="48590" y="12138"/>
                </a:cubicBezTo>
                <a:cubicBezTo>
                  <a:pt x="49374" y="11922"/>
                  <a:pt x="50207" y="11805"/>
                  <a:pt x="51092" y="11789"/>
                </a:cubicBezTo>
                <a:lnTo>
                  <a:pt x="54694" y="11789"/>
                </a:lnTo>
                <a:cubicBezTo>
                  <a:pt x="54982" y="11793"/>
                  <a:pt x="55257" y="11785"/>
                  <a:pt x="55520" y="11764"/>
                </a:cubicBezTo>
                <a:cubicBezTo>
                  <a:pt x="55782" y="11743"/>
                  <a:pt x="56108" y="11685"/>
                  <a:pt x="56495" y="11589"/>
                </a:cubicBezTo>
                <a:cubicBezTo>
                  <a:pt x="56608" y="11482"/>
                  <a:pt x="56683" y="11349"/>
                  <a:pt x="56720" y="11191"/>
                </a:cubicBezTo>
                <a:cubicBezTo>
                  <a:pt x="56758" y="11033"/>
                  <a:pt x="56683" y="10900"/>
                  <a:pt x="56495" y="10792"/>
                </a:cubicBezTo>
                <a:cubicBezTo>
                  <a:pt x="56399" y="10688"/>
                  <a:pt x="56291" y="10597"/>
                  <a:pt x="56170" y="10518"/>
                </a:cubicBezTo>
                <a:cubicBezTo>
                  <a:pt x="56049" y="10439"/>
                  <a:pt x="55891" y="10397"/>
                  <a:pt x="55695" y="10393"/>
                </a:cubicBezTo>
                <a:lnTo>
                  <a:pt x="52693" y="10393"/>
                </a:lnTo>
                <a:cubicBezTo>
                  <a:pt x="51880" y="10489"/>
                  <a:pt x="51054" y="10647"/>
                  <a:pt x="50216" y="10867"/>
                </a:cubicBezTo>
                <a:cubicBezTo>
                  <a:pt x="49378" y="11087"/>
                  <a:pt x="48602" y="11394"/>
                  <a:pt x="47889" y="11789"/>
                </a:cubicBezTo>
                <a:cubicBezTo>
                  <a:pt x="46889" y="12021"/>
                  <a:pt x="45888" y="12354"/>
                  <a:pt x="44887" y="12786"/>
                </a:cubicBezTo>
                <a:close/>
                <a:moveTo>
                  <a:pt x="20671" y="127191"/>
                </a:moveTo>
                <a:cubicBezTo>
                  <a:pt x="22781" y="128162"/>
                  <a:pt x="24965" y="128721"/>
                  <a:pt x="27225" y="128867"/>
                </a:cubicBezTo>
                <a:cubicBezTo>
                  <a:pt x="29485" y="129013"/>
                  <a:pt x="31770" y="128921"/>
                  <a:pt x="34080" y="128592"/>
                </a:cubicBezTo>
                <a:cubicBezTo>
                  <a:pt x="36394" y="128458"/>
                  <a:pt x="38670" y="127975"/>
                  <a:pt x="40909" y="127141"/>
                </a:cubicBezTo>
                <a:cubicBezTo>
                  <a:pt x="43148" y="126308"/>
                  <a:pt x="45275" y="125325"/>
                  <a:pt x="47289" y="124191"/>
                </a:cubicBezTo>
                <a:lnTo>
                  <a:pt x="47089" y="123791"/>
                </a:lnTo>
                <a:lnTo>
                  <a:pt x="47089" y="124191"/>
                </a:lnTo>
                <a:cubicBezTo>
                  <a:pt x="45992" y="124508"/>
                  <a:pt x="44933" y="124874"/>
                  <a:pt x="43911" y="125291"/>
                </a:cubicBezTo>
                <a:cubicBezTo>
                  <a:pt x="42890" y="125708"/>
                  <a:pt x="41881" y="126075"/>
                  <a:pt x="40884" y="126391"/>
                </a:cubicBezTo>
                <a:cubicBezTo>
                  <a:pt x="39488" y="126687"/>
                  <a:pt x="38128" y="126895"/>
                  <a:pt x="36806" y="127016"/>
                </a:cubicBezTo>
                <a:cubicBezTo>
                  <a:pt x="35485" y="127137"/>
                  <a:pt x="34175" y="127196"/>
                  <a:pt x="32879" y="127191"/>
                </a:cubicBezTo>
                <a:cubicBezTo>
                  <a:pt x="31870" y="127279"/>
                  <a:pt x="30836" y="127304"/>
                  <a:pt x="29776" y="127266"/>
                </a:cubicBezTo>
                <a:cubicBezTo>
                  <a:pt x="28717" y="127229"/>
                  <a:pt x="27683" y="127204"/>
                  <a:pt x="26674" y="127191"/>
                </a:cubicBezTo>
                <a:close/>
                <a:moveTo>
                  <a:pt x="18" y="96509"/>
                </a:moveTo>
                <a:cubicBezTo>
                  <a:pt x="-20" y="95050"/>
                  <a:pt x="5" y="93616"/>
                  <a:pt x="93" y="92207"/>
                </a:cubicBezTo>
                <a:cubicBezTo>
                  <a:pt x="101" y="90727"/>
                  <a:pt x="134" y="89335"/>
                  <a:pt x="193" y="88030"/>
                </a:cubicBezTo>
                <a:cubicBezTo>
                  <a:pt x="251" y="86726"/>
                  <a:pt x="284" y="85383"/>
                  <a:pt x="293" y="84004"/>
                </a:cubicBezTo>
                <a:cubicBezTo>
                  <a:pt x="297" y="83099"/>
                  <a:pt x="338" y="82157"/>
                  <a:pt x="418" y="81178"/>
                </a:cubicBezTo>
                <a:cubicBezTo>
                  <a:pt x="497" y="80198"/>
                  <a:pt x="588" y="79206"/>
                  <a:pt x="692" y="78201"/>
                </a:cubicBezTo>
                <a:cubicBezTo>
                  <a:pt x="880" y="76913"/>
                  <a:pt x="1054" y="75638"/>
                  <a:pt x="1217" y="74375"/>
                </a:cubicBezTo>
                <a:cubicBezTo>
                  <a:pt x="1379" y="73112"/>
                  <a:pt x="1604" y="71786"/>
                  <a:pt x="1891" y="70398"/>
                </a:cubicBezTo>
                <a:lnTo>
                  <a:pt x="3689" y="61395"/>
                </a:lnTo>
                <a:cubicBezTo>
                  <a:pt x="3806" y="60282"/>
                  <a:pt x="4022" y="59157"/>
                  <a:pt x="4338" y="58019"/>
                </a:cubicBezTo>
                <a:cubicBezTo>
                  <a:pt x="4655" y="56881"/>
                  <a:pt x="4971" y="55805"/>
                  <a:pt x="5287" y="54792"/>
                </a:cubicBezTo>
                <a:cubicBezTo>
                  <a:pt x="5599" y="53396"/>
                  <a:pt x="5974" y="52037"/>
                  <a:pt x="6411" y="50716"/>
                </a:cubicBezTo>
                <a:cubicBezTo>
                  <a:pt x="6848" y="49395"/>
                  <a:pt x="7273" y="48086"/>
                  <a:pt x="7685" y="46789"/>
                </a:cubicBezTo>
                <a:cubicBezTo>
                  <a:pt x="8080" y="45197"/>
                  <a:pt x="8538" y="43680"/>
                  <a:pt x="9058" y="42238"/>
                </a:cubicBezTo>
                <a:cubicBezTo>
                  <a:pt x="9579" y="40795"/>
                  <a:pt x="10186" y="39378"/>
                  <a:pt x="10882" y="37986"/>
                </a:cubicBezTo>
                <a:cubicBezTo>
                  <a:pt x="11289" y="36761"/>
                  <a:pt x="11722" y="35510"/>
                  <a:pt x="12180" y="34235"/>
                </a:cubicBezTo>
                <a:cubicBezTo>
                  <a:pt x="12638" y="32959"/>
                  <a:pt x="13071" y="31809"/>
                  <a:pt x="13479" y="30783"/>
                </a:cubicBezTo>
                <a:cubicBezTo>
                  <a:pt x="14270" y="29304"/>
                  <a:pt x="14986" y="27911"/>
                  <a:pt x="15626" y="26607"/>
                </a:cubicBezTo>
                <a:cubicBezTo>
                  <a:pt x="16268" y="25302"/>
                  <a:pt x="16884" y="23960"/>
                  <a:pt x="17475" y="22580"/>
                </a:cubicBezTo>
                <a:cubicBezTo>
                  <a:pt x="18182" y="20975"/>
                  <a:pt x="19015" y="19383"/>
                  <a:pt x="19972" y="17804"/>
                </a:cubicBezTo>
                <a:cubicBezTo>
                  <a:pt x="20930" y="16225"/>
                  <a:pt x="21963" y="14685"/>
                  <a:pt x="23072" y="13184"/>
                </a:cubicBezTo>
                <a:cubicBezTo>
                  <a:pt x="24173" y="11673"/>
                  <a:pt x="25373" y="10260"/>
                  <a:pt x="26674" y="8946"/>
                </a:cubicBezTo>
                <a:cubicBezTo>
                  <a:pt x="27975" y="7633"/>
                  <a:pt x="29376" y="6518"/>
                  <a:pt x="30877" y="5601"/>
                </a:cubicBezTo>
                <a:cubicBezTo>
                  <a:pt x="32587" y="4489"/>
                  <a:pt x="34421" y="3613"/>
                  <a:pt x="36381" y="2976"/>
                </a:cubicBezTo>
                <a:cubicBezTo>
                  <a:pt x="38341" y="2338"/>
                  <a:pt x="40376" y="2013"/>
                  <a:pt x="42485" y="2001"/>
                </a:cubicBezTo>
                <a:cubicBezTo>
                  <a:pt x="43803" y="1988"/>
                  <a:pt x="45121" y="2013"/>
                  <a:pt x="46438" y="2076"/>
                </a:cubicBezTo>
                <a:cubicBezTo>
                  <a:pt x="47756" y="2138"/>
                  <a:pt x="48973" y="2313"/>
                  <a:pt x="50091" y="2601"/>
                </a:cubicBezTo>
                <a:cubicBezTo>
                  <a:pt x="50303" y="2609"/>
                  <a:pt x="50529" y="2592"/>
                  <a:pt x="50766" y="2551"/>
                </a:cubicBezTo>
                <a:cubicBezTo>
                  <a:pt x="51004" y="2509"/>
                  <a:pt x="51179" y="2393"/>
                  <a:pt x="51292" y="2201"/>
                </a:cubicBezTo>
                <a:cubicBezTo>
                  <a:pt x="52784" y="1497"/>
                  <a:pt x="54302" y="955"/>
                  <a:pt x="55845" y="576"/>
                </a:cubicBezTo>
                <a:cubicBezTo>
                  <a:pt x="57388" y="196"/>
                  <a:pt x="59005" y="5"/>
                  <a:pt x="60698" y="0"/>
                </a:cubicBezTo>
                <a:cubicBezTo>
                  <a:pt x="61616" y="0"/>
                  <a:pt x="62533" y="101"/>
                  <a:pt x="63450" y="301"/>
                </a:cubicBezTo>
                <a:cubicBezTo>
                  <a:pt x="64366" y="501"/>
                  <a:pt x="65183" y="801"/>
                  <a:pt x="65898" y="1201"/>
                </a:cubicBezTo>
                <a:cubicBezTo>
                  <a:pt x="66194" y="1309"/>
                  <a:pt x="66452" y="1442"/>
                  <a:pt x="66672" y="1601"/>
                </a:cubicBezTo>
                <a:cubicBezTo>
                  <a:pt x="66892" y="1759"/>
                  <a:pt x="67100" y="1892"/>
                  <a:pt x="67296" y="2001"/>
                </a:cubicBezTo>
                <a:cubicBezTo>
                  <a:pt x="67591" y="2292"/>
                  <a:pt x="67849" y="2559"/>
                  <a:pt x="68070" y="2801"/>
                </a:cubicBezTo>
                <a:cubicBezTo>
                  <a:pt x="68290" y="3043"/>
                  <a:pt x="68498" y="3309"/>
                  <a:pt x="68694" y="3601"/>
                </a:cubicBezTo>
                <a:cubicBezTo>
                  <a:pt x="69505" y="4380"/>
                  <a:pt x="70329" y="5122"/>
                  <a:pt x="71165" y="5826"/>
                </a:cubicBezTo>
                <a:cubicBezTo>
                  <a:pt x="72001" y="6530"/>
                  <a:pt x="72774" y="7322"/>
                  <a:pt x="73486" y="8200"/>
                </a:cubicBezTo>
                <a:cubicBezTo>
                  <a:pt x="73889" y="8690"/>
                  <a:pt x="74280" y="9156"/>
                  <a:pt x="74659" y="9596"/>
                </a:cubicBezTo>
                <a:cubicBezTo>
                  <a:pt x="75038" y="10036"/>
                  <a:pt x="75379" y="10501"/>
                  <a:pt x="75682" y="10991"/>
                </a:cubicBezTo>
                <a:cubicBezTo>
                  <a:pt x="76672" y="12291"/>
                  <a:pt x="77388" y="13730"/>
                  <a:pt x="77829" y="15307"/>
                </a:cubicBezTo>
                <a:cubicBezTo>
                  <a:pt x="78270" y="16884"/>
                  <a:pt x="78486" y="18574"/>
                  <a:pt x="78478" y="20379"/>
                </a:cubicBezTo>
                <a:cubicBezTo>
                  <a:pt x="78370" y="21075"/>
                  <a:pt x="78137" y="21784"/>
                  <a:pt x="77779" y="22505"/>
                </a:cubicBezTo>
                <a:cubicBezTo>
                  <a:pt x="77421" y="23226"/>
                  <a:pt x="76988" y="23985"/>
                  <a:pt x="76481" y="24781"/>
                </a:cubicBezTo>
                <a:cubicBezTo>
                  <a:pt x="76090" y="25198"/>
                  <a:pt x="75724" y="25665"/>
                  <a:pt x="75383" y="26181"/>
                </a:cubicBezTo>
                <a:cubicBezTo>
                  <a:pt x="75042" y="26698"/>
                  <a:pt x="74676" y="27165"/>
                  <a:pt x="74285" y="27582"/>
                </a:cubicBezTo>
                <a:cubicBezTo>
                  <a:pt x="74176" y="27690"/>
                  <a:pt x="73993" y="27824"/>
                  <a:pt x="73735" y="27982"/>
                </a:cubicBezTo>
                <a:cubicBezTo>
                  <a:pt x="73478" y="28141"/>
                  <a:pt x="73195" y="28274"/>
                  <a:pt x="72887" y="28382"/>
                </a:cubicBezTo>
                <a:cubicBezTo>
                  <a:pt x="72687" y="28378"/>
                  <a:pt x="72537" y="28386"/>
                  <a:pt x="72438" y="28407"/>
                </a:cubicBezTo>
                <a:cubicBezTo>
                  <a:pt x="72338" y="28428"/>
                  <a:pt x="72288" y="28487"/>
                  <a:pt x="72288" y="28582"/>
                </a:cubicBezTo>
                <a:cubicBezTo>
                  <a:pt x="72321" y="28982"/>
                  <a:pt x="72255" y="29183"/>
                  <a:pt x="72088" y="29183"/>
                </a:cubicBezTo>
                <a:lnTo>
                  <a:pt x="72088" y="28182"/>
                </a:lnTo>
                <a:cubicBezTo>
                  <a:pt x="71685" y="27811"/>
                  <a:pt x="71294" y="27653"/>
                  <a:pt x="70915" y="27707"/>
                </a:cubicBezTo>
                <a:cubicBezTo>
                  <a:pt x="70537" y="27761"/>
                  <a:pt x="70195" y="27853"/>
                  <a:pt x="69892" y="27982"/>
                </a:cubicBezTo>
                <a:cubicBezTo>
                  <a:pt x="69671" y="28065"/>
                  <a:pt x="69413" y="28049"/>
                  <a:pt x="69118" y="27932"/>
                </a:cubicBezTo>
                <a:cubicBezTo>
                  <a:pt x="68823" y="27815"/>
                  <a:pt x="68615" y="27699"/>
                  <a:pt x="68494" y="27582"/>
                </a:cubicBezTo>
                <a:cubicBezTo>
                  <a:pt x="68128" y="27182"/>
                  <a:pt x="67662" y="26782"/>
                  <a:pt x="67096" y="26381"/>
                </a:cubicBezTo>
                <a:cubicBezTo>
                  <a:pt x="66996" y="26286"/>
                  <a:pt x="66897" y="26227"/>
                  <a:pt x="66797" y="26206"/>
                </a:cubicBezTo>
                <a:cubicBezTo>
                  <a:pt x="66697" y="26186"/>
                  <a:pt x="66597" y="26177"/>
                  <a:pt x="66497" y="26181"/>
                </a:cubicBezTo>
                <a:cubicBezTo>
                  <a:pt x="66189" y="26173"/>
                  <a:pt x="65907" y="26090"/>
                  <a:pt x="65649" y="25931"/>
                </a:cubicBezTo>
                <a:cubicBezTo>
                  <a:pt x="65391" y="25773"/>
                  <a:pt x="65208" y="25590"/>
                  <a:pt x="65100" y="25381"/>
                </a:cubicBezTo>
                <a:cubicBezTo>
                  <a:pt x="64817" y="24793"/>
                  <a:pt x="64634" y="24218"/>
                  <a:pt x="64550" y="23655"/>
                </a:cubicBezTo>
                <a:cubicBezTo>
                  <a:pt x="64467" y="23093"/>
                  <a:pt x="64384" y="22467"/>
                  <a:pt x="64301" y="21780"/>
                </a:cubicBezTo>
                <a:cubicBezTo>
                  <a:pt x="64313" y="21171"/>
                  <a:pt x="64238" y="20488"/>
                  <a:pt x="64076" y="19729"/>
                </a:cubicBezTo>
                <a:cubicBezTo>
                  <a:pt x="63913" y="18970"/>
                  <a:pt x="63588" y="18187"/>
                  <a:pt x="63100" y="17378"/>
                </a:cubicBezTo>
                <a:lnTo>
                  <a:pt x="61099" y="15377"/>
                </a:lnTo>
                <a:cubicBezTo>
                  <a:pt x="60602" y="14871"/>
                  <a:pt x="60094" y="14339"/>
                  <a:pt x="59572" y="13782"/>
                </a:cubicBezTo>
                <a:cubicBezTo>
                  <a:pt x="59051" y="13226"/>
                  <a:pt x="58493" y="12694"/>
                  <a:pt x="57896" y="12188"/>
                </a:cubicBezTo>
                <a:cubicBezTo>
                  <a:pt x="57696" y="11996"/>
                  <a:pt x="57496" y="11880"/>
                  <a:pt x="57296" y="11839"/>
                </a:cubicBezTo>
                <a:cubicBezTo>
                  <a:pt x="57096" y="11797"/>
                  <a:pt x="56896" y="11781"/>
                  <a:pt x="56695" y="11789"/>
                </a:cubicBezTo>
                <a:cubicBezTo>
                  <a:pt x="55995" y="11980"/>
                  <a:pt x="55294" y="12096"/>
                  <a:pt x="54594" y="12138"/>
                </a:cubicBezTo>
                <a:cubicBezTo>
                  <a:pt x="53893" y="12179"/>
                  <a:pt x="53193" y="12196"/>
                  <a:pt x="52493" y="12188"/>
                </a:cubicBezTo>
                <a:cubicBezTo>
                  <a:pt x="51212" y="12196"/>
                  <a:pt x="50020" y="12329"/>
                  <a:pt x="48915" y="12586"/>
                </a:cubicBezTo>
                <a:cubicBezTo>
                  <a:pt x="47810" y="12844"/>
                  <a:pt x="46668" y="13176"/>
                  <a:pt x="45488" y="13583"/>
                </a:cubicBezTo>
                <a:lnTo>
                  <a:pt x="42085" y="15777"/>
                </a:lnTo>
                <a:cubicBezTo>
                  <a:pt x="41393" y="16169"/>
                  <a:pt x="40776" y="16636"/>
                  <a:pt x="40234" y="17178"/>
                </a:cubicBezTo>
                <a:cubicBezTo>
                  <a:pt x="39692" y="17720"/>
                  <a:pt x="39175" y="18387"/>
                  <a:pt x="38683" y="19179"/>
                </a:cubicBezTo>
                <a:cubicBezTo>
                  <a:pt x="37957" y="20863"/>
                  <a:pt x="37157" y="22547"/>
                  <a:pt x="36281" y="24231"/>
                </a:cubicBezTo>
                <a:cubicBezTo>
                  <a:pt x="35405" y="25915"/>
                  <a:pt x="34605" y="27699"/>
                  <a:pt x="33879" y="29583"/>
                </a:cubicBezTo>
                <a:cubicBezTo>
                  <a:pt x="33379" y="30992"/>
                  <a:pt x="32829" y="32425"/>
                  <a:pt x="32228" y="33884"/>
                </a:cubicBezTo>
                <a:cubicBezTo>
                  <a:pt x="31628" y="35343"/>
                  <a:pt x="30977" y="36777"/>
                  <a:pt x="30277" y="38186"/>
                </a:cubicBezTo>
                <a:cubicBezTo>
                  <a:pt x="29964" y="39182"/>
                  <a:pt x="29639" y="40191"/>
                  <a:pt x="29301" y="41212"/>
                </a:cubicBezTo>
                <a:cubicBezTo>
                  <a:pt x="28963" y="42234"/>
                  <a:pt x="28688" y="43292"/>
                  <a:pt x="28476" y="44388"/>
                </a:cubicBezTo>
                <a:cubicBezTo>
                  <a:pt x="27971" y="45693"/>
                  <a:pt x="27529" y="46985"/>
                  <a:pt x="27150" y="48265"/>
                </a:cubicBezTo>
                <a:cubicBezTo>
                  <a:pt x="26770" y="49545"/>
                  <a:pt x="26478" y="50787"/>
                  <a:pt x="26274" y="51991"/>
                </a:cubicBezTo>
                <a:cubicBezTo>
                  <a:pt x="25878" y="53192"/>
                  <a:pt x="25519" y="54392"/>
                  <a:pt x="25198" y="55593"/>
                </a:cubicBezTo>
                <a:cubicBezTo>
                  <a:pt x="24877" y="56793"/>
                  <a:pt x="24569" y="57994"/>
                  <a:pt x="24273" y="59194"/>
                </a:cubicBezTo>
                <a:cubicBezTo>
                  <a:pt x="24064" y="60599"/>
                  <a:pt x="23831" y="61941"/>
                  <a:pt x="23572" y="63221"/>
                </a:cubicBezTo>
                <a:cubicBezTo>
                  <a:pt x="23314" y="64500"/>
                  <a:pt x="23080" y="65692"/>
                  <a:pt x="22872" y="66797"/>
                </a:cubicBezTo>
                <a:lnTo>
                  <a:pt x="21671" y="77401"/>
                </a:lnTo>
                <a:cubicBezTo>
                  <a:pt x="21392" y="80702"/>
                  <a:pt x="21250" y="84004"/>
                  <a:pt x="21246" y="87305"/>
                </a:cubicBezTo>
                <a:cubicBezTo>
                  <a:pt x="21241" y="90606"/>
                  <a:pt x="21250" y="93907"/>
                  <a:pt x="21271" y="97209"/>
                </a:cubicBezTo>
                <a:cubicBezTo>
                  <a:pt x="21266" y="98509"/>
                  <a:pt x="21325" y="99810"/>
                  <a:pt x="21446" y="101110"/>
                </a:cubicBezTo>
                <a:cubicBezTo>
                  <a:pt x="21567" y="102411"/>
                  <a:pt x="21775" y="103711"/>
                  <a:pt x="22071" y="105012"/>
                </a:cubicBezTo>
                <a:cubicBezTo>
                  <a:pt x="22350" y="106329"/>
                  <a:pt x="22692" y="107646"/>
                  <a:pt x="23097" y="108963"/>
                </a:cubicBezTo>
                <a:cubicBezTo>
                  <a:pt x="23501" y="110280"/>
                  <a:pt x="24093" y="111497"/>
                  <a:pt x="24873" y="112613"/>
                </a:cubicBezTo>
                <a:cubicBezTo>
                  <a:pt x="25665" y="113806"/>
                  <a:pt x="26583" y="114762"/>
                  <a:pt x="27625" y="115481"/>
                </a:cubicBezTo>
                <a:cubicBezTo>
                  <a:pt x="28667" y="116200"/>
                  <a:pt x="29885" y="116707"/>
                  <a:pt x="31278" y="117002"/>
                </a:cubicBezTo>
                <a:cubicBezTo>
                  <a:pt x="31482" y="117081"/>
                  <a:pt x="31724" y="117073"/>
                  <a:pt x="32003" y="116977"/>
                </a:cubicBezTo>
                <a:cubicBezTo>
                  <a:pt x="32282" y="116882"/>
                  <a:pt x="32574" y="116824"/>
                  <a:pt x="32879" y="116803"/>
                </a:cubicBezTo>
                <a:cubicBezTo>
                  <a:pt x="36882" y="114809"/>
                  <a:pt x="40684" y="112413"/>
                  <a:pt x="44287" y="109613"/>
                </a:cubicBezTo>
                <a:cubicBezTo>
                  <a:pt x="46192" y="108200"/>
                  <a:pt x="48085" y="106725"/>
                  <a:pt x="49966" y="105187"/>
                </a:cubicBezTo>
                <a:cubicBezTo>
                  <a:pt x="51846" y="103649"/>
                  <a:pt x="53689" y="102123"/>
                  <a:pt x="55495" y="100610"/>
                </a:cubicBezTo>
                <a:cubicBezTo>
                  <a:pt x="57484" y="99180"/>
                  <a:pt x="59260" y="97588"/>
                  <a:pt x="60823" y="95833"/>
                </a:cubicBezTo>
                <a:cubicBezTo>
                  <a:pt x="62387" y="94078"/>
                  <a:pt x="63812" y="92336"/>
                  <a:pt x="65100" y="90606"/>
                </a:cubicBezTo>
                <a:lnTo>
                  <a:pt x="65699" y="90006"/>
                </a:lnTo>
                <a:cubicBezTo>
                  <a:pt x="66298" y="89206"/>
                  <a:pt x="66897" y="89206"/>
                  <a:pt x="67496" y="90006"/>
                </a:cubicBezTo>
                <a:cubicBezTo>
                  <a:pt x="67795" y="90298"/>
                  <a:pt x="68095" y="90515"/>
                  <a:pt x="68394" y="90656"/>
                </a:cubicBezTo>
                <a:cubicBezTo>
                  <a:pt x="68694" y="90798"/>
                  <a:pt x="68993" y="90915"/>
                  <a:pt x="69293" y="91006"/>
                </a:cubicBezTo>
                <a:lnTo>
                  <a:pt x="71289" y="91607"/>
                </a:lnTo>
                <a:cubicBezTo>
                  <a:pt x="71385" y="91698"/>
                  <a:pt x="71493" y="91765"/>
                  <a:pt x="71614" y="91807"/>
                </a:cubicBezTo>
                <a:cubicBezTo>
                  <a:pt x="71735" y="91848"/>
                  <a:pt x="71893" y="91915"/>
                  <a:pt x="72088" y="92007"/>
                </a:cubicBezTo>
                <a:cubicBezTo>
                  <a:pt x="72488" y="92403"/>
                  <a:pt x="72937" y="92611"/>
                  <a:pt x="73436" y="92632"/>
                </a:cubicBezTo>
                <a:cubicBezTo>
                  <a:pt x="73935" y="92653"/>
                  <a:pt x="74484" y="92511"/>
                  <a:pt x="75083" y="92207"/>
                </a:cubicBezTo>
                <a:cubicBezTo>
                  <a:pt x="75383" y="92023"/>
                  <a:pt x="75682" y="91890"/>
                  <a:pt x="75982" y="91807"/>
                </a:cubicBezTo>
                <a:cubicBezTo>
                  <a:pt x="76281" y="91723"/>
                  <a:pt x="76581" y="91590"/>
                  <a:pt x="76880" y="91407"/>
                </a:cubicBezTo>
                <a:cubicBezTo>
                  <a:pt x="77192" y="91402"/>
                  <a:pt x="77517" y="91361"/>
                  <a:pt x="77854" y="91282"/>
                </a:cubicBezTo>
                <a:cubicBezTo>
                  <a:pt x="78191" y="91202"/>
                  <a:pt x="78465" y="91111"/>
                  <a:pt x="78678" y="91006"/>
                </a:cubicBezTo>
                <a:cubicBezTo>
                  <a:pt x="78869" y="90998"/>
                  <a:pt x="79036" y="90965"/>
                  <a:pt x="79178" y="90906"/>
                </a:cubicBezTo>
                <a:cubicBezTo>
                  <a:pt x="79319" y="90848"/>
                  <a:pt x="79486" y="90815"/>
                  <a:pt x="79678" y="90806"/>
                </a:cubicBezTo>
                <a:lnTo>
                  <a:pt x="79678" y="91006"/>
                </a:lnTo>
                <a:cubicBezTo>
                  <a:pt x="79865" y="90915"/>
                  <a:pt x="80040" y="90798"/>
                  <a:pt x="80203" y="90656"/>
                </a:cubicBezTo>
                <a:cubicBezTo>
                  <a:pt x="80365" y="90515"/>
                  <a:pt x="80590" y="90298"/>
                  <a:pt x="80878" y="90006"/>
                </a:cubicBezTo>
                <a:lnTo>
                  <a:pt x="80878" y="91006"/>
                </a:lnTo>
                <a:cubicBezTo>
                  <a:pt x="80974" y="91002"/>
                  <a:pt x="81032" y="90961"/>
                  <a:pt x="81053" y="90881"/>
                </a:cubicBezTo>
                <a:cubicBezTo>
                  <a:pt x="81074" y="90802"/>
                  <a:pt x="81082" y="90710"/>
                  <a:pt x="81078" y="90606"/>
                </a:cubicBezTo>
                <a:cubicBezTo>
                  <a:pt x="81286" y="90606"/>
                  <a:pt x="81470" y="90556"/>
                  <a:pt x="81628" y="90456"/>
                </a:cubicBezTo>
                <a:cubicBezTo>
                  <a:pt x="81786" y="90356"/>
                  <a:pt x="81870" y="90206"/>
                  <a:pt x="81878" y="90006"/>
                </a:cubicBezTo>
                <a:lnTo>
                  <a:pt x="83478" y="88405"/>
                </a:lnTo>
                <a:lnTo>
                  <a:pt x="83478" y="88205"/>
                </a:lnTo>
                <a:cubicBezTo>
                  <a:pt x="83578" y="88193"/>
                  <a:pt x="83678" y="88118"/>
                  <a:pt x="83778" y="87980"/>
                </a:cubicBezTo>
                <a:cubicBezTo>
                  <a:pt x="83878" y="87843"/>
                  <a:pt x="83978" y="87718"/>
                  <a:pt x="84078" y="87605"/>
                </a:cubicBezTo>
                <a:cubicBezTo>
                  <a:pt x="84183" y="87613"/>
                  <a:pt x="84274" y="87647"/>
                  <a:pt x="84353" y="87705"/>
                </a:cubicBezTo>
                <a:cubicBezTo>
                  <a:pt x="84433" y="87763"/>
                  <a:pt x="84474" y="87797"/>
                  <a:pt x="84478" y="87805"/>
                </a:cubicBezTo>
                <a:lnTo>
                  <a:pt x="83878" y="88605"/>
                </a:lnTo>
                <a:cubicBezTo>
                  <a:pt x="83699" y="88714"/>
                  <a:pt x="83557" y="88897"/>
                  <a:pt x="83453" y="89156"/>
                </a:cubicBezTo>
                <a:cubicBezTo>
                  <a:pt x="83349" y="89414"/>
                  <a:pt x="83157" y="89698"/>
                  <a:pt x="82878" y="90006"/>
                </a:cubicBezTo>
                <a:cubicBezTo>
                  <a:pt x="83182" y="89797"/>
                  <a:pt x="83524" y="89564"/>
                  <a:pt x="83903" y="89306"/>
                </a:cubicBezTo>
                <a:cubicBezTo>
                  <a:pt x="84283" y="89047"/>
                  <a:pt x="84674" y="88814"/>
                  <a:pt x="85078" y="88605"/>
                </a:cubicBezTo>
                <a:cubicBezTo>
                  <a:pt x="85183" y="88597"/>
                  <a:pt x="85274" y="88564"/>
                  <a:pt x="85354" y="88505"/>
                </a:cubicBezTo>
                <a:cubicBezTo>
                  <a:pt x="85433" y="88447"/>
                  <a:pt x="85474" y="88414"/>
                  <a:pt x="85479" y="88405"/>
                </a:cubicBezTo>
                <a:cubicBezTo>
                  <a:pt x="85491" y="88510"/>
                  <a:pt x="85516" y="88601"/>
                  <a:pt x="85554" y="88681"/>
                </a:cubicBezTo>
                <a:cubicBezTo>
                  <a:pt x="85591" y="88760"/>
                  <a:pt x="85566" y="88801"/>
                  <a:pt x="85479" y="88806"/>
                </a:cubicBezTo>
                <a:cubicBezTo>
                  <a:pt x="85462" y="89214"/>
                  <a:pt x="85345" y="89647"/>
                  <a:pt x="85128" y="90106"/>
                </a:cubicBezTo>
                <a:cubicBezTo>
                  <a:pt x="84912" y="90564"/>
                  <a:pt x="84695" y="90998"/>
                  <a:pt x="84478" y="91407"/>
                </a:cubicBezTo>
                <a:cubicBezTo>
                  <a:pt x="83462" y="93111"/>
                  <a:pt x="82295" y="94754"/>
                  <a:pt x="80978" y="96333"/>
                </a:cubicBezTo>
                <a:cubicBezTo>
                  <a:pt x="79662" y="97913"/>
                  <a:pt x="78296" y="99405"/>
                  <a:pt x="76880" y="100810"/>
                </a:cubicBezTo>
                <a:cubicBezTo>
                  <a:pt x="75674" y="102407"/>
                  <a:pt x="74343" y="103915"/>
                  <a:pt x="72887" y="105337"/>
                </a:cubicBezTo>
                <a:cubicBezTo>
                  <a:pt x="71431" y="106758"/>
                  <a:pt x="69900" y="108117"/>
                  <a:pt x="68294" y="109413"/>
                </a:cubicBezTo>
                <a:lnTo>
                  <a:pt x="58096" y="117601"/>
                </a:lnTo>
                <a:cubicBezTo>
                  <a:pt x="56095" y="119197"/>
                  <a:pt x="54094" y="120593"/>
                  <a:pt x="52092" y="121791"/>
                </a:cubicBezTo>
                <a:cubicBezTo>
                  <a:pt x="51208" y="122307"/>
                  <a:pt x="50324" y="122874"/>
                  <a:pt x="49440" y="123491"/>
                </a:cubicBezTo>
                <a:cubicBezTo>
                  <a:pt x="48556" y="124108"/>
                  <a:pt x="47572" y="124674"/>
                  <a:pt x="46488" y="125191"/>
                </a:cubicBezTo>
                <a:cubicBezTo>
                  <a:pt x="45392" y="125779"/>
                  <a:pt x="44283" y="126304"/>
                  <a:pt x="43161" y="126766"/>
                </a:cubicBezTo>
                <a:cubicBezTo>
                  <a:pt x="42039" y="127229"/>
                  <a:pt x="40880" y="127704"/>
                  <a:pt x="39683" y="128192"/>
                </a:cubicBezTo>
                <a:cubicBezTo>
                  <a:pt x="37478" y="128783"/>
                  <a:pt x="35285" y="129150"/>
                  <a:pt x="33104" y="129292"/>
                </a:cubicBezTo>
                <a:cubicBezTo>
                  <a:pt x="30923" y="129433"/>
                  <a:pt x="28780" y="129400"/>
                  <a:pt x="26674" y="129192"/>
                </a:cubicBezTo>
                <a:cubicBezTo>
                  <a:pt x="25182" y="129200"/>
                  <a:pt x="23764" y="129033"/>
                  <a:pt x="22422" y="128692"/>
                </a:cubicBezTo>
                <a:cubicBezTo>
                  <a:pt x="21080" y="128350"/>
                  <a:pt x="19764" y="127783"/>
                  <a:pt x="18474" y="126991"/>
                </a:cubicBezTo>
                <a:lnTo>
                  <a:pt x="16276" y="126191"/>
                </a:lnTo>
                <a:cubicBezTo>
                  <a:pt x="15377" y="125712"/>
                  <a:pt x="14528" y="125270"/>
                  <a:pt x="13729" y="124866"/>
                </a:cubicBezTo>
                <a:cubicBezTo>
                  <a:pt x="12929" y="124462"/>
                  <a:pt x="12180" y="123970"/>
                  <a:pt x="11481" y="123391"/>
                </a:cubicBezTo>
                <a:cubicBezTo>
                  <a:pt x="11273" y="123003"/>
                  <a:pt x="10990" y="122728"/>
                  <a:pt x="10632" y="122566"/>
                </a:cubicBezTo>
                <a:cubicBezTo>
                  <a:pt x="10274" y="122403"/>
                  <a:pt x="9891" y="122278"/>
                  <a:pt x="9483" y="122191"/>
                </a:cubicBezTo>
                <a:cubicBezTo>
                  <a:pt x="8484" y="121870"/>
                  <a:pt x="7585" y="121313"/>
                  <a:pt x="6786" y="120519"/>
                </a:cubicBezTo>
                <a:cubicBezTo>
                  <a:pt x="5987" y="119725"/>
                  <a:pt x="5287" y="118818"/>
                  <a:pt x="4688" y="117800"/>
                </a:cubicBezTo>
                <a:cubicBezTo>
                  <a:pt x="3801" y="116421"/>
                  <a:pt x="3077" y="115040"/>
                  <a:pt x="2515" y="113660"/>
                </a:cubicBezTo>
                <a:cubicBezTo>
                  <a:pt x="1953" y="112279"/>
                  <a:pt x="1479" y="110797"/>
                  <a:pt x="1092" y="109213"/>
                </a:cubicBezTo>
                <a:cubicBezTo>
                  <a:pt x="701" y="107900"/>
                  <a:pt x="434" y="106525"/>
                  <a:pt x="293" y="105087"/>
                </a:cubicBezTo>
                <a:cubicBezTo>
                  <a:pt x="151" y="103649"/>
                  <a:pt x="84" y="102223"/>
                  <a:pt x="93" y="100810"/>
                </a:cubicBezTo>
                <a:cubicBezTo>
                  <a:pt x="80" y="99401"/>
                  <a:pt x="55" y="97967"/>
                  <a:pt x="18" y="96509"/>
                </a:cubicBezTo>
                <a:close/>
              </a:path>
            </a:pathLst>
          </a:custGeom>
          <a:solidFill>
            <a:schemeClr val="accent1">
              <a:lumMod val="100000"/>
            </a:schemeClr>
          </a:solidFill>
          <a:ln>
            <a:noFill/>
          </a:ln>
          <a:effectLst>
            <a:outerShdw blurRad="190500" dist="101600" dir="5400000" algn="t"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600" dirty="0">
              <a:solidFill>
                <a:schemeClr val="accent1">
                  <a:lumMod val="100000"/>
                </a:schemeClr>
              </a:solidFill>
              <a:effectLst>
                <a:outerShdw blurRad="190500" dist="101600" dir="5400000" algn="t"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215" name="组合 214"/>
          <p:cNvGrpSpPr/>
          <p:nvPr/>
        </p:nvGrpSpPr>
        <p:grpSpPr>
          <a:xfrm>
            <a:off x="3257712" y="1476657"/>
            <a:ext cx="2181672" cy="1221206"/>
            <a:chOff x="5520180" y="4694791"/>
            <a:chExt cx="2181672" cy="1221206"/>
          </a:xfrm>
        </p:grpSpPr>
        <p:sp>
          <p:nvSpPr>
            <p:cNvPr id="216" name="小芋泥6-1"/>
            <p:cNvSpPr/>
            <p:nvPr/>
          </p:nvSpPr>
          <p:spPr>
            <a:xfrm>
              <a:off x="5614794" y="4709030"/>
              <a:ext cx="466794" cy="402408"/>
            </a:xfrm>
            <a:prstGeom prst="hexagon">
              <a:avLst/>
            </a:prstGeom>
            <a:solidFill>
              <a:schemeClr val="bg1"/>
            </a:solidFill>
            <a:ln>
              <a:noFill/>
            </a:ln>
            <a:effectLst>
              <a:outerShdw blurRad="2286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17" name="小芋泥6-2"/>
            <p:cNvSpPr txBox="1"/>
            <p:nvPr/>
          </p:nvSpPr>
          <p:spPr>
            <a:xfrm>
              <a:off x="5614794" y="4694791"/>
              <a:ext cx="466794" cy="430887"/>
            </a:xfrm>
            <a:prstGeom prst="rect">
              <a:avLst/>
            </a:prstGeom>
            <a:noFill/>
          </p:spPr>
          <p:txBody>
            <a:bodyPr wrap="none" rtlCol="0">
              <a:spAutoFit/>
            </a:bodyPr>
            <a:lstStyle/>
            <a:p>
              <a:r>
                <a:rPr lang="zh-CN" altLang="en-US" sz="2200" dirty="0">
                  <a:solidFill>
                    <a:schemeClr val="tx1">
                      <a:lumMod val="50000"/>
                      <a:lumOff val="50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壹</a:t>
              </a:r>
            </a:p>
          </p:txBody>
        </p:sp>
        <p:sp>
          <p:nvSpPr>
            <p:cNvPr id="218" name="小芋泥6-3"/>
            <p:cNvSpPr txBox="1"/>
            <p:nvPr/>
          </p:nvSpPr>
          <p:spPr>
            <a:xfrm>
              <a:off x="5520180" y="5163121"/>
              <a:ext cx="2159566" cy="430887"/>
            </a:xfrm>
            <a:prstGeom prst="rect">
              <a:avLst/>
            </a:prstGeom>
            <a:noFill/>
          </p:spPr>
          <p:txBody>
            <a:bodyPr wrap="none" rtlCol="0">
              <a:spAutoFit/>
            </a:bodyPr>
            <a:lstStyle/>
            <a:p>
              <a:r>
                <a:rPr lang="zh-CN" altLang="en-US" sz="22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选题背景及意义</a:t>
              </a:r>
            </a:p>
          </p:txBody>
        </p:sp>
        <p:sp>
          <p:nvSpPr>
            <p:cNvPr id="219" name="小芋泥6-4"/>
            <p:cNvSpPr txBox="1"/>
            <p:nvPr/>
          </p:nvSpPr>
          <p:spPr>
            <a:xfrm>
              <a:off x="5520180" y="5575197"/>
              <a:ext cx="2062110" cy="207749"/>
            </a:xfrm>
            <a:prstGeom prst="rect">
              <a:avLst/>
            </a:prstGeom>
            <a:noFill/>
          </p:spPr>
          <p:txBody>
            <a:bodyPr wrap="square" rtlCol="0">
              <a:spAutoFit/>
            </a:bodyPr>
            <a:lstStyle/>
            <a:p>
              <a:pPr algn="dist"/>
              <a:r>
                <a:rPr lang="en-US" altLang="zh-CN" sz="750" dirty="0">
                  <a:solidFill>
                    <a:schemeClr val="tx1">
                      <a:lumMod val="50000"/>
                      <a:lumOff val="50000"/>
                      <a:alpha val="80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Background and significance</a:t>
              </a:r>
              <a:endParaRPr lang="zh-CN" altLang="en-US" sz="750" dirty="0">
                <a:solidFill>
                  <a:schemeClr val="tx1">
                    <a:lumMod val="50000"/>
                    <a:lumOff val="50000"/>
                    <a:alpha val="80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cxnSp>
          <p:nvCxnSpPr>
            <p:cNvPr id="220" name="小芋泥6-5"/>
            <p:cNvCxnSpPr/>
            <p:nvPr/>
          </p:nvCxnSpPr>
          <p:spPr>
            <a:xfrm>
              <a:off x="5605269" y="5915997"/>
              <a:ext cx="2096583" cy="0"/>
            </a:xfrm>
            <a:prstGeom prst="line">
              <a:avLst/>
            </a:prstGeom>
            <a:ln w="15875">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37" name="组合 236"/>
          <p:cNvGrpSpPr/>
          <p:nvPr/>
        </p:nvGrpSpPr>
        <p:grpSpPr>
          <a:xfrm>
            <a:off x="6752616" y="1476657"/>
            <a:ext cx="2181672" cy="1221206"/>
            <a:chOff x="5520180" y="4694791"/>
            <a:chExt cx="2181672" cy="1221206"/>
          </a:xfrm>
        </p:grpSpPr>
        <p:sp>
          <p:nvSpPr>
            <p:cNvPr id="238" name="小芋泥6-6"/>
            <p:cNvSpPr/>
            <p:nvPr/>
          </p:nvSpPr>
          <p:spPr>
            <a:xfrm>
              <a:off x="5614794" y="4709030"/>
              <a:ext cx="466794" cy="402408"/>
            </a:xfrm>
            <a:prstGeom prst="hexagon">
              <a:avLst/>
            </a:prstGeom>
            <a:solidFill>
              <a:schemeClr val="bg1"/>
            </a:solidFill>
            <a:ln>
              <a:noFill/>
            </a:ln>
            <a:effectLst>
              <a:outerShdw blurRad="2286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39" name="小芋泥6-7"/>
            <p:cNvSpPr txBox="1"/>
            <p:nvPr/>
          </p:nvSpPr>
          <p:spPr>
            <a:xfrm>
              <a:off x="5614794" y="4694791"/>
              <a:ext cx="466794" cy="430887"/>
            </a:xfrm>
            <a:prstGeom prst="rect">
              <a:avLst/>
            </a:prstGeom>
            <a:noFill/>
          </p:spPr>
          <p:txBody>
            <a:bodyPr wrap="none" rtlCol="0">
              <a:spAutoFit/>
            </a:bodyPr>
            <a:lstStyle/>
            <a:p>
              <a:r>
                <a:rPr lang="zh-CN" altLang="en-US" sz="2200" dirty="0">
                  <a:solidFill>
                    <a:schemeClr val="tx1">
                      <a:lumMod val="50000"/>
                      <a:lumOff val="50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贰</a:t>
              </a:r>
            </a:p>
          </p:txBody>
        </p:sp>
        <p:sp>
          <p:nvSpPr>
            <p:cNvPr id="240" name="小芋泥6-8"/>
            <p:cNvSpPr txBox="1"/>
            <p:nvPr/>
          </p:nvSpPr>
          <p:spPr>
            <a:xfrm>
              <a:off x="5520180" y="5163121"/>
              <a:ext cx="2159566" cy="430887"/>
            </a:xfrm>
            <a:prstGeom prst="rect">
              <a:avLst/>
            </a:prstGeom>
            <a:noFill/>
          </p:spPr>
          <p:txBody>
            <a:bodyPr wrap="none" rtlCol="0">
              <a:spAutoFit/>
            </a:bodyPr>
            <a:lstStyle/>
            <a:p>
              <a:r>
                <a:rPr lang="zh-CN" altLang="en-US" sz="22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研究现状及分析</a:t>
              </a:r>
            </a:p>
          </p:txBody>
        </p:sp>
        <p:sp>
          <p:nvSpPr>
            <p:cNvPr id="241" name="小芋泥6-9"/>
            <p:cNvSpPr txBox="1"/>
            <p:nvPr/>
          </p:nvSpPr>
          <p:spPr>
            <a:xfrm>
              <a:off x="5520180" y="5575197"/>
              <a:ext cx="2062110" cy="207749"/>
            </a:xfrm>
            <a:prstGeom prst="rect">
              <a:avLst/>
            </a:prstGeom>
            <a:noFill/>
          </p:spPr>
          <p:txBody>
            <a:bodyPr wrap="square" rtlCol="0">
              <a:spAutoFit/>
            </a:bodyPr>
            <a:lstStyle/>
            <a:p>
              <a:pPr algn="dist"/>
              <a:r>
                <a:rPr lang="en-US" altLang="zh-CN" sz="750" dirty="0">
                  <a:solidFill>
                    <a:schemeClr val="tx1">
                      <a:lumMod val="50000"/>
                      <a:lumOff val="50000"/>
                      <a:alpha val="80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Research status and analysis</a:t>
              </a:r>
              <a:endParaRPr lang="zh-CN" altLang="en-US" sz="750" dirty="0">
                <a:solidFill>
                  <a:schemeClr val="tx1">
                    <a:lumMod val="50000"/>
                    <a:lumOff val="50000"/>
                    <a:alpha val="80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cxnSp>
          <p:nvCxnSpPr>
            <p:cNvPr id="242" name="小芋泥6-10"/>
            <p:cNvCxnSpPr/>
            <p:nvPr/>
          </p:nvCxnSpPr>
          <p:spPr>
            <a:xfrm>
              <a:off x="5605269" y="5915997"/>
              <a:ext cx="2096583" cy="0"/>
            </a:xfrm>
            <a:prstGeom prst="line">
              <a:avLst/>
            </a:prstGeom>
            <a:ln w="15875">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43" name="组合 242"/>
          <p:cNvGrpSpPr/>
          <p:nvPr/>
        </p:nvGrpSpPr>
        <p:grpSpPr>
          <a:xfrm>
            <a:off x="1578080" y="3175673"/>
            <a:ext cx="2181672" cy="1221206"/>
            <a:chOff x="5520180" y="4694791"/>
            <a:chExt cx="2181672" cy="1221206"/>
          </a:xfrm>
        </p:grpSpPr>
        <p:sp>
          <p:nvSpPr>
            <p:cNvPr id="244" name="小芋泥6-11"/>
            <p:cNvSpPr/>
            <p:nvPr/>
          </p:nvSpPr>
          <p:spPr>
            <a:xfrm>
              <a:off x="5614794" y="4709030"/>
              <a:ext cx="466794" cy="402408"/>
            </a:xfrm>
            <a:prstGeom prst="hexagon">
              <a:avLst/>
            </a:prstGeom>
            <a:solidFill>
              <a:schemeClr val="bg1"/>
            </a:solidFill>
            <a:ln>
              <a:noFill/>
            </a:ln>
            <a:effectLst>
              <a:outerShdw blurRad="2286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45" name="小芋泥6-12"/>
            <p:cNvSpPr txBox="1"/>
            <p:nvPr/>
          </p:nvSpPr>
          <p:spPr>
            <a:xfrm>
              <a:off x="5614794" y="4694791"/>
              <a:ext cx="466794" cy="430887"/>
            </a:xfrm>
            <a:prstGeom prst="rect">
              <a:avLst/>
            </a:prstGeom>
            <a:noFill/>
          </p:spPr>
          <p:txBody>
            <a:bodyPr wrap="none" rtlCol="0">
              <a:spAutoFit/>
            </a:bodyPr>
            <a:lstStyle/>
            <a:p>
              <a:r>
                <a:rPr lang="zh-CN" altLang="en-US" sz="2200" dirty="0">
                  <a:solidFill>
                    <a:schemeClr val="tx1">
                      <a:lumMod val="50000"/>
                      <a:lumOff val="50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叁</a:t>
              </a:r>
            </a:p>
          </p:txBody>
        </p:sp>
        <p:sp>
          <p:nvSpPr>
            <p:cNvPr id="246" name="小芋泥6-13"/>
            <p:cNvSpPr txBox="1"/>
            <p:nvPr/>
          </p:nvSpPr>
          <p:spPr>
            <a:xfrm>
              <a:off x="5520180" y="5163121"/>
              <a:ext cx="2159566" cy="430887"/>
            </a:xfrm>
            <a:prstGeom prst="rect">
              <a:avLst/>
            </a:prstGeom>
            <a:noFill/>
          </p:spPr>
          <p:txBody>
            <a:bodyPr wrap="none" rtlCol="0">
              <a:spAutoFit/>
            </a:bodyPr>
            <a:lstStyle/>
            <a:p>
              <a:r>
                <a:rPr lang="zh-CN" altLang="en-US" sz="22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研究思路与方法</a:t>
              </a:r>
            </a:p>
          </p:txBody>
        </p:sp>
        <p:sp>
          <p:nvSpPr>
            <p:cNvPr id="247" name="小芋泥6-14"/>
            <p:cNvSpPr txBox="1"/>
            <p:nvPr/>
          </p:nvSpPr>
          <p:spPr>
            <a:xfrm>
              <a:off x="5520180" y="5575197"/>
              <a:ext cx="2062110" cy="207749"/>
            </a:xfrm>
            <a:prstGeom prst="rect">
              <a:avLst/>
            </a:prstGeom>
            <a:noFill/>
          </p:spPr>
          <p:txBody>
            <a:bodyPr wrap="square" rtlCol="0">
              <a:spAutoFit/>
            </a:bodyPr>
            <a:lstStyle/>
            <a:p>
              <a:pPr algn="dist"/>
              <a:r>
                <a:rPr lang="en-US" altLang="zh-CN" sz="750" dirty="0">
                  <a:solidFill>
                    <a:schemeClr val="tx1">
                      <a:lumMod val="50000"/>
                      <a:lumOff val="50000"/>
                      <a:alpha val="80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Research ideas and methods</a:t>
              </a:r>
              <a:endParaRPr lang="zh-CN" altLang="en-US" sz="750" dirty="0">
                <a:solidFill>
                  <a:schemeClr val="tx1">
                    <a:lumMod val="50000"/>
                    <a:lumOff val="50000"/>
                    <a:alpha val="80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cxnSp>
          <p:nvCxnSpPr>
            <p:cNvPr id="248" name="小芋泥6-15"/>
            <p:cNvCxnSpPr/>
            <p:nvPr/>
          </p:nvCxnSpPr>
          <p:spPr>
            <a:xfrm>
              <a:off x="5605269" y="5915997"/>
              <a:ext cx="2096583" cy="0"/>
            </a:xfrm>
            <a:prstGeom prst="line">
              <a:avLst/>
            </a:prstGeom>
            <a:ln w="15875">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49" name="组合 248"/>
          <p:cNvGrpSpPr/>
          <p:nvPr/>
        </p:nvGrpSpPr>
        <p:grpSpPr>
          <a:xfrm>
            <a:off x="5005165" y="3230195"/>
            <a:ext cx="2181672" cy="1221206"/>
            <a:chOff x="5520180" y="4694791"/>
            <a:chExt cx="2181672" cy="1221206"/>
          </a:xfrm>
        </p:grpSpPr>
        <p:sp>
          <p:nvSpPr>
            <p:cNvPr id="250" name="小芋泥6-16"/>
            <p:cNvSpPr/>
            <p:nvPr/>
          </p:nvSpPr>
          <p:spPr>
            <a:xfrm>
              <a:off x="5614794" y="4709030"/>
              <a:ext cx="466794" cy="402408"/>
            </a:xfrm>
            <a:prstGeom prst="hexagon">
              <a:avLst/>
            </a:prstGeom>
            <a:solidFill>
              <a:schemeClr val="bg1"/>
            </a:solidFill>
            <a:ln>
              <a:noFill/>
            </a:ln>
            <a:effectLst>
              <a:outerShdw blurRad="2286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51" name="小芋泥6-17"/>
            <p:cNvSpPr txBox="1"/>
            <p:nvPr/>
          </p:nvSpPr>
          <p:spPr>
            <a:xfrm>
              <a:off x="5614794" y="4694791"/>
              <a:ext cx="466794" cy="430887"/>
            </a:xfrm>
            <a:prstGeom prst="rect">
              <a:avLst/>
            </a:prstGeom>
            <a:noFill/>
          </p:spPr>
          <p:txBody>
            <a:bodyPr wrap="none" rtlCol="0">
              <a:spAutoFit/>
            </a:bodyPr>
            <a:lstStyle/>
            <a:p>
              <a:r>
                <a:rPr lang="zh-CN" altLang="en-US" sz="2200" dirty="0">
                  <a:solidFill>
                    <a:schemeClr val="tx1">
                      <a:lumMod val="50000"/>
                      <a:lumOff val="50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肆</a:t>
              </a:r>
            </a:p>
          </p:txBody>
        </p:sp>
        <p:sp>
          <p:nvSpPr>
            <p:cNvPr id="252" name="小芋泥6-18"/>
            <p:cNvSpPr txBox="1"/>
            <p:nvPr/>
          </p:nvSpPr>
          <p:spPr>
            <a:xfrm>
              <a:off x="5520180" y="5163121"/>
              <a:ext cx="2159566" cy="430887"/>
            </a:xfrm>
            <a:prstGeom prst="rect">
              <a:avLst/>
            </a:prstGeom>
            <a:noFill/>
          </p:spPr>
          <p:txBody>
            <a:bodyPr wrap="none" rtlCol="0">
              <a:spAutoFit/>
            </a:bodyPr>
            <a:lstStyle/>
            <a:p>
              <a:r>
                <a:rPr lang="zh-CN" altLang="en-US" sz="22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关键技术与难点</a:t>
              </a:r>
            </a:p>
          </p:txBody>
        </p:sp>
        <p:sp>
          <p:nvSpPr>
            <p:cNvPr id="253" name="小芋泥6-19"/>
            <p:cNvSpPr txBox="1"/>
            <p:nvPr/>
          </p:nvSpPr>
          <p:spPr>
            <a:xfrm>
              <a:off x="5520180" y="5575197"/>
              <a:ext cx="2062110" cy="207749"/>
            </a:xfrm>
            <a:prstGeom prst="rect">
              <a:avLst/>
            </a:prstGeom>
            <a:noFill/>
          </p:spPr>
          <p:txBody>
            <a:bodyPr wrap="square" rtlCol="0">
              <a:spAutoFit/>
            </a:bodyPr>
            <a:lstStyle/>
            <a:p>
              <a:pPr algn="dist"/>
              <a:r>
                <a:rPr lang="en-US" altLang="zh-CN" sz="750" dirty="0">
                  <a:solidFill>
                    <a:schemeClr val="tx1">
                      <a:lumMod val="50000"/>
                      <a:lumOff val="50000"/>
                      <a:alpha val="80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Technology and difficulties</a:t>
              </a:r>
              <a:endParaRPr lang="zh-CN" altLang="en-US" sz="750" dirty="0">
                <a:solidFill>
                  <a:schemeClr val="tx1">
                    <a:lumMod val="50000"/>
                    <a:lumOff val="50000"/>
                    <a:alpha val="80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cxnSp>
          <p:nvCxnSpPr>
            <p:cNvPr id="254" name="小芋泥6-20"/>
            <p:cNvCxnSpPr/>
            <p:nvPr/>
          </p:nvCxnSpPr>
          <p:spPr>
            <a:xfrm>
              <a:off x="5605269" y="5915997"/>
              <a:ext cx="2096583" cy="0"/>
            </a:xfrm>
            <a:prstGeom prst="line">
              <a:avLst/>
            </a:prstGeom>
            <a:ln w="15875">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55" name="组合 254"/>
          <p:cNvGrpSpPr/>
          <p:nvPr/>
        </p:nvGrpSpPr>
        <p:grpSpPr>
          <a:xfrm>
            <a:off x="8432249" y="3230195"/>
            <a:ext cx="2181672" cy="1221206"/>
            <a:chOff x="5520180" y="4694791"/>
            <a:chExt cx="2181672" cy="1221206"/>
          </a:xfrm>
        </p:grpSpPr>
        <p:sp>
          <p:nvSpPr>
            <p:cNvPr id="256" name="小芋泥6-21"/>
            <p:cNvSpPr/>
            <p:nvPr/>
          </p:nvSpPr>
          <p:spPr>
            <a:xfrm>
              <a:off x="5614794" y="4709030"/>
              <a:ext cx="466794" cy="402408"/>
            </a:xfrm>
            <a:prstGeom prst="hexagon">
              <a:avLst/>
            </a:prstGeom>
            <a:solidFill>
              <a:schemeClr val="bg1"/>
            </a:solidFill>
            <a:ln>
              <a:noFill/>
            </a:ln>
            <a:effectLst>
              <a:outerShdw blurRad="2286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57" name="小芋泥6-22"/>
            <p:cNvSpPr txBox="1"/>
            <p:nvPr/>
          </p:nvSpPr>
          <p:spPr>
            <a:xfrm>
              <a:off x="5614794" y="4694791"/>
              <a:ext cx="466794" cy="430887"/>
            </a:xfrm>
            <a:prstGeom prst="rect">
              <a:avLst/>
            </a:prstGeom>
            <a:noFill/>
          </p:spPr>
          <p:txBody>
            <a:bodyPr wrap="none" rtlCol="0">
              <a:spAutoFit/>
            </a:bodyPr>
            <a:lstStyle/>
            <a:p>
              <a:r>
                <a:rPr lang="zh-CN" altLang="en-US" sz="2200" dirty="0">
                  <a:solidFill>
                    <a:schemeClr val="tx1">
                      <a:lumMod val="50000"/>
                      <a:lumOff val="50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伍</a:t>
              </a:r>
            </a:p>
          </p:txBody>
        </p:sp>
        <p:sp>
          <p:nvSpPr>
            <p:cNvPr id="258" name="小芋泥6-23"/>
            <p:cNvSpPr txBox="1"/>
            <p:nvPr/>
          </p:nvSpPr>
          <p:spPr>
            <a:xfrm>
              <a:off x="5520180" y="5163121"/>
              <a:ext cx="2159566" cy="430887"/>
            </a:xfrm>
            <a:prstGeom prst="rect">
              <a:avLst/>
            </a:prstGeom>
            <a:noFill/>
          </p:spPr>
          <p:txBody>
            <a:bodyPr wrap="none" rtlCol="0">
              <a:spAutoFit/>
            </a:bodyPr>
            <a:lstStyle/>
            <a:p>
              <a:r>
                <a:rPr lang="zh-CN" altLang="en-US" sz="22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相关成果与总结</a:t>
              </a:r>
            </a:p>
          </p:txBody>
        </p:sp>
        <p:sp>
          <p:nvSpPr>
            <p:cNvPr id="259" name="小芋泥6-24"/>
            <p:cNvSpPr txBox="1"/>
            <p:nvPr/>
          </p:nvSpPr>
          <p:spPr>
            <a:xfrm>
              <a:off x="5520180" y="5575197"/>
              <a:ext cx="2062110" cy="207749"/>
            </a:xfrm>
            <a:prstGeom prst="rect">
              <a:avLst/>
            </a:prstGeom>
            <a:noFill/>
          </p:spPr>
          <p:txBody>
            <a:bodyPr wrap="square" rtlCol="0">
              <a:spAutoFit/>
            </a:bodyPr>
            <a:lstStyle/>
            <a:p>
              <a:pPr algn="dist"/>
              <a:r>
                <a:rPr lang="en-US" altLang="zh-CN" sz="750" dirty="0">
                  <a:solidFill>
                    <a:schemeClr val="tx1">
                      <a:lumMod val="50000"/>
                      <a:lumOff val="50000"/>
                      <a:alpha val="80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Related results and summary</a:t>
              </a:r>
              <a:endParaRPr lang="zh-CN" altLang="en-US" sz="750" dirty="0">
                <a:solidFill>
                  <a:schemeClr val="tx1">
                    <a:lumMod val="50000"/>
                    <a:lumOff val="50000"/>
                    <a:alpha val="80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cxnSp>
          <p:nvCxnSpPr>
            <p:cNvPr id="260" name="小芋泥6-25"/>
            <p:cNvCxnSpPr/>
            <p:nvPr/>
          </p:nvCxnSpPr>
          <p:spPr>
            <a:xfrm>
              <a:off x="5605269" y="5915997"/>
              <a:ext cx="2096583" cy="0"/>
            </a:xfrm>
            <a:prstGeom prst="line">
              <a:avLst/>
            </a:prstGeom>
            <a:ln w="15875">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pic>
        <p:nvPicPr>
          <p:cNvPr id="67" name="小芋泥14"/>
          <p:cNvPicPr>
            <a:picLocks noChangeAspect="1"/>
          </p:cNvPicPr>
          <p:nvPr/>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a:xfrm>
            <a:off x="9330309" y="229119"/>
            <a:ext cx="2166366" cy="384824"/>
          </a:xfrm>
          <a:prstGeom prst="rect">
            <a:avLst/>
          </a:prstGeom>
        </p:spPr>
      </p:pic>
      <p:pic>
        <p:nvPicPr>
          <p:cNvPr id="2" name="图片 1"/>
          <p:cNvPicPr>
            <a:picLocks noChangeAspect="1"/>
          </p:cNvPicPr>
          <p:nvPr/>
        </p:nvPicPr>
        <p:blipFill>
          <a:blip r:embed="rId3" cstate="email">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rot="3725313">
            <a:off x="277563" y="432849"/>
            <a:ext cx="1851592" cy="1659219"/>
          </a:xfrm>
          <a:prstGeom prst="rect">
            <a:avLst/>
          </a:prstGeom>
        </p:spPr>
      </p:pic>
      <p:grpSp>
        <p:nvGrpSpPr>
          <p:cNvPr id="3" name="组合 2"/>
          <p:cNvGrpSpPr/>
          <p:nvPr/>
        </p:nvGrpSpPr>
        <p:grpSpPr>
          <a:xfrm rot="192095">
            <a:off x="8610734" y="1018706"/>
            <a:ext cx="2697186" cy="1200983"/>
            <a:chOff x="8932957" y="642380"/>
            <a:chExt cx="2785640" cy="1145705"/>
          </a:xfrm>
        </p:grpSpPr>
        <p:pic>
          <p:nvPicPr>
            <p:cNvPr id="4" name="王小婷5"/>
            <p:cNvPicPr>
              <a:picLocks noChangeAspect="1"/>
            </p:cNvPicPr>
            <p:nvPr/>
          </p:nvPicPr>
          <p:blipFill rotWithShape="1">
            <a:blip r:embed="rId5" cstate="email">
              <a:duotone>
                <a:schemeClr val="bg2">
                  <a:shade val="45000"/>
                  <a:satMod val="135000"/>
                </a:schemeClr>
                <a:prstClr val="white"/>
              </a:duotone>
              <a:extLst>
                <a:ext uri="{BEBA8EAE-BF5A-486C-A8C5-ECC9F3942E4B}">
                  <a14:imgProps xmlns:a14="http://schemas.microsoft.com/office/drawing/2010/main">
                    <a14:imgLayer r:embed="rId6">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144627" y="1310235"/>
              <a:ext cx="261620" cy="182381"/>
            </a:xfrm>
            <a:prstGeom prst="rect">
              <a:avLst/>
            </a:prstGeom>
          </p:spPr>
        </p:pic>
        <p:grpSp>
          <p:nvGrpSpPr>
            <p:cNvPr id="5" name="组合 4"/>
            <p:cNvGrpSpPr/>
            <p:nvPr/>
          </p:nvGrpSpPr>
          <p:grpSpPr>
            <a:xfrm>
              <a:off x="8932957" y="642380"/>
              <a:ext cx="2785640" cy="1145705"/>
              <a:chOff x="8924792" y="701383"/>
              <a:chExt cx="2574259" cy="1058766"/>
            </a:xfrm>
          </p:grpSpPr>
          <p:pic>
            <p:nvPicPr>
              <p:cNvPr id="6" name="王小婷5"/>
              <p:cNvPicPr>
                <a:picLocks noChangeAspect="1"/>
              </p:cNvPicPr>
              <p:nvPr/>
            </p:nvPicPr>
            <p:blipFill rotWithShape="1">
              <a:blip r:embed="rId7" cstate="email">
                <a:duotone>
                  <a:schemeClr val="bg2">
                    <a:shade val="45000"/>
                    <a:satMod val="135000"/>
                  </a:schemeClr>
                  <a:prstClr val="white"/>
                </a:duotone>
                <a:extLst>
                  <a:ext uri="{BEBA8EAE-BF5A-486C-A8C5-ECC9F3942E4B}">
                    <a14:imgProps xmlns:a14="http://schemas.microsoft.com/office/drawing/2010/main">
                      <a14:imgLayer r:embed="rId8">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721078" y="1353855"/>
                <a:ext cx="777973" cy="406294"/>
              </a:xfrm>
              <a:prstGeom prst="rect">
                <a:avLst/>
              </a:prstGeom>
            </p:spPr>
          </p:pic>
          <p:pic>
            <p:nvPicPr>
              <p:cNvPr id="7" name="王小婷5"/>
              <p:cNvPicPr>
                <a:picLocks noChangeAspect="1"/>
              </p:cNvPicPr>
              <p:nvPr/>
            </p:nvPicPr>
            <p:blipFill rotWithShape="1">
              <a:blip r:embed="rId9" cstate="email">
                <a:duotone>
                  <a:schemeClr val="bg2">
                    <a:shade val="45000"/>
                    <a:satMod val="135000"/>
                  </a:schemeClr>
                  <a:prstClr val="white"/>
                </a:duotone>
                <a:extLst>
                  <a:ext uri="{BEBA8EAE-BF5A-486C-A8C5-ECC9F3942E4B}">
                    <a14:imgProps xmlns:a14="http://schemas.microsoft.com/office/drawing/2010/main">
                      <a14:imgLayer r:embed="rId10">
                        <a14:imgEffect>
                          <a14:sharpenSoften amount="40000"/>
                        </a14:imgEffect>
                      </a14:imgLayer>
                    </a14:imgProps>
                  </a:ext>
                  <a:ext uri="{28A0092B-C50C-407E-A947-70E740481C1C}">
                    <a14:useLocalDpi xmlns:a14="http://schemas.microsoft.com/office/drawing/2010/main"/>
                  </a:ext>
                </a:extLst>
              </a:blip>
              <a:srcRect t="-34640"/>
              <a:stretch>
                <a:fillRect/>
              </a:stretch>
            </p:blipFill>
            <p:spPr>
              <a:xfrm rot="21200128" flipH="1">
                <a:off x="9317043" y="735564"/>
                <a:ext cx="994265" cy="760076"/>
              </a:xfrm>
              <a:prstGeom prst="ellipse">
                <a:avLst/>
              </a:prstGeom>
            </p:spPr>
          </p:pic>
          <p:pic>
            <p:nvPicPr>
              <p:cNvPr id="8" name="王小婷5"/>
              <p:cNvPicPr>
                <a:picLocks noChangeAspect="1"/>
              </p:cNvPicPr>
              <p:nvPr/>
            </p:nvPicPr>
            <p:blipFill rotWithShape="1">
              <a:blip r:embed="rId11" cstate="email">
                <a:duotone>
                  <a:schemeClr val="bg2">
                    <a:shade val="45000"/>
                    <a:satMod val="135000"/>
                  </a:schemeClr>
                  <a:prstClr val="white"/>
                </a:duotone>
                <a:extLst>
                  <a:ext uri="{BEBA8EAE-BF5A-486C-A8C5-ECC9F3942E4B}">
                    <a14:imgProps xmlns:a14="http://schemas.microsoft.com/office/drawing/2010/main">
                      <a14:imgLayer r:embed="rId12">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590268" y="953375"/>
                <a:ext cx="261620" cy="182381"/>
              </a:xfrm>
              <a:prstGeom prst="rect">
                <a:avLst/>
              </a:prstGeom>
            </p:spPr>
          </p:pic>
          <p:pic>
            <p:nvPicPr>
              <p:cNvPr id="9" name="王小婷5"/>
              <p:cNvPicPr>
                <a:picLocks noChangeAspect="1"/>
              </p:cNvPicPr>
              <p:nvPr/>
            </p:nvPicPr>
            <p:blipFill rotWithShape="1">
              <a:blip r:embed="rId11" cstate="email">
                <a:duotone>
                  <a:schemeClr val="bg2">
                    <a:shade val="45000"/>
                    <a:satMod val="135000"/>
                  </a:schemeClr>
                  <a:prstClr val="white"/>
                </a:duotone>
                <a:extLst>
                  <a:ext uri="{BEBA8EAE-BF5A-486C-A8C5-ECC9F3942E4B}">
                    <a14:imgProps xmlns:a14="http://schemas.microsoft.com/office/drawing/2010/main">
                      <a14:imgLayer r:embed="rId12">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8924792" y="1025589"/>
                <a:ext cx="261620" cy="182381"/>
              </a:xfrm>
              <a:prstGeom prst="rect">
                <a:avLst/>
              </a:prstGeom>
            </p:spPr>
          </p:pic>
          <p:pic>
            <p:nvPicPr>
              <p:cNvPr id="10" name="王小婷5"/>
              <p:cNvPicPr>
                <a:picLocks noChangeAspect="1"/>
              </p:cNvPicPr>
              <p:nvPr/>
            </p:nvPicPr>
            <p:blipFill rotWithShape="1">
              <a:blip r:embed="rId13" cstate="email">
                <a:duotone>
                  <a:schemeClr val="bg2">
                    <a:shade val="45000"/>
                    <a:satMod val="135000"/>
                  </a:schemeClr>
                  <a:prstClr val="white"/>
                </a:duotone>
                <a:extLst>
                  <a:ext uri="{BEBA8EAE-BF5A-486C-A8C5-ECC9F3942E4B}">
                    <a14:imgProps xmlns:a14="http://schemas.microsoft.com/office/drawing/2010/main">
                      <a14:imgLayer r:embed="rId14">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9375186" y="701383"/>
                <a:ext cx="230833" cy="160919"/>
              </a:xfrm>
              <a:prstGeom prst="rect">
                <a:avLst/>
              </a:prstGeom>
            </p:spPr>
          </p:pic>
        </p:grpSp>
      </p:grpSp>
      <p:pic>
        <p:nvPicPr>
          <p:cNvPr id="11" name="王小婷10"/>
          <p:cNvPicPr>
            <a:picLocks noChangeAspect="1"/>
          </p:cNvPicPr>
          <p:nvPr/>
        </p:nvPicPr>
        <p:blipFill rotWithShape="1">
          <a:blip r:embed="rId15" cstate="email">
            <a:duotone>
              <a:schemeClr val="bg2">
                <a:shade val="45000"/>
                <a:satMod val="135000"/>
              </a:schemeClr>
              <a:prstClr val="white"/>
            </a:duotone>
            <a:extLst>
              <a:ext uri="{BEBA8EAE-BF5A-486C-A8C5-ECC9F3942E4B}">
                <a14:imgProps xmlns:a14="http://schemas.microsoft.com/office/drawing/2010/main">
                  <a14:imgLayer r:embed="rId16">
                    <a14:imgEffect>
                      <a14:sharpenSoften amount="40000"/>
                    </a14:imgEffect>
                  </a14:imgLayer>
                </a14:imgProps>
              </a:ext>
              <a:ext uri="{28A0092B-C50C-407E-A947-70E740481C1C}">
                <a14:useLocalDpi xmlns:a14="http://schemas.microsoft.com/office/drawing/2010/main"/>
              </a:ext>
            </a:extLst>
          </a:blip>
          <a:srcRect/>
          <a:stretch>
            <a:fillRect/>
          </a:stretch>
        </p:blipFill>
        <p:spPr>
          <a:xfrm>
            <a:off x="2724652" y="959563"/>
            <a:ext cx="607351" cy="2972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250"/>
                                  </p:stCondLst>
                                  <p:childTnLst>
                                    <p:set>
                                      <p:cBhvr>
                                        <p:cTn id="6" dur="1" fill="hold">
                                          <p:stCondLst>
                                            <p:cond delay="0"/>
                                          </p:stCondLst>
                                        </p:cTn>
                                        <p:tgtEl>
                                          <p:spTgt spid="215"/>
                                        </p:tgtEl>
                                        <p:attrNameLst>
                                          <p:attrName>style.visibility</p:attrName>
                                        </p:attrNameLst>
                                      </p:cBhvr>
                                      <p:to>
                                        <p:strVal val="visible"/>
                                      </p:to>
                                    </p:set>
                                    <p:animEffect transition="in" filter="wipe(left)">
                                      <p:cBhvr>
                                        <p:cTn id="7" dur="500"/>
                                        <p:tgtEl>
                                          <p:spTgt spid="215"/>
                                        </p:tgtEl>
                                      </p:cBhvr>
                                    </p:animEffect>
                                  </p:childTnLst>
                                </p:cTn>
                              </p:par>
                            </p:childTnLst>
                          </p:cTn>
                        </p:par>
                        <p:par>
                          <p:cTn id="8" fill="hold">
                            <p:stCondLst>
                              <p:cond delay="750"/>
                            </p:stCondLst>
                            <p:childTnLst>
                              <p:par>
                                <p:cTn id="9" presetID="22" presetClass="entr" presetSubtype="8" fill="hold" nodeType="afterEffect">
                                  <p:stCondLst>
                                    <p:cond delay="100"/>
                                  </p:stCondLst>
                                  <p:childTnLst>
                                    <p:set>
                                      <p:cBhvr>
                                        <p:cTn id="10" dur="1" fill="hold">
                                          <p:stCondLst>
                                            <p:cond delay="0"/>
                                          </p:stCondLst>
                                        </p:cTn>
                                        <p:tgtEl>
                                          <p:spTgt spid="237"/>
                                        </p:tgtEl>
                                        <p:attrNameLst>
                                          <p:attrName>style.visibility</p:attrName>
                                        </p:attrNameLst>
                                      </p:cBhvr>
                                      <p:to>
                                        <p:strVal val="visible"/>
                                      </p:to>
                                    </p:set>
                                    <p:animEffect transition="in" filter="wipe(left)">
                                      <p:cBhvr>
                                        <p:cTn id="11" dur="500"/>
                                        <p:tgtEl>
                                          <p:spTgt spid="237"/>
                                        </p:tgtEl>
                                      </p:cBhvr>
                                    </p:animEffect>
                                  </p:childTnLst>
                                </p:cTn>
                              </p:par>
                            </p:childTnLst>
                          </p:cTn>
                        </p:par>
                        <p:par>
                          <p:cTn id="12" fill="hold">
                            <p:stCondLst>
                              <p:cond delay="1350"/>
                            </p:stCondLst>
                            <p:childTnLst>
                              <p:par>
                                <p:cTn id="13" presetID="22" presetClass="entr" presetSubtype="8" fill="hold" nodeType="afterEffect">
                                  <p:stCondLst>
                                    <p:cond delay="200"/>
                                  </p:stCondLst>
                                  <p:childTnLst>
                                    <p:set>
                                      <p:cBhvr>
                                        <p:cTn id="14" dur="1" fill="hold">
                                          <p:stCondLst>
                                            <p:cond delay="0"/>
                                          </p:stCondLst>
                                        </p:cTn>
                                        <p:tgtEl>
                                          <p:spTgt spid="243"/>
                                        </p:tgtEl>
                                        <p:attrNameLst>
                                          <p:attrName>style.visibility</p:attrName>
                                        </p:attrNameLst>
                                      </p:cBhvr>
                                      <p:to>
                                        <p:strVal val="visible"/>
                                      </p:to>
                                    </p:set>
                                    <p:animEffect transition="in" filter="wipe(left)">
                                      <p:cBhvr>
                                        <p:cTn id="15" dur="500"/>
                                        <p:tgtEl>
                                          <p:spTgt spid="243"/>
                                        </p:tgtEl>
                                      </p:cBhvr>
                                    </p:animEffect>
                                  </p:childTnLst>
                                </p:cTn>
                              </p:par>
                            </p:childTnLst>
                          </p:cTn>
                        </p:par>
                        <p:par>
                          <p:cTn id="16" fill="hold">
                            <p:stCondLst>
                              <p:cond delay="2050"/>
                            </p:stCondLst>
                            <p:childTnLst>
                              <p:par>
                                <p:cTn id="17" presetID="22" presetClass="entr" presetSubtype="8" fill="hold" nodeType="afterEffect">
                                  <p:stCondLst>
                                    <p:cond delay="300"/>
                                  </p:stCondLst>
                                  <p:childTnLst>
                                    <p:set>
                                      <p:cBhvr>
                                        <p:cTn id="18" dur="1" fill="hold">
                                          <p:stCondLst>
                                            <p:cond delay="0"/>
                                          </p:stCondLst>
                                        </p:cTn>
                                        <p:tgtEl>
                                          <p:spTgt spid="249"/>
                                        </p:tgtEl>
                                        <p:attrNameLst>
                                          <p:attrName>style.visibility</p:attrName>
                                        </p:attrNameLst>
                                      </p:cBhvr>
                                      <p:to>
                                        <p:strVal val="visible"/>
                                      </p:to>
                                    </p:set>
                                    <p:animEffect transition="in" filter="wipe(left)">
                                      <p:cBhvr>
                                        <p:cTn id="19" dur="500"/>
                                        <p:tgtEl>
                                          <p:spTgt spid="249"/>
                                        </p:tgtEl>
                                      </p:cBhvr>
                                    </p:animEffect>
                                  </p:childTnLst>
                                </p:cTn>
                              </p:par>
                            </p:childTnLst>
                          </p:cTn>
                        </p:par>
                        <p:par>
                          <p:cTn id="20" fill="hold">
                            <p:stCondLst>
                              <p:cond delay="2850"/>
                            </p:stCondLst>
                            <p:childTnLst>
                              <p:par>
                                <p:cTn id="21" presetID="22" presetClass="entr" presetSubtype="8" fill="hold" nodeType="afterEffect">
                                  <p:stCondLst>
                                    <p:cond delay="400"/>
                                  </p:stCondLst>
                                  <p:childTnLst>
                                    <p:set>
                                      <p:cBhvr>
                                        <p:cTn id="22" dur="1" fill="hold">
                                          <p:stCondLst>
                                            <p:cond delay="0"/>
                                          </p:stCondLst>
                                        </p:cTn>
                                        <p:tgtEl>
                                          <p:spTgt spid="255"/>
                                        </p:tgtEl>
                                        <p:attrNameLst>
                                          <p:attrName>style.visibility</p:attrName>
                                        </p:attrNameLst>
                                      </p:cBhvr>
                                      <p:to>
                                        <p:strVal val="visible"/>
                                      </p:to>
                                    </p:set>
                                    <p:animEffect transition="in" filter="wipe(left)">
                                      <p:cBhvr>
                                        <p:cTn id="23"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芋泥1"/>
          <p:cNvSpPr>
            <a:spLocks noGrp="1"/>
          </p:cNvSpPr>
          <p:nvPr>
            <p:ph type="title"/>
          </p:nvPr>
        </p:nvSpPr>
        <p:spPr>
          <a:xfrm>
            <a:off x="690562" y="241024"/>
            <a:ext cx="2154436" cy="430887"/>
          </a:xfrm>
        </p:spPr>
        <p:txBody>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研究成果形式</a:t>
            </a:r>
          </a:p>
        </p:txBody>
      </p:sp>
      <p:grpSp>
        <p:nvGrpSpPr>
          <p:cNvPr id="201" name="小芋泥2"/>
          <p:cNvGrpSpPr/>
          <p:nvPr/>
        </p:nvGrpSpPr>
        <p:grpSpPr>
          <a:xfrm>
            <a:off x="815440" y="1979913"/>
            <a:ext cx="3250216" cy="1763975"/>
            <a:chOff x="810447" y="1322353"/>
            <a:chExt cx="3250216" cy="1763975"/>
          </a:xfrm>
        </p:grpSpPr>
        <p:grpSp>
          <p:nvGrpSpPr>
            <p:cNvPr id="151" name="组合 150"/>
            <p:cNvGrpSpPr/>
            <p:nvPr/>
          </p:nvGrpSpPr>
          <p:grpSpPr>
            <a:xfrm>
              <a:off x="810447" y="1322353"/>
              <a:ext cx="3250216" cy="1763975"/>
              <a:chOff x="810447" y="1322353"/>
              <a:chExt cx="3250216" cy="1763975"/>
            </a:xfrm>
          </p:grpSpPr>
          <p:sp>
            <p:nvSpPr>
              <p:cNvPr id="129" name="小芋泥2-1"/>
              <p:cNvSpPr/>
              <p:nvPr/>
            </p:nvSpPr>
            <p:spPr>
              <a:xfrm>
                <a:off x="810447" y="1363831"/>
                <a:ext cx="3250216" cy="1722497"/>
              </a:xfrm>
              <a:prstGeom prst="roundRect">
                <a:avLst>
                  <a:gd name="adj" fmla="val 6600"/>
                </a:avLst>
              </a:prstGeom>
              <a:solidFill>
                <a:schemeClr val="accent1"/>
              </a:solidFill>
            </p:spPr>
            <p:txBody>
              <a:bodyPr wrap="none"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kern="0" dirty="0">
                  <a:solidFill>
                    <a:srgbClr val="FFFFFF"/>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50" name="小芋泥2-2"/>
              <p:cNvSpPr/>
              <p:nvPr/>
            </p:nvSpPr>
            <p:spPr>
              <a:xfrm>
                <a:off x="810447" y="1322353"/>
                <a:ext cx="3250216" cy="1722497"/>
              </a:xfrm>
              <a:prstGeom prst="roundRect">
                <a:avLst>
                  <a:gd name="adj" fmla="val 6600"/>
                </a:avLst>
              </a:prstGeom>
              <a:solidFill>
                <a:schemeClr val="bg1"/>
              </a:solid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nvGrpSpPr>
            <p:cNvPr id="153" name="组合 152"/>
            <p:cNvGrpSpPr/>
            <p:nvPr/>
          </p:nvGrpSpPr>
          <p:grpSpPr>
            <a:xfrm>
              <a:off x="955422" y="1470199"/>
              <a:ext cx="2960267" cy="1420653"/>
              <a:chOff x="879258" y="1437242"/>
              <a:chExt cx="2960267" cy="1420653"/>
            </a:xfrm>
          </p:grpSpPr>
          <p:grpSp>
            <p:nvGrpSpPr>
              <p:cNvPr id="152" name="组合 151"/>
              <p:cNvGrpSpPr/>
              <p:nvPr/>
            </p:nvGrpSpPr>
            <p:grpSpPr>
              <a:xfrm>
                <a:off x="879258" y="1437242"/>
                <a:ext cx="1467068" cy="573345"/>
                <a:chOff x="864969" y="1437242"/>
                <a:chExt cx="1467068" cy="573345"/>
              </a:xfrm>
            </p:grpSpPr>
            <p:sp>
              <p:nvSpPr>
                <p:cNvPr id="9" name="小芋泥2-3"/>
                <p:cNvSpPr txBox="1"/>
                <p:nvPr/>
              </p:nvSpPr>
              <p:spPr>
                <a:xfrm>
                  <a:off x="864969" y="1437242"/>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ct val="0"/>
                    </a:spcBef>
                    <a:buFontTx/>
                    <a:buNone/>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sp>
              <p:nvSpPr>
                <p:cNvPr id="62" name="小芋泥2-4"/>
                <p:cNvSpPr/>
                <p:nvPr/>
              </p:nvSpPr>
              <p:spPr>
                <a:xfrm>
                  <a:off x="971581" y="1845487"/>
                  <a:ext cx="1314419" cy="165100"/>
                </a:xfrm>
                <a:custGeom>
                  <a:avLst/>
                  <a:gdLst>
                    <a:gd name="connsiteX0" fmla="*/ 0 w 2387600"/>
                    <a:gd name="connsiteY0" fmla="*/ 6350 h 165100"/>
                    <a:gd name="connsiteX1" fmla="*/ 609600 w 2387600"/>
                    <a:gd name="connsiteY1" fmla="*/ 6350 h 165100"/>
                    <a:gd name="connsiteX2" fmla="*/ 527050 w 2387600"/>
                    <a:gd name="connsiteY2" fmla="*/ 165100 h 165100"/>
                    <a:gd name="connsiteX3" fmla="*/ 742950 w 2387600"/>
                    <a:gd name="connsiteY3" fmla="*/ 0 h 165100"/>
                    <a:gd name="connsiteX4" fmla="*/ 2387600 w 2387600"/>
                    <a:gd name="connsiteY4" fmla="*/ 0 h 165100"/>
                    <a:gd name="connsiteX0-1" fmla="*/ 0 w 3482975"/>
                    <a:gd name="connsiteY0-2" fmla="*/ 6350 h 165100"/>
                    <a:gd name="connsiteX1-3" fmla="*/ 609600 w 3482975"/>
                    <a:gd name="connsiteY1-4" fmla="*/ 6350 h 165100"/>
                    <a:gd name="connsiteX2-5" fmla="*/ 527050 w 3482975"/>
                    <a:gd name="connsiteY2-6" fmla="*/ 165100 h 165100"/>
                    <a:gd name="connsiteX3-7" fmla="*/ 742950 w 3482975"/>
                    <a:gd name="connsiteY3-8" fmla="*/ 0 h 165100"/>
                    <a:gd name="connsiteX4-9" fmla="*/ 3482975 w 3482975"/>
                    <a:gd name="connsiteY4-10" fmla="*/ 0 h 1651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82975" h="165100">
                      <a:moveTo>
                        <a:pt x="0" y="6350"/>
                      </a:moveTo>
                      <a:lnTo>
                        <a:pt x="609600" y="6350"/>
                      </a:lnTo>
                      <a:lnTo>
                        <a:pt x="527050" y="165100"/>
                      </a:lnTo>
                      <a:lnTo>
                        <a:pt x="742950" y="0"/>
                      </a:lnTo>
                      <a:lnTo>
                        <a:pt x="3482975" y="0"/>
                      </a:lnTo>
                    </a:path>
                  </a:pathLst>
                </a:custGeom>
                <a:gradFill>
                  <a:gsLst>
                    <a:gs pos="17000">
                      <a:schemeClr val="accent1">
                        <a:alpha val="0"/>
                      </a:schemeClr>
                    </a:gs>
                    <a:gs pos="100000">
                      <a:schemeClr val="accent1">
                        <a:alpha val="28000"/>
                      </a:schemeClr>
                    </a:gs>
                  </a:gsLst>
                  <a:lin ang="0" scaled="0"/>
                </a:gradFill>
                <a:ln w="12700" cap="rnd">
                  <a:gradFill>
                    <a:gsLst>
                      <a:gs pos="0">
                        <a:schemeClr val="accent1">
                          <a:alpha val="0"/>
                        </a:schemeClr>
                      </a:gs>
                      <a:gs pos="100000">
                        <a:schemeClr val="accent1"/>
                      </a:gs>
                    </a:gsLst>
                    <a:lin ang="10800000" scaled="0"/>
                  </a:gra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141" name="小芋泥2-5"/>
              <p:cNvSpPr/>
              <p:nvPr/>
            </p:nvSpPr>
            <p:spPr>
              <a:xfrm>
                <a:off x="983955" y="2044787"/>
                <a:ext cx="2855570" cy="813108"/>
              </a:xfrm>
              <a:prstGeom prst="rect">
                <a:avLst/>
              </a:prstGeom>
              <a:effec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30000"/>
                  </a:lnSpc>
                  <a:spcBef>
                    <a:spcPts val="0"/>
                  </a:spcBef>
                  <a:buClr>
                    <a:srgbClr val="183882"/>
                  </a:buClr>
                  <a:buSzTx/>
                  <a:buFontTx/>
                  <a:buNone/>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在这里输入你的正文阐述与关键词标题相关的具体内容在这里输入你的正文阐述与关键词标题</a:t>
                </a:r>
              </a:p>
            </p:txBody>
          </p:sp>
        </p:grpSp>
      </p:grpSp>
      <p:grpSp>
        <p:nvGrpSpPr>
          <p:cNvPr id="67" name="小芋泥3"/>
          <p:cNvGrpSpPr/>
          <p:nvPr/>
        </p:nvGrpSpPr>
        <p:grpSpPr>
          <a:xfrm>
            <a:off x="4470892" y="1979913"/>
            <a:ext cx="3250216" cy="1763975"/>
            <a:chOff x="810447" y="1322353"/>
            <a:chExt cx="3250216" cy="1763975"/>
          </a:xfrm>
        </p:grpSpPr>
        <p:grpSp>
          <p:nvGrpSpPr>
            <p:cNvPr id="68" name="组合 67"/>
            <p:cNvGrpSpPr/>
            <p:nvPr/>
          </p:nvGrpSpPr>
          <p:grpSpPr>
            <a:xfrm>
              <a:off x="810447" y="1322353"/>
              <a:ext cx="3250216" cy="1763975"/>
              <a:chOff x="810447" y="1322353"/>
              <a:chExt cx="3250216" cy="1763975"/>
            </a:xfrm>
          </p:grpSpPr>
          <p:sp>
            <p:nvSpPr>
              <p:cNvPr id="75" name="小芋泥3-1"/>
              <p:cNvSpPr/>
              <p:nvPr/>
            </p:nvSpPr>
            <p:spPr>
              <a:xfrm>
                <a:off x="810447" y="1363831"/>
                <a:ext cx="3250216" cy="1722497"/>
              </a:xfrm>
              <a:prstGeom prst="roundRect">
                <a:avLst>
                  <a:gd name="adj" fmla="val 6600"/>
                </a:avLst>
              </a:prstGeom>
              <a:solidFill>
                <a:schemeClr val="accent1"/>
              </a:solidFill>
            </p:spPr>
            <p:txBody>
              <a:bodyPr wrap="none"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kern="0" dirty="0">
                  <a:solidFill>
                    <a:srgbClr val="FFFFFF"/>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76" name="小芋泥3-2"/>
              <p:cNvSpPr/>
              <p:nvPr/>
            </p:nvSpPr>
            <p:spPr>
              <a:xfrm>
                <a:off x="810447" y="1322353"/>
                <a:ext cx="3250216" cy="1722497"/>
              </a:xfrm>
              <a:prstGeom prst="roundRect">
                <a:avLst>
                  <a:gd name="adj" fmla="val 6600"/>
                </a:avLst>
              </a:prstGeom>
              <a:solidFill>
                <a:schemeClr val="bg1"/>
              </a:solid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nvGrpSpPr>
            <p:cNvPr id="69" name="组合 68"/>
            <p:cNvGrpSpPr/>
            <p:nvPr/>
          </p:nvGrpSpPr>
          <p:grpSpPr>
            <a:xfrm>
              <a:off x="955422" y="1470199"/>
              <a:ext cx="2960267" cy="1420653"/>
              <a:chOff x="879258" y="1437242"/>
              <a:chExt cx="2960267" cy="1420653"/>
            </a:xfrm>
          </p:grpSpPr>
          <p:grpSp>
            <p:nvGrpSpPr>
              <p:cNvPr id="71" name="组合 70"/>
              <p:cNvGrpSpPr/>
              <p:nvPr/>
            </p:nvGrpSpPr>
            <p:grpSpPr>
              <a:xfrm>
                <a:off x="879258" y="1437242"/>
                <a:ext cx="1467068" cy="573345"/>
                <a:chOff x="864969" y="1437242"/>
                <a:chExt cx="1467068" cy="573345"/>
              </a:xfrm>
            </p:grpSpPr>
            <p:sp>
              <p:nvSpPr>
                <p:cNvPr id="73" name="小芋泥3-3"/>
                <p:cNvSpPr txBox="1"/>
                <p:nvPr/>
              </p:nvSpPr>
              <p:spPr>
                <a:xfrm>
                  <a:off x="864969" y="1437242"/>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ct val="0"/>
                    </a:spcBef>
                    <a:buFontTx/>
                    <a:buNone/>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sp>
              <p:nvSpPr>
                <p:cNvPr id="74" name="小芋泥3-4"/>
                <p:cNvSpPr/>
                <p:nvPr/>
              </p:nvSpPr>
              <p:spPr>
                <a:xfrm>
                  <a:off x="971581" y="1845487"/>
                  <a:ext cx="1314419" cy="165100"/>
                </a:xfrm>
                <a:custGeom>
                  <a:avLst/>
                  <a:gdLst>
                    <a:gd name="connsiteX0" fmla="*/ 0 w 2387600"/>
                    <a:gd name="connsiteY0" fmla="*/ 6350 h 165100"/>
                    <a:gd name="connsiteX1" fmla="*/ 609600 w 2387600"/>
                    <a:gd name="connsiteY1" fmla="*/ 6350 h 165100"/>
                    <a:gd name="connsiteX2" fmla="*/ 527050 w 2387600"/>
                    <a:gd name="connsiteY2" fmla="*/ 165100 h 165100"/>
                    <a:gd name="connsiteX3" fmla="*/ 742950 w 2387600"/>
                    <a:gd name="connsiteY3" fmla="*/ 0 h 165100"/>
                    <a:gd name="connsiteX4" fmla="*/ 2387600 w 2387600"/>
                    <a:gd name="connsiteY4" fmla="*/ 0 h 165100"/>
                    <a:gd name="connsiteX0-1" fmla="*/ 0 w 3482975"/>
                    <a:gd name="connsiteY0-2" fmla="*/ 6350 h 165100"/>
                    <a:gd name="connsiteX1-3" fmla="*/ 609600 w 3482975"/>
                    <a:gd name="connsiteY1-4" fmla="*/ 6350 h 165100"/>
                    <a:gd name="connsiteX2-5" fmla="*/ 527050 w 3482975"/>
                    <a:gd name="connsiteY2-6" fmla="*/ 165100 h 165100"/>
                    <a:gd name="connsiteX3-7" fmla="*/ 742950 w 3482975"/>
                    <a:gd name="connsiteY3-8" fmla="*/ 0 h 165100"/>
                    <a:gd name="connsiteX4-9" fmla="*/ 3482975 w 3482975"/>
                    <a:gd name="connsiteY4-10" fmla="*/ 0 h 1651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82975" h="165100">
                      <a:moveTo>
                        <a:pt x="0" y="6350"/>
                      </a:moveTo>
                      <a:lnTo>
                        <a:pt x="609600" y="6350"/>
                      </a:lnTo>
                      <a:lnTo>
                        <a:pt x="527050" y="165100"/>
                      </a:lnTo>
                      <a:lnTo>
                        <a:pt x="742950" y="0"/>
                      </a:lnTo>
                      <a:lnTo>
                        <a:pt x="3482975" y="0"/>
                      </a:lnTo>
                    </a:path>
                  </a:pathLst>
                </a:custGeom>
                <a:gradFill>
                  <a:gsLst>
                    <a:gs pos="17000">
                      <a:schemeClr val="accent1">
                        <a:alpha val="0"/>
                      </a:schemeClr>
                    </a:gs>
                    <a:gs pos="100000">
                      <a:schemeClr val="accent1">
                        <a:alpha val="28000"/>
                      </a:schemeClr>
                    </a:gs>
                  </a:gsLst>
                  <a:lin ang="0" scaled="0"/>
                </a:gradFill>
                <a:ln w="12700" cap="rnd">
                  <a:gradFill>
                    <a:gsLst>
                      <a:gs pos="0">
                        <a:schemeClr val="accent1">
                          <a:alpha val="0"/>
                        </a:schemeClr>
                      </a:gs>
                      <a:gs pos="100000">
                        <a:schemeClr val="accent1"/>
                      </a:gs>
                    </a:gsLst>
                    <a:lin ang="10800000" scaled="0"/>
                  </a:gra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72" name="小芋泥3-5"/>
              <p:cNvSpPr/>
              <p:nvPr/>
            </p:nvSpPr>
            <p:spPr>
              <a:xfrm>
                <a:off x="983955" y="2044787"/>
                <a:ext cx="2855570" cy="813108"/>
              </a:xfrm>
              <a:prstGeom prst="rect">
                <a:avLst/>
              </a:prstGeom>
              <a:effec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30000"/>
                  </a:lnSpc>
                  <a:spcBef>
                    <a:spcPts val="0"/>
                  </a:spcBef>
                  <a:buClr>
                    <a:srgbClr val="183882"/>
                  </a:buClr>
                  <a:buSzTx/>
                  <a:buFontTx/>
                  <a:buNone/>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在这里输入你的正文阐述与关键词标题相关的具体内容在这里输入你的正文阐述与关键词标题</a:t>
                </a:r>
              </a:p>
            </p:txBody>
          </p:sp>
        </p:grpSp>
      </p:grpSp>
      <p:grpSp>
        <p:nvGrpSpPr>
          <p:cNvPr id="77" name="小芋泥4"/>
          <p:cNvGrpSpPr/>
          <p:nvPr/>
        </p:nvGrpSpPr>
        <p:grpSpPr>
          <a:xfrm>
            <a:off x="8126345" y="1979913"/>
            <a:ext cx="3250216" cy="1763975"/>
            <a:chOff x="810447" y="1322353"/>
            <a:chExt cx="3250216" cy="1763975"/>
          </a:xfrm>
        </p:grpSpPr>
        <p:grpSp>
          <p:nvGrpSpPr>
            <p:cNvPr id="78" name="组合 77"/>
            <p:cNvGrpSpPr/>
            <p:nvPr/>
          </p:nvGrpSpPr>
          <p:grpSpPr>
            <a:xfrm>
              <a:off x="810447" y="1322353"/>
              <a:ext cx="3250216" cy="1763975"/>
              <a:chOff x="810447" y="1322353"/>
              <a:chExt cx="3250216" cy="1763975"/>
            </a:xfrm>
          </p:grpSpPr>
          <p:sp>
            <p:nvSpPr>
              <p:cNvPr id="84" name="小芋泥4-1"/>
              <p:cNvSpPr/>
              <p:nvPr/>
            </p:nvSpPr>
            <p:spPr>
              <a:xfrm>
                <a:off x="810447" y="1363831"/>
                <a:ext cx="3250216" cy="1722497"/>
              </a:xfrm>
              <a:prstGeom prst="roundRect">
                <a:avLst>
                  <a:gd name="adj" fmla="val 6600"/>
                </a:avLst>
              </a:prstGeom>
              <a:solidFill>
                <a:schemeClr val="accent1"/>
              </a:solidFill>
            </p:spPr>
            <p:txBody>
              <a:bodyPr wrap="none"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kern="0" dirty="0">
                  <a:solidFill>
                    <a:srgbClr val="FFFFFF"/>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85" name="小芋泥4-2"/>
              <p:cNvSpPr/>
              <p:nvPr/>
            </p:nvSpPr>
            <p:spPr>
              <a:xfrm>
                <a:off x="810447" y="1322353"/>
                <a:ext cx="3250216" cy="1722497"/>
              </a:xfrm>
              <a:prstGeom prst="roundRect">
                <a:avLst>
                  <a:gd name="adj" fmla="val 6600"/>
                </a:avLst>
              </a:prstGeom>
              <a:solidFill>
                <a:schemeClr val="bg1"/>
              </a:solid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nvGrpSpPr>
            <p:cNvPr id="79" name="组合 78"/>
            <p:cNvGrpSpPr/>
            <p:nvPr/>
          </p:nvGrpSpPr>
          <p:grpSpPr>
            <a:xfrm>
              <a:off x="955422" y="1470199"/>
              <a:ext cx="2960267" cy="1420653"/>
              <a:chOff x="879258" y="1437242"/>
              <a:chExt cx="2960267" cy="1420653"/>
            </a:xfrm>
          </p:grpSpPr>
          <p:grpSp>
            <p:nvGrpSpPr>
              <p:cNvPr id="80" name="组合 79"/>
              <p:cNvGrpSpPr/>
              <p:nvPr/>
            </p:nvGrpSpPr>
            <p:grpSpPr>
              <a:xfrm>
                <a:off x="879258" y="1437242"/>
                <a:ext cx="1467068" cy="573345"/>
                <a:chOff x="864969" y="1437242"/>
                <a:chExt cx="1467068" cy="573345"/>
              </a:xfrm>
            </p:grpSpPr>
            <p:sp>
              <p:nvSpPr>
                <p:cNvPr id="82" name="小芋泥4-3"/>
                <p:cNvSpPr txBox="1"/>
                <p:nvPr/>
              </p:nvSpPr>
              <p:spPr>
                <a:xfrm>
                  <a:off x="864969" y="1437242"/>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ct val="0"/>
                    </a:spcBef>
                    <a:buFontTx/>
                    <a:buNone/>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sp>
              <p:nvSpPr>
                <p:cNvPr id="83" name="小芋泥4-4"/>
                <p:cNvSpPr/>
                <p:nvPr/>
              </p:nvSpPr>
              <p:spPr>
                <a:xfrm>
                  <a:off x="971581" y="1845487"/>
                  <a:ext cx="1314419" cy="165100"/>
                </a:xfrm>
                <a:custGeom>
                  <a:avLst/>
                  <a:gdLst>
                    <a:gd name="connsiteX0" fmla="*/ 0 w 2387600"/>
                    <a:gd name="connsiteY0" fmla="*/ 6350 h 165100"/>
                    <a:gd name="connsiteX1" fmla="*/ 609600 w 2387600"/>
                    <a:gd name="connsiteY1" fmla="*/ 6350 h 165100"/>
                    <a:gd name="connsiteX2" fmla="*/ 527050 w 2387600"/>
                    <a:gd name="connsiteY2" fmla="*/ 165100 h 165100"/>
                    <a:gd name="connsiteX3" fmla="*/ 742950 w 2387600"/>
                    <a:gd name="connsiteY3" fmla="*/ 0 h 165100"/>
                    <a:gd name="connsiteX4" fmla="*/ 2387600 w 2387600"/>
                    <a:gd name="connsiteY4" fmla="*/ 0 h 165100"/>
                    <a:gd name="connsiteX0-1" fmla="*/ 0 w 3482975"/>
                    <a:gd name="connsiteY0-2" fmla="*/ 6350 h 165100"/>
                    <a:gd name="connsiteX1-3" fmla="*/ 609600 w 3482975"/>
                    <a:gd name="connsiteY1-4" fmla="*/ 6350 h 165100"/>
                    <a:gd name="connsiteX2-5" fmla="*/ 527050 w 3482975"/>
                    <a:gd name="connsiteY2-6" fmla="*/ 165100 h 165100"/>
                    <a:gd name="connsiteX3-7" fmla="*/ 742950 w 3482975"/>
                    <a:gd name="connsiteY3-8" fmla="*/ 0 h 165100"/>
                    <a:gd name="connsiteX4-9" fmla="*/ 3482975 w 3482975"/>
                    <a:gd name="connsiteY4-10" fmla="*/ 0 h 1651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82975" h="165100">
                      <a:moveTo>
                        <a:pt x="0" y="6350"/>
                      </a:moveTo>
                      <a:lnTo>
                        <a:pt x="609600" y="6350"/>
                      </a:lnTo>
                      <a:lnTo>
                        <a:pt x="527050" y="165100"/>
                      </a:lnTo>
                      <a:lnTo>
                        <a:pt x="742950" y="0"/>
                      </a:lnTo>
                      <a:lnTo>
                        <a:pt x="3482975" y="0"/>
                      </a:lnTo>
                    </a:path>
                  </a:pathLst>
                </a:custGeom>
                <a:gradFill>
                  <a:gsLst>
                    <a:gs pos="17000">
                      <a:schemeClr val="accent1">
                        <a:alpha val="0"/>
                      </a:schemeClr>
                    </a:gs>
                    <a:gs pos="100000">
                      <a:schemeClr val="accent1">
                        <a:alpha val="28000"/>
                      </a:schemeClr>
                    </a:gs>
                  </a:gsLst>
                  <a:lin ang="0" scaled="0"/>
                </a:gradFill>
                <a:ln w="12700" cap="rnd">
                  <a:gradFill>
                    <a:gsLst>
                      <a:gs pos="0">
                        <a:schemeClr val="accent1">
                          <a:alpha val="0"/>
                        </a:schemeClr>
                      </a:gs>
                      <a:gs pos="100000">
                        <a:schemeClr val="accent1"/>
                      </a:gs>
                    </a:gsLst>
                    <a:lin ang="10800000" scaled="0"/>
                  </a:gra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81" name="小芋泥4-5"/>
              <p:cNvSpPr/>
              <p:nvPr/>
            </p:nvSpPr>
            <p:spPr>
              <a:xfrm>
                <a:off x="983955" y="2044787"/>
                <a:ext cx="2855570" cy="813108"/>
              </a:xfrm>
              <a:prstGeom prst="rect">
                <a:avLst/>
              </a:prstGeom>
              <a:effec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30000"/>
                  </a:lnSpc>
                  <a:spcBef>
                    <a:spcPts val="0"/>
                  </a:spcBef>
                  <a:buClr>
                    <a:srgbClr val="183882"/>
                  </a:buClr>
                  <a:buSzTx/>
                  <a:buFontTx/>
                  <a:buNone/>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在这里输入你的正文阐述与关键词标题相关的具体内容在这里输入你的正文阐述与关键词标题</a:t>
                </a:r>
              </a:p>
            </p:txBody>
          </p:sp>
        </p:grpSp>
      </p:grpSp>
      <p:grpSp>
        <p:nvGrpSpPr>
          <p:cNvPr id="88" name="小芋泥5"/>
          <p:cNvGrpSpPr/>
          <p:nvPr/>
        </p:nvGrpSpPr>
        <p:grpSpPr>
          <a:xfrm>
            <a:off x="815440" y="4178544"/>
            <a:ext cx="3250216" cy="1763975"/>
            <a:chOff x="810447" y="1322353"/>
            <a:chExt cx="3250216" cy="1763975"/>
          </a:xfrm>
        </p:grpSpPr>
        <p:grpSp>
          <p:nvGrpSpPr>
            <p:cNvPr id="107" name="组合 106"/>
            <p:cNvGrpSpPr/>
            <p:nvPr/>
          </p:nvGrpSpPr>
          <p:grpSpPr>
            <a:xfrm>
              <a:off x="810447" y="1322353"/>
              <a:ext cx="3250216" cy="1763975"/>
              <a:chOff x="810447" y="1322353"/>
              <a:chExt cx="3250216" cy="1763975"/>
            </a:xfrm>
          </p:grpSpPr>
          <p:sp>
            <p:nvSpPr>
              <p:cNvPr id="113" name="小芋泥5-1"/>
              <p:cNvSpPr/>
              <p:nvPr/>
            </p:nvSpPr>
            <p:spPr>
              <a:xfrm>
                <a:off x="810447" y="1363831"/>
                <a:ext cx="3250216" cy="1722497"/>
              </a:xfrm>
              <a:prstGeom prst="roundRect">
                <a:avLst>
                  <a:gd name="adj" fmla="val 6600"/>
                </a:avLst>
              </a:prstGeom>
              <a:solidFill>
                <a:schemeClr val="accent1"/>
              </a:solidFill>
            </p:spPr>
            <p:txBody>
              <a:bodyPr wrap="none"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kern="0" dirty="0">
                  <a:solidFill>
                    <a:srgbClr val="FFFFFF"/>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14" name="小芋泥5-2"/>
              <p:cNvSpPr/>
              <p:nvPr/>
            </p:nvSpPr>
            <p:spPr>
              <a:xfrm>
                <a:off x="810447" y="1322353"/>
                <a:ext cx="3250216" cy="1722497"/>
              </a:xfrm>
              <a:prstGeom prst="roundRect">
                <a:avLst>
                  <a:gd name="adj" fmla="val 6600"/>
                </a:avLst>
              </a:prstGeom>
              <a:solidFill>
                <a:schemeClr val="bg1"/>
              </a:solid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nvGrpSpPr>
            <p:cNvPr id="108" name="组合 107"/>
            <p:cNvGrpSpPr/>
            <p:nvPr/>
          </p:nvGrpSpPr>
          <p:grpSpPr>
            <a:xfrm>
              <a:off x="955422" y="1470199"/>
              <a:ext cx="2960267" cy="1420653"/>
              <a:chOff x="879258" y="1437242"/>
              <a:chExt cx="2960267" cy="1420653"/>
            </a:xfrm>
          </p:grpSpPr>
          <p:grpSp>
            <p:nvGrpSpPr>
              <p:cNvPr id="109" name="组合 108"/>
              <p:cNvGrpSpPr/>
              <p:nvPr/>
            </p:nvGrpSpPr>
            <p:grpSpPr>
              <a:xfrm>
                <a:off x="879258" y="1437242"/>
                <a:ext cx="1467068" cy="573345"/>
                <a:chOff x="864969" y="1437242"/>
                <a:chExt cx="1467068" cy="573345"/>
              </a:xfrm>
            </p:grpSpPr>
            <p:sp>
              <p:nvSpPr>
                <p:cNvPr id="111" name="小芋泥5-3"/>
                <p:cNvSpPr txBox="1"/>
                <p:nvPr/>
              </p:nvSpPr>
              <p:spPr>
                <a:xfrm>
                  <a:off x="864969" y="1437242"/>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ct val="0"/>
                    </a:spcBef>
                    <a:buFontTx/>
                    <a:buNone/>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sp>
              <p:nvSpPr>
                <p:cNvPr id="112" name="小芋泥5-4"/>
                <p:cNvSpPr/>
                <p:nvPr/>
              </p:nvSpPr>
              <p:spPr>
                <a:xfrm>
                  <a:off x="971581" y="1845487"/>
                  <a:ext cx="1314419" cy="165100"/>
                </a:xfrm>
                <a:custGeom>
                  <a:avLst/>
                  <a:gdLst>
                    <a:gd name="connsiteX0" fmla="*/ 0 w 2387600"/>
                    <a:gd name="connsiteY0" fmla="*/ 6350 h 165100"/>
                    <a:gd name="connsiteX1" fmla="*/ 609600 w 2387600"/>
                    <a:gd name="connsiteY1" fmla="*/ 6350 h 165100"/>
                    <a:gd name="connsiteX2" fmla="*/ 527050 w 2387600"/>
                    <a:gd name="connsiteY2" fmla="*/ 165100 h 165100"/>
                    <a:gd name="connsiteX3" fmla="*/ 742950 w 2387600"/>
                    <a:gd name="connsiteY3" fmla="*/ 0 h 165100"/>
                    <a:gd name="connsiteX4" fmla="*/ 2387600 w 2387600"/>
                    <a:gd name="connsiteY4" fmla="*/ 0 h 165100"/>
                    <a:gd name="connsiteX0-1" fmla="*/ 0 w 3482975"/>
                    <a:gd name="connsiteY0-2" fmla="*/ 6350 h 165100"/>
                    <a:gd name="connsiteX1-3" fmla="*/ 609600 w 3482975"/>
                    <a:gd name="connsiteY1-4" fmla="*/ 6350 h 165100"/>
                    <a:gd name="connsiteX2-5" fmla="*/ 527050 w 3482975"/>
                    <a:gd name="connsiteY2-6" fmla="*/ 165100 h 165100"/>
                    <a:gd name="connsiteX3-7" fmla="*/ 742950 w 3482975"/>
                    <a:gd name="connsiteY3-8" fmla="*/ 0 h 165100"/>
                    <a:gd name="connsiteX4-9" fmla="*/ 3482975 w 3482975"/>
                    <a:gd name="connsiteY4-10" fmla="*/ 0 h 1651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82975" h="165100">
                      <a:moveTo>
                        <a:pt x="0" y="6350"/>
                      </a:moveTo>
                      <a:lnTo>
                        <a:pt x="609600" y="6350"/>
                      </a:lnTo>
                      <a:lnTo>
                        <a:pt x="527050" y="165100"/>
                      </a:lnTo>
                      <a:lnTo>
                        <a:pt x="742950" y="0"/>
                      </a:lnTo>
                      <a:lnTo>
                        <a:pt x="3482975" y="0"/>
                      </a:lnTo>
                    </a:path>
                  </a:pathLst>
                </a:custGeom>
                <a:gradFill>
                  <a:gsLst>
                    <a:gs pos="17000">
                      <a:schemeClr val="accent1">
                        <a:alpha val="0"/>
                      </a:schemeClr>
                    </a:gs>
                    <a:gs pos="100000">
                      <a:schemeClr val="accent1">
                        <a:alpha val="28000"/>
                      </a:schemeClr>
                    </a:gs>
                  </a:gsLst>
                  <a:lin ang="0" scaled="0"/>
                </a:gradFill>
                <a:ln w="12700" cap="rnd">
                  <a:gradFill>
                    <a:gsLst>
                      <a:gs pos="0">
                        <a:schemeClr val="accent1">
                          <a:alpha val="0"/>
                        </a:schemeClr>
                      </a:gs>
                      <a:gs pos="100000">
                        <a:schemeClr val="accent1"/>
                      </a:gs>
                    </a:gsLst>
                    <a:lin ang="10800000" scaled="0"/>
                  </a:gra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110" name="小芋泥5-5"/>
              <p:cNvSpPr/>
              <p:nvPr/>
            </p:nvSpPr>
            <p:spPr>
              <a:xfrm>
                <a:off x="983955" y="2044787"/>
                <a:ext cx="2855570" cy="813108"/>
              </a:xfrm>
              <a:prstGeom prst="rect">
                <a:avLst/>
              </a:prstGeom>
              <a:effec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30000"/>
                  </a:lnSpc>
                  <a:spcBef>
                    <a:spcPts val="0"/>
                  </a:spcBef>
                  <a:buClr>
                    <a:srgbClr val="183882"/>
                  </a:buClr>
                  <a:buSzTx/>
                  <a:buFontTx/>
                  <a:buNone/>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在这里输入你的正文阐述与关键词标题相关的具体内容在这里输入你的正文阐述与关键词标题</a:t>
                </a:r>
              </a:p>
            </p:txBody>
          </p:sp>
        </p:grpSp>
      </p:grpSp>
      <p:grpSp>
        <p:nvGrpSpPr>
          <p:cNvPr id="89" name="小芋泥6"/>
          <p:cNvGrpSpPr/>
          <p:nvPr/>
        </p:nvGrpSpPr>
        <p:grpSpPr>
          <a:xfrm>
            <a:off x="4470892" y="4178544"/>
            <a:ext cx="3250216" cy="1763975"/>
            <a:chOff x="810447" y="1322353"/>
            <a:chExt cx="3250216" cy="1763975"/>
          </a:xfrm>
        </p:grpSpPr>
        <p:grpSp>
          <p:nvGrpSpPr>
            <p:cNvPr id="99" name="组合 98"/>
            <p:cNvGrpSpPr/>
            <p:nvPr/>
          </p:nvGrpSpPr>
          <p:grpSpPr>
            <a:xfrm>
              <a:off x="810447" y="1322353"/>
              <a:ext cx="3250216" cy="1763975"/>
              <a:chOff x="810447" y="1322353"/>
              <a:chExt cx="3250216" cy="1763975"/>
            </a:xfrm>
          </p:grpSpPr>
          <p:sp>
            <p:nvSpPr>
              <p:cNvPr id="105" name="小芋泥6-1"/>
              <p:cNvSpPr/>
              <p:nvPr/>
            </p:nvSpPr>
            <p:spPr>
              <a:xfrm>
                <a:off x="810447" y="1363831"/>
                <a:ext cx="3250216" cy="1722497"/>
              </a:xfrm>
              <a:prstGeom prst="roundRect">
                <a:avLst>
                  <a:gd name="adj" fmla="val 6600"/>
                </a:avLst>
              </a:prstGeom>
              <a:solidFill>
                <a:schemeClr val="accent1"/>
              </a:solidFill>
            </p:spPr>
            <p:txBody>
              <a:bodyPr wrap="none"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kern="0" dirty="0">
                  <a:solidFill>
                    <a:srgbClr val="FFFFFF"/>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06" name="小芋泥6-2"/>
              <p:cNvSpPr/>
              <p:nvPr/>
            </p:nvSpPr>
            <p:spPr>
              <a:xfrm>
                <a:off x="810447" y="1322353"/>
                <a:ext cx="3250216" cy="1722497"/>
              </a:xfrm>
              <a:prstGeom prst="roundRect">
                <a:avLst>
                  <a:gd name="adj" fmla="val 6600"/>
                </a:avLst>
              </a:prstGeom>
              <a:solidFill>
                <a:schemeClr val="bg1"/>
              </a:solid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nvGrpSpPr>
            <p:cNvPr id="100" name="组合 99"/>
            <p:cNvGrpSpPr/>
            <p:nvPr/>
          </p:nvGrpSpPr>
          <p:grpSpPr>
            <a:xfrm>
              <a:off x="955422" y="1470199"/>
              <a:ext cx="2960267" cy="1420653"/>
              <a:chOff x="879258" y="1437242"/>
              <a:chExt cx="2960267" cy="1420653"/>
            </a:xfrm>
          </p:grpSpPr>
          <p:grpSp>
            <p:nvGrpSpPr>
              <p:cNvPr id="101" name="组合 100"/>
              <p:cNvGrpSpPr/>
              <p:nvPr/>
            </p:nvGrpSpPr>
            <p:grpSpPr>
              <a:xfrm>
                <a:off x="879258" y="1437242"/>
                <a:ext cx="1467068" cy="573345"/>
                <a:chOff x="864969" y="1437242"/>
                <a:chExt cx="1467068" cy="573345"/>
              </a:xfrm>
            </p:grpSpPr>
            <p:sp>
              <p:nvSpPr>
                <p:cNvPr id="103" name="小芋泥6-3"/>
                <p:cNvSpPr txBox="1"/>
                <p:nvPr/>
              </p:nvSpPr>
              <p:spPr>
                <a:xfrm>
                  <a:off x="864969" y="1437242"/>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ct val="0"/>
                    </a:spcBef>
                    <a:buFontTx/>
                    <a:buNone/>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sp>
              <p:nvSpPr>
                <p:cNvPr id="104" name="小芋泥6-4"/>
                <p:cNvSpPr/>
                <p:nvPr/>
              </p:nvSpPr>
              <p:spPr>
                <a:xfrm>
                  <a:off x="971581" y="1845487"/>
                  <a:ext cx="1314419" cy="165100"/>
                </a:xfrm>
                <a:custGeom>
                  <a:avLst/>
                  <a:gdLst>
                    <a:gd name="connsiteX0" fmla="*/ 0 w 2387600"/>
                    <a:gd name="connsiteY0" fmla="*/ 6350 h 165100"/>
                    <a:gd name="connsiteX1" fmla="*/ 609600 w 2387600"/>
                    <a:gd name="connsiteY1" fmla="*/ 6350 h 165100"/>
                    <a:gd name="connsiteX2" fmla="*/ 527050 w 2387600"/>
                    <a:gd name="connsiteY2" fmla="*/ 165100 h 165100"/>
                    <a:gd name="connsiteX3" fmla="*/ 742950 w 2387600"/>
                    <a:gd name="connsiteY3" fmla="*/ 0 h 165100"/>
                    <a:gd name="connsiteX4" fmla="*/ 2387600 w 2387600"/>
                    <a:gd name="connsiteY4" fmla="*/ 0 h 165100"/>
                    <a:gd name="connsiteX0-1" fmla="*/ 0 w 3482975"/>
                    <a:gd name="connsiteY0-2" fmla="*/ 6350 h 165100"/>
                    <a:gd name="connsiteX1-3" fmla="*/ 609600 w 3482975"/>
                    <a:gd name="connsiteY1-4" fmla="*/ 6350 h 165100"/>
                    <a:gd name="connsiteX2-5" fmla="*/ 527050 w 3482975"/>
                    <a:gd name="connsiteY2-6" fmla="*/ 165100 h 165100"/>
                    <a:gd name="connsiteX3-7" fmla="*/ 742950 w 3482975"/>
                    <a:gd name="connsiteY3-8" fmla="*/ 0 h 165100"/>
                    <a:gd name="connsiteX4-9" fmla="*/ 3482975 w 3482975"/>
                    <a:gd name="connsiteY4-10" fmla="*/ 0 h 1651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82975" h="165100">
                      <a:moveTo>
                        <a:pt x="0" y="6350"/>
                      </a:moveTo>
                      <a:lnTo>
                        <a:pt x="609600" y="6350"/>
                      </a:lnTo>
                      <a:lnTo>
                        <a:pt x="527050" y="165100"/>
                      </a:lnTo>
                      <a:lnTo>
                        <a:pt x="742950" y="0"/>
                      </a:lnTo>
                      <a:lnTo>
                        <a:pt x="3482975" y="0"/>
                      </a:lnTo>
                    </a:path>
                  </a:pathLst>
                </a:custGeom>
                <a:gradFill>
                  <a:gsLst>
                    <a:gs pos="17000">
                      <a:schemeClr val="accent1">
                        <a:alpha val="0"/>
                      </a:schemeClr>
                    </a:gs>
                    <a:gs pos="100000">
                      <a:schemeClr val="accent1">
                        <a:alpha val="28000"/>
                      </a:schemeClr>
                    </a:gs>
                  </a:gsLst>
                  <a:lin ang="0" scaled="0"/>
                </a:gradFill>
                <a:ln w="12700" cap="rnd">
                  <a:gradFill>
                    <a:gsLst>
                      <a:gs pos="0">
                        <a:schemeClr val="accent1">
                          <a:alpha val="0"/>
                        </a:schemeClr>
                      </a:gs>
                      <a:gs pos="100000">
                        <a:schemeClr val="accent1"/>
                      </a:gs>
                    </a:gsLst>
                    <a:lin ang="10800000" scaled="0"/>
                  </a:gra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102" name="小芋泥6-5"/>
              <p:cNvSpPr/>
              <p:nvPr/>
            </p:nvSpPr>
            <p:spPr>
              <a:xfrm>
                <a:off x="983955" y="2044787"/>
                <a:ext cx="2855570" cy="813108"/>
              </a:xfrm>
              <a:prstGeom prst="rect">
                <a:avLst/>
              </a:prstGeom>
              <a:effec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30000"/>
                  </a:lnSpc>
                  <a:spcBef>
                    <a:spcPts val="0"/>
                  </a:spcBef>
                  <a:buClr>
                    <a:srgbClr val="183882"/>
                  </a:buClr>
                  <a:buSzTx/>
                  <a:buFontTx/>
                  <a:buNone/>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在这里输入你的正文阐述与关键词标题相关的具体内容在这里输入你的正文阐述与关键词标题</a:t>
                </a:r>
              </a:p>
            </p:txBody>
          </p:sp>
        </p:grpSp>
      </p:grpSp>
      <p:grpSp>
        <p:nvGrpSpPr>
          <p:cNvPr id="90" name="小芋泥7"/>
          <p:cNvGrpSpPr/>
          <p:nvPr/>
        </p:nvGrpSpPr>
        <p:grpSpPr>
          <a:xfrm>
            <a:off x="8126345" y="4178544"/>
            <a:ext cx="3250216" cy="1763975"/>
            <a:chOff x="810447" y="1322353"/>
            <a:chExt cx="3250216" cy="1763975"/>
          </a:xfrm>
        </p:grpSpPr>
        <p:grpSp>
          <p:nvGrpSpPr>
            <p:cNvPr id="91" name="组合 90"/>
            <p:cNvGrpSpPr/>
            <p:nvPr/>
          </p:nvGrpSpPr>
          <p:grpSpPr>
            <a:xfrm>
              <a:off x="810447" y="1322353"/>
              <a:ext cx="3250216" cy="1763975"/>
              <a:chOff x="810447" y="1322353"/>
              <a:chExt cx="3250216" cy="1763975"/>
            </a:xfrm>
          </p:grpSpPr>
          <p:sp>
            <p:nvSpPr>
              <p:cNvPr id="97" name="小芋泥7-1"/>
              <p:cNvSpPr/>
              <p:nvPr/>
            </p:nvSpPr>
            <p:spPr>
              <a:xfrm>
                <a:off x="810447" y="1363831"/>
                <a:ext cx="3250216" cy="1722497"/>
              </a:xfrm>
              <a:prstGeom prst="roundRect">
                <a:avLst>
                  <a:gd name="adj" fmla="val 6600"/>
                </a:avLst>
              </a:prstGeom>
              <a:solidFill>
                <a:schemeClr val="accent1"/>
              </a:solidFill>
            </p:spPr>
            <p:txBody>
              <a:bodyPr wrap="none"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kern="0" dirty="0">
                  <a:solidFill>
                    <a:srgbClr val="FFFFFF"/>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98" name="小芋泥7-2"/>
              <p:cNvSpPr/>
              <p:nvPr/>
            </p:nvSpPr>
            <p:spPr>
              <a:xfrm>
                <a:off x="810447" y="1322353"/>
                <a:ext cx="3250216" cy="1722497"/>
              </a:xfrm>
              <a:prstGeom prst="roundRect">
                <a:avLst>
                  <a:gd name="adj" fmla="val 6600"/>
                </a:avLst>
              </a:prstGeom>
              <a:solidFill>
                <a:schemeClr val="bg1"/>
              </a:solid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nvGrpSpPr>
            <p:cNvPr id="92" name="组合 91"/>
            <p:cNvGrpSpPr/>
            <p:nvPr/>
          </p:nvGrpSpPr>
          <p:grpSpPr>
            <a:xfrm>
              <a:off x="955422" y="1470199"/>
              <a:ext cx="2960267" cy="1420653"/>
              <a:chOff x="879258" y="1437242"/>
              <a:chExt cx="2960267" cy="1420653"/>
            </a:xfrm>
          </p:grpSpPr>
          <p:grpSp>
            <p:nvGrpSpPr>
              <p:cNvPr id="93" name="组合 92"/>
              <p:cNvGrpSpPr/>
              <p:nvPr/>
            </p:nvGrpSpPr>
            <p:grpSpPr>
              <a:xfrm>
                <a:off x="879258" y="1437242"/>
                <a:ext cx="1467068" cy="573345"/>
                <a:chOff x="864969" y="1437242"/>
                <a:chExt cx="1467068" cy="573345"/>
              </a:xfrm>
            </p:grpSpPr>
            <p:sp>
              <p:nvSpPr>
                <p:cNvPr id="95" name="小芋泥7-3"/>
                <p:cNvSpPr txBox="1"/>
                <p:nvPr/>
              </p:nvSpPr>
              <p:spPr>
                <a:xfrm>
                  <a:off x="864969" y="1437242"/>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ct val="0"/>
                    </a:spcBef>
                    <a:buFontTx/>
                    <a:buNone/>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sp>
              <p:nvSpPr>
                <p:cNvPr id="96" name="小芋泥7-4"/>
                <p:cNvSpPr/>
                <p:nvPr/>
              </p:nvSpPr>
              <p:spPr>
                <a:xfrm>
                  <a:off x="971581" y="1845487"/>
                  <a:ext cx="1314419" cy="165100"/>
                </a:xfrm>
                <a:custGeom>
                  <a:avLst/>
                  <a:gdLst>
                    <a:gd name="connsiteX0" fmla="*/ 0 w 2387600"/>
                    <a:gd name="connsiteY0" fmla="*/ 6350 h 165100"/>
                    <a:gd name="connsiteX1" fmla="*/ 609600 w 2387600"/>
                    <a:gd name="connsiteY1" fmla="*/ 6350 h 165100"/>
                    <a:gd name="connsiteX2" fmla="*/ 527050 w 2387600"/>
                    <a:gd name="connsiteY2" fmla="*/ 165100 h 165100"/>
                    <a:gd name="connsiteX3" fmla="*/ 742950 w 2387600"/>
                    <a:gd name="connsiteY3" fmla="*/ 0 h 165100"/>
                    <a:gd name="connsiteX4" fmla="*/ 2387600 w 2387600"/>
                    <a:gd name="connsiteY4" fmla="*/ 0 h 165100"/>
                    <a:gd name="connsiteX0-1" fmla="*/ 0 w 3482975"/>
                    <a:gd name="connsiteY0-2" fmla="*/ 6350 h 165100"/>
                    <a:gd name="connsiteX1-3" fmla="*/ 609600 w 3482975"/>
                    <a:gd name="connsiteY1-4" fmla="*/ 6350 h 165100"/>
                    <a:gd name="connsiteX2-5" fmla="*/ 527050 w 3482975"/>
                    <a:gd name="connsiteY2-6" fmla="*/ 165100 h 165100"/>
                    <a:gd name="connsiteX3-7" fmla="*/ 742950 w 3482975"/>
                    <a:gd name="connsiteY3-8" fmla="*/ 0 h 165100"/>
                    <a:gd name="connsiteX4-9" fmla="*/ 3482975 w 3482975"/>
                    <a:gd name="connsiteY4-10" fmla="*/ 0 h 1651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82975" h="165100">
                      <a:moveTo>
                        <a:pt x="0" y="6350"/>
                      </a:moveTo>
                      <a:lnTo>
                        <a:pt x="609600" y="6350"/>
                      </a:lnTo>
                      <a:lnTo>
                        <a:pt x="527050" y="165100"/>
                      </a:lnTo>
                      <a:lnTo>
                        <a:pt x="742950" y="0"/>
                      </a:lnTo>
                      <a:lnTo>
                        <a:pt x="3482975" y="0"/>
                      </a:lnTo>
                    </a:path>
                  </a:pathLst>
                </a:custGeom>
                <a:gradFill>
                  <a:gsLst>
                    <a:gs pos="17000">
                      <a:schemeClr val="accent1">
                        <a:alpha val="0"/>
                      </a:schemeClr>
                    </a:gs>
                    <a:gs pos="100000">
                      <a:schemeClr val="accent1">
                        <a:alpha val="28000"/>
                      </a:schemeClr>
                    </a:gs>
                  </a:gsLst>
                  <a:lin ang="0" scaled="0"/>
                </a:gradFill>
                <a:ln w="12700" cap="rnd">
                  <a:gradFill>
                    <a:gsLst>
                      <a:gs pos="0">
                        <a:schemeClr val="accent1">
                          <a:alpha val="0"/>
                        </a:schemeClr>
                      </a:gs>
                      <a:gs pos="100000">
                        <a:schemeClr val="accent1"/>
                      </a:gs>
                    </a:gsLst>
                    <a:lin ang="10800000" scaled="0"/>
                  </a:gra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94" name="小芋泥7-5"/>
              <p:cNvSpPr/>
              <p:nvPr/>
            </p:nvSpPr>
            <p:spPr>
              <a:xfrm>
                <a:off x="983955" y="2044787"/>
                <a:ext cx="2855570" cy="813108"/>
              </a:xfrm>
              <a:prstGeom prst="rect">
                <a:avLst/>
              </a:prstGeom>
              <a:effec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30000"/>
                  </a:lnSpc>
                  <a:spcBef>
                    <a:spcPts val="0"/>
                  </a:spcBef>
                  <a:buClr>
                    <a:srgbClr val="183882"/>
                  </a:buClr>
                  <a:buSzTx/>
                  <a:buFontTx/>
                  <a:buNone/>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在这里输入你的正文阐述与关键词标题相关的具体内容在这里输入你的正文阐述与关键词标题</a:t>
                </a:r>
              </a:p>
            </p:txBody>
          </p:sp>
        </p:grpSp>
      </p:grpSp>
      <p:grpSp>
        <p:nvGrpSpPr>
          <p:cNvPr id="117" name="小芋泥9"/>
          <p:cNvGrpSpPr/>
          <p:nvPr/>
        </p:nvGrpSpPr>
        <p:grpSpPr>
          <a:xfrm>
            <a:off x="755417" y="1181238"/>
            <a:ext cx="5641981" cy="433580"/>
            <a:chOff x="736367" y="1181054"/>
            <a:chExt cx="5641981" cy="433580"/>
          </a:xfrm>
        </p:grpSpPr>
        <p:grpSp>
          <p:nvGrpSpPr>
            <p:cNvPr id="28" name="组合 27"/>
            <p:cNvGrpSpPr/>
            <p:nvPr/>
          </p:nvGrpSpPr>
          <p:grpSpPr>
            <a:xfrm rot="16200000">
              <a:off x="821240" y="1232674"/>
              <a:ext cx="160596" cy="330341"/>
              <a:chOff x="-952500" y="928685"/>
              <a:chExt cx="473109" cy="973174"/>
            </a:xfrm>
          </p:grpSpPr>
          <p:sp>
            <p:nvSpPr>
              <p:cNvPr id="30" name="小芋泥9-1"/>
              <p:cNvSpPr/>
              <p:nvPr/>
            </p:nvSpPr>
            <p:spPr>
              <a:xfrm rot="18955421">
                <a:off x="-952500" y="1428750"/>
                <a:ext cx="473109" cy="473109"/>
              </a:xfrm>
              <a:prstGeom prst="corner">
                <a:avLst>
                  <a:gd name="adj1" fmla="val 19801"/>
                  <a:gd name="adj2" fmla="val 177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31" name="小芋泥9-2"/>
              <p:cNvSpPr/>
              <p:nvPr/>
            </p:nvSpPr>
            <p:spPr>
              <a:xfrm rot="18955421">
                <a:off x="-952500" y="1176337"/>
                <a:ext cx="473109" cy="473109"/>
              </a:xfrm>
              <a:prstGeom prst="corner">
                <a:avLst>
                  <a:gd name="adj1" fmla="val 19801"/>
                  <a:gd name="adj2" fmla="val 17788"/>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32" name="小芋泥9-3"/>
              <p:cNvSpPr/>
              <p:nvPr/>
            </p:nvSpPr>
            <p:spPr>
              <a:xfrm rot="18955421">
                <a:off x="-952500" y="928685"/>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116" name="小芋泥9-4"/>
            <p:cNvSpPr txBox="1"/>
            <p:nvPr/>
          </p:nvSpPr>
          <p:spPr>
            <a:xfrm>
              <a:off x="1175830" y="1181054"/>
              <a:ext cx="5202518" cy="433580"/>
            </a:xfrm>
            <a:prstGeom prst="rect">
              <a:avLst/>
            </a:prstGeom>
            <a:noFill/>
            <a:effectLst/>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defRPr/>
              </a:pPr>
              <a:r>
                <a:rPr kumimoji="0" lang="zh-CN" altLang="en-US" sz="2400" b="0" i="0" u="none" strike="noStrike" kern="1200" cap="none"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输入你的正文</a:t>
              </a:r>
              <a:r>
                <a:rPr lang="zh-CN" altLang="en-US" sz="2400" dirty="0">
                  <a:solidFill>
                    <a:schemeClr val="tx1">
                      <a:lumMod val="50000"/>
                      <a:lumOff val="50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a:t>
              </a:r>
              <a:r>
                <a:rPr kumimoji="0" lang="zh-CN" altLang="en-US" sz="2400" b="0" i="0" u="none" strike="noStrike" kern="1200" cap="none"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一句话总结关键词标题</a:t>
              </a:r>
              <a:endParaRPr kumimoji="0" lang="en-US" altLang="zh-CN" sz="2400" b="0" i="0" u="none" strike="noStrike" kern="1200" cap="none"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nvGrpSpPr>
          <p:cNvPr id="3" name="组合 2"/>
          <p:cNvGrpSpPr/>
          <p:nvPr/>
        </p:nvGrpSpPr>
        <p:grpSpPr>
          <a:xfrm rot="192095">
            <a:off x="8792918" y="989861"/>
            <a:ext cx="2697186" cy="1200983"/>
            <a:chOff x="8932957" y="642380"/>
            <a:chExt cx="2785640" cy="1145705"/>
          </a:xfrm>
        </p:grpSpPr>
        <p:pic>
          <p:nvPicPr>
            <p:cNvPr id="4" name="王小婷5"/>
            <p:cNvPicPr>
              <a:picLocks noChangeAspect="1"/>
            </p:cNvPicPr>
            <p:nvPr/>
          </p:nvPicPr>
          <p:blipFill rotWithShape="1">
            <a:blip r:embed="rId2" cstate="email">
              <a:duotone>
                <a:schemeClr val="bg2">
                  <a:shade val="45000"/>
                  <a:satMod val="135000"/>
                </a:schemeClr>
                <a:prstClr val="white"/>
              </a:duotone>
              <a:extLst>
                <a:ext uri="{BEBA8EAE-BF5A-486C-A8C5-ECC9F3942E4B}">
                  <a14:imgProps xmlns:a14="http://schemas.microsoft.com/office/drawing/2010/main">
                    <a14:imgLayer r:embed="rId3">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144627" y="1310235"/>
              <a:ext cx="261620" cy="182381"/>
            </a:xfrm>
            <a:prstGeom prst="rect">
              <a:avLst/>
            </a:prstGeom>
          </p:spPr>
        </p:pic>
        <p:grpSp>
          <p:nvGrpSpPr>
            <p:cNvPr id="5" name="组合 4"/>
            <p:cNvGrpSpPr/>
            <p:nvPr/>
          </p:nvGrpSpPr>
          <p:grpSpPr>
            <a:xfrm>
              <a:off x="8932957" y="642380"/>
              <a:ext cx="2785640" cy="1145705"/>
              <a:chOff x="8924792" y="701383"/>
              <a:chExt cx="2574259" cy="1058766"/>
            </a:xfrm>
          </p:grpSpPr>
          <p:pic>
            <p:nvPicPr>
              <p:cNvPr id="6" name="王小婷5"/>
              <p:cNvPicPr>
                <a:picLocks noChangeAspect="1"/>
              </p:cNvPicPr>
              <p:nvPr/>
            </p:nvPicPr>
            <p:blipFill rotWithShape="1">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721078" y="1353855"/>
                <a:ext cx="777973" cy="406294"/>
              </a:xfrm>
              <a:prstGeom prst="rect">
                <a:avLst/>
              </a:prstGeom>
            </p:spPr>
          </p:pic>
          <p:pic>
            <p:nvPicPr>
              <p:cNvPr id="7" name="王小婷5"/>
              <p:cNvPicPr>
                <a:picLocks noChangeAspect="1"/>
              </p:cNvPicPr>
              <p:nvPr/>
            </p:nvPicPr>
            <p:blipFill rotWithShape="1">
              <a:blip r:embed="rId6" cstate="email">
                <a:duotone>
                  <a:schemeClr val="bg2">
                    <a:shade val="45000"/>
                    <a:satMod val="135000"/>
                  </a:schemeClr>
                  <a:prstClr val="white"/>
                </a:duotone>
                <a:extLst>
                  <a:ext uri="{BEBA8EAE-BF5A-486C-A8C5-ECC9F3942E4B}">
                    <a14:imgProps xmlns:a14="http://schemas.microsoft.com/office/drawing/2010/main">
                      <a14:imgLayer r:embed="rId7">
                        <a14:imgEffect>
                          <a14:sharpenSoften amount="40000"/>
                        </a14:imgEffect>
                      </a14:imgLayer>
                    </a14:imgProps>
                  </a:ext>
                  <a:ext uri="{28A0092B-C50C-407E-A947-70E740481C1C}">
                    <a14:useLocalDpi xmlns:a14="http://schemas.microsoft.com/office/drawing/2010/main"/>
                  </a:ext>
                </a:extLst>
              </a:blip>
              <a:srcRect t="-34640"/>
              <a:stretch>
                <a:fillRect/>
              </a:stretch>
            </p:blipFill>
            <p:spPr>
              <a:xfrm rot="21200128" flipH="1">
                <a:off x="9317043" y="735564"/>
                <a:ext cx="994265" cy="760076"/>
              </a:xfrm>
              <a:prstGeom prst="ellipse">
                <a:avLst/>
              </a:prstGeom>
            </p:spPr>
          </p:pic>
          <p:pic>
            <p:nvPicPr>
              <p:cNvPr id="8" name="王小婷5"/>
              <p:cNvPicPr>
                <a:picLocks noChangeAspect="1"/>
              </p:cNvPicPr>
              <p:nvPr/>
            </p:nvPicPr>
            <p:blipFill rotWithShape="1">
              <a:blip r:embed="rId8" cstate="email">
                <a:duotone>
                  <a:schemeClr val="bg2">
                    <a:shade val="45000"/>
                    <a:satMod val="135000"/>
                  </a:schemeClr>
                  <a:prstClr val="white"/>
                </a:duotone>
                <a:extLst>
                  <a:ext uri="{BEBA8EAE-BF5A-486C-A8C5-ECC9F3942E4B}">
                    <a14:imgProps xmlns:a14="http://schemas.microsoft.com/office/drawing/2010/main">
                      <a14:imgLayer r:embed="rId9">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590268" y="953375"/>
                <a:ext cx="261620" cy="182381"/>
              </a:xfrm>
              <a:prstGeom prst="rect">
                <a:avLst/>
              </a:prstGeom>
            </p:spPr>
          </p:pic>
          <p:pic>
            <p:nvPicPr>
              <p:cNvPr id="10" name="王小婷5"/>
              <p:cNvPicPr>
                <a:picLocks noChangeAspect="1"/>
              </p:cNvPicPr>
              <p:nvPr/>
            </p:nvPicPr>
            <p:blipFill rotWithShape="1">
              <a:blip r:embed="rId8" cstate="email">
                <a:duotone>
                  <a:schemeClr val="bg2">
                    <a:shade val="45000"/>
                    <a:satMod val="135000"/>
                  </a:schemeClr>
                  <a:prstClr val="white"/>
                </a:duotone>
                <a:extLst>
                  <a:ext uri="{BEBA8EAE-BF5A-486C-A8C5-ECC9F3942E4B}">
                    <a14:imgProps xmlns:a14="http://schemas.microsoft.com/office/drawing/2010/main">
                      <a14:imgLayer r:embed="rId9">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8924792" y="1025589"/>
                <a:ext cx="261620" cy="182381"/>
              </a:xfrm>
              <a:prstGeom prst="rect">
                <a:avLst/>
              </a:prstGeom>
            </p:spPr>
          </p:pic>
          <p:pic>
            <p:nvPicPr>
              <p:cNvPr id="11" name="王小婷5"/>
              <p:cNvPicPr>
                <a:picLocks noChangeAspect="1"/>
              </p:cNvPicPr>
              <p:nvPr/>
            </p:nvPicPr>
            <p:blipFill rotWithShape="1">
              <a:blip r:embed="rId10" cstate="email">
                <a:duotone>
                  <a:schemeClr val="bg2">
                    <a:shade val="45000"/>
                    <a:satMod val="135000"/>
                  </a:schemeClr>
                  <a:prstClr val="white"/>
                </a:duotone>
                <a:extLst>
                  <a:ext uri="{BEBA8EAE-BF5A-486C-A8C5-ECC9F3942E4B}">
                    <a14:imgProps xmlns:a14="http://schemas.microsoft.com/office/drawing/2010/main">
                      <a14:imgLayer r:embed="rId11">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9375186" y="701383"/>
                <a:ext cx="230833" cy="160919"/>
              </a:xfrm>
              <a:prstGeom prst="rect">
                <a:avLst/>
              </a:prstGeom>
            </p:spPr>
          </p:pic>
        </p:grpSp>
      </p:grpSp>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9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01"/>
                                        </p:tgtEl>
                                        <p:attrNameLst>
                                          <p:attrName>style.visibility</p:attrName>
                                        </p:attrNameLst>
                                      </p:cBhvr>
                                      <p:to>
                                        <p:strVal val="visible"/>
                                      </p:to>
                                    </p:set>
                                    <p:animEffect transition="in" filter="fade">
                                      <p:cBhvr>
                                        <p:cTn id="13" dur="1000"/>
                                        <p:tgtEl>
                                          <p:spTgt spid="201"/>
                                        </p:tgtEl>
                                      </p:cBhvr>
                                    </p:animEffect>
                                    <p:anim calcmode="lin" valueType="num">
                                      <p:cBhvr>
                                        <p:cTn id="14" dur="1000" fill="hold"/>
                                        <p:tgtEl>
                                          <p:spTgt spid="201"/>
                                        </p:tgtEl>
                                        <p:attrNameLst>
                                          <p:attrName>ppt_x</p:attrName>
                                        </p:attrNameLst>
                                      </p:cBhvr>
                                      <p:tavLst>
                                        <p:tav tm="0">
                                          <p:val>
                                            <p:strVal val="#ppt_x"/>
                                          </p:val>
                                        </p:tav>
                                        <p:tav tm="100000">
                                          <p:val>
                                            <p:strVal val="#ppt_x"/>
                                          </p:val>
                                        </p:tav>
                                      </p:tavLst>
                                    </p:anim>
                                    <p:anim calcmode="lin" valueType="num">
                                      <p:cBhvr>
                                        <p:cTn id="15" dur="1000" fill="hold"/>
                                        <p:tgtEl>
                                          <p:spTgt spid="201"/>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30"/>
                                  </p:stCondLst>
                                  <p:childTnLst>
                                    <p:set>
                                      <p:cBhvr>
                                        <p:cTn id="17" dur="1" fill="hold">
                                          <p:stCondLst>
                                            <p:cond delay="0"/>
                                          </p:stCondLst>
                                        </p:cTn>
                                        <p:tgtEl>
                                          <p:spTgt spid="67"/>
                                        </p:tgtEl>
                                        <p:attrNameLst>
                                          <p:attrName>style.visibility</p:attrName>
                                        </p:attrNameLst>
                                      </p:cBhvr>
                                      <p:to>
                                        <p:strVal val="visible"/>
                                      </p:to>
                                    </p:set>
                                    <p:animEffect transition="in" filter="fade">
                                      <p:cBhvr>
                                        <p:cTn id="18" dur="1000"/>
                                        <p:tgtEl>
                                          <p:spTgt spid="67"/>
                                        </p:tgtEl>
                                      </p:cBhvr>
                                    </p:animEffect>
                                    <p:anim calcmode="lin" valueType="num">
                                      <p:cBhvr>
                                        <p:cTn id="19" dur="1000" fill="hold"/>
                                        <p:tgtEl>
                                          <p:spTgt spid="67"/>
                                        </p:tgtEl>
                                        <p:attrNameLst>
                                          <p:attrName>ppt_x</p:attrName>
                                        </p:attrNameLst>
                                      </p:cBhvr>
                                      <p:tavLst>
                                        <p:tav tm="0">
                                          <p:val>
                                            <p:strVal val="#ppt_x"/>
                                          </p:val>
                                        </p:tav>
                                        <p:tav tm="100000">
                                          <p:val>
                                            <p:strVal val="#ppt_x"/>
                                          </p:val>
                                        </p:tav>
                                      </p:tavLst>
                                    </p:anim>
                                    <p:anim calcmode="lin" valueType="num">
                                      <p:cBhvr>
                                        <p:cTn id="20" dur="1000" fill="hold"/>
                                        <p:tgtEl>
                                          <p:spTgt spid="67"/>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750"/>
                                  </p:stCondLst>
                                  <p:childTnLst>
                                    <p:set>
                                      <p:cBhvr>
                                        <p:cTn id="22" dur="1" fill="hold">
                                          <p:stCondLst>
                                            <p:cond delay="0"/>
                                          </p:stCondLst>
                                        </p:cTn>
                                        <p:tgtEl>
                                          <p:spTgt spid="77"/>
                                        </p:tgtEl>
                                        <p:attrNameLst>
                                          <p:attrName>style.visibility</p:attrName>
                                        </p:attrNameLst>
                                      </p:cBhvr>
                                      <p:to>
                                        <p:strVal val="visible"/>
                                      </p:to>
                                    </p:set>
                                    <p:animEffect transition="in" filter="fade">
                                      <p:cBhvr>
                                        <p:cTn id="23" dur="1000"/>
                                        <p:tgtEl>
                                          <p:spTgt spid="77"/>
                                        </p:tgtEl>
                                      </p:cBhvr>
                                    </p:animEffect>
                                    <p:anim calcmode="lin" valueType="num">
                                      <p:cBhvr>
                                        <p:cTn id="24" dur="1000" fill="hold"/>
                                        <p:tgtEl>
                                          <p:spTgt spid="77"/>
                                        </p:tgtEl>
                                        <p:attrNameLst>
                                          <p:attrName>ppt_x</p:attrName>
                                        </p:attrNameLst>
                                      </p:cBhvr>
                                      <p:tavLst>
                                        <p:tav tm="0">
                                          <p:val>
                                            <p:strVal val="#ppt_x"/>
                                          </p:val>
                                        </p:tav>
                                        <p:tav tm="100000">
                                          <p:val>
                                            <p:strVal val="#ppt_x"/>
                                          </p:val>
                                        </p:tav>
                                      </p:tavLst>
                                    </p:anim>
                                    <p:anim calcmode="lin" valueType="num">
                                      <p:cBhvr>
                                        <p:cTn id="25" dur="1000" fill="hold"/>
                                        <p:tgtEl>
                                          <p:spTgt spid="7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970"/>
                                  </p:stCondLst>
                                  <p:childTnLst>
                                    <p:set>
                                      <p:cBhvr>
                                        <p:cTn id="27" dur="1" fill="hold">
                                          <p:stCondLst>
                                            <p:cond delay="0"/>
                                          </p:stCondLst>
                                        </p:cTn>
                                        <p:tgtEl>
                                          <p:spTgt spid="88"/>
                                        </p:tgtEl>
                                        <p:attrNameLst>
                                          <p:attrName>style.visibility</p:attrName>
                                        </p:attrNameLst>
                                      </p:cBhvr>
                                      <p:to>
                                        <p:strVal val="visible"/>
                                      </p:to>
                                    </p:set>
                                    <p:animEffect transition="in" filter="fade">
                                      <p:cBhvr>
                                        <p:cTn id="28" dur="1000"/>
                                        <p:tgtEl>
                                          <p:spTgt spid="88"/>
                                        </p:tgtEl>
                                      </p:cBhvr>
                                    </p:animEffect>
                                    <p:anim calcmode="lin" valueType="num">
                                      <p:cBhvr>
                                        <p:cTn id="29" dur="1000" fill="hold"/>
                                        <p:tgtEl>
                                          <p:spTgt spid="88"/>
                                        </p:tgtEl>
                                        <p:attrNameLst>
                                          <p:attrName>ppt_x</p:attrName>
                                        </p:attrNameLst>
                                      </p:cBhvr>
                                      <p:tavLst>
                                        <p:tav tm="0">
                                          <p:val>
                                            <p:strVal val="#ppt_x"/>
                                          </p:val>
                                        </p:tav>
                                        <p:tav tm="100000">
                                          <p:val>
                                            <p:strVal val="#ppt_x"/>
                                          </p:val>
                                        </p:tav>
                                      </p:tavLst>
                                    </p:anim>
                                    <p:anim calcmode="lin" valueType="num">
                                      <p:cBhvr>
                                        <p:cTn id="30" dur="1000" fill="hold"/>
                                        <p:tgtEl>
                                          <p:spTgt spid="8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19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1000"/>
                                        <p:tgtEl>
                                          <p:spTgt spid="89"/>
                                        </p:tgtEl>
                                      </p:cBhvr>
                                    </p:animEffect>
                                    <p:anim calcmode="lin" valueType="num">
                                      <p:cBhvr>
                                        <p:cTn id="34" dur="1000" fill="hold"/>
                                        <p:tgtEl>
                                          <p:spTgt spid="89"/>
                                        </p:tgtEl>
                                        <p:attrNameLst>
                                          <p:attrName>ppt_x</p:attrName>
                                        </p:attrNameLst>
                                      </p:cBhvr>
                                      <p:tavLst>
                                        <p:tav tm="0">
                                          <p:val>
                                            <p:strVal val="#ppt_x"/>
                                          </p:val>
                                        </p:tav>
                                        <p:tav tm="100000">
                                          <p:val>
                                            <p:strVal val="#ppt_x"/>
                                          </p:val>
                                        </p:tav>
                                      </p:tavLst>
                                    </p:anim>
                                    <p:anim calcmode="lin" valueType="num">
                                      <p:cBhvr>
                                        <p:cTn id="35" dur="1000" fill="hold"/>
                                        <p:tgtEl>
                                          <p:spTgt spid="89"/>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1410"/>
                                  </p:stCondLst>
                                  <p:childTnLst>
                                    <p:set>
                                      <p:cBhvr>
                                        <p:cTn id="37" dur="1" fill="hold">
                                          <p:stCondLst>
                                            <p:cond delay="0"/>
                                          </p:stCondLst>
                                        </p:cTn>
                                        <p:tgtEl>
                                          <p:spTgt spid="90"/>
                                        </p:tgtEl>
                                        <p:attrNameLst>
                                          <p:attrName>style.visibility</p:attrName>
                                        </p:attrNameLst>
                                      </p:cBhvr>
                                      <p:to>
                                        <p:strVal val="visible"/>
                                      </p:to>
                                    </p:set>
                                    <p:animEffect transition="in" filter="fade">
                                      <p:cBhvr>
                                        <p:cTn id="38" dur="1000"/>
                                        <p:tgtEl>
                                          <p:spTgt spid="90"/>
                                        </p:tgtEl>
                                      </p:cBhvr>
                                    </p:animEffect>
                                    <p:anim calcmode="lin" valueType="num">
                                      <p:cBhvr>
                                        <p:cTn id="39" dur="1000" fill="hold"/>
                                        <p:tgtEl>
                                          <p:spTgt spid="90"/>
                                        </p:tgtEl>
                                        <p:attrNameLst>
                                          <p:attrName>ppt_x</p:attrName>
                                        </p:attrNameLst>
                                      </p:cBhvr>
                                      <p:tavLst>
                                        <p:tav tm="0">
                                          <p:val>
                                            <p:strVal val="#ppt_x"/>
                                          </p:val>
                                        </p:tav>
                                        <p:tav tm="100000">
                                          <p:val>
                                            <p:strVal val="#ppt_x"/>
                                          </p:val>
                                        </p:tav>
                                      </p:tavLst>
                                    </p:anim>
                                    <p:anim calcmode="lin" valueType="num">
                                      <p:cBhvr>
                                        <p:cTn id="40"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芋泥1"/>
          <p:cNvSpPr>
            <a:spLocks noGrp="1"/>
          </p:cNvSpPr>
          <p:nvPr>
            <p:ph type="title"/>
          </p:nvPr>
        </p:nvSpPr>
        <p:spPr>
          <a:xfrm>
            <a:off x="690562" y="241024"/>
            <a:ext cx="2154436" cy="430887"/>
          </a:xfrm>
        </p:spPr>
        <p:txBody>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成果应用前景</a:t>
            </a:r>
          </a:p>
        </p:txBody>
      </p:sp>
      <p:grpSp>
        <p:nvGrpSpPr>
          <p:cNvPr id="11" name="小芋泥2"/>
          <p:cNvGrpSpPr/>
          <p:nvPr/>
        </p:nvGrpSpPr>
        <p:grpSpPr>
          <a:xfrm>
            <a:off x="6394016" y="2256866"/>
            <a:ext cx="5121272" cy="1025438"/>
            <a:chOff x="6394016" y="2256866"/>
            <a:chExt cx="5121272" cy="1025438"/>
          </a:xfrm>
        </p:grpSpPr>
        <p:sp>
          <p:nvSpPr>
            <p:cNvPr id="159" name="小芋泥2-1"/>
            <p:cNvSpPr/>
            <p:nvPr/>
          </p:nvSpPr>
          <p:spPr>
            <a:xfrm>
              <a:off x="6394016" y="2256866"/>
              <a:ext cx="5121272" cy="90544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请在此输入有关于应用前景的相关说明，以便于观众更好的理解，输入文字时可以直接复制，右键粘贴只保留文本，</a:t>
              </a:r>
              <a:r>
                <a:rPr lang="zh-CN" altLang="en-US" sz="1400"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若字数太多酌情先删减文案，再缩小字号</a:t>
              </a:r>
              <a:endParaRPr lang="zh-CN" altLang="en-US" sz="14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60" name="小芋泥2-2"/>
            <p:cNvCxnSpPr/>
            <p:nvPr/>
          </p:nvCxnSpPr>
          <p:spPr>
            <a:xfrm>
              <a:off x="6491288" y="3282304"/>
              <a:ext cx="4852369" cy="0"/>
            </a:xfrm>
            <a:prstGeom prst="line">
              <a:avLst/>
            </a:prstGeom>
            <a:gradFill>
              <a:gsLst>
                <a:gs pos="17000">
                  <a:schemeClr val="accent1">
                    <a:alpha val="0"/>
                  </a:schemeClr>
                </a:gs>
                <a:gs pos="100000">
                  <a:schemeClr val="accent1">
                    <a:alpha val="28000"/>
                  </a:schemeClr>
                </a:gs>
              </a:gsLst>
              <a:lin ang="0" scaled="0"/>
            </a:gradFill>
            <a:ln w="28575">
              <a:gradFill>
                <a:gsLst>
                  <a:gs pos="0">
                    <a:schemeClr val="accent1">
                      <a:alpha val="0"/>
                    </a:schemeClr>
                  </a:gs>
                  <a:gs pos="100000">
                    <a:schemeClr val="accent1"/>
                  </a:gs>
                </a:gsLst>
                <a:lin ang="108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 name="小芋泥3"/>
          <p:cNvGrpSpPr/>
          <p:nvPr/>
        </p:nvGrpSpPr>
        <p:grpSpPr>
          <a:xfrm>
            <a:off x="6483979" y="1711614"/>
            <a:ext cx="2194071" cy="461665"/>
            <a:chOff x="6483979" y="1711614"/>
            <a:chExt cx="2194071" cy="461665"/>
          </a:xfrm>
        </p:grpSpPr>
        <p:sp>
          <p:nvSpPr>
            <p:cNvPr id="158" name="小芋泥3-1"/>
            <p:cNvSpPr/>
            <p:nvPr/>
          </p:nvSpPr>
          <p:spPr>
            <a:xfrm>
              <a:off x="6646725" y="1711614"/>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r>
                <a:rPr lang="zh-CN" altLang="en-US" sz="2400" kern="0" dirty="0">
                  <a:ln w="3175">
                    <a:noFill/>
                  </a:ln>
                  <a:solidFill>
                    <a:schemeClr val="accent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应用前景综述</a:t>
              </a:r>
            </a:p>
          </p:txBody>
        </p:sp>
        <p:grpSp>
          <p:nvGrpSpPr>
            <p:cNvPr id="184" name="小芋泥6"/>
            <p:cNvGrpSpPr/>
            <p:nvPr/>
          </p:nvGrpSpPr>
          <p:grpSpPr>
            <a:xfrm>
              <a:off x="6483979" y="1863318"/>
              <a:ext cx="158256" cy="158256"/>
              <a:chOff x="6833766" y="3389277"/>
              <a:chExt cx="1304741" cy="1304741"/>
            </a:xfrm>
          </p:grpSpPr>
          <p:sp>
            <p:nvSpPr>
              <p:cNvPr id="185" name="小芋泥3-2"/>
              <p:cNvSpPr txBox="1"/>
              <p:nvPr/>
            </p:nvSpPr>
            <p:spPr>
              <a:xfrm>
                <a:off x="6833766" y="3389277"/>
                <a:ext cx="1304741" cy="1304741"/>
              </a:xfrm>
              <a:prstGeom prst="ellipse">
                <a:avLst/>
              </a:prstGeom>
              <a:solidFill>
                <a:schemeClr val="bg1"/>
              </a:solidFill>
              <a:ln w="12700" cmpd="sng">
                <a:gradFill>
                  <a:gsLst>
                    <a:gs pos="0">
                      <a:schemeClr val="accent1">
                        <a:lumMod val="8000"/>
                        <a:lumOff val="92000"/>
                      </a:schemeClr>
                    </a:gs>
                    <a:gs pos="100000">
                      <a:schemeClr val="accent1">
                        <a:lumMod val="30000"/>
                        <a:lumOff val="70000"/>
                      </a:schemeClr>
                    </a:gs>
                  </a:gsLst>
                  <a:lin ang="5400000" scaled="1"/>
                </a:gradFill>
                <a:prstDash val="solid"/>
              </a:ln>
              <a:effectLst>
                <a:outerShdw blurRad="127000" dist="76200" dir="5400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86" name="小芋泥3-3"/>
              <p:cNvSpPr txBox="1"/>
              <p:nvPr/>
            </p:nvSpPr>
            <p:spPr>
              <a:xfrm>
                <a:off x="6948265" y="3503776"/>
                <a:ext cx="1075742" cy="1075742"/>
              </a:xfrm>
              <a:prstGeom prst="ellipse">
                <a:avLst/>
              </a:prstGeom>
              <a:gradFill flip="none" rotWithShape="1">
                <a:gsLst>
                  <a:gs pos="0">
                    <a:srgbClr val="3BBAFC"/>
                  </a:gs>
                  <a:gs pos="70000">
                    <a:srgbClr val="2490FC"/>
                  </a:gs>
                </a:gsLst>
                <a:lin ang="3600000" scaled="0"/>
                <a:tileRect/>
              </a:grad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2000" b="1">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grpSp>
        <p:nvGrpSpPr>
          <p:cNvPr id="13" name="小芋泥5"/>
          <p:cNvGrpSpPr/>
          <p:nvPr/>
        </p:nvGrpSpPr>
        <p:grpSpPr>
          <a:xfrm>
            <a:off x="6451869" y="3648059"/>
            <a:ext cx="2322194" cy="2322194"/>
            <a:chOff x="6451869" y="3648059"/>
            <a:chExt cx="2322194" cy="2322194"/>
          </a:xfrm>
        </p:grpSpPr>
        <p:sp>
          <p:nvSpPr>
            <p:cNvPr id="217" name="小芋泥5-1"/>
            <p:cNvSpPr/>
            <p:nvPr/>
          </p:nvSpPr>
          <p:spPr>
            <a:xfrm>
              <a:off x="6451869" y="3691825"/>
              <a:ext cx="2278427" cy="2278428"/>
            </a:xfrm>
            <a:prstGeom prst="ellipse">
              <a:avLst/>
            </a:prstGeom>
            <a:gradFill flip="none" rotWithShape="1">
              <a:gsLst>
                <a:gs pos="99000">
                  <a:schemeClr val="accent1">
                    <a:alpha val="10000"/>
                  </a:schemeClr>
                </a:gs>
                <a:gs pos="78000">
                  <a:schemeClr val="accent1">
                    <a:alpha val="0"/>
                  </a:schemeClr>
                </a:gs>
              </a:gsLst>
              <a:path path="shape">
                <a:fillToRect l="50000" t="50000" r="50000" b="50000"/>
              </a:path>
              <a:tileRect/>
            </a:gradFill>
            <a:ln w="8636">
              <a:gradFill>
                <a:gsLst>
                  <a:gs pos="0">
                    <a:schemeClr val="accent1">
                      <a:alpha val="0"/>
                    </a:schemeClr>
                  </a:gs>
                  <a:gs pos="10000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62179" tIns="31090" rIns="62179" bIns="3109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sz="1090" dirty="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24" name="小芋泥5-2"/>
            <p:cNvSpPr/>
            <p:nvPr/>
          </p:nvSpPr>
          <p:spPr>
            <a:xfrm>
              <a:off x="6451869" y="3648059"/>
              <a:ext cx="2322194" cy="2322194"/>
            </a:xfrm>
            <a:prstGeom prst="ellipse">
              <a:avLst/>
            </a:prstGeom>
            <a:noFill/>
            <a:ln w="8636">
              <a:gradFill>
                <a:gsLst>
                  <a:gs pos="0">
                    <a:schemeClr val="accent1">
                      <a:alpha val="0"/>
                    </a:schemeClr>
                  </a:gs>
                  <a:gs pos="10000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62179" tIns="31090" rIns="62179" bIns="3109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sz="1090" dirty="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256" name="小芋泥11"/>
            <p:cNvGrpSpPr/>
            <p:nvPr/>
          </p:nvGrpSpPr>
          <p:grpSpPr>
            <a:xfrm>
              <a:off x="7129417" y="4315169"/>
              <a:ext cx="923330" cy="1031741"/>
              <a:chOff x="7129417" y="4315169"/>
              <a:chExt cx="923330" cy="1031741"/>
            </a:xfrm>
          </p:grpSpPr>
          <p:sp>
            <p:nvSpPr>
              <p:cNvPr id="218" name="小芋泥5-3"/>
              <p:cNvSpPr txBox="1"/>
              <p:nvPr/>
            </p:nvSpPr>
            <p:spPr>
              <a:xfrm flipH="1">
                <a:off x="7129417" y="4977578"/>
                <a:ext cx="923330" cy="369332"/>
              </a:xfrm>
              <a:prstGeom prst="rect">
                <a:avLst/>
              </a:prstGeom>
              <a:noFill/>
              <a:effectLst/>
            </p:spPr>
            <p:txBody>
              <a:bodyPr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accent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a:t>
                </a:r>
              </a:p>
            </p:txBody>
          </p:sp>
          <p:grpSp>
            <p:nvGrpSpPr>
              <p:cNvPr id="168" name="组合 167"/>
              <p:cNvGrpSpPr/>
              <p:nvPr/>
            </p:nvGrpSpPr>
            <p:grpSpPr>
              <a:xfrm>
                <a:off x="7303662" y="4315169"/>
                <a:ext cx="574840" cy="573848"/>
                <a:chOff x="7270903" y="1921560"/>
                <a:chExt cx="368045" cy="374076"/>
              </a:xfrm>
              <a:solidFill>
                <a:schemeClr val="accent1"/>
              </a:solidFill>
            </p:grpSpPr>
            <p:sp>
              <p:nvSpPr>
                <p:cNvPr id="169" name="小芋泥5-4"/>
                <p:cNvSpPr/>
                <p:nvPr/>
              </p:nvSpPr>
              <p:spPr>
                <a:xfrm>
                  <a:off x="7473421" y="2200791"/>
                  <a:ext cx="86599" cy="83127"/>
                </a:xfrm>
                <a:custGeom>
                  <a:avLst/>
                  <a:gdLst>
                    <a:gd name="connsiteX0" fmla="*/ 86599 w 86599"/>
                    <a:gd name="connsiteY0" fmla="*/ 0 h 83127"/>
                    <a:gd name="connsiteX1" fmla="*/ 86599 w 86599"/>
                    <a:gd name="connsiteY1" fmla="*/ 63939 h 83127"/>
                    <a:gd name="connsiteX2" fmla="*/ 86599 w 86599"/>
                    <a:gd name="connsiteY2" fmla="*/ 64122 h 83127"/>
                    <a:gd name="connsiteX3" fmla="*/ 67115 w 86599"/>
                    <a:gd name="connsiteY3" fmla="*/ 83126 h 83127"/>
                    <a:gd name="connsiteX4" fmla="*/ 67143 w 86599"/>
                    <a:gd name="connsiteY4" fmla="*/ 82058 h 83127"/>
                    <a:gd name="connsiteX5" fmla="*/ 0 w 86599"/>
                    <a:gd name="connsiteY5" fmla="*/ 82058 h 83127"/>
                    <a:gd name="connsiteX6" fmla="*/ 86599 w 86599"/>
                    <a:gd name="connsiteY6" fmla="*/ 0 h 8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99" h="83127">
                      <a:moveTo>
                        <a:pt x="86599" y="0"/>
                      </a:moveTo>
                      <a:lnTo>
                        <a:pt x="86599" y="63939"/>
                      </a:lnTo>
                      <a:cubicBezTo>
                        <a:pt x="86599" y="63997"/>
                        <a:pt x="86599" y="64064"/>
                        <a:pt x="86599" y="64122"/>
                      </a:cubicBezTo>
                      <a:cubicBezTo>
                        <a:pt x="86465" y="74755"/>
                        <a:pt x="77738" y="83261"/>
                        <a:pt x="67115" y="83126"/>
                      </a:cubicBezTo>
                      <a:lnTo>
                        <a:pt x="67143" y="82058"/>
                      </a:lnTo>
                      <a:lnTo>
                        <a:pt x="0" y="82058"/>
                      </a:lnTo>
                      <a:lnTo>
                        <a:pt x="86599"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170" name="组合 169"/>
                <p:cNvGrpSpPr/>
                <p:nvPr/>
              </p:nvGrpSpPr>
              <p:grpSpPr>
                <a:xfrm>
                  <a:off x="7388937" y="2058250"/>
                  <a:ext cx="250011" cy="237386"/>
                  <a:chOff x="7388937" y="2058250"/>
                  <a:chExt cx="250011" cy="237386"/>
                </a:xfrm>
                <a:grpFill/>
              </p:grpSpPr>
              <p:sp>
                <p:nvSpPr>
                  <p:cNvPr id="173" name="小芋泥5-5"/>
                  <p:cNvSpPr/>
                  <p:nvPr/>
                </p:nvSpPr>
                <p:spPr>
                  <a:xfrm>
                    <a:off x="7558943" y="2058250"/>
                    <a:ext cx="80005" cy="76464"/>
                  </a:xfrm>
                  <a:custGeom>
                    <a:avLst/>
                    <a:gdLst>
                      <a:gd name="connsiteX0" fmla="*/ 42907 w 80005"/>
                      <a:gd name="connsiteY0" fmla="*/ 0 h 76464"/>
                      <a:gd name="connsiteX1" fmla="*/ 54145 w 80005"/>
                      <a:gd name="connsiteY1" fmla="*/ 3998 h 76464"/>
                      <a:gd name="connsiteX2" fmla="*/ 75795 w 80005"/>
                      <a:gd name="connsiteY2" fmla="*/ 25312 h 76464"/>
                      <a:gd name="connsiteX3" fmla="*/ 75795 w 80005"/>
                      <a:gd name="connsiteY3" fmla="*/ 25350 h 76464"/>
                      <a:gd name="connsiteX4" fmla="*/ 76882 w 80005"/>
                      <a:gd name="connsiteY4" fmla="*/ 45557 h 76464"/>
                      <a:gd name="connsiteX5" fmla="*/ 44397 w 80005"/>
                      <a:gd name="connsiteY5" fmla="*/ 76464 h 76464"/>
                      <a:gd name="connsiteX6" fmla="*/ 0 w 80005"/>
                      <a:gd name="connsiteY6" fmla="*/ 34905 h 76464"/>
                      <a:gd name="connsiteX7" fmla="*/ 32485 w 80005"/>
                      <a:gd name="connsiteY7" fmla="*/ 3998 h 76464"/>
                      <a:gd name="connsiteX8" fmla="*/ 42907 w 80005"/>
                      <a:gd name="connsiteY8" fmla="*/ 0 h 7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005" h="76464">
                        <a:moveTo>
                          <a:pt x="42907" y="0"/>
                        </a:moveTo>
                        <a:cubicBezTo>
                          <a:pt x="46832" y="0"/>
                          <a:pt x="50893" y="1333"/>
                          <a:pt x="54145" y="3998"/>
                        </a:cubicBezTo>
                        <a:lnTo>
                          <a:pt x="75795" y="25312"/>
                        </a:lnTo>
                        <a:lnTo>
                          <a:pt x="75795" y="25350"/>
                        </a:lnTo>
                        <a:cubicBezTo>
                          <a:pt x="81212" y="31700"/>
                          <a:pt x="81212" y="40226"/>
                          <a:pt x="76882" y="45557"/>
                        </a:cubicBezTo>
                        <a:lnTo>
                          <a:pt x="44397" y="76464"/>
                        </a:lnTo>
                        <a:lnTo>
                          <a:pt x="0" y="34905"/>
                        </a:lnTo>
                        <a:lnTo>
                          <a:pt x="32485" y="3998"/>
                        </a:lnTo>
                        <a:cubicBezTo>
                          <a:pt x="35194" y="1333"/>
                          <a:pt x="38982" y="0"/>
                          <a:pt x="42907" y="0"/>
                        </a:cubicBez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74" name="小芋泥5-6"/>
                  <p:cNvSpPr/>
                  <p:nvPr/>
                </p:nvSpPr>
                <p:spPr>
                  <a:xfrm>
                    <a:off x="7414917" y="2104876"/>
                    <a:ext cx="176511" cy="166253"/>
                  </a:xfrm>
                  <a:custGeom>
                    <a:avLst/>
                    <a:gdLst>
                      <a:gd name="connsiteX0" fmla="*/ 132114 w 176511"/>
                      <a:gd name="connsiteY0" fmla="*/ 0 h 166253"/>
                      <a:gd name="connsiteX1" fmla="*/ 176511 w 176511"/>
                      <a:gd name="connsiteY1" fmla="*/ 41558 h 166253"/>
                      <a:gd name="connsiteX2" fmla="*/ 44397 w 176511"/>
                      <a:gd name="connsiteY2" fmla="*/ 166253 h 166253"/>
                      <a:gd name="connsiteX3" fmla="*/ 0 w 176511"/>
                      <a:gd name="connsiteY3" fmla="*/ 124685 h 166253"/>
                      <a:gd name="connsiteX4" fmla="*/ 132114 w 176511"/>
                      <a:gd name="connsiteY4" fmla="*/ 0 h 1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511" h="166253">
                        <a:moveTo>
                          <a:pt x="132114" y="0"/>
                        </a:moveTo>
                        <a:lnTo>
                          <a:pt x="176511" y="41558"/>
                        </a:lnTo>
                        <a:lnTo>
                          <a:pt x="44397" y="166253"/>
                        </a:lnTo>
                        <a:lnTo>
                          <a:pt x="0" y="124685"/>
                        </a:lnTo>
                        <a:lnTo>
                          <a:pt x="132114"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75" name="小芋泥5-7"/>
                  <p:cNvSpPr/>
                  <p:nvPr/>
                </p:nvSpPr>
                <p:spPr>
                  <a:xfrm>
                    <a:off x="7388937" y="2240212"/>
                    <a:ext cx="58475" cy="55424"/>
                  </a:xfrm>
                  <a:custGeom>
                    <a:avLst/>
                    <a:gdLst>
                      <a:gd name="connsiteX0" fmla="*/ 14029 w 58475"/>
                      <a:gd name="connsiteY0" fmla="*/ 0 h 55424"/>
                      <a:gd name="connsiteX1" fmla="*/ 58475 w 58475"/>
                      <a:gd name="connsiteY1" fmla="*/ 41568 h 55424"/>
                      <a:gd name="connsiteX2" fmla="*/ 0 w 58475"/>
                      <a:gd name="connsiteY2" fmla="*/ 55424 h 55424"/>
                      <a:gd name="connsiteX3" fmla="*/ 14029 w 58475"/>
                      <a:gd name="connsiteY3" fmla="*/ 0 h 55424"/>
                    </a:gdLst>
                    <a:ahLst/>
                    <a:cxnLst>
                      <a:cxn ang="0">
                        <a:pos x="connsiteX0" y="connsiteY0"/>
                      </a:cxn>
                      <a:cxn ang="0">
                        <a:pos x="connsiteX1" y="connsiteY1"/>
                      </a:cxn>
                      <a:cxn ang="0">
                        <a:pos x="connsiteX2" y="connsiteY2"/>
                      </a:cxn>
                      <a:cxn ang="0">
                        <a:pos x="connsiteX3" y="connsiteY3"/>
                      </a:cxn>
                    </a:cxnLst>
                    <a:rect l="l" t="t" r="r" b="b"/>
                    <a:pathLst>
                      <a:path w="58475" h="55424">
                        <a:moveTo>
                          <a:pt x="14029" y="0"/>
                        </a:moveTo>
                        <a:lnTo>
                          <a:pt x="58475" y="41568"/>
                        </a:lnTo>
                        <a:lnTo>
                          <a:pt x="0" y="55424"/>
                        </a:lnTo>
                        <a:lnTo>
                          <a:pt x="14029"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171" name="小芋泥5-8"/>
                <p:cNvSpPr/>
                <p:nvPr/>
              </p:nvSpPr>
              <p:spPr>
                <a:xfrm>
                  <a:off x="7270903" y="1921560"/>
                  <a:ext cx="283712" cy="363415"/>
                </a:xfrm>
                <a:custGeom>
                  <a:avLst/>
                  <a:gdLst>
                    <a:gd name="connsiteX0" fmla="*/ 19485 w 283712"/>
                    <a:gd name="connsiteY0" fmla="*/ 1 h 363415"/>
                    <a:gd name="connsiteX1" fmla="*/ 125609 w 283712"/>
                    <a:gd name="connsiteY1" fmla="*/ 1 h 363415"/>
                    <a:gd name="connsiteX2" fmla="*/ 125609 w 283712"/>
                    <a:gd name="connsiteY2" fmla="*/ 106577 h 363415"/>
                    <a:gd name="connsiteX3" fmla="*/ 164598 w 283712"/>
                    <a:gd name="connsiteY3" fmla="*/ 143873 h 363415"/>
                    <a:gd name="connsiteX4" fmla="*/ 164589 w 283712"/>
                    <a:gd name="connsiteY4" fmla="*/ 144941 h 363415"/>
                    <a:gd name="connsiteX5" fmla="*/ 283712 w 283712"/>
                    <a:gd name="connsiteY5" fmla="*/ 144941 h 363415"/>
                    <a:gd name="connsiteX6" fmla="*/ 110454 w 283712"/>
                    <a:gd name="connsiteY6" fmla="*/ 309058 h 363415"/>
                    <a:gd name="connsiteX7" fmla="*/ 56309 w 283712"/>
                    <a:gd name="connsiteY7" fmla="*/ 363415 h 363415"/>
                    <a:gd name="connsiteX8" fmla="*/ 19485 w 283712"/>
                    <a:gd name="connsiteY8" fmla="*/ 363415 h 363415"/>
                    <a:gd name="connsiteX9" fmla="*/ 19302 w 283712"/>
                    <a:gd name="connsiteY9" fmla="*/ 363415 h 363415"/>
                    <a:gd name="connsiteX10" fmla="*/ 0 w 283712"/>
                    <a:gd name="connsiteY10" fmla="*/ 344228 h 363415"/>
                    <a:gd name="connsiteX11" fmla="*/ 0 w 283712"/>
                    <a:gd name="connsiteY11" fmla="*/ 19188 h 363415"/>
                    <a:gd name="connsiteX12" fmla="*/ 0 w 283712"/>
                    <a:gd name="connsiteY12" fmla="*/ 19005 h 363415"/>
                    <a:gd name="connsiteX13" fmla="*/ 19485 w 283712"/>
                    <a:gd name="connsiteY13" fmla="*/ 1 h 36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3712" h="363415">
                      <a:moveTo>
                        <a:pt x="19485" y="1"/>
                      </a:moveTo>
                      <a:lnTo>
                        <a:pt x="125609" y="1"/>
                      </a:lnTo>
                      <a:lnTo>
                        <a:pt x="125609" y="106577"/>
                      </a:lnTo>
                      <a:cubicBezTo>
                        <a:pt x="125609" y="126822"/>
                        <a:pt x="142938" y="143873"/>
                        <a:pt x="164598" y="143873"/>
                      </a:cubicBezTo>
                      <a:lnTo>
                        <a:pt x="164589" y="144941"/>
                      </a:lnTo>
                      <a:lnTo>
                        <a:pt x="283712" y="144941"/>
                      </a:lnTo>
                      <a:lnTo>
                        <a:pt x="110454" y="309058"/>
                      </a:lnTo>
                      <a:lnTo>
                        <a:pt x="56309" y="363415"/>
                      </a:lnTo>
                      <a:lnTo>
                        <a:pt x="19485" y="363415"/>
                      </a:lnTo>
                      <a:cubicBezTo>
                        <a:pt x="19427" y="363415"/>
                        <a:pt x="19360" y="363415"/>
                        <a:pt x="19302" y="363415"/>
                      </a:cubicBezTo>
                      <a:cubicBezTo>
                        <a:pt x="8669" y="363443"/>
                        <a:pt x="29" y="354860"/>
                        <a:pt x="0" y="344228"/>
                      </a:cubicBezTo>
                      <a:lnTo>
                        <a:pt x="0" y="19188"/>
                      </a:lnTo>
                      <a:cubicBezTo>
                        <a:pt x="0" y="19130"/>
                        <a:pt x="0" y="19063"/>
                        <a:pt x="0" y="19005"/>
                      </a:cubicBezTo>
                      <a:cubicBezTo>
                        <a:pt x="134" y="8372"/>
                        <a:pt x="8862" y="-133"/>
                        <a:pt x="19485" y="1"/>
                      </a:cubicBez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72" name="小芋泥5-9"/>
                <p:cNvSpPr/>
                <p:nvPr/>
              </p:nvSpPr>
              <p:spPr>
                <a:xfrm>
                  <a:off x="7416004" y="1921561"/>
                  <a:ext cx="145104" cy="124724"/>
                </a:xfrm>
                <a:custGeom>
                  <a:avLst/>
                  <a:gdLst>
                    <a:gd name="connsiteX0" fmla="*/ 0 w 145104"/>
                    <a:gd name="connsiteY0" fmla="*/ 0 h 124724"/>
                    <a:gd name="connsiteX1" fmla="*/ 145104 w 145104"/>
                    <a:gd name="connsiteY1" fmla="*/ 124686 h 124724"/>
                    <a:gd name="connsiteX2" fmla="*/ 19495 w 145104"/>
                    <a:gd name="connsiteY2" fmla="*/ 124686 h 124724"/>
                    <a:gd name="connsiteX3" fmla="*/ 19495 w 145104"/>
                    <a:gd name="connsiteY3" fmla="*/ 124724 h 124724"/>
                    <a:gd name="connsiteX4" fmla="*/ 0 w 145104"/>
                    <a:gd name="connsiteY4" fmla="*/ 106615 h 124724"/>
                    <a:gd name="connsiteX5" fmla="*/ 0 w 145104"/>
                    <a:gd name="connsiteY5" fmla="*/ 0 h 12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104" h="124724">
                      <a:moveTo>
                        <a:pt x="0" y="0"/>
                      </a:moveTo>
                      <a:lnTo>
                        <a:pt x="145104" y="124686"/>
                      </a:lnTo>
                      <a:lnTo>
                        <a:pt x="19495" y="124686"/>
                      </a:lnTo>
                      <a:lnTo>
                        <a:pt x="19495" y="124724"/>
                      </a:lnTo>
                      <a:cubicBezTo>
                        <a:pt x="8660" y="124724"/>
                        <a:pt x="0" y="117267"/>
                        <a:pt x="0" y="106615"/>
                      </a:cubicBezTo>
                      <a:lnTo>
                        <a:pt x="0"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grpSp>
      <p:grpSp>
        <p:nvGrpSpPr>
          <p:cNvPr id="14" name="小芋泥6"/>
          <p:cNvGrpSpPr/>
          <p:nvPr/>
        </p:nvGrpSpPr>
        <p:grpSpPr>
          <a:xfrm>
            <a:off x="8926642" y="3648059"/>
            <a:ext cx="2322194" cy="2322194"/>
            <a:chOff x="8926642" y="3648059"/>
            <a:chExt cx="2322194" cy="2322194"/>
          </a:xfrm>
        </p:grpSpPr>
        <p:sp>
          <p:nvSpPr>
            <p:cNvPr id="227" name="小芋泥6-1"/>
            <p:cNvSpPr txBox="1"/>
            <p:nvPr/>
          </p:nvSpPr>
          <p:spPr>
            <a:xfrm flipH="1">
              <a:off x="9604190" y="4977578"/>
              <a:ext cx="923330" cy="369332"/>
            </a:xfrm>
            <a:prstGeom prst="rect">
              <a:avLst/>
            </a:prstGeom>
            <a:noFill/>
            <a:effectLst/>
          </p:spPr>
          <p:txBody>
            <a:bodyPr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accent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a:t>
              </a:r>
            </a:p>
          </p:txBody>
        </p:sp>
        <p:grpSp>
          <p:nvGrpSpPr>
            <p:cNvPr id="228" name="小芋泥12"/>
            <p:cNvGrpSpPr/>
            <p:nvPr/>
          </p:nvGrpSpPr>
          <p:grpSpPr>
            <a:xfrm>
              <a:off x="9763053" y="4315169"/>
              <a:ext cx="605611" cy="573848"/>
              <a:chOff x="8626129" y="2164045"/>
              <a:chExt cx="250486" cy="237347"/>
            </a:xfrm>
            <a:solidFill>
              <a:schemeClr val="accent1"/>
            </a:solidFill>
          </p:grpSpPr>
          <p:sp>
            <p:nvSpPr>
              <p:cNvPr id="229" name="小芋泥6-2"/>
              <p:cNvSpPr/>
              <p:nvPr/>
            </p:nvSpPr>
            <p:spPr>
              <a:xfrm>
                <a:off x="8753879" y="2206085"/>
                <a:ext cx="88575" cy="15703"/>
              </a:xfrm>
              <a:custGeom>
                <a:avLst/>
                <a:gdLst>
                  <a:gd name="connsiteX0" fmla="*/ 147373 w 160705"/>
                  <a:gd name="connsiteY0" fmla="*/ -282 h 28491"/>
                  <a:gd name="connsiteX1" fmla="*/ 11882 w 160705"/>
                  <a:gd name="connsiteY1" fmla="*/ -282 h 28491"/>
                  <a:gd name="connsiteX2" fmla="*/ -725 w 160705"/>
                  <a:gd name="connsiteY2" fmla="*/ 13964 h 28491"/>
                  <a:gd name="connsiteX3" fmla="*/ 11882 w 160705"/>
                  <a:gd name="connsiteY3" fmla="*/ 28210 h 28491"/>
                  <a:gd name="connsiteX4" fmla="*/ 147373 w 160705"/>
                  <a:gd name="connsiteY4" fmla="*/ 28210 h 28491"/>
                  <a:gd name="connsiteX5" fmla="*/ 159980 w 160705"/>
                  <a:gd name="connsiteY5" fmla="*/ 13964 h 28491"/>
                  <a:gd name="connsiteX6" fmla="*/ 147373 w 160705"/>
                  <a:gd name="connsiteY6" fmla="*/ -282 h 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05" h="28491">
                    <a:moveTo>
                      <a:pt x="147373" y="-282"/>
                    </a:moveTo>
                    <a:lnTo>
                      <a:pt x="11882" y="-282"/>
                    </a:lnTo>
                    <a:cubicBezTo>
                      <a:pt x="4926" y="-282"/>
                      <a:pt x="-725" y="6105"/>
                      <a:pt x="-725" y="13964"/>
                    </a:cubicBezTo>
                    <a:cubicBezTo>
                      <a:pt x="-725" y="21823"/>
                      <a:pt x="4926" y="28210"/>
                      <a:pt x="11882" y="28210"/>
                    </a:cubicBezTo>
                    <a:lnTo>
                      <a:pt x="147373" y="28210"/>
                    </a:lnTo>
                    <a:cubicBezTo>
                      <a:pt x="154341" y="28210"/>
                      <a:pt x="159980" y="21835"/>
                      <a:pt x="159980" y="13964"/>
                    </a:cubicBezTo>
                    <a:cubicBezTo>
                      <a:pt x="159980" y="6093"/>
                      <a:pt x="154341" y="-282"/>
                      <a:pt x="147373" y="-282"/>
                    </a:cubicBezTo>
                    <a:close/>
                  </a:path>
                </a:pathLst>
              </a:custGeom>
              <a:grpFill/>
              <a:ln w="1185" cap="flat">
                <a:noFill/>
                <a:prstDash val="solid"/>
                <a:miter/>
              </a:ln>
              <a:effectLst/>
            </p:spPr>
            <p:txBody>
              <a:bodyPr lIns="62179" tIns="31090" rIns="62179" bIns="3109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25">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30" name="小芋泥6-3"/>
              <p:cNvSpPr/>
              <p:nvPr/>
            </p:nvSpPr>
            <p:spPr>
              <a:xfrm>
                <a:off x="8791155" y="2243760"/>
                <a:ext cx="51298" cy="15703"/>
              </a:xfrm>
              <a:custGeom>
                <a:avLst/>
                <a:gdLst>
                  <a:gd name="connsiteX0" fmla="*/ 11871 w 93072"/>
                  <a:gd name="connsiteY0" fmla="*/ -282 h 28491"/>
                  <a:gd name="connsiteX1" fmla="*/ -725 w 93072"/>
                  <a:gd name="connsiteY1" fmla="*/ 13964 h 28491"/>
                  <a:gd name="connsiteX2" fmla="*/ 11871 w 93072"/>
                  <a:gd name="connsiteY2" fmla="*/ 28210 h 28491"/>
                  <a:gd name="connsiteX3" fmla="*/ 79740 w 93072"/>
                  <a:gd name="connsiteY3" fmla="*/ 28210 h 28491"/>
                  <a:gd name="connsiteX4" fmla="*/ 92348 w 93072"/>
                  <a:gd name="connsiteY4" fmla="*/ 13964 h 28491"/>
                  <a:gd name="connsiteX5" fmla="*/ 79740 w 93072"/>
                  <a:gd name="connsiteY5" fmla="*/ -282 h 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72" h="28491">
                    <a:moveTo>
                      <a:pt x="11871" y="-282"/>
                    </a:moveTo>
                    <a:cubicBezTo>
                      <a:pt x="4914" y="-282"/>
                      <a:pt x="-725" y="6105"/>
                      <a:pt x="-725" y="13964"/>
                    </a:cubicBezTo>
                    <a:cubicBezTo>
                      <a:pt x="-725" y="21823"/>
                      <a:pt x="4914" y="28210"/>
                      <a:pt x="11871" y="28210"/>
                    </a:cubicBezTo>
                    <a:lnTo>
                      <a:pt x="79740" y="28210"/>
                    </a:lnTo>
                    <a:cubicBezTo>
                      <a:pt x="86709" y="28210"/>
                      <a:pt x="92348" y="21823"/>
                      <a:pt x="92348" y="13964"/>
                    </a:cubicBezTo>
                    <a:cubicBezTo>
                      <a:pt x="92348" y="6105"/>
                      <a:pt x="86709" y="-282"/>
                      <a:pt x="79740" y="-282"/>
                    </a:cubicBezTo>
                    <a:close/>
                  </a:path>
                </a:pathLst>
              </a:custGeom>
              <a:grpFill/>
              <a:ln w="1185" cap="flat">
                <a:noFill/>
                <a:prstDash val="solid"/>
                <a:miter/>
              </a:ln>
              <a:effectLst/>
            </p:spPr>
            <p:txBody>
              <a:bodyPr lIns="62179" tIns="31090" rIns="62179" bIns="3109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25">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31" name="小芋泥6-4"/>
              <p:cNvSpPr/>
              <p:nvPr/>
            </p:nvSpPr>
            <p:spPr>
              <a:xfrm>
                <a:off x="8626129" y="2214681"/>
                <a:ext cx="178576" cy="170182"/>
              </a:xfrm>
              <a:custGeom>
                <a:avLst/>
                <a:gdLst>
                  <a:gd name="connsiteX0" fmla="*/ 245752 w 323998"/>
                  <a:gd name="connsiteY0" fmla="*/ 292284 h 308770"/>
                  <a:gd name="connsiteX1" fmla="*/ 255914 w 323998"/>
                  <a:gd name="connsiteY1" fmla="*/ 306755 h 308770"/>
                  <a:gd name="connsiteX2" fmla="*/ 260758 w 323998"/>
                  <a:gd name="connsiteY2" fmla="*/ 308488 h 308770"/>
                  <a:gd name="connsiteX3" fmla="*/ 263785 w 323998"/>
                  <a:gd name="connsiteY3" fmla="*/ 308488 h 308770"/>
                  <a:gd name="connsiteX4" fmla="*/ 274873 w 323998"/>
                  <a:gd name="connsiteY4" fmla="*/ 300368 h 308770"/>
                  <a:gd name="connsiteX5" fmla="*/ 275752 w 323998"/>
                  <a:gd name="connsiteY5" fmla="*/ 297210 h 308770"/>
                  <a:gd name="connsiteX6" fmla="*/ 276203 w 323998"/>
                  <a:gd name="connsiteY6" fmla="*/ 295620 h 308770"/>
                  <a:gd name="connsiteX7" fmla="*/ 323274 w 323998"/>
                  <a:gd name="connsiteY7" fmla="*/ 127566 h 308770"/>
                  <a:gd name="connsiteX8" fmla="*/ 313183 w 323998"/>
                  <a:gd name="connsiteY8" fmla="*/ 116205 h 308770"/>
                  <a:gd name="connsiteX9" fmla="*/ 313183 w 323998"/>
                  <a:gd name="connsiteY9" fmla="*/ 116205 h 308770"/>
                  <a:gd name="connsiteX10" fmla="*/ 299067 w 323998"/>
                  <a:gd name="connsiteY10" fmla="*/ 124325 h 308770"/>
                  <a:gd name="connsiteX11" fmla="*/ 265424 w 323998"/>
                  <a:gd name="connsiteY11" fmla="*/ 244441 h 308770"/>
                  <a:gd name="connsiteX12" fmla="*/ 191938 w 323998"/>
                  <a:gd name="connsiteY12" fmla="*/ 167193 h 308770"/>
                  <a:gd name="connsiteX13" fmla="*/ 212939 w 323998"/>
                  <a:gd name="connsiteY13" fmla="*/ 38161 h 308770"/>
                  <a:gd name="connsiteX14" fmla="*/ 83907 w 323998"/>
                  <a:gd name="connsiteY14" fmla="*/ 17149 h 308770"/>
                  <a:gd name="connsiteX15" fmla="*/ 62907 w 323998"/>
                  <a:gd name="connsiteY15" fmla="*/ 146192 h 308770"/>
                  <a:gd name="connsiteX16" fmla="*/ 83907 w 323998"/>
                  <a:gd name="connsiteY16" fmla="*/ 167193 h 308770"/>
                  <a:gd name="connsiteX17" fmla="*/ -725 w 323998"/>
                  <a:gd name="connsiteY17" fmla="*/ 292284 h 308770"/>
                  <a:gd name="connsiteX18" fmla="*/ 14708 w 323998"/>
                  <a:gd name="connsiteY18" fmla="*/ 307717 h 308770"/>
                  <a:gd name="connsiteX19" fmla="*/ 30141 w 323998"/>
                  <a:gd name="connsiteY19" fmla="*/ 292284 h 30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998" h="308770">
                    <a:moveTo>
                      <a:pt x="245752" y="292284"/>
                    </a:moveTo>
                    <a:cubicBezTo>
                      <a:pt x="245764" y="298766"/>
                      <a:pt x="249824" y="304547"/>
                      <a:pt x="255914" y="306755"/>
                    </a:cubicBezTo>
                    <a:cubicBezTo>
                      <a:pt x="257375" y="307705"/>
                      <a:pt x="259025" y="308299"/>
                      <a:pt x="260758" y="308488"/>
                    </a:cubicBezTo>
                    <a:lnTo>
                      <a:pt x="263785" y="308488"/>
                    </a:lnTo>
                    <a:cubicBezTo>
                      <a:pt x="268819" y="308488"/>
                      <a:pt x="273864" y="303609"/>
                      <a:pt x="274873" y="300368"/>
                    </a:cubicBezTo>
                    <a:lnTo>
                      <a:pt x="275752" y="297210"/>
                    </a:lnTo>
                    <a:cubicBezTo>
                      <a:pt x="275930" y="296688"/>
                      <a:pt x="276084" y="296154"/>
                      <a:pt x="276203" y="295620"/>
                    </a:cubicBezTo>
                    <a:lnTo>
                      <a:pt x="323274" y="127566"/>
                    </a:lnTo>
                    <a:cubicBezTo>
                      <a:pt x="323274" y="123506"/>
                      <a:pt x="320246" y="117012"/>
                      <a:pt x="313183" y="116205"/>
                    </a:cubicBezTo>
                    <a:lnTo>
                      <a:pt x="313183" y="116205"/>
                    </a:lnTo>
                    <a:cubicBezTo>
                      <a:pt x="308149" y="116205"/>
                      <a:pt x="300124" y="118639"/>
                      <a:pt x="299067" y="124325"/>
                    </a:cubicBezTo>
                    <a:lnTo>
                      <a:pt x="265424" y="244441"/>
                    </a:lnTo>
                    <a:cubicBezTo>
                      <a:pt x="251178" y="212911"/>
                      <a:pt x="224561" y="183505"/>
                      <a:pt x="191938" y="167193"/>
                    </a:cubicBezTo>
                    <a:cubicBezTo>
                      <a:pt x="233370" y="137360"/>
                      <a:pt x="242773" y="79593"/>
                      <a:pt x="212939" y="38161"/>
                    </a:cubicBezTo>
                    <a:cubicBezTo>
                      <a:pt x="183118" y="-3282"/>
                      <a:pt x="125339" y="-12685"/>
                      <a:pt x="83907" y="17149"/>
                    </a:cubicBezTo>
                    <a:cubicBezTo>
                      <a:pt x="42476" y="46982"/>
                      <a:pt x="33074" y="104749"/>
                      <a:pt x="62907" y="146192"/>
                    </a:cubicBezTo>
                    <a:cubicBezTo>
                      <a:pt x="68724" y="154277"/>
                      <a:pt x="75823" y="161364"/>
                      <a:pt x="83907" y="167193"/>
                    </a:cubicBezTo>
                    <a:cubicBezTo>
                      <a:pt x="34842" y="191720"/>
                      <a:pt x="-725" y="245842"/>
                      <a:pt x="-725" y="292284"/>
                    </a:cubicBezTo>
                    <a:cubicBezTo>
                      <a:pt x="-725" y="300808"/>
                      <a:pt x="6184" y="307717"/>
                      <a:pt x="14708" y="307717"/>
                    </a:cubicBezTo>
                    <a:cubicBezTo>
                      <a:pt x="23232" y="307717"/>
                      <a:pt x="30141" y="300808"/>
                      <a:pt x="30141" y="292284"/>
                    </a:cubicBezTo>
                  </a:path>
                </a:pathLst>
              </a:custGeom>
              <a:grpFill/>
              <a:ln w="1185" cap="flat">
                <a:noFill/>
                <a:prstDash val="solid"/>
                <a:miter/>
              </a:ln>
              <a:effectLst/>
            </p:spPr>
            <p:txBody>
              <a:bodyPr lIns="62179" tIns="31090" rIns="62179" bIns="3109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25">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32" name="小芋泥6-5"/>
              <p:cNvSpPr/>
              <p:nvPr/>
            </p:nvSpPr>
            <p:spPr>
              <a:xfrm>
                <a:off x="8638856" y="2164045"/>
                <a:ext cx="237759" cy="237347"/>
              </a:xfrm>
              <a:custGeom>
                <a:avLst/>
                <a:gdLst>
                  <a:gd name="connsiteX0" fmla="*/ 353617 w 431376"/>
                  <a:gd name="connsiteY0" fmla="*/ -282 h 430631"/>
                  <a:gd name="connsiteX1" fmla="*/ 76309 w 431376"/>
                  <a:gd name="connsiteY1" fmla="*/ -282 h 430631"/>
                  <a:gd name="connsiteX2" fmla="*/ -725 w 431376"/>
                  <a:gd name="connsiteY2" fmla="*/ 81703 h 430631"/>
                  <a:gd name="connsiteX3" fmla="*/ -725 w 431376"/>
                  <a:gd name="connsiteY3" fmla="*/ 107369 h 430631"/>
                  <a:gd name="connsiteX4" fmla="*/ 15634 w 431376"/>
                  <a:gd name="connsiteY4" fmla="*/ 121817 h 430631"/>
                  <a:gd name="connsiteX5" fmla="*/ 30082 w 431376"/>
                  <a:gd name="connsiteY5" fmla="*/ 107369 h 430631"/>
                  <a:gd name="connsiteX6" fmla="*/ 30082 w 431376"/>
                  <a:gd name="connsiteY6" fmla="*/ 81703 h 430631"/>
                  <a:gd name="connsiteX7" fmla="*/ 76309 w 431376"/>
                  <a:gd name="connsiteY7" fmla="*/ 30477 h 430631"/>
                  <a:gd name="connsiteX8" fmla="*/ 353617 w 431376"/>
                  <a:gd name="connsiteY8" fmla="*/ 30477 h 430631"/>
                  <a:gd name="connsiteX9" fmla="*/ 399845 w 431376"/>
                  <a:gd name="connsiteY9" fmla="*/ 81703 h 430631"/>
                  <a:gd name="connsiteX10" fmla="*/ 399845 w 431376"/>
                  <a:gd name="connsiteY10" fmla="*/ 348303 h 430631"/>
                  <a:gd name="connsiteX11" fmla="*/ 353617 w 431376"/>
                  <a:gd name="connsiteY11" fmla="*/ 399540 h 430631"/>
                  <a:gd name="connsiteX12" fmla="*/ 291992 w 431376"/>
                  <a:gd name="connsiteY12" fmla="*/ 399540 h 430631"/>
                  <a:gd name="connsiteX13" fmla="*/ 275265 w 431376"/>
                  <a:gd name="connsiteY13" fmla="*/ 413561 h 430631"/>
                  <a:gd name="connsiteX14" fmla="*/ 289285 w 431376"/>
                  <a:gd name="connsiteY14" fmla="*/ 430287 h 430631"/>
                  <a:gd name="connsiteX15" fmla="*/ 291992 w 431376"/>
                  <a:gd name="connsiteY15" fmla="*/ 430287 h 430631"/>
                  <a:gd name="connsiteX16" fmla="*/ 353617 w 431376"/>
                  <a:gd name="connsiteY16" fmla="*/ 430287 h 430631"/>
                  <a:gd name="connsiteX17" fmla="*/ 430651 w 431376"/>
                  <a:gd name="connsiteY17" fmla="*/ 348303 h 430631"/>
                  <a:gd name="connsiteX18" fmla="*/ 430651 w 431376"/>
                  <a:gd name="connsiteY18" fmla="*/ 81703 h 430631"/>
                  <a:gd name="connsiteX19" fmla="*/ 353617 w 431376"/>
                  <a:gd name="connsiteY19" fmla="*/ -282 h 43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1376" h="430631">
                    <a:moveTo>
                      <a:pt x="353617" y="-282"/>
                    </a:moveTo>
                    <a:lnTo>
                      <a:pt x="76309" y="-282"/>
                    </a:lnTo>
                    <a:cubicBezTo>
                      <a:pt x="33809" y="-282"/>
                      <a:pt x="-725" y="36520"/>
                      <a:pt x="-725" y="81703"/>
                    </a:cubicBezTo>
                    <a:lnTo>
                      <a:pt x="-725" y="107369"/>
                    </a:lnTo>
                    <a:cubicBezTo>
                      <a:pt x="-191" y="115881"/>
                      <a:pt x="7134" y="122339"/>
                      <a:pt x="15634" y="121817"/>
                    </a:cubicBezTo>
                    <a:cubicBezTo>
                      <a:pt x="23410" y="121330"/>
                      <a:pt x="29595" y="115145"/>
                      <a:pt x="30082" y="107369"/>
                    </a:cubicBezTo>
                    <a:lnTo>
                      <a:pt x="30082" y="81703"/>
                    </a:lnTo>
                    <a:cubicBezTo>
                      <a:pt x="30082" y="53484"/>
                      <a:pt x="50821" y="30477"/>
                      <a:pt x="76309" y="30477"/>
                    </a:cubicBezTo>
                    <a:lnTo>
                      <a:pt x="353617" y="30477"/>
                    </a:lnTo>
                    <a:cubicBezTo>
                      <a:pt x="379105" y="30477"/>
                      <a:pt x="399845" y="53484"/>
                      <a:pt x="399845" y="81703"/>
                    </a:cubicBezTo>
                    <a:lnTo>
                      <a:pt x="399845" y="348303"/>
                    </a:lnTo>
                    <a:cubicBezTo>
                      <a:pt x="399845" y="376533"/>
                      <a:pt x="379105" y="399540"/>
                      <a:pt x="353617" y="399540"/>
                    </a:cubicBezTo>
                    <a:lnTo>
                      <a:pt x="291992" y="399540"/>
                    </a:lnTo>
                    <a:cubicBezTo>
                      <a:pt x="283504" y="398792"/>
                      <a:pt x="276013" y="405072"/>
                      <a:pt x="275265" y="413561"/>
                    </a:cubicBezTo>
                    <a:cubicBezTo>
                      <a:pt x="274517" y="422049"/>
                      <a:pt x="280797" y="429540"/>
                      <a:pt x="289285" y="430287"/>
                    </a:cubicBezTo>
                    <a:cubicBezTo>
                      <a:pt x="290187" y="430371"/>
                      <a:pt x="291089" y="430371"/>
                      <a:pt x="291992" y="430287"/>
                    </a:cubicBezTo>
                    <a:lnTo>
                      <a:pt x="353617" y="430287"/>
                    </a:lnTo>
                    <a:cubicBezTo>
                      <a:pt x="396082" y="430287"/>
                      <a:pt x="430651" y="393486"/>
                      <a:pt x="430651" y="348303"/>
                    </a:cubicBezTo>
                    <a:lnTo>
                      <a:pt x="430651" y="81703"/>
                    </a:lnTo>
                    <a:cubicBezTo>
                      <a:pt x="430651" y="36508"/>
                      <a:pt x="396082" y="-282"/>
                      <a:pt x="353617" y="-282"/>
                    </a:cubicBezTo>
                    <a:close/>
                  </a:path>
                </a:pathLst>
              </a:custGeom>
              <a:grpFill/>
              <a:ln w="1185" cap="flat">
                <a:noFill/>
                <a:prstDash val="solid"/>
                <a:miter/>
              </a:ln>
              <a:effectLst/>
            </p:spPr>
            <p:txBody>
              <a:bodyPr lIns="62179" tIns="31090" rIns="62179" bIns="3109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25">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nvGrpSpPr>
            <p:cNvPr id="12" name="组合 11"/>
            <p:cNvGrpSpPr/>
            <p:nvPr/>
          </p:nvGrpSpPr>
          <p:grpSpPr>
            <a:xfrm>
              <a:off x="8926642" y="3648059"/>
              <a:ext cx="2322194" cy="2322194"/>
              <a:chOff x="8926642" y="3648059"/>
              <a:chExt cx="2322194" cy="2322194"/>
            </a:xfrm>
          </p:grpSpPr>
          <p:sp>
            <p:nvSpPr>
              <p:cNvPr id="226" name="小芋泥6-6"/>
              <p:cNvSpPr/>
              <p:nvPr/>
            </p:nvSpPr>
            <p:spPr>
              <a:xfrm>
                <a:off x="8926642" y="3691825"/>
                <a:ext cx="2278427" cy="2278428"/>
              </a:xfrm>
              <a:prstGeom prst="ellipse">
                <a:avLst/>
              </a:prstGeom>
              <a:gradFill flip="none" rotWithShape="1">
                <a:gsLst>
                  <a:gs pos="99000">
                    <a:schemeClr val="accent1">
                      <a:alpha val="10000"/>
                    </a:schemeClr>
                  </a:gs>
                  <a:gs pos="78000">
                    <a:schemeClr val="accent1">
                      <a:alpha val="0"/>
                    </a:schemeClr>
                  </a:gs>
                </a:gsLst>
                <a:path path="shape">
                  <a:fillToRect l="50000" t="50000" r="50000" b="50000"/>
                </a:path>
                <a:tileRect/>
              </a:gradFill>
              <a:ln w="8636">
                <a:gradFill>
                  <a:gsLst>
                    <a:gs pos="0">
                      <a:schemeClr val="accent1">
                        <a:alpha val="0"/>
                      </a:schemeClr>
                    </a:gs>
                    <a:gs pos="10000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62179" tIns="31090" rIns="62179" bIns="3109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sz="1090" dirty="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33" name="小芋泥6-7"/>
              <p:cNvSpPr/>
              <p:nvPr/>
            </p:nvSpPr>
            <p:spPr>
              <a:xfrm>
                <a:off x="8926642" y="3648059"/>
                <a:ext cx="2322194" cy="2322194"/>
              </a:xfrm>
              <a:prstGeom prst="ellipse">
                <a:avLst/>
              </a:prstGeom>
              <a:noFill/>
              <a:ln w="8636">
                <a:gradFill>
                  <a:gsLst>
                    <a:gs pos="0">
                      <a:schemeClr val="accent1">
                        <a:alpha val="0"/>
                      </a:schemeClr>
                    </a:gs>
                    <a:gs pos="10000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62179" tIns="31090" rIns="62179" bIns="3109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sz="1090" dirty="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grpSp>
        <p:nvGrpSpPr>
          <p:cNvPr id="3" name="小芋泥7"/>
          <p:cNvGrpSpPr/>
          <p:nvPr/>
        </p:nvGrpSpPr>
        <p:grpSpPr>
          <a:xfrm>
            <a:off x="803274" y="1410748"/>
            <a:ext cx="5013325" cy="1284729"/>
            <a:chOff x="803274" y="1410748"/>
            <a:chExt cx="5013325" cy="1284729"/>
          </a:xfrm>
        </p:grpSpPr>
        <p:sp>
          <p:nvSpPr>
            <p:cNvPr id="112" name="小芋泥7-1"/>
            <p:cNvSpPr/>
            <p:nvPr/>
          </p:nvSpPr>
          <p:spPr>
            <a:xfrm flipV="1">
              <a:off x="803274" y="1410748"/>
              <a:ext cx="5013325" cy="1284729"/>
            </a:xfrm>
            <a:prstGeom prst="round2SameRect">
              <a:avLst>
                <a:gd name="adj1" fmla="val 8251"/>
                <a:gd name="adj2" fmla="val 14769"/>
              </a:avLst>
            </a:prstGeom>
            <a:solidFill>
              <a:schemeClr val="bg1"/>
            </a:solidFill>
            <a:ln w="12043">
              <a:gradFill flip="none" rotWithShape="1">
                <a:gsLst>
                  <a:gs pos="0">
                    <a:schemeClr val="accent1">
                      <a:lumMod val="20000"/>
                      <a:lumOff val="80000"/>
                    </a:schemeClr>
                  </a:gs>
                  <a:gs pos="100000">
                    <a:schemeClr val="accent1"/>
                  </a:gs>
                </a:gsLst>
                <a:lin ang="16200000" scaled="1"/>
                <a:tileRect/>
              </a:gradFill>
            </a:ln>
            <a:effectLst>
              <a:outerShdw blurRad="50800" dist="38100" dir="8100000" algn="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6713" tIns="43356" rIns="86713" bIns="43356"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5">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7" name="小芋泥7-2"/>
            <p:cNvSpPr txBox="1"/>
            <p:nvPr/>
          </p:nvSpPr>
          <p:spPr>
            <a:xfrm>
              <a:off x="941893" y="2058923"/>
              <a:ext cx="4771277" cy="549189"/>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5" name="小芋泥7-3"/>
            <p:cNvSpPr txBox="1"/>
            <p:nvPr/>
          </p:nvSpPr>
          <p:spPr>
            <a:xfrm>
              <a:off x="1018795" y="1498113"/>
              <a:ext cx="1294320" cy="361317"/>
            </a:xfrm>
            <a:prstGeom prst="rect">
              <a:avLst/>
            </a:prstGeom>
            <a:noFill/>
            <a:effectLst/>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defRPr/>
              </a:pPr>
              <a:r>
                <a:rPr kumimoji="0" lang="zh-CN" altLang="en-US" sz="2000" b="0" i="0" u="none" strike="noStrike" kern="1200" cap="none"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应用前景</a:t>
              </a:r>
              <a:endParaRPr kumimoji="0" lang="en-US" altLang="zh-CN" sz="2000" b="0" i="0" u="none" strike="noStrike" kern="1200" cap="none"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cxnSp>
          <p:nvCxnSpPr>
            <p:cNvPr id="125" name="小芋泥7-4"/>
            <p:cNvCxnSpPr/>
            <p:nvPr/>
          </p:nvCxnSpPr>
          <p:spPr>
            <a:xfrm flipV="1">
              <a:off x="1037779" y="1927627"/>
              <a:ext cx="1678955" cy="0"/>
            </a:xfrm>
            <a:prstGeom prst="line">
              <a:avLst/>
            </a:prstGeom>
            <a:gradFill>
              <a:gsLst>
                <a:gs pos="17000">
                  <a:schemeClr val="accent1">
                    <a:alpha val="0"/>
                  </a:schemeClr>
                </a:gs>
                <a:gs pos="100000">
                  <a:schemeClr val="accent1">
                    <a:alpha val="28000"/>
                  </a:schemeClr>
                </a:gs>
              </a:gsLst>
              <a:lin ang="0" scaled="0"/>
            </a:gradFill>
            <a:ln w="12700" cap="rnd">
              <a:gradFill>
                <a:gsLst>
                  <a:gs pos="0">
                    <a:schemeClr val="accent1">
                      <a:alpha val="0"/>
                    </a:schemeClr>
                  </a:gs>
                  <a:gs pos="100000">
                    <a:schemeClr val="accent1"/>
                  </a:gs>
                </a:gsLst>
                <a:lin ang="10800000" scaled="0"/>
              </a:gradFill>
              <a:round/>
            </a:ln>
          </p:spPr>
          <p:style>
            <a:lnRef idx="2">
              <a:schemeClr val="accent1">
                <a:shade val="50000"/>
              </a:schemeClr>
            </a:lnRef>
            <a:fillRef idx="1">
              <a:schemeClr val="accent1"/>
            </a:fillRef>
            <a:effectRef idx="0">
              <a:schemeClr val="accent1"/>
            </a:effectRef>
            <a:fontRef idx="minor">
              <a:schemeClr val="lt1"/>
            </a:fontRef>
          </p:style>
        </p:cxnSp>
        <p:grpSp>
          <p:nvGrpSpPr>
            <p:cNvPr id="4" name="组合 3"/>
            <p:cNvGrpSpPr/>
            <p:nvPr/>
          </p:nvGrpSpPr>
          <p:grpSpPr>
            <a:xfrm rot="16200000">
              <a:off x="5310923" y="1513601"/>
              <a:ext cx="160596" cy="330341"/>
              <a:chOff x="-952500" y="928685"/>
              <a:chExt cx="473109" cy="973174"/>
            </a:xfrm>
          </p:grpSpPr>
          <p:sp>
            <p:nvSpPr>
              <p:cNvPr id="6" name="小芋泥7-5"/>
              <p:cNvSpPr/>
              <p:nvPr/>
            </p:nvSpPr>
            <p:spPr>
              <a:xfrm rot="18955421">
                <a:off x="-952500" y="1428750"/>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7" name="小芋泥7-6"/>
              <p:cNvSpPr/>
              <p:nvPr/>
            </p:nvSpPr>
            <p:spPr>
              <a:xfrm rot="18955421">
                <a:off x="-952500" y="1176337"/>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8" name="小芋泥7-7"/>
              <p:cNvSpPr/>
              <p:nvPr/>
            </p:nvSpPr>
            <p:spPr>
              <a:xfrm rot="18955421">
                <a:off x="-952500" y="928685"/>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grpSp>
        <p:nvGrpSpPr>
          <p:cNvPr id="9" name="小芋泥8"/>
          <p:cNvGrpSpPr/>
          <p:nvPr/>
        </p:nvGrpSpPr>
        <p:grpSpPr>
          <a:xfrm>
            <a:off x="803274" y="4802321"/>
            <a:ext cx="5013325" cy="1284729"/>
            <a:chOff x="803274" y="1410748"/>
            <a:chExt cx="5013325" cy="1284729"/>
          </a:xfrm>
        </p:grpSpPr>
        <p:sp>
          <p:nvSpPr>
            <p:cNvPr id="225" name="小芋泥8-1"/>
            <p:cNvSpPr/>
            <p:nvPr/>
          </p:nvSpPr>
          <p:spPr>
            <a:xfrm flipV="1">
              <a:off x="803274" y="1410748"/>
              <a:ext cx="5013325" cy="1284729"/>
            </a:xfrm>
            <a:prstGeom prst="round2SameRect">
              <a:avLst>
                <a:gd name="adj1" fmla="val 8251"/>
                <a:gd name="adj2" fmla="val 14769"/>
              </a:avLst>
            </a:prstGeom>
            <a:solidFill>
              <a:schemeClr val="bg1"/>
            </a:solidFill>
            <a:ln w="12043">
              <a:gradFill flip="none" rotWithShape="1">
                <a:gsLst>
                  <a:gs pos="0">
                    <a:schemeClr val="accent1">
                      <a:lumMod val="20000"/>
                      <a:lumOff val="80000"/>
                    </a:schemeClr>
                  </a:gs>
                  <a:gs pos="100000">
                    <a:schemeClr val="accent1"/>
                  </a:gs>
                </a:gsLst>
                <a:lin ang="16200000" scaled="1"/>
                <a:tileRect/>
              </a:gradFill>
            </a:ln>
            <a:effectLst>
              <a:outerShdw blurRad="50800" dist="38100" dir="8100000" algn="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6713" tIns="43356" rIns="86713" bIns="43356"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5">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4" name="小芋泥8-2"/>
            <p:cNvSpPr txBox="1"/>
            <p:nvPr/>
          </p:nvSpPr>
          <p:spPr>
            <a:xfrm>
              <a:off x="941893" y="2058923"/>
              <a:ext cx="4771277" cy="549189"/>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49" name="小芋泥8-3"/>
            <p:cNvSpPr txBox="1"/>
            <p:nvPr/>
          </p:nvSpPr>
          <p:spPr>
            <a:xfrm>
              <a:off x="1018795" y="1498113"/>
              <a:ext cx="1294320" cy="361317"/>
            </a:xfrm>
            <a:prstGeom prst="rect">
              <a:avLst/>
            </a:prstGeom>
            <a:noFill/>
            <a:effectLst/>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defRPr/>
              </a:pPr>
              <a:r>
                <a:rPr kumimoji="0" lang="zh-CN" altLang="en-US" sz="2000" b="0" i="0" u="none" strike="noStrike" kern="1200" cap="none"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应用前景</a:t>
              </a:r>
              <a:endParaRPr kumimoji="0" lang="en-US" altLang="zh-CN" sz="2000" b="0" i="0" u="none" strike="noStrike" kern="1200" cap="none"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cxnSp>
          <p:nvCxnSpPr>
            <p:cNvPr id="250" name="小芋泥8-4"/>
            <p:cNvCxnSpPr/>
            <p:nvPr/>
          </p:nvCxnSpPr>
          <p:spPr>
            <a:xfrm flipV="1">
              <a:off x="1037779" y="1927627"/>
              <a:ext cx="1678955" cy="0"/>
            </a:xfrm>
            <a:prstGeom prst="line">
              <a:avLst/>
            </a:prstGeom>
            <a:gradFill>
              <a:gsLst>
                <a:gs pos="17000">
                  <a:schemeClr val="accent1">
                    <a:alpha val="0"/>
                  </a:schemeClr>
                </a:gs>
                <a:gs pos="100000">
                  <a:schemeClr val="accent1">
                    <a:alpha val="28000"/>
                  </a:schemeClr>
                </a:gs>
              </a:gsLst>
              <a:lin ang="0" scaled="0"/>
            </a:gradFill>
            <a:ln w="12700" cap="rnd">
              <a:gradFill>
                <a:gsLst>
                  <a:gs pos="0">
                    <a:schemeClr val="accent1">
                      <a:alpha val="0"/>
                    </a:schemeClr>
                  </a:gs>
                  <a:gs pos="100000">
                    <a:schemeClr val="accent1"/>
                  </a:gs>
                </a:gsLst>
                <a:lin ang="10800000" scaled="0"/>
              </a:gradFill>
              <a:round/>
            </a:ln>
          </p:spPr>
          <p:style>
            <a:lnRef idx="2">
              <a:schemeClr val="accent1">
                <a:shade val="50000"/>
              </a:schemeClr>
            </a:lnRef>
            <a:fillRef idx="1">
              <a:schemeClr val="accent1"/>
            </a:fillRef>
            <a:effectRef idx="0">
              <a:schemeClr val="accent1"/>
            </a:effectRef>
            <a:fontRef idx="minor">
              <a:schemeClr val="lt1"/>
            </a:fontRef>
          </p:style>
        </p:cxnSp>
        <p:grpSp>
          <p:nvGrpSpPr>
            <p:cNvPr id="255" name="组合 254"/>
            <p:cNvGrpSpPr/>
            <p:nvPr/>
          </p:nvGrpSpPr>
          <p:grpSpPr>
            <a:xfrm rot="16200000">
              <a:off x="5310923" y="1513601"/>
              <a:ext cx="160596" cy="330341"/>
              <a:chOff x="-952500" y="928685"/>
              <a:chExt cx="473109" cy="973174"/>
            </a:xfrm>
          </p:grpSpPr>
          <p:sp>
            <p:nvSpPr>
              <p:cNvPr id="45" name="小芋泥8-5"/>
              <p:cNvSpPr/>
              <p:nvPr/>
            </p:nvSpPr>
            <p:spPr>
              <a:xfrm rot="18955421">
                <a:off x="-952500" y="1428750"/>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46" name="小芋泥8-6"/>
              <p:cNvSpPr/>
              <p:nvPr/>
            </p:nvSpPr>
            <p:spPr>
              <a:xfrm rot="18955421">
                <a:off x="-952500" y="1176337"/>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47" name="小芋泥8-7"/>
              <p:cNvSpPr/>
              <p:nvPr/>
            </p:nvSpPr>
            <p:spPr>
              <a:xfrm rot="18955421">
                <a:off x="-952500" y="928685"/>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grpSp>
        <p:nvGrpSpPr>
          <p:cNvPr id="48" name="小芋泥9"/>
          <p:cNvGrpSpPr/>
          <p:nvPr/>
        </p:nvGrpSpPr>
        <p:grpSpPr>
          <a:xfrm>
            <a:off x="803274" y="3106534"/>
            <a:ext cx="5013325" cy="1284729"/>
            <a:chOff x="803274" y="1410748"/>
            <a:chExt cx="5013325" cy="1284729"/>
          </a:xfrm>
        </p:grpSpPr>
        <p:sp>
          <p:nvSpPr>
            <p:cNvPr id="49" name="小芋泥9-1"/>
            <p:cNvSpPr/>
            <p:nvPr/>
          </p:nvSpPr>
          <p:spPr>
            <a:xfrm flipV="1">
              <a:off x="803274" y="1410748"/>
              <a:ext cx="5013325" cy="1284729"/>
            </a:xfrm>
            <a:prstGeom prst="round2SameRect">
              <a:avLst>
                <a:gd name="adj1" fmla="val 8251"/>
                <a:gd name="adj2" fmla="val 14769"/>
              </a:avLst>
            </a:prstGeom>
            <a:solidFill>
              <a:schemeClr val="bg1"/>
            </a:solidFill>
            <a:ln w="12043">
              <a:gradFill flip="none" rotWithShape="1">
                <a:gsLst>
                  <a:gs pos="0">
                    <a:schemeClr val="accent1">
                      <a:lumMod val="20000"/>
                      <a:lumOff val="80000"/>
                    </a:schemeClr>
                  </a:gs>
                  <a:gs pos="100000">
                    <a:schemeClr val="accent1"/>
                  </a:gs>
                </a:gsLst>
                <a:lin ang="16200000" scaled="1"/>
                <a:tileRect/>
              </a:gradFill>
            </a:ln>
            <a:effectLst>
              <a:outerShdw blurRad="50800" dist="38100" dir="8100000" algn="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6713" tIns="43356" rIns="86713" bIns="43356"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5">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小芋泥9-2"/>
            <p:cNvSpPr txBox="1"/>
            <p:nvPr/>
          </p:nvSpPr>
          <p:spPr>
            <a:xfrm>
              <a:off x="941893" y="2058923"/>
              <a:ext cx="4771277" cy="549189"/>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54" name="小芋泥9-3"/>
            <p:cNvSpPr txBox="1"/>
            <p:nvPr/>
          </p:nvSpPr>
          <p:spPr>
            <a:xfrm>
              <a:off x="1018795" y="1498113"/>
              <a:ext cx="1294320" cy="361317"/>
            </a:xfrm>
            <a:prstGeom prst="rect">
              <a:avLst/>
            </a:prstGeom>
            <a:noFill/>
            <a:effectLst/>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defRPr/>
              </a:pPr>
              <a:r>
                <a:rPr kumimoji="0" lang="zh-CN" altLang="en-US" sz="2000" b="0" i="0" u="none" strike="noStrike" kern="1200" cap="none"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应用前景</a:t>
              </a:r>
              <a:endParaRPr kumimoji="0" lang="en-US" altLang="zh-CN" sz="2000" b="0" i="0" u="none" strike="noStrike" kern="1200" cap="none"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cxnSp>
          <p:nvCxnSpPr>
            <p:cNvPr id="56" name="小芋泥9-4"/>
            <p:cNvCxnSpPr/>
            <p:nvPr/>
          </p:nvCxnSpPr>
          <p:spPr>
            <a:xfrm flipV="1">
              <a:off x="1037779" y="1927627"/>
              <a:ext cx="1678955" cy="0"/>
            </a:xfrm>
            <a:prstGeom prst="line">
              <a:avLst/>
            </a:prstGeom>
            <a:gradFill>
              <a:gsLst>
                <a:gs pos="17000">
                  <a:schemeClr val="accent1">
                    <a:alpha val="0"/>
                  </a:schemeClr>
                </a:gs>
                <a:gs pos="100000">
                  <a:schemeClr val="accent1">
                    <a:alpha val="28000"/>
                  </a:schemeClr>
                </a:gs>
              </a:gsLst>
              <a:lin ang="0" scaled="0"/>
            </a:gradFill>
            <a:ln w="12700" cap="rnd">
              <a:gradFill>
                <a:gsLst>
                  <a:gs pos="0">
                    <a:schemeClr val="accent1">
                      <a:alpha val="0"/>
                    </a:schemeClr>
                  </a:gs>
                  <a:gs pos="100000">
                    <a:schemeClr val="accent1"/>
                  </a:gs>
                </a:gsLst>
                <a:lin ang="10800000" scaled="0"/>
              </a:gradFill>
              <a:round/>
            </a:ln>
          </p:spPr>
          <p:style>
            <a:lnRef idx="2">
              <a:schemeClr val="accent1">
                <a:shade val="50000"/>
              </a:schemeClr>
            </a:lnRef>
            <a:fillRef idx="1">
              <a:schemeClr val="accent1"/>
            </a:fillRef>
            <a:effectRef idx="0">
              <a:schemeClr val="accent1"/>
            </a:effectRef>
            <a:fontRef idx="minor">
              <a:schemeClr val="lt1"/>
            </a:fontRef>
          </p:style>
        </p:cxnSp>
        <p:grpSp>
          <p:nvGrpSpPr>
            <p:cNvPr id="60" name="组合 59"/>
            <p:cNvGrpSpPr/>
            <p:nvPr/>
          </p:nvGrpSpPr>
          <p:grpSpPr>
            <a:xfrm rot="16200000">
              <a:off x="5310923" y="1513601"/>
              <a:ext cx="160596" cy="330341"/>
              <a:chOff x="-952500" y="928685"/>
              <a:chExt cx="473109" cy="973174"/>
            </a:xfrm>
          </p:grpSpPr>
          <p:sp>
            <p:nvSpPr>
              <p:cNvPr id="257" name="小芋泥9-5"/>
              <p:cNvSpPr/>
              <p:nvPr/>
            </p:nvSpPr>
            <p:spPr>
              <a:xfrm rot="18955421">
                <a:off x="-952500" y="1428750"/>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58" name="小芋泥9-6"/>
              <p:cNvSpPr/>
              <p:nvPr/>
            </p:nvSpPr>
            <p:spPr>
              <a:xfrm rot="18955421">
                <a:off x="-952500" y="1176337"/>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59" name="小芋泥9-7"/>
              <p:cNvSpPr/>
              <p:nvPr/>
            </p:nvSpPr>
            <p:spPr>
              <a:xfrm rot="18955421">
                <a:off x="-952500" y="928685"/>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grpSp>
        <p:nvGrpSpPr>
          <p:cNvPr id="15" name="组合 14"/>
          <p:cNvGrpSpPr/>
          <p:nvPr/>
        </p:nvGrpSpPr>
        <p:grpSpPr>
          <a:xfrm rot="192095">
            <a:off x="8727720" y="981502"/>
            <a:ext cx="2697186" cy="1200983"/>
            <a:chOff x="8932957" y="642380"/>
            <a:chExt cx="2785640" cy="1145705"/>
          </a:xfrm>
        </p:grpSpPr>
        <p:pic>
          <p:nvPicPr>
            <p:cNvPr id="16" name="王小婷5"/>
            <p:cNvPicPr>
              <a:picLocks noChangeAspect="1"/>
            </p:cNvPicPr>
            <p:nvPr/>
          </p:nvPicPr>
          <p:blipFill rotWithShape="1">
            <a:blip r:embed="rId2" cstate="email">
              <a:duotone>
                <a:schemeClr val="bg2">
                  <a:shade val="45000"/>
                  <a:satMod val="135000"/>
                </a:schemeClr>
                <a:prstClr val="white"/>
              </a:duotone>
              <a:extLst>
                <a:ext uri="{BEBA8EAE-BF5A-486C-A8C5-ECC9F3942E4B}">
                  <a14:imgProps xmlns:a14="http://schemas.microsoft.com/office/drawing/2010/main">
                    <a14:imgLayer r:embed="rId3">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144627" y="1310235"/>
              <a:ext cx="261620" cy="182381"/>
            </a:xfrm>
            <a:prstGeom prst="rect">
              <a:avLst/>
            </a:prstGeom>
          </p:spPr>
        </p:pic>
        <p:grpSp>
          <p:nvGrpSpPr>
            <p:cNvPr id="17" name="组合 16"/>
            <p:cNvGrpSpPr/>
            <p:nvPr/>
          </p:nvGrpSpPr>
          <p:grpSpPr>
            <a:xfrm>
              <a:off x="8932957" y="642380"/>
              <a:ext cx="2785640" cy="1145705"/>
              <a:chOff x="8924792" y="701383"/>
              <a:chExt cx="2574259" cy="1058766"/>
            </a:xfrm>
          </p:grpSpPr>
          <p:pic>
            <p:nvPicPr>
              <p:cNvPr id="18" name="王小婷5"/>
              <p:cNvPicPr>
                <a:picLocks noChangeAspect="1"/>
              </p:cNvPicPr>
              <p:nvPr/>
            </p:nvPicPr>
            <p:blipFill rotWithShape="1">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721078" y="1353855"/>
                <a:ext cx="777973" cy="406294"/>
              </a:xfrm>
              <a:prstGeom prst="rect">
                <a:avLst/>
              </a:prstGeom>
            </p:spPr>
          </p:pic>
          <p:pic>
            <p:nvPicPr>
              <p:cNvPr id="19" name="王小婷5"/>
              <p:cNvPicPr>
                <a:picLocks noChangeAspect="1"/>
              </p:cNvPicPr>
              <p:nvPr/>
            </p:nvPicPr>
            <p:blipFill rotWithShape="1">
              <a:blip r:embed="rId6" cstate="email">
                <a:duotone>
                  <a:schemeClr val="bg2">
                    <a:shade val="45000"/>
                    <a:satMod val="135000"/>
                  </a:schemeClr>
                  <a:prstClr val="white"/>
                </a:duotone>
                <a:extLst>
                  <a:ext uri="{BEBA8EAE-BF5A-486C-A8C5-ECC9F3942E4B}">
                    <a14:imgProps xmlns:a14="http://schemas.microsoft.com/office/drawing/2010/main">
                      <a14:imgLayer r:embed="rId7">
                        <a14:imgEffect>
                          <a14:sharpenSoften amount="40000"/>
                        </a14:imgEffect>
                      </a14:imgLayer>
                    </a14:imgProps>
                  </a:ext>
                  <a:ext uri="{28A0092B-C50C-407E-A947-70E740481C1C}">
                    <a14:useLocalDpi xmlns:a14="http://schemas.microsoft.com/office/drawing/2010/main"/>
                  </a:ext>
                </a:extLst>
              </a:blip>
              <a:srcRect t="-34640"/>
              <a:stretch>
                <a:fillRect/>
              </a:stretch>
            </p:blipFill>
            <p:spPr>
              <a:xfrm rot="21200128" flipH="1">
                <a:off x="9317043" y="735564"/>
                <a:ext cx="994265" cy="760076"/>
              </a:xfrm>
              <a:prstGeom prst="ellipse">
                <a:avLst/>
              </a:prstGeom>
            </p:spPr>
          </p:pic>
          <p:pic>
            <p:nvPicPr>
              <p:cNvPr id="20" name="王小婷5"/>
              <p:cNvPicPr>
                <a:picLocks noChangeAspect="1"/>
              </p:cNvPicPr>
              <p:nvPr/>
            </p:nvPicPr>
            <p:blipFill rotWithShape="1">
              <a:blip r:embed="rId8" cstate="email">
                <a:duotone>
                  <a:schemeClr val="bg2">
                    <a:shade val="45000"/>
                    <a:satMod val="135000"/>
                  </a:schemeClr>
                  <a:prstClr val="white"/>
                </a:duotone>
                <a:extLst>
                  <a:ext uri="{BEBA8EAE-BF5A-486C-A8C5-ECC9F3942E4B}">
                    <a14:imgProps xmlns:a14="http://schemas.microsoft.com/office/drawing/2010/main">
                      <a14:imgLayer r:embed="rId9">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590268" y="953375"/>
                <a:ext cx="261620" cy="182381"/>
              </a:xfrm>
              <a:prstGeom prst="rect">
                <a:avLst/>
              </a:prstGeom>
            </p:spPr>
          </p:pic>
          <p:pic>
            <p:nvPicPr>
              <p:cNvPr id="21" name="王小婷5"/>
              <p:cNvPicPr>
                <a:picLocks noChangeAspect="1"/>
              </p:cNvPicPr>
              <p:nvPr/>
            </p:nvPicPr>
            <p:blipFill rotWithShape="1">
              <a:blip r:embed="rId8" cstate="email">
                <a:duotone>
                  <a:schemeClr val="bg2">
                    <a:shade val="45000"/>
                    <a:satMod val="135000"/>
                  </a:schemeClr>
                  <a:prstClr val="white"/>
                </a:duotone>
                <a:extLst>
                  <a:ext uri="{BEBA8EAE-BF5A-486C-A8C5-ECC9F3942E4B}">
                    <a14:imgProps xmlns:a14="http://schemas.microsoft.com/office/drawing/2010/main">
                      <a14:imgLayer r:embed="rId9">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8924792" y="1025589"/>
                <a:ext cx="261620" cy="182381"/>
              </a:xfrm>
              <a:prstGeom prst="rect">
                <a:avLst/>
              </a:prstGeom>
            </p:spPr>
          </p:pic>
          <p:pic>
            <p:nvPicPr>
              <p:cNvPr id="22" name="王小婷5"/>
              <p:cNvPicPr>
                <a:picLocks noChangeAspect="1"/>
              </p:cNvPicPr>
              <p:nvPr/>
            </p:nvPicPr>
            <p:blipFill rotWithShape="1">
              <a:blip r:embed="rId10" cstate="email">
                <a:duotone>
                  <a:schemeClr val="bg2">
                    <a:shade val="45000"/>
                    <a:satMod val="135000"/>
                  </a:schemeClr>
                  <a:prstClr val="white"/>
                </a:duotone>
                <a:extLst>
                  <a:ext uri="{BEBA8EAE-BF5A-486C-A8C5-ECC9F3942E4B}">
                    <a14:imgProps xmlns:a14="http://schemas.microsoft.com/office/drawing/2010/main">
                      <a14:imgLayer r:embed="rId11">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9375186" y="701383"/>
                <a:ext cx="230833" cy="160919"/>
              </a:xfrm>
              <a:prstGeom prst="rect">
                <a:avLst/>
              </a:prstGeom>
            </p:spPr>
          </p:pic>
        </p:grpSp>
      </p:grpSp>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9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1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0-#ppt_w/2"/>
                                          </p:val>
                                        </p:tav>
                                        <p:tav tm="100000">
                                          <p:val>
                                            <p:strVal val="#ppt_x"/>
                                          </p:val>
                                        </p:tav>
                                      </p:tavLst>
                                    </p:anim>
                                    <p:anim calcmode="lin" valueType="num">
                                      <p:cBhvr additive="base">
                                        <p:cTn id="12" dur="500" fill="hold"/>
                                        <p:tgtEl>
                                          <p:spTgt spid="4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3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75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97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par>
                          <p:cTn id="29" fill="hold">
                            <p:stCondLst>
                              <p:cond delay="1750"/>
                            </p:stCondLst>
                            <p:childTnLst>
                              <p:par>
                                <p:cTn id="30" presetID="42" presetClass="entr" presetSubtype="0"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0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小芋泥1"/>
          <p:cNvSpPr/>
          <p:nvPr/>
        </p:nvSpPr>
        <p:spPr>
          <a:xfrm>
            <a:off x="965835" y="1502749"/>
            <a:ext cx="5782310" cy="2125980"/>
          </a:xfrm>
          <a:prstGeom prst="round2SameRect">
            <a:avLst>
              <a:gd name="adj1" fmla="val 14427"/>
              <a:gd name="adj2" fmla="val 0"/>
            </a:avLst>
          </a:prstGeom>
          <a:blipFill>
            <a:blip r:embed="rId2" cstate="email">
              <a:extLst>
                <a:ext uri="{28A0092B-C50C-407E-A947-70E740481C1C}">
                  <a14:useLocalDpi xmlns:a14="http://schemas.microsoft.com/office/drawing/2010/main"/>
                </a:ext>
              </a:extLst>
            </a:blip>
            <a:stretch>
              <a:fillRect/>
            </a:stretch>
          </a:bli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65">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50" name="小芋泥2"/>
          <p:cNvSpPr/>
          <p:nvPr/>
        </p:nvSpPr>
        <p:spPr>
          <a:xfrm>
            <a:off x="965835" y="1502749"/>
            <a:ext cx="5782310" cy="2125980"/>
          </a:xfrm>
          <a:prstGeom prst="round2SameRect">
            <a:avLst>
              <a:gd name="adj1" fmla="val 14427"/>
              <a:gd name="adj2" fmla="val 0"/>
            </a:avLst>
          </a:prstGeom>
          <a:solidFill>
            <a:schemeClr val="bg1">
              <a:alpha val="2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65">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5" name="小芋泥3"/>
          <p:cNvSpPr/>
          <p:nvPr/>
        </p:nvSpPr>
        <p:spPr>
          <a:xfrm>
            <a:off x="5443855" y="3887122"/>
            <a:ext cx="5782310" cy="2125980"/>
          </a:xfrm>
          <a:prstGeom prst="round2DiagRect">
            <a:avLst>
              <a:gd name="adj1" fmla="val 13531"/>
              <a:gd name="adj2" fmla="val 0"/>
            </a:avLst>
          </a:prstGeom>
          <a:blipFill>
            <a:blip r:embed="rId3" cstate="email">
              <a:extLst>
                <a:ext uri="{28A0092B-C50C-407E-A947-70E740481C1C}">
                  <a14:useLocalDpi xmlns:a14="http://schemas.microsoft.com/office/drawing/2010/main"/>
                </a:ext>
              </a:extLst>
            </a:blip>
            <a:stretch>
              <a:fillRect/>
            </a:stretch>
          </a:bli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65">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51" name="小芋泥4"/>
          <p:cNvSpPr/>
          <p:nvPr/>
        </p:nvSpPr>
        <p:spPr>
          <a:xfrm>
            <a:off x="5443855" y="3887122"/>
            <a:ext cx="5782310" cy="2125980"/>
          </a:xfrm>
          <a:prstGeom prst="round2DiagRect">
            <a:avLst>
              <a:gd name="adj1" fmla="val 13531"/>
              <a:gd name="adj2" fmla="val 0"/>
            </a:avLst>
          </a:prstGeom>
          <a:solidFill>
            <a:schemeClr val="bg1">
              <a:alpha val="2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65">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 name="小芋泥5"/>
          <p:cNvSpPr>
            <a:spLocks noGrp="1"/>
          </p:cNvSpPr>
          <p:nvPr>
            <p:ph type="title"/>
          </p:nvPr>
        </p:nvSpPr>
        <p:spPr>
          <a:xfrm>
            <a:off x="690562" y="241024"/>
            <a:ext cx="2154436" cy="430887"/>
          </a:xfrm>
        </p:spPr>
        <p:txBody>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研究成绩思考</a:t>
            </a:r>
          </a:p>
        </p:txBody>
      </p:sp>
      <p:sp>
        <p:nvSpPr>
          <p:cNvPr id="3" name="小芋泥6"/>
          <p:cNvSpPr/>
          <p:nvPr/>
        </p:nvSpPr>
        <p:spPr>
          <a:xfrm>
            <a:off x="6824345" y="1502749"/>
            <a:ext cx="4401820" cy="2125980"/>
          </a:xfrm>
          <a:prstGeom prst="rect">
            <a:avLst/>
          </a:prstGeom>
          <a:noFill/>
          <a:ln w="25400">
            <a:gradFill flip="none" rotWithShape="1">
              <a:gsLst>
                <a:gs pos="0">
                  <a:schemeClr val="accent1">
                    <a:lumMod val="5000"/>
                    <a:lumOff val="95000"/>
                    <a:alpha val="0"/>
                  </a:schemeClr>
                </a:gs>
                <a:gs pos="89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65">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8" name="小芋泥7"/>
          <p:cNvSpPr/>
          <p:nvPr/>
        </p:nvSpPr>
        <p:spPr>
          <a:xfrm flipH="1">
            <a:off x="965835" y="3887799"/>
            <a:ext cx="4478020" cy="2125980"/>
          </a:xfrm>
          <a:prstGeom prst="rect">
            <a:avLst/>
          </a:prstGeom>
          <a:noFill/>
          <a:ln w="25400">
            <a:gradFill flip="none" rotWithShape="1">
              <a:gsLst>
                <a:gs pos="0">
                  <a:schemeClr val="accent1">
                    <a:lumMod val="5000"/>
                    <a:lumOff val="95000"/>
                    <a:alpha val="0"/>
                  </a:schemeClr>
                </a:gs>
                <a:gs pos="89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65">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1" name="小芋泥8"/>
          <p:cNvSpPr txBox="1"/>
          <p:nvPr/>
        </p:nvSpPr>
        <p:spPr>
          <a:xfrm>
            <a:off x="7067550" y="1804808"/>
            <a:ext cx="3010440" cy="369332"/>
          </a:xfrm>
          <a:prstGeom prst="rect">
            <a:avLst/>
          </a:prstGeom>
          <a:noFill/>
        </p:spPr>
        <p:txBody>
          <a:bodyPr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defRPr/>
            </a:pPr>
            <a:r>
              <a:rPr lang="zh-CN" altLang="en-US" sz="2400" dirty="0">
                <a:gradFill flip="none" rotWithShape="1">
                  <a:gsLst>
                    <a:gs pos="0">
                      <a:srgbClr val="3BBAFC"/>
                    </a:gs>
                    <a:gs pos="70000">
                      <a:srgbClr val="2490FC"/>
                    </a:gs>
                  </a:gsLst>
                  <a:lin ang="5400000" scaled="1"/>
                  <a:tileRect/>
                </a:gra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成绩展示</a:t>
            </a:r>
            <a:r>
              <a:rPr lang="en-US" altLang="zh-CN" sz="24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a:t>
            </a:r>
            <a:r>
              <a:rPr lang="zh-CN" altLang="en-US" sz="2000" dirty="0">
                <a:solidFill>
                  <a:schemeClr val="tx1">
                    <a:lumMod val="50000"/>
                    <a:lumOff val="50000"/>
                  </a:schemeClr>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a:t>
            </a:r>
            <a:r>
              <a:rPr lang="en-US" altLang="zh-CN" sz="2400" dirty="0">
                <a:solidFill>
                  <a:schemeClr val="tx1">
                    <a:lumMod val="50000"/>
                    <a:lumOff val="50000"/>
                  </a:schemeClr>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a:t>
            </a:r>
            <a:r>
              <a:rPr lang="zh-CN" altLang="en-US" sz="2000" dirty="0">
                <a:solidFill>
                  <a:schemeClr val="tx1">
                    <a:lumMod val="50000"/>
                    <a:lumOff val="50000"/>
                  </a:schemeClr>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a:t>
            </a:r>
          </a:p>
        </p:txBody>
      </p:sp>
      <p:sp>
        <p:nvSpPr>
          <p:cNvPr id="12" name="小芋泥9"/>
          <p:cNvSpPr txBox="1"/>
          <p:nvPr/>
        </p:nvSpPr>
        <p:spPr>
          <a:xfrm>
            <a:off x="7053561" y="2397442"/>
            <a:ext cx="3968787" cy="929229"/>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nSpc>
                <a:spcPct val="130000"/>
              </a:lnSpc>
              <a:spcBef>
                <a:spcPts val="0"/>
              </a:spcBef>
              <a:spcAft>
                <a:spcPts val="0"/>
              </a:spcAft>
              <a:defRPr/>
            </a:pPr>
            <a:r>
              <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在这里输入你的正文，阐述与关键词标题相关的具体内容，若字数太多，可酌情先删减文案，再缩小字号</a:t>
            </a:r>
          </a:p>
        </p:txBody>
      </p:sp>
      <p:sp>
        <p:nvSpPr>
          <p:cNvPr id="33" name="小芋泥10"/>
          <p:cNvSpPr txBox="1"/>
          <p:nvPr/>
        </p:nvSpPr>
        <p:spPr>
          <a:xfrm flipH="1">
            <a:off x="2305573" y="4189857"/>
            <a:ext cx="3032882" cy="369332"/>
          </a:xfrm>
          <a:prstGeom prst="rect">
            <a:avLst/>
          </a:prstGeom>
          <a:noFill/>
        </p:spPr>
        <p:txBody>
          <a:bodyPr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defRPr/>
            </a:pPr>
            <a:r>
              <a:rPr lang="zh-CN" altLang="en-US" sz="2400" dirty="0">
                <a:gradFill flip="none" rotWithShape="1">
                  <a:gsLst>
                    <a:gs pos="0">
                      <a:srgbClr val="3BBAFC"/>
                    </a:gs>
                    <a:gs pos="70000">
                      <a:srgbClr val="2490FC"/>
                    </a:gs>
                  </a:gsLst>
                  <a:lin ang="5400000" scaled="1"/>
                  <a:tileRect/>
                </a:gra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课题思考</a:t>
            </a:r>
            <a:r>
              <a:rPr lang="en-US" altLang="zh-CN" sz="24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a:t>
            </a:r>
            <a:r>
              <a:rPr lang="zh-CN" altLang="en-US" sz="2000" dirty="0">
                <a:solidFill>
                  <a:schemeClr val="tx1">
                    <a:lumMod val="50000"/>
                    <a:lumOff val="50000"/>
                  </a:schemeClr>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a:t>
            </a:r>
            <a:r>
              <a:rPr lang="en-US" altLang="zh-CN" sz="2400" dirty="0">
                <a:solidFill>
                  <a:schemeClr val="tx1">
                    <a:lumMod val="50000"/>
                    <a:lumOff val="50000"/>
                  </a:schemeClr>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a:t>
            </a:r>
            <a:r>
              <a:rPr lang="zh-CN" altLang="en-US" sz="2000" dirty="0">
                <a:solidFill>
                  <a:schemeClr val="tx1">
                    <a:lumMod val="50000"/>
                    <a:lumOff val="50000"/>
                  </a:schemeClr>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a:t>
            </a:r>
          </a:p>
        </p:txBody>
      </p:sp>
      <p:sp>
        <p:nvSpPr>
          <p:cNvPr id="34" name="小芋泥11"/>
          <p:cNvSpPr txBox="1"/>
          <p:nvPr/>
        </p:nvSpPr>
        <p:spPr>
          <a:xfrm flipH="1">
            <a:off x="1361215" y="4782491"/>
            <a:ext cx="3968787" cy="929229"/>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r">
              <a:lnSpc>
                <a:spcPct val="130000"/>
              </a:lnSpc>
              <a:spcBef>
                <a:spcPts val="0"/>
              </a:spcBef>
              <a:spcAft>
                <a:spcPts val="0"/>
              </a:spcAft>
              <a:defRPr/>
            </a:pPr>
            <a:r>
              <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在这里输入你的正文，阐述与关键词标题相关的具体内容，若字数太多，可酌情先删减文案，再缩小字号</a:t>
            </a:r>
          </a:p>
        </p:txBody>
      </p:sp>
      <p:sp>
        <p:nvSpPr>
          <p:cNvPr id="59" name="小芋泥13"/>
          <p:cNvSpPr/>
          <p:nvPr/>
        </p:nvSpPr>
        <p:spPr>
          <a:xfrm>
            <a:off x="10649550" y="3174806"/>
            <a:ext cx="296185" cy="304406"/>
          </a:xfrm>
          <a:prstGeom prst="diamond">
            <a:avLst/>
          </a:prstGeom>
          <a:solidFill>
            <a:schemeClr val="accent1">
              <a:lumMod val="25000"/>
              <a:lumOff val="75000"/>
              <a:alpha val="3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1206" tIns="25603" rIns="51206" bIns="25603"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sz="895">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60" name="小芋泥14"/>
          <p:cNvSpPr/>
          <p:nvPr/>
        </p:nvSpPr>
        <p:spPr>
          <a:xfrm>
            <a:off x="13838113" y="4129827"/>
            <a:ext cx="209551" cy="215367"/>
          </a:xfrm>
          <a:prstGeom prst="diamond">
            <a:avLst/>
          </a:prstGeom>
          <a:solidFill>
            <a:schemeClr val="accent1">
              <a:lumMod val="25000"/>
              <a:lumOff val="75000"/>
              <a:alpha val="3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1206" tIns="25603" rIns="51206" bIns="25603"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sz="895">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61" name="小芋泥15"/>
          <p:cNvSpPr/>
          <p:nvPr/>
        </p:nvSpPr>
        <p:spPr>
          <a:xfrm>
            <a:off x="14027610" y="3968142"/>
            <a:ext cx="143681" cy="147669"/>
          </a:xfrm>
          <a:prstGeom prst="diamond">
            <a:avLst/>
          </a:prstGeom>
          <a:solidFill>
            <a:schemeClr val="accent1">
              <a:lumMod val="25000"/>
              <a:lumOff val="75000"/>
              <a:alpha val="3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1206" tIns="25603" rIns="51206" bIns="25603"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sz="895">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62" name="小芋泥16"/>
          <p:cNvSpPr/>
          <p:nvPr/>
        </p:nvSpPr>
        <p:spPr>
          <a:xfrm>
            <a:off x="1361215" y="5558344"/>
            <a:ext cx="296185" cy="304406"/>
          </a:xfrm>
          <a:prstGeom prst="diamond">
            <a:avLst/>
          </a:prstGeom>
          <a:solidFill>
            <a:schemeClr val="accent1">
              <a:lumMod val="25000"/>
              <a:lumOff val="75000"/>
              <a:alpha val="3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1206" tIns="25603" rIns="51206" bIns="25603"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sz="895">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4" name="组合 3"/>
          <p:cNvGrpSpPr/>
          <p:nvPr/>
        </p:nvGrpSpPr>
        <p:grpSpPr>
          <a:xfrm rot="192095">
            <a:off x="8876373" y="714111"/>
            <a:ext cx="2697186" cy="1200983"/>
            <a:chOff x="8932957" y="642380"/>
            <a:chExt cx="2785640" cy="1145705"/>
          </a:xfrm>
        </p:grpSpPr>
        <p:pic>
          <p:nvPicPr>
            <p:cNvPr id="5" name="王小婷5"/>
            <p:cNvPicPr>
              <a:picLocks noChangeAspect="1"/>
            </p:cNvPicPr>
            <p:nvPr/>
          </p:nvPicPr>
          <p:blipFill rotWithShape="1">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144627" y="1310235"/>
              <a:ext cx="261620" cy="182381"/>
            </a:xfrm>
            <a:prstGeom prst="rect">
              <a:avLst/>
            </a:prstGeom>
          </p:spPr>
        </p:pic>
        <p:grpSp>
          <p:nvGrpSpPr>
            <p:cNvPr id="6" name="组合 5"/>
            <p:cNvGrpSpPr/>
            <p:nvPr/>
          </p:nvGrpSpPr>
          <p:grpSpPr>
            <a:xfrm>
              <a:off x="8932957" y="642380"/>
              <a:ext cx="2785640" cy="1145705"/>
              <a:chOff x="8924792" y="701383"/>
              <a:chExt cx="2574259" cy="1058766"/>
            </a:xfrm>
          </p:grpSpPr>
          <p:pic>
            <p:nvPicPr>
              <p:cNvPr id="7" name="王小婷5"/>
              <p:cNvPicPr>
                <a:picLocks noChangeAspect="1"/>
              </p:cNvPicPr>
              <p:nvPr/>
            </p:nvPicPr>
            <p:blipFill rotWithShape="1">
              <a:blip r:embed="rId6" cstate="email">
                <a:duotone>
                  <a:schemeClr val="bg2">
                    <a:shade val="45000"/>
                    <a:satMod val="135000"/>
                  </a:schemeClr>
                  <a:prstClr val="white"/>
                </a:duotone>
                <a:extLst>
                  <a:ext uri="{BEBA8EAE-BF5A-486C-A8C5-ECC9F3942E4B}">
                    <a14:imgProps xmlns:a14="http://schemas.microsoft.com/office/drawing/2010/main">
                      <a14:imgLayer r:embed="rId7">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721078" y="1353855"/>
                <a:ext cx="777973" cy="406294"/>
              </a:xfrm>
              <a:prstGeom prst="rect">
                <a:avLst/>
              </a:prstGeom>
            </p:spPr>
          </p:pic>
          <p:pic>
            <p:nvPicPr>
              <p:cNvPr id="9" name="王小婷5"/>
              <p:cNvPicPr>
                <a:picLocks noChangeAspect="1"/>
              </p:cNvPicPr>
              <p:nvPr/>
            </p:nvPicPr>
            <p:blipFill rotWithShape="1">
              <a:blip r:embed="rId8" cstate="email">
                <a:duotone>
                  <a:schemeClr val="bg2">
                    <a:shade val="45000"/>
                    <a:satMod val="135000"/>
                  </a:schemeClr>
                  <a:prstClr val="white"/>
                </a:duotone>
                <a:extLst>
                  <a:ext uri="{BEBA8EAE-BF5A-486C-A8C5-ECC9F3942E4B}">
                    <a14:imgProps xmlns:a14="http://schemas.microsoft.com/office/drawing/2010/main">
                      <a14:imgLayer r:embed="rId9">
                        <a14:imgEffect>
                          <a14:sharpenSoften amount="40000"/>
                        </a14:imgEffect>
                      </a14:imgLayer>
                    </a14:imgProps>
                  </a:ext>
                  <a:ext uri="{28A0092B-C50C-407E-A947-70E740481C1C}">
                    <a14:useLocalDpi xmlns:a14="http://schemas.microsoft.com/office/drawing/2010/main"/>
                  </a:ext>
                </a:extLst>
              </a:blip>
              <a:srcRect t="-34640"/>
              <a:stretch>
                <a:fillRect/>
              </a:stretch>
            </p:blipFill>
            <p:spPr>
              <a:xfrm rot="21200128" flipH="1">
                <a:off x="9317043" y="735564"/>
                <a:ext cx="994265" cy="760076"/>
              </a:xfrm>
              <a:prstGeom prst="ellipse">
                <a:avLst/>
              </a:prstGeom>
            </p:spPr>
          </p:pic>
          <p:pic>
            <p:nvPicPr>
              <p:cNvPr id="10" name="王小婷5"/>
              <p:cNvPicPr>
                <a:picLocks noChangeAspect="1"/>
              </p:cNvPicPr>
              <p:nvPr/>
            </p:nvPicPr>
            <p:blipFill rotWithShape="1">
              <a:blip r:embed="rId10" cstate="email">
                <a:duotone>
                  <a:schemeClr val="bg2">
                    <a:shade val="45000"/>
                    <a:satMod val="135000"/>
                  </a:schemeClr>
                  <a:prstClr val="white"/>
                </a:duotone>
                <a:extLst>
                  <a:ext uri="{BEBA8EAE-BF5A-486C-A8C5-ECC9F3942E4B}">
                    <a14:imgProps xmlns:a14="http://schemas.microsoft.com/office/drawing/2010/main">
                      <a14:imgLayer r:embed="rId11">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590268" y="953375"/>
                <a:ext cx="261620" cy="182381"/>
              </a:xfrm>
              <a:prstGeom prst="rect">
                <a:avLst/>
              </a:prstGeom>
            </p:spPr>
          </p:pic>
          <p:pic>
            <p:nvPicPr>
              <p:cNvPr id="13" name="王小婷5"/>
              <p:cNvPicPr>
                <a:picLocks noChangeAspect="1"/>
              </p:cNvPicPr>
              <p:nvPr/>
            </p:nvPicPr>
            <p:blipFill rotWithShape="1">
              <a:blip r:embed="rId10" cstate="email">
                <a:duotone>
                  <a:schemeClr val="bg2">
                    <a:shade val="45000"/>
                    <a:satMod val="135000"/>
                  </a:schemeClr>
                  <a:prstClr val="white"/>
                </a:duotone>
                <a:extLst>
                  <a:ext uri="{BEBA8EAE-BF5A-486C-A8C5-ECC9F3942E4B}">
                    <a14:imgProps xmlns:a14="http://schemas.microsoft.com/office/drawing/2010/main">
                      <a14:imgLayer r:embed="rId11">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8924792" y="1025589"/>
                <a:ext cx="261620" cy="182381"/>
              </a:xfrm>
              <a:prstGeom prst="rect">
                <a:avLst/>
              </a:prstGeom>
            </p:spPr>
          </p:pic>
          <p:pic>
            <p:nvPicPr>
              <p:cNvPr id="16" name="王小婷5"/>
              <p:cNvPicPr>
                <a:picLocks noChangeAspect="1"/>
              </p:cNvPicPr>
              <p:nvPr/>
            </p:nvPicPr>
            <p:blipFill rotWithShape="1">
              <a:blip r:embed="rId12" cstate="email">
                <a:duotone>
                  <a:schemeClr val="bg2">
                    <a:shade val="45000"/>
                    <a:satMod val="135000"/>
                  </a:schemeClr>
                  <a:prstClr val="white"/>
                </a:duotone>
                <a:extLst>
                  <a:ext uri="{BEBA8EAE-BF5A-486C-A8C5-ECC9F3942E4B}">
                    <a14:imgProps xmlns:a14="http://schemas.microsoft.com/office/drawing/2010/main">
                      <a14:imgLayer r:embed="rId13">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9375186" y="701383"/>
                <a:ext cx="230833" cy="160919"/>
              </a:xfrm>
              <a:prstGeom prst="rect">
                <a:avLst/>
              </a:prstGeom>
            </p:spPr>
          </p:pic>
        </p:grpSp>
      </p:grpSp>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9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2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5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8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anim calcmode="lin" valueType="num">
                                      <p:cBhvr>
                                        <p:cTn id="23" dur="1000" fill="hold"/>
                                        <p:tgtEl>
                                          <p:spTgt spid="34"/>
                                        </p:tgtEl>
                                        <p:attrNameLst>
                                          <p:attrName>ppt_x</p:attrName>
                                        </p:attrNameLst>
                                      </p:cBhvr>
                                      <p:tavLst>
                                        <p:tav tm="0">
                                          <p:val>
                                            <p:strVal val="#ppt_x"/>
                                          </p:val>
                                        </p:tav>
                                        <p:tav tm="100000">
                                          <p:val>
                                            <p:strVal val="#ppt_x"/>
                                          </p:val>
                                        </p:tav>
                                      </p:tavLst>
                                    </p:anim>
                                    <p:anim calcmode="lin" valueType="num">
                                      <p:cBhvr>
                                        <p:cTn id="2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33" grpId="0"/>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芋泥1"/>
          <p:cNvSpPr>
            <a:spLocks noGrp="1"/>
          </p:cNvSpPr>
          <p:nvPr>
            <p:ph type="title"/>
          </p:nvPr>
        </p:nvSpPr>
        <p:spPr>
          <a:xfrm>
            <a:off x="690562" y="241024"/>
            <a:ext cx="2154436" cy="430887"/>
          </a:xfrm>
        </p:spPr>
        <p:txBody>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课题研究总结</a:t>
            </a:r>
          </a:p>
        </p:txBody>
      </p:sp>
      <p:pic>
        <p:nvPicPr>
          <p:cNvPr id="91" name="小芋泥2"/>
          <p:cNvPicPr>
            <a:picLocks noChangeAspect="1"/>
          </p:cNvPicPr>
          <p:nvPr/>
        </p:nvPicPr>
        <p:blipFill>
          <a:blip r:embed="rId2" cstate="email">
            <a:alphaModFix amt="40000"/>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5400000">
            <a:off x="1325489" y="4084339"/>
            <a:ext cx="3857113" cy="128110"/>
          </a:xfrm>
          <a:prstGeom prst="rect">
            <a:avLst/>
          </a:prstGeom>
        </p:spPr>
      </p:pic>
      <p:sp>
        <p:nvSpPr>
          <p:cNvPr id="281" name="小芋泥3"/>
          <p:cNvSpPr/>
          <p:nvPr/>
        </p:nvSpPr>
        <p:spPr>
          <a:xfrm>
            <a:off x="847724" y="1264894"/>
            <a:ext cx="14147257" cy="998953"/>
          </a:xfrm>
          <a:custGeom>
            <a:avLst/>
            <a:gdLst>
              <a:gd name="connsiteX0" fmla="*/ 0 w 12681020"/>
              <a:gd name="connsiteY0" fmla="*/ 190918 h 695923"/>
              <a:gd name="connsiteX1" fmla="*/ 2562330 w 12681020"/>
              <a:gd name="connsiteY1" fmla="*/ 693336 h 695923"/>
              <a:gd name="connsiteX2" fmla="*/ 6561574 w 12681020"/>
              <a:gd name="connsiteY2" fmla="*/ 0 h 695923"/>
              <a:gd name="connsiteX3" fmla="*/ 9636369 w 12681020"/>
              <a:gd name="connsiteY3" fmla="*/ 693336 h 695923"/>
              <a:gd name="connsiteX4" fmla="*/ 12681020 w 12681020"/>
              <a:gd name="connsiteY4" fmla="*/ 60290 h 695923"/>
              <a:gd name="connsiteX0-1" fmla="*/ 0 w 12681020"/>
              <a:gd name="connsiteY0-2" fmla="*/ 191386 h 696391"/>
              <a:gd name="connsiteX1-3" fmla="*/ 2562330 w 12681020"/>
              <a:gd name="connsiteY1-4" fmla="*/ 693804 h 696391"/>
              <a:gd name="connsiteX2-5" fmla="*/ 6561574 w 12681020"/>
              <a:gd name="connsiteY2-6" fmla="*/ 468 h 696391"/>
              <a:gd name="connsiteX3-7" fmla="*/ 9938297 w 12681020"/>
              <a:gd name="connsiteY3-8" fmla="*/ 577690 h 696391"/>
              <a:gd name="connsiteX4-9" fmla="*/ 12681020 w 12681020"/>
              <a:gd name="connsiteY4-10" fmla="*/ 60758 h 696391"/>
              <a:gd name="connsiteX0-11" fmla="*/ 0 w 13284878"/>
              <a:gd name="connsiteY0-12" fmla="*/ 754742 h 1259747"/>
              <a:gd name="connsiteX1-13" fmla="*/ 2562330 w 13284878"/>
              <a:gd name="connsiteY1-14" fmla="*/ 1257160 h 1259747"/>
              <a:gd name="connsiteX2-15" fmla="*/ 6561574 w 13284878"/>
              <a:gd name="connsiteY2-16" fmla="*/ 563824 h 1259747"/>
              <a:gd name="connsiteX3-17" fmla="*/ 9938297 w 13284878"/>
              <a:gd name="connsiteY3-18" fmla="*/ 1141046 h 1259747"/>
              <a:gd name="connsiteX4-19" fmla="*/ 13284878 w 13284878"/>
              <a:gd name="connsiteY4-20" fmla="*/ 0 h 1259747"/>
              <a:gd name="connsiteX0-21" fmla="*/ 0 w 12801792"/>
              <a:gd name="connsiteY0-22" fmla="*/ 595084 h 1100089"/>
              <a:gd name="connsiteX1-23" fmla="*/ 2562330 w 12801792"/>
              <a:gd name="connsiteY1-24" fmla="*/ 1097502 h 1100089"/>
              <a:gd name="connsiteX2-25" fmla="*/ 6561574 w 12801792"/>
              <a:gd name="connsiteY2-26" fmla="*/ 404166 h 1100089"/>
              <a:gd name="connsiteX3-27" fmla="*/ 9938297 w 12801792"/>
              <a:gd name="connsiteY3-28" fmla="*/ 981388 h 1100089"/>
              <a:gd name="connsiteX4-29" fmla="*/ 12801792 w 12801792"/>
              <a:gd name="connsiteY4-30" fmla="*/ 0 h 1100089"/>
              <a:gd name="connsiteX0-31" fmla="*/ 0 w 12756502"/>
              <a:gd name="connsiteY0-32" fmla="*/ 580569 h 1085574"/>
              <a:gd name="connsiteX1-33" fmla="*/ 2562330 w 12756502"/>
              <a:gd name="connsiteY1-34" fmla="*/ 1082987 h 1085574"/>
              <a:gd name="connsiteX2-35" fmla="*/ 6561574 w 12756502"/>
              <a:gd name="connsiteY2-36" fmla="*/ 389651 h 1085574"/>
              <a:gd name="connsiteX3-37" fmla="*/ 9938297 w 12756502"/>
              <a:gd name="connsiteY3-38" fmla="*/ 966873 h 1085574"/>
              <a:gd name="connsiteX4-39" fmla="*/ 12756502 w 12756502"/>
              <a:gd name="connsiteY4-40" fmla="*/ 0 h 1085574"/>
              <a:gd name="connsiteX0-41" fmla="*/ 0 w 12756502"/>
              <a:gd name="connsiteY0-42" fmla="*/ 580569 h 1085574"/>
              <a:gd name="connsiteX1-43" fmla="*/ 2562330 w 12756502"/>
              <a:gd name="connsiteY1-44" fmla="*/ 1082987 h 1085574"/>
              <a:gd name="connsiteX2-45" fmla="*/ 6561574 w 12756502"/>
              <a:gd name="connsiteY2-46" fmla="*/ 389651 h 1085574"/>
              <a:gd name="connsiteX3-47" fmla="*/ 9918483 w 12756502"/>
              <a:gd name="connsiteY3-48" fmla="*/ 1011323 h 1085574"/>
              <a:gd name="connsiteX4-49" fmla="*/ 12756502 w 12756502"/>
              <a:gd name="connsiteY4-50" fmla="*/ 0 h 1085574"/>
              <a:gd name="connsiteX0-51" fmla="*/ 0 w 12756502"/>
              <a:gd name="connsiteY0-52" fmla="*/ 580569 h 1085574"/>
              <a:gd name="connsiteX1-53" fmla="*/ 2562330 w 12756502"/>
              <a:gd name="connsiteY1-54" fmla="*/ 1082987 h 1085574"/>
              <a:gd name="connsiteX2-55" fmla="*/ 6561574 w 12756502"/>
              <a:gd name="connsiteY2-56" fmla="*/ 389651 h 1085574"/>
              <a:gd name="connsiteX3-57" fmla="*/ 9918483 w 12756502"/>
              <a:gd name="connsiteY3-58" fmla="*/ 1011323 h 1085574"/>
              <a:gd name="connsiteX4-59" fmla="*/ 12756502 w 12756502"/>
              <a:gd name="connsiteY4-60" fmla="*/ 0 h 1085574"/>
              <a:gd name="connsiteX0-61" fmla="*/ 0 w 12756502"/>
              <a:gd name="connsiteY0-62" fmla="*/ 580569 h 1085574"/>
              <a:gd name="connsiteX1-63" fmla="*/ 2562330 w 12756502"/>
              <a:gd name="connsiteY1-64" fmla="*/ 1082987 h 1085574"/>
              <a:gd name="connsiteX2-65" fmla="*/ 6561574 w 12756502"/>
              <a:gd name="connsiteY2-66" fmla="*/ 389651 h 1085574"/>
              <a:gd name="connsiteX3-67" fmla="*/ 9918483 w 12756502"/>
              <a:gd name="connsiteY3-68" fmla="*/ 1011323 h 1085574"/>
              <a:gd name="connsiteX4-69" fmla="*/ 12756502 w 12756502"/>
              <a:gd name="connsiteY4-70" fmla="*/ 0 h 1085574"/>
              <a:gd name="connsiteX0-71" fmla="*/ 0 w 12756502"/>
              <a:gd name="connsiteY0-72" fmla="*/ 580569 h 1085574"/>
              <a:gd name="connsiteX1-73" fmla="*/ 2562330 w 12756502"/>
              <a:gd name="connsiteY1-74" fmla="*/ 1082987 h 1085574"/>
              <a:gd name="connsiteX2-75" fmla="*/ 6561574 w 12756502"/>
              <a:gd name="connsiteY2-76" fmla="*/ 389651 h 1085574"/>
              <a:gd name="connsiteX3-77" fmla="*/ 9918483 w 12756502"/>
              <a:gd name="connsiteY3-78" fmla="*/ 1011323 h 1085574"/>
              <a:gd name="connsiteX4-79" fmla="*/ 12756502 w 12756502"/>
              <a:gd name="connsiteY4-80" fmla="*/ 0 h 1085574"/>
              <a:gd name="connsiteX0-81" fmla="*/ 0 w 13390553"/>
              <a:gd name="connsiteY0-82" fmla="*/ 191131 h 953434"/>
              <a:gd name="connsiteX1-83" fmla="*/ 2562330 w 13390553"/>
              <a:gd name="connsiteY1-84" fmla="*/ 693549 h 953434"/>
              <a:gd name="connsiteX2-85" fmla="*/ 6561574 w 13390553"/>
              <a:gd name="connsiteY2-86" fmla="*/ 213 h 953434"/>
              <a:gd name="connsiteX3-87" fmla="*/ 9918483 w 13390553"/>
              <a:gd name="connsiteY3-88" fmla="*/ 621885 h 953434"/>
              <a:gd name="connsiteX4-89" fmla="*/ 13390553 w 13390553"/>
              <a:gd name="connsiteY4-90" fmla="*/ 829762 h 953434"/>
              <a:gd name="connsiteX0-91" fmla="*/ 0 w 13390553"/>
              <a:gd name="connsiteY0-92" fmla="*/ 190946 h 962386"/>
              <a:gd name="connsiteX1-93" fmla="*/ 2562330 w 13390553"/>
              <a:gd name="connsiteY1-94" fmla="*/ 693364 h 962386"/>
              <a:gd name="connsiteX2-95" fmla="*/ 6561574 w 13390553"/>
              <a:gd name="connsiteY2-96" fmla="*/ 28 h 962386"/>
              <a:gd name="connsiteX3-97" fmla="*/ 9871400 w 13390553"/>
              <a:gd name="connsiteY3-98" fmla="*/ 666967 h 962386"/>
              <a:gd name="connsiteX4-99" fmla="*/ 13390553 w 13390553"/>
              <a:gd name="connsiteY4-100" fmla="*/ 829577 h 962386"/>
              <a:gd name="connsiteX0-101" fmla="*/ 0 w 13269782"/>
              <a:gd name="connsiteY0-102" fmla="*/ 190943 h 711535"/>
              <a:gd name="connsiteX1-103" fmla="*/ 2562330 w 13269782"/>
              <a:gd name="connsiteY1-104" fmla="*/ 693361 h 711535"/>
              <a:gd name="connsiteX2-105" fmla="*/ 6561574 w 13269782"/>
              <a:gd name="connsiteY2-106" fmla="*/ 25 h 711535"/>
              <a:gd name="connsiteX3-107" fmla="*/ 9871400 w 13269782"/>
              <a:gd name="connsiteY3-108" fmla="*/ 666964 h 711535"/>
              <a:gd name="connsiteX4-109" fmla="*/ 13269782 w 13269782"/>
              <a:gd name="connsiteY4-110" fmla="*/ 437689 h 711535"/>
              <a:gd name="connsiteX0-111" fmla="*/ 0 w 12711213"/>
              <a:gd name="connsiteY0-112" fmla="*/ 190942 h 695947"/>
              <a:gd name="connsiteX1-113" fmla="*/ 2562330 w 12711213"/>
              <a:gd name="connsiteY1-114" fmla="*/ 693360 h 695947"/>
              <a:gd name="connsiteX2-115" fmla="*/ 6561574 w 12711213"/>
              <a:gd name="connsiteY2-116" fmla="*/ 24 h 695947"/>
              <a:gd name="connsiteX3-117" fmla="*/ 9871400 w 12711213"/>
              <a:gd name="connsiteY3-118" fmla="*/ 666963 h 695947"/>
              <a:gd name="connsiteX4-119" fmla="*/ 12711213 w 12711213"/>
              <a:gd name="connsiteY4-120" fmla="*/ 365116 h 695947"/>
              <a:gd name="connsiteX0-121" fmla="*/ 0 w 12711213"/>
              <a:gd name="connsiteY0-122" fmla="*/ 190919 h 714205"/>
              <a:gd name="connsiteX1-123" fmla="*/ 2562330 w 12711213"/>
              <a:gd name="connsiteY1-124" fmla="*/ 693337 h 714205"/>
              <a:gd name="connsiteX2-125" fmla="*/ 6561574 w 12711213"/>
              <a:gd name="connsiteY2-126" fmla="*/ 1 h 714205"/>
              <a:gd name="connsiteX3-127" fmla="*/ 9956149 w 12711213"/>
              <a:gd name="connsiteY3-128" fmla="*/ 694101 h 714205"/>
              <a:gd name="connsiteX4-129" fmla="*/ 12711213 w 12711213"/>
              <a:gd name="connsiteY4-130" fmla="*/ 365093 h 714205"/>
              <a:gd name="connsiteX0-131" fmla="*/ 0 w 12711213"/>
              <a:gd name="connsiteY0-132" fmla="*/ 190919 h 744150"/>
              <a:gd name="connsiteX1-133" fmla="*/ 2562330 w 12711213"/>
              <a:gd name="connsiteY1-134" fmla="*/ 693337 h 744150"/>
              <a:gd name="connsiteX2-135" fmla="*/ 6561574 w 12711213"/>
              <a:gd name="connsiteY2-136" fmla="*/ 1 h 744150"/>
              <a:gd name="connsiteX3-137" fmla="*/ 9956149 w 12711213"/>
              <a:gd name="connsiteY3-138" fmla="*/ 694101 h 744150"/>
              <a:gd name="connsiteX4-139" fmla="*/ 12711213 w 12711213"/>
              <a:gd name="connsiteY4-140" fmla="*/ 365093 h 744150"/>
              <a:gd name="connsiteX0-141" fmla="*/ 0 w 12711213"/>
              <a:gd name="connsiteY0-142" fmla="*/ 190923 h 733570"/>
              <a:gd name="connsiteX1-143" fmla="*/ 2562330 w 12711213"/>
              <a:gd name="connsiteY1-144" fmla="*/ 693341 h 733570"/>
              <a:gd name="connsiteX2-145" fmla="*/ 6561574 w 12711213"/>
              <a:gd name="connsiteY2-146" fmla="*/ 5 h 733570"/>
              <a:gd name="connsiteX3-147" fmla="*/ 9744799 w 12711213"/>
              <a:gd name="connsiteY3-148" fmla="*/ 681405 h 733570"/>
              <a:gd name="connsiteX4-149" fmla="*/ 12711213 w 12711213"/>
              <a:gd name="connsiteY4-150" fmla="*/ 365097 h 733570"/>
              <a:gd name="connsiteX0-151" fmla="*/ 0 w 12711213"/>
              <a:gd name="connsiteY0-152" fmla="*/ 190930 h 728340"/>
              <a:gd name="connsiteX1-153" fmla="*/ 2562330 w 12711213"/>
              <a:gd name="connsiteY1-154" fmla="*/ 693348 h 728340"/>
              <a:gd name="connsiteX2-155" fmla="*/ 6561574 w 12711213"/>
              <a:gd name="connsiteY2-156" fmla="*/ 12 h 728340"/>
              <a:gd name="connsiteX3-157" fmla="*/ 9038096 w 12711213"/>
              <a:gd name="connsiteY3-158" fmla="*/ 675062 h 728340"/>
              <a:gd name="connsiteX4-159" fmla="*/ 12711213 w 12711213"/>
              <a:gd name="connsiteY4-160" fmla="*/ 365104 h 728340"/>
              <a:gd name="connsiteX0-161" fmla="*/ 0 w 12711213"/>
              <a:gd name="connsiteY0-162" fmla="*/ 190972 h 712913"/>
              <a:gd name="connsiteX1-163" fmla="*/ 2562330 w 12711213"/>
              <a:gd name="connsiteY1-164" fmla="*/ 693390 h 712913"/>
              <a:gd name="connsiteX2-165" fmla="*/ 6561574 w 12711213"/>
              <a:gd name="connsiteY2-166" fmla="*/ 54 h 712913"/>
              <a:gd name="connsiteX3-167" fmla="*/ 8826746 w 12711213"/>
              <a:gd name="connsiteY3-168" fmla="*/ 656054 h 712913"/>
              <a:gd name="connsiteX4-169" fmla="*/ 12711213 w 12711213"/>
              <a:gd name="connsiteY4-170" fmla="*/ 365146 h 712913"/>
              <a:gd name="connsiteX0-171" fmla="*/ 0 w 12711213"/>
              <a:gd name="connsiteY0-172" fmla="*/ 91386 h 594463"/>
              <a:gd name="connsiteX1-173" fmla="*/ 2562330 w 12711213"/>
              <a:gd name="connsiteY1-174" fmla="*/ 593804 h 594463"/>
              <a:gd name="connsiteX2-175" fmla="*/ 6514492 w 12711213"/>
              <a:gd name="connsiteY2-176" fmla="*/ 56 h 594463"/>
              <a:gd name="connsiteX3-177" fmla="*/ 8826746 w 12711213"/>
              <a:gd name="connsiteY3-178" fmla="*/ 556468 h 594463"/>
              <a:gd name="connsiteX4-179" fmla="*/ 12711213 w 12711213"/>
              <a:gd name="connsiteY4-180" fmla="*/ 265560 h 594463"/>
              <a:gd name="connsiteX0-181" fmla="*/ 0 w 12711213"/>
              <a:gd name="connsiteY0-182" fmla="*/ 93962 h 597039"/>
              <a:gd name="connsiteX1-183" fmla="*/ 2562330 w 12711213"/>
              <a:gd name="connsiteY1-184" fmla="*/ 596380 h 597039"/>
              <a:gd name="connsiteX2-185" fmla="*/ 6514492 w 12711213"/>
              <a:gd name="connsiteY2-186" fmla="*/ 2632 h 597039"/>
              <a:gd name="connsiteX3-187" fmla="*/ 8826746 w 12711213"/>
              <a:gd name="connsiteY3-188" fmla="*/ 559044 h 597039"/>
              <a:gd name="connsiteX4-189" fmla="*/ 12711213 w 12711213"/>
              <a:gd name="connsiteY4-190" fmla="*/ 268136 h 597039"/>
              <a:gd name="connsiteX0-191" fmla="*/ 0 w 12711213"/>
              <a:gd name="connsiteY0-192" fmla="*/ 91331 h 605312"/>
              <a:gd name="connsiteX1-193" fmla="*/ 2562330 w 12711213"/>
              <a:gd name="connsiteY1-194" fmla="*/ 593749 h 605312"/>
              <a:gd name="connsiteX2-195" fmla="*/ 6514492 w 12711213"/>
              <a:gd name="connsiteY2-196" fmla="*/ 1 h 605312"/>
              <a:gd name="connsiteX3-197" fmla="*/ 9120655 w 12711213"/>
              <a:gd name="connsiteY3-198" fmla="*/ 591338 h 605312"/>
              <a:gd name="connsiteX4-199" fmla="*/ 12711213 w 12711213"/>
              <a:gd name="connsiteY4-200" fmla="*/ 265505 h 605312"/>
              <a:gd name="connsiteX0-201" fmla="*/ 0 w 12711213"/>
              <a:gd name="connsiteY0-202" fmla="*/ 91331 h 602472"/>
              <a:gd name="connsiteX1-203" fmla="*/ 2562330 w 12711213"/>
              <a:gd name="connsiteY1-204" fmla="*/ 593749 h 602472"/>
              <a:gd name="connsiteX2-205" fmla="*/ 6514492 w 12711213"/>
              <a:gd name="connsiteY2-206" fmla="*/ 1 h 602472"/>
              <a:gd name="connsiteX3-207" fmla="*/ 9133864 w 12711213"/>
              <a:gd name="connsiteY3-208" fmla="*/ 588163 h 602472"/>
              <a:gd name="connsiteX4-209" fmla="*/ 12711213 w 12711213"/>
              <a:gd name="connsiteY4-210" fmla="*/ 265505 h 602472"/>
              <a:gd name="connsiteX0-1" fmla="*/ 0 w 12711213"/>
              <a:gd name="connsiteY0-2" fmla="*/ 91331 h 602472"/>
              <a:gd name="connsiteX1-3" fmla="*/ 2589846 w 12711213"/>
              <a:gd name="connsiteY1-4" fmla="*/ 593749 h 602472"/>
              <a:gd name="connsiteX2-5" fmla="*/ 6514492 w 12711213"/>
              <a:gd name="connsiteY2-6" fmla="*/ 1 h 602472"/>
              <a:gd name="connsiteX3-7" fmla="*/ 9133864 w 12711213"/>
              <a:gd name="connsiteY3-8" fmla="*/ 588163 h 602472"/>
              <a:gd name="connsiteX4-9" fmla="*/ 12711213 w 12711213"/>
              <a:gd name="connsiteY4-10" fmla="*/ 265505 h 602472"/>
              <a:gd name="connsiteX0-11" fmla="*/ 0 w 12711213"/>
              <a:gd name="connsiteY0-12" fmla="*/ 91331 h 602472"/>
              <a:gd name="connsiteX1-13" fmla="*/ 2589846 w 12711213"/>
              <a:gd name="connsiteY1-14" fmla="*/ 593749 h 602472"/>
              <a:gd name="connsiteX2-15" fmla="*/ 6514492 w 12711213"/>
              <a:gd name="connsiteY2-16" fmla="*/ 1 h 602472"/>
              <a:gd name="connsiteX3-17" fmla="*/ 9133864 w 12711213"/>
              <a:gd name="connsiteY3-18" fmla="*/ 588163 h 602472"/>
              <a:gd name="connsiteX4-19" fmla="*/ 12711213 w 12711213"/>
              <a:gd name="connsiteY4-20" fmla="*/ 265505 h 602472"/>
              <a:gd name="connsiteX0-21" fmla="*/ 0 w 12771404"/>
              <a:gd name="connsiteY0-22" fmla="*/ 0 h 615047"/>
              <a:gd name="connsiteX1-23" fmla="*/ 2650037 w 12771404"/>
              <a:gd name="connsiteY1-24" fmla="*/ 606324 h 615047"/>
              <a:gd name="connsiteX2-25" fmla="*/ 6574683 w 12771404"/>
              <a:gd name="connsiteY2-26" fmla="*/ 12576 h 615047"/>
              <a:gd name="connsiteX3-27" fmla="*/ 9194055 w 12771404"/>
              <a:gd name="connsiteY3-28" fmla="*/ 600738 h 615047"/>
              <a:gd name="connsiteX4-29" fmla="*/ 12771404 w 12771404"/>
              <a:gd name="connsiteY4-30" fmla="*/ 278080 h 615047"/>
              <a:gd name="connsiteX0-31" fmla="*/ 0 w 12771404"/>
              <a:gd name="connsiteY0-32" fmla="*/ 0 h 641023"/>
              <a:gd name="connsiteX1-33" fmla="*/ 2650037 w 12771404"/>
              <a:gd name="connsiteY1-34" fmla="*/ 632300 h 641023"/>
              <a:gd name="connsiteX2-35" fmla="*/ 6574683 w 12771404"/>
              <a:gd name="connsiteY2-36" fmla="*/ 38552 h 641023"/>
              <a:gd name="connsiteX3-37" fmla="*/ 9194055 w 12771404"/>
              <a:gd name="connsiteY3-38" fmla="*/ 626714 h 641023"/>
              <a:gd name="connsiteX4-39" fmla="*/ 12771404 w 12771404"/>
              <a:gd name="connsiteY4-40" fmla="*/ 304056 h 641023"/>
              <a:gd name="connsiteX0-41" fmla="*/ 0 w 12771404"/>
              <a:gd name="connsiteY0-42" fmla="*/ 0 h 641023"/>
              <a:gd name="connsiteX1-43" fmla="*/ 2650037 w 12771404"/>
              <a:gd name="connsiteY1-44" fmla="*/ 632300 h 641023"/>
              <a:gd name="connsiteX2-45" fmla="*/ 6574683 w 12771404"/>
              <a:gd name="connsiteY2-46" fmla="*/ 38552 h 641023"/>
              <a:gd name="connsiteX3-47" fmla="*/ 9194055 w 12771404"/>
              <a:gd name="connsiteY3-48" fmla="*/ 626714 h 641023"/>
              <a:gd name="connsiteX4-49" fmla="*/ 12771404 w 12771404"/>
              <a:gd name="connsiteY4-50" fmla="*/ 304056 h 641023"/>
              <a:gd name="connsiteX0-51" fmla="*/ 0 w 12771404"/>
              <a:gd name="connsiteY0-52" fmla="*/ 0 h 641023"/>
              <a:gd name="connsiteX1-53" fmla="*/ 2650037 w 12771404"/>
              <a:gd name="connsiteY1-54" fmla="*/ 632300 h 641023"/>
              <a:gd name="connsiteX2-55" fmla="*/ 6574683 w 12771404"/>
              <a:gd name="connsiteY2-56" fmla="*/ 38552 h 641023"/>
              <a:gd name="connsiteX3-57" fmla="*/ 9194055 w 12771404"/>
              <a:gd name="connsiteY3-58" fmla="*/ 626714 h 641023"/>
              <a:gd name="connsiteX4-59" fmla="*/ 12771404 w 12771404"/>
              <a:gd name="connsiteY4-60" fmla="*/ 304056 h 641023"/>
              <a:gd name="connsiteX0-61" fmla="*/ 0 w 12771404"/>
              <a:gd name="connsiteY0-62" fmla="*/ 0 h 641023"/>
              <a:gd name="connsiteX1-63" fmla="*/ 2650037 w 12771404"/>
              <a:gd name="connsiteY1-64" fmla="*/ 632300 h 641023"/>
              <a:gd name="connsiteX2-65" fmla="*/ 6574683 w 12771404"/>
              <a:gd name="connsiteY2-66" fmla="*/ 38552 h 641023"/>
              <a:gd name="connsiteX3-67" fmla="*/ 9194055 w 12771404"/>
              <a:gd name="connsiteY3-68" fmla="*/ 626714 h 641023"/>
              <a:gd name="connsiteX4-69" fmla="*/ 12771404 w 12771404"/>
              <a:gd name="connsiteY4-70" fmla="*/ 304056 h 641023"/>
              <a:gd name="connsiteX0-71" fmla="*/ 0 w 12771404"/>
              <a:gd name="connsiteY0-72" fmla="*/ 0 h 641023"/>
              <a:gd name="connsiteX1-73" fmla="*/ 2650037 w 12771404"/>
              <a:gd name="connsiteY1-74" fmla="*/ 632300 h 641023"/>
              <a:gd name="connsiteX2-75" fmla="*/ 6574683 w 12771404"/>
              <a:gd name="connsiteY2-76" fmla="*/ 38552 h 641023"/>
              <a:gd name="connsiteX3-77" fmla="*/ 9194055 w 12771404"/>
              <a:gd name="connsiteY3-78" fmla="*/ 626714 h 641023"/>
              <a:gd name="connsiteX4-79" fmla="*/ 12771404 w 12771404"/>
              <a:gd name="connsiteY4-80" fmla="*/ 304056 h 6410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771404" h="641023">
                <a:moveTo>
                  <a:pt x="0" y="0"/>
                </a:moveTo>
                <a:cubicBezTo>
                  <a:pt x="668622" y="381357"/>
                  <a:pt x="1327800" y="641453"/>
                  <a:pt x="2650037" y="632300"/>
                </a:cubicBezTo>
                <a:cubicBezTo>
                  <a:pt x="3972274" y="623147"/>
                  <a:pt x="5484013" y="39483"/>
                  <a:pt x="6574683" y="38552"/>
                </a:cubicBezTo>
                <a:cubicBezTo>
                  <a:pt x="7665353" y="37621"/>
                  <a:pt x="8161268" y="582463"/>
                  <a:pt x="9194055" y="626714"/>
                </a:cubicBezTo>
                <a:cubicBezTo>
                  <a:pt x="10226842" y="670965"/>
                  <a:pt x="11759032" y="625603"/>
                  <a:pt x="12771404" y="304056"/>
                </a:cubicBezTo>
              </a:path>
            </a:pathLst>
          </a:custGeom>
          <a:noFill/>
          <a:ln w="28575">
            <a:gradFill>
              <a:gsLst>
                <a:gs pos="20000">
                  <a:schemeClr val="accent1">
                    <a:alpha val="0"/>
                  </a:schemeClr>
                </a:gs>
                <a:gs pos="100000">
                  <a:schemeClr val="accent1"/>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23" name="小芋泥4"/>
          <p:cNvGrpSpPr/>
          <p:nvPr/>
        </p:nvGrpSpPr>
        <p:grpSpPr>
          <a:xfrm>
            <a:off x="1023031" y="2337983"/>
            <a:ext cx="1654602" cy="3556834"/>
            <a:chOff x="1023031" y="2337983"/>
            <a:chExt cx="1654602" cy="3556834"/>
          </a:xfrm>
        </p:grpSpPr>
        <p:sp>
          <p:nvSpPr>
            <p:cNvPr id="66" name="小芋泥4-1"/>
            <p:cNvSpPr/>
            <p:nvPr/>
          </p:nvSpPr>
          <p:spPr>
            <a:xfrm>
              <a:off x="1323974" y="2337983"/>
              <a:ext cx="1033272" cy="1033272"/>
            </a:xfrm>
            <a:prstGeom prst="ellipse">
              <a:avLst/>
            </a:prstGeom>
            <a:gradFill flip="none" rotWithShape="1">
              <a:gsLst>
                <a:gs pos="99000">
                  <a:schemeClr val="accent1">
                    <a:alpha val="10000"/>
                  </a:schemeClr>
                </a:gs>
                <a:gs pos="78000">
                  <a:schemeClr val="accent1">
                    <a:alpha val="0"/>
                  </a:schemeClr>
                </a:gs>
              </a:gsLst>
              <a:path path="shape">
                <a:fillToRect l="50000" t="50000" r="50000" b="50000"/>
              </a:path>
              <a:tileRect/>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sz="160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151" name="组合 150"/>
            <p:cNvGrpSpPr/>
            <p:nvPr/>
          </p:nvGrpSpPr>
          <p:grpSpPr>
            <a:xfrm>
              <a:off x="1599681" y="2615488"/>
              <a:ext cx="481858" cy="478263"/>
              <a:chOff x="3244771" y="3550733"/>
              <a:chExt cx="369259" cy="366504"/>
            </a:xfrm>
            <a:solidFill>
              <a:schemeClr val="accent1"/>
            </a:solidFill>
          </p:grpSpPr>
          <p:sp>
            <p:nvSpPr>
              <p:cNvPr id="152" name="小芋泥4-2"/>
              <p:cNvSpPr/>
              <p:nvPr/>
            </p:nvSpPr>
            <p:spPr>
              <a:xfrm>
                <a:off x="3244771" y="3550733"/>
                <a:ext cx="369259" cy="366504"/>
              </a:xfrm>
              <a:custGeom>
                <a:avLst/>
                <a:gdLst>
                  <a:gd name="connsiteX0" fmla="*/ 441662 w 455576"/>
                  <a:gd name="connsiteY0" fmla="*/ 197998 h 452177"/>
                  <a:gd name="connsiteX1" fmla="*/ 439383 w 455576"/>
                  <a:gd name="connsiteY1" fmla="*/ 195529 h 452177"/>
                  <a:gd name="connsiteX2" fmla="*/ 257665 w 455576"/>
                  <a:gd name="connsiteY2" fmla="*/ 12529 h 452177"/>
                  <a:gd name="connsiteX3" fmla="*/ 195850 w 455576"/>
                  <a:gd name="connsiteY3" fmla="*/ 12505 h 452177"/>
                  <a:gd name="connsiteX4" fmla="*/ 195826 w 455576"/>
                  <a:gd name="connsiteY4" fmla="*/ 12529 h 452177"/>
                  <a:gd name="connsiteX5" fmla="*/ 14191 w 455576"/>
                  <a:gd name="connsiteY5" fmla="*/ 195458 h 452177"/>
                  <a:gd name="connsiteX6" fmla="*/ 9894 w 455576"/>
                  <a:gd name="connsiteY6" fmla="*/ 200467 h 452177"/>
                  <a:gd name="connsiteX7" fmla="*/ 11948 w 455576"/>
                  <a:gd name="connsiteY7" fmla="*/ 256561 h 452177"/>
                  <a:gd name="connsiteX8" fmla="*/ 38967 w 455576"/>
                  <a:gd name="connsiteY8" fmla="*/ 267174 h 452177"/>
                  <a:gd name="connsiteX9" fmla="*/ 40463 w 455576"/>
                  <a:gd name="connsiteY9" fmla="*/ 267174 h 452177"/>
                  <a:gd name="connsiteX10" fmla="*/ 40463 w 455576"/>
                  <a:gd name="connsiteY10" fmla="*/ 402806 h 452177"/>
                  <a:gd name="connsiteX11" fmla="*/ 89564 w 455576"/>
                  <a:gd name="connsiteY11" fmla="*/ 451895 h 452177"/>
                  <a:gd name="connsiteX12" fmla="*/ 364628 w 455576"/>
                  <a:gd name="connsiteY12" fmla="*/ 451895 h 452177"/>
                  <a:gd name="connsiteX13" fmla="*/ 413729 w 455576"/>
                  <a:gd name="connsiteY13" fmla="*/ 402806 h 452177"/>
                  <a:gd name="connsiteX14" fmla="*/ 413729 w 455576"/>
                  <a:gd name="connsiteY14" fmla="*/ 267209 h 452177"/>
                  <a:gd name="connsiteX15" fmla="*/ 415153 w 455576"/>
                  <a:gd name="connsiteY15" fmla="*/ 267209 h 452177"/>
                  <a:gd name="connsiteX16" fmla="*/ 454852 w 455576"/>
                  <a:gd name="connsiteY16" fmla="*/ 227535 h 452177"/>
                  <a:gd name="connsiteX17" fmla="*/ 441686 w 455576"/>
                  <a:gd name="connsiteY17" fmla="*/ 197998 h 452177"/>
                  <a:gd name="connsiteX18" fmla="*/ 358799 w 455576"/>
                  <a:gd name="connsiteY18" fmla="*/ 393547 h 452177"/>
                  <a:gd name="connsiteX19" fmla="*/ 271436 w 455576"/>
                  <a:gd name="connsiteY19" fmla="*/ 424591 h 452177"/>
                  <a:gd name="connsiteX20" fmla="*/ 182649 w 455576"/>
                  <a:gd name="connsiteY20" fmla="*/ 424591 h 452177"/>
                  <a:gd name="connsiteX21" fmla="*/ 95274 w 455576"/>
                  <a:gd name="connsiteY21" fmla="*/ 393547 h 452177"/>
                  <a:gd name="connsiteX22" fmla="*/ 95274 w 455576"/>
                  <a:gd name="connsiteY22" fmla="*/ 200325 h 452177"/>
                  <a:gd name="connsiteX23" fmla="*/ 181129 w 455576"/>
                  <a:gd name="connsiteY23" fmla="*/ 134402 h 452177"/>
                  <a:gd name="connsiteX24" fmla="*/ 272944 w 455576"/>
                  <a:gd name="connsiteY24" fmla="*/ 134402 h 452177"/>
                  <a:gd name="connsiteX25" fmla="*/ 358799 w 455576"/>
                  <a:gd name="connsiteY25" fmla="*/ 200325 h 45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55576" h="452177">
                    <a:moveTo>
                      <a:pt x="441662" y="197998"/>
                    </a:moveTo>
                    <a:cubicBezTo>
                      <a:pt x="440938" y="197144"/>
                      <a:pt x="440178" y="196324"/>
                      <a:pt x="439383" y="195529"/>
                    </a:cubicBezTo>
                    <a:lnTo>
                      <a:pt x="257665" y="12529"/>
                    </a:lnTo>
                    <a:cubicBezTo>
                      <a:pt x="240606" y="-4542"/>
                      <a:pt x="212921" y="-4554"/>
                      <a:pt x="195850" y="12505"/>
                    </a:cubicBezTo>
                    <a:cubicBezTo>
                      <a:pt x="195838" y="12517"/>
                      <a:pt x="195838" y="12517"/>
                      <a:pt x="195826" y="12529"/>
                    </a:cubicBezTo>
                    <a:lnTo>
                      <a:pt x="14191" y="195458"/>
                    </a:lnTo>
                    <a:cubicBezTo>
                      <a:pt x="12636" y="197013"/>
                      <a:pt x="11200" y="198687"/>
                      <a:pt x="9894" y="200467"/>
                    </a:cubicBezTo>
                    <a:cubicBezTo>
                      <a:pt x="-5029" y="216518"/>
                      <a:pt x="-4114" y="241638"/>
                      <a:pt x="11948" y="256561"/>
                    </a:cubicBezTo>
                    <a:cubicBezTo>
                      <a:pt x="19284" y="263387"/>
                      <a:pt x="28936" y="267174"/>
                      <a:pt x="38967" y="267174"/>
                    </a:cubicBezTo>
                    <a:lnTo>
                      <a:pt x="40463" y="267174"/>
                    </a:lnTo>
                    <a:lnTo>
                      <a:pt x="40463" y="402806"/>
                    </a:lnTo>
                    <a:cubicBezTo>
                      <a:pt x="40499" y="429909"/>
                      <a:pt x="62461" y="451859"/>
                      <a:pt x="89564" y="451895"/>
                    </a:cubicBezTo>
                    <a:lnTo>
                      <a:pt x="364628" y="451895"/>
                    </a:lnTo>
                    <a:cubicBezTo>
                      <a:pt x="391731" y="451871"/>
                      <a:pt x="413693" y="429909"/>
                      <a:pt x="413729" y="402806"/>
                    </a:cubicBezTo>
                    <a:lnTo>
                      <a:pt x="413729" y="267209"/>
                    </a:lnTo>
                    <a:lnTo>
                      <a:pt x="415153" y="267209"/>
                    </a:lnTo>
                    <a:cubicBezTo>
                      <a:pt x="437068" y="267221"/>
                      <a:pt x="454840" y="249449"/>
                      <a:pt x="454852" y="227535"/>
                    </a:cubicBezTo>
                    <a:cubicBezTo>
                      <a:pt x="454852" y="216269"/>
                      <a:pt x="450067" y="205525"/>
                      <a:pt x="441686" y="197998"/>
                    </a:cubicBezTo>
                    <a:close/>
                    <a:moveTo>
                      <a:pt x="358799" y="393547"/>
                    </a:moveTo>
                    <a:cubicBezTo>
                      <a:pt x="358799" y="429956"/>
                      <a:pt x="318851" y="424591"/>
                      <a:pt x="271436" y="424591"/>
                    </a:cubicBezTo>
                    <a:lnTo>
                      <a:pt x="182649" y="424591"/>
                    </a:lnTo>
                    <a:cubicBezTo>
                      <a:pt x="135234" y="424591"/>
                      <a:pt x="95274" y="429956"/>
                      <a:pt x="95274" y="393547"/>
                    </a:cubicBezTo>
                    <a:lnTo>
                      <a:pt x="95274" y="200325"/>
                    </a:lnTo>
                    <a:cubicBezTo>
                      <a:pt x="95274" y="163915"/>
                      <a:pt x="133714" y="134402"/>
                      <a:pt x="181129" y="134402"/>
                    </a:cubicBezTo>
                    <a:lnTo>
                      <a:pt x="272944" y="134402"/>
                    </a:lnTo>
                    <a:cubicBezTo>
                      <a:pt x="320359" y="134402"/>
                      <a:pt x="358799" y="163915"/>
                      <a:pt x="358799" y="200325"/>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53" name="小芋泥4-3"/>
              <p:cNvSpPr/>
              <p:nvPr/>
            </p:nvSpPr>
            <p:spPr>
              <a:xfrm>
                <a:off x="3360195" y="3695674"/>
                <a:ext cx="138320" cy="164752"/>
              </a:xfrm>
              <a:custGeom>
                <a:avLst/>
                <a:gdLst>
                  <a:gd name="connsiteX0" fmla="*/ 155754 w 170653"/>
                  <a:gd name="connsiteY0" fmla="*/ 33623 h 203264"/>
                  <a:gd name="connsiteX1" fmla="*/ 155754 w 170653"/>
                  <a:gd name="connsiteY1" fmla="*/ 186101 h 203264"/>
                  <a:gd name="connsiteX2" fmla="*/ 34866 w 170653"/>
                  <a:gd name="connsiteY2" fmla="*/ 186101 h 203264"/>
                  <a:gd name="connsiteX3" fmla="*/ 13497 w 170653"/>
                  <a:gd name="connsiteY3" fmla="*/ 160696 h 203264"/>
                  <a:gd name="connsiteX4" fmla="*/ 34866 w 170653"/>
                  <a:gd name="connsiteY4" fmla="*/ 135303 h 203264"/>
                  <a:gd name="connsiteX5" fmla="*/ 141520 w 170653"/>
                  <a:gd name="connsiteY5" fmla="*/ 135303 h 203264"/>
                  <a:gd name="connsiteX6" fmla="*/ 141520 w 170653"/>
                  <a:gd name="connsiteY6" fmla="*/ -282 h 203264"/>
                  <a:gd name="connsiteX7" fmla="*/ 27767 w 170653"/>
                  <a:gd name="connsiteY7" fmla="*/ -282 h 203264"/>
                  <a:gd name="connsiteX8" fmla="*/ -725 w 170653"/>
                  <a:gd name="connsiteY8" fmla="*/ 33588 h 203264"/>
                  <a:gd name="connsiteX9" fmla="*/ -725 w 170653"/>
                  <a:gd name="connsiteY9" fmla="*/ 169113 h 203264"/>
                  <a:gd name="connsiteX10" fmla="*/ 27707 w 170653"/>
                  <a:gd name="connsiteY10" fmla="*/ 202983 h 203264"/>
                  <a:gd name="connsiteX11" fmla="*/ 169929 w 170653"/>
                  <a:gd name="connsiteY11" fmla="*/ 202983 h 203264"/>
                  <a:gd name="connsiteX12" fmla="*/ 169929 w 170653"/>
                  <a:gd name="connsiteY12" fmla="*/ 33623 h 203264"/>
                  <a:gd name="connsiteX13" fmla="*/ 155683 w 170653"/>
                  <a:gd name="connsiteY13" fmla="*/ 33623 h 2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0653" h="203264">
                    <a:moveTo>
                      <a:pt x="155754" y="33623"/>
                    </a:moveTo>
                    <a:lnTo>
                      <a:pt x="155754" y="186101"/>
                    </a:lnTo>
                    <a:lnTo>
                      <a:pt x="34866" y="186101"/>
                    </a:lnTo>
                    <a:cubicBezTo>
                      <a:pt x="23089" y="186101"/>
                      <a:pt x="13497" y="174729"/>
                      <a:pt x="13497" y="160696"/>
                    </a:cubicBezTo>
                    <a:cubicBezTo>
                      <a:pt x="13497" y="146664"/>
                      <a:pt x="22994" y="135303"/>
                      <a:pt x="34866" y="135303"/>
                    </a:cubicBezTo>
                    <a:lnTo>
                      <a:pt x="141520" y="135303"/>
                    </a:lnTo>
                    <a:lnTo>
                      <a:pt x="141520" y="-282"/>
                    </a:lnTo>
                    <a:lnTo>
                      <a:pt x="27767" y="-282"/>
                    </a:lnTo>
                    <a:cubicBezTo>
                      <a:pt x="12108" y="-282"/>
                      <a:pt x="-725" y="14973"/>
                      <a:pt x="-725" y="33588"/>
                    </a:cubicBezTo>
                    <a:lnTo>
                      <a:pt x="-725" y="169113"/>
                    </a:lnTo>
                    <a:cubicBezTo>
                      <a:pt x="-725" y="187740"/>
                      <a:pt x="12073" y="202983"/>
                      <a:pt x="27707" y="202983"/>
                    </a:cubicBezTo>
                    <a:lnTo>
                      <a:pt x="169929" y="202983"/>
                    </a:lnTo>
                    <a:lnTo>
                      <a:pt x="169929" y="33623"/>
                    </a:lnTo>
                    <a:lnTo>
                      <a:pt x="155683" y="33623"/>
                    </a:lnTo>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54" name="小芋泥4-4"/>
              <p:cNvSpPr/>
              <p:nvPr/>
            </p:nvSpPr>
            <p:spPr>
              <a:xfrm>
                <a:off x="3394806" y="3819253"/>
                <a:ext cx="80682" cy="13721"/>
              </a:xfrm>
              <a:custGeom>
                <a:avLst/>
                <a:gdLst>
                  <a:gd name="connsiteX0" fmla="*/ 0 w 99542"/>
                  <a:gd name="connsiteY0" fmla="*/ 0 h 16928"/>
                  <a:gd name="connsiteX1" fmla="*/ 99543 w 99542"/>
                  <a:gd name="connsiteY1" fmla="*/ 0 h 16928"/>
                  <a:gd name="connsiteX2" fmla="*/ 99543 w 99542"/>
                  <a:gd name="connsiteY2" fmla="*/ 16929 h 16928"/>
                  <a:gd name="connsiteX3" fmla="*/ 0 w 99542"/>
                  <a:gd name="connsiteY3" fmla="*/ 16929 h 16928"/>
                  <a:gd name="connsiteX4" fmla="*/ 0 w 99542"/>
                  <a:gd name="connsiteY4" fmla="*/ 0 h 16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42" h="16928">
                    <a:moveTo>
                      <a:pt x="0" y="0"/>
                    </a:moveTo>
                    <a:lnTo>
                      <a:pt x="99543" y="0"/>
                    </a:lnTo>
                    <a:lnTo>
                      <a:pt x="99543" y="16929"/>
                    </a:lnTo>
                    <a:lnTo>
                      <a:pt x="0" y="16929"/>
                    </a:lnTo>
                    <a:lnTo>
                      <a:pt x="0" y="0"/>
                    </a:lnTo>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68" name="小芋泥4-5"/>
            <p:cNvSpPr txBox="1"/>
            <p:nvPr/>
          </p:nvSpPr>
          <p:spPr>
            <a:xfrm>
              <a:off x="1071169" y="3565510"/>
              <a:ext cx="1538883" cy="369332"/>
            </a:xfrm>
            <a:prstGeom prst="rect">
              <a:avLst/>
            </a:prstGeom>
            <a:noFill/>
          </p:spPr>
          <p:txBody>
            <a:bodyPr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defRPr/>
              </a:pPr>
              <a:r>
                <a:rPr lang="zh-CN" altLang="en-US" sz="2400" dirty="0">
                  <a:gradFill flip="none" rotWithShape="1">
                    <a:gsLst>
                      <a:gs pos="0">
                        <a:srgbClr val="3BBAFC"/>
                      </a:gs>
                      <a:gs pos="70000">
                        <a:srgbClr val="2490FC"/>
                      </a:gs>
                    </a:gsLst>
                    <a:lin ang="5400000" scaled="1"/>
                    <a:tileRect/>
                  </a:gra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sp>
          <p:nvSpPr>
            <p:cNvPr id="69" name="小芋泥4-6"/>
            <p:cNvSpPr txBox="1"/>
            <p:nvPr/>
          </p:nvSpPr>
          <p:spPr>
            <a:xfrm>
              <a:off x="1023031" y="4104511"/>
              <a:ext cx="1654602" cy="813108"/>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a:t>
              </a:r>
            </a:p>
          </p:txBody>
        </p:sp>
        <p:sp>
          <p:nvSpPr>
            <p:cNvPr id="295" name="小芋泥4-7"/>
            <p:cNvSpPr txBox="1"/>
            <p:nvPr/>
          </p:nvSpPr>
          <p:spPr>
            <a:xfrm>
              <a:off x="1023031" y="5081709"/>
              <a:ext cx="1654602" cy="813108"/>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a:t>
              </a:r>
            </a:p>
          </p:txBody>
        </p:sp>
      </p:grpSp>
      <p:pic>
        <p:nvPicPr>
          <p:cNvPr id="303" name="小芋泥5"/>
          <p:cNvPicPr>
            <a:picLocks noChangeAspect="1"/>
          </p:cNvPicPr>
          <p:nvPr/>
        </p:nvPicPr>
        <p:blipFill>
          <a:blip r:embed="rId2" cstate="email">
            <a:alphaModFix amt="40000"/>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5400000">
            <a:off x="3904062" y="3855485"/>
            <a:ext cx="4314823" cy="128110"/>
          </a:xfrm>
          <a:prstGeom prst="rect">
            <a:avLst/>
          </a:prstGeom>
        </p:spPr>
      </p:pic>
      <p:grpSp>
        <p:nvGrpSpPr>
          <p:cNvPr id="13" name="小芋泥6"/>
          <p:cNvGrpSpPr/>
          <p:nvPr/>
        </p:nvGrpSpPr>
        <p:grpSpPr>
          <a:xfrm>
            <a:off x="3830459" y="2337983"/>
            <a:ext cx="1654602" cy="3556834"/>
            <a:chOff x="3830459" y="2337983"/>
            <a:chExt cx="1654602" cy="3556834"/>
          </a:xfrm>
        </p:grpSpPr>
        <p:grpSp>
          <p:nvGrpSpPr>
            <p:cNvPr id="383" name="小芋泥7"/>
            <p:cNvGrpSpPr/>
            <p:nvPr/>
          </p:nvGrpSpPr>
          <p:grpSpPr>
            <a:xfrm>
              <a:off x="4141124" y="2337983"/>
              <a:ext cx="1033272" cy="1033272"/>
              <a:chOff x="4131402" y="2337983"/>
              <a:chExt cx="1033272" cy="1033272"/>
            </a:xfrm>
          </p:grpSpPr>
          <p:sp>
            <p:nvSpPr>
              <p:cNvPr id="296" name="小芋泥6-1"/>
              <p:cNvSpPr/>
              <p:nvPr/>
            </p:nvSpPr>
            <p:spPr>
              <a:xfrm>
                <a:off x="4131402" y="2337983"/>
                <a:ext cx="1033272" cy="1033272"/>
              </a:xfrm>
              <a:prstGeom prst="ellipse">
                <a:avLst/>
              </a:prstGeom>
              <a:gradFill flip="none" rotWithShape="1">
                <a:gsLst>
                  <a:gs pos="99000">
                    <a:schemeClr val="accent1">
                      <a:alpha val="10000"/>
                    </a:schemeClr>
                  </a:gs>
                  <a:gs pos="78000">
                    <a:schemeClr val="accent1">
                      <a:alpha val="0"/>
                    </a:schemeClr>
                  </a:gs>
                </a:gsLst>
                <a:path path="shape">
                  <a:fillToRect l="50000" t="50000" r="50000" b="50000"/>
                </a:path>
                <a:tileRect/>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sz="160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362" name="组合 361"/>
              <p:cNvGrpSpPr/>
              <p:nvPr/>
            </p:nvGrpSpPr>
            <p:grpSpPr>
              <a:xfrm>
                <a:off x="4447742" y="2636961"/>
                <a:ext cx="428301" cy="435316"/>
                <a:chOff x="7270901" y="1921561"/>
                <a:chExt cx="368047" cy="374075"/>
              </a:xfrm>
              <a:solidFill>
                <a:schemeClr val="accent1"/>
              </a:solidFill>
            </p:grpSpPr>
            <p:sp>
              <p:nvSpPr>
                <p:cNvPr id="363" name="小芋泥6-2"/>
                <p:cNvSpPr/>
                <p:nvPr/>
              </p:nvSpPr>
              <p:spPr>
                <a:xfrm>
                  <a:off x="7473421" y="2200791"/>
                  <a:ext cx="86599" cy="83127"/>
                </a:xfrm>
                <a:custGeom>
                  <a:avLst/>
                  <a:gdLst>
                    <a:gd name="connsiteX0" fmla="*/ 86599 w 86599"/>
                    <a:gd name="connsiteY0" fmla="*/ 0 h 83127"/>
                    <a:gd name="connsiteX1" fmla="*/ 86599 w 86599"/>
                    <a:gd name="connsiteY1" fmla="*/ 63939 h 83127"/>
                    <a:gd name="connsiteX2" fmla="*/ 86599 w 86599"/>
                    <a:gd name="connsiteY2" fmla="*/ 64122 h 83127"/>
                    <a:gd name="connsiteX3" fmla="*/ 67115 w 86599"/>
                    <a:gd name="connsiteY3" fmla="*/ 83126 h 83127"/>
                    <a:gd name="connsiteX4" fmla="*/ 67143 w 86599"/>
                    <a:gd name="connsiteY4" fmla="*/ 82058 h 83127"/>
                    <a:gd name="connsiteX5" fmla="*/ 0 w 86599"/>
                    <a:gd name="connsiteY5" fmla="*/ 82058 h 83127"/>
                    <a:gd name="connsiteX6" fmla="*/ 86599 w 86599"/>
                    <a:gd name="connsiteY6" fmla="*/ 0 h 8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99" h="83127">
                      <a:moveTo>
                        <a:pt x="86599" y="0"/>
                      </a:moveTo>
                      <a:lnTo>
                        <a:pt x="86599" y="63939"/>
                      </a:lnTo>
                      <a:cubicBezTo>
                        <a:pt x="86599" y="63997"/>
                        <a:pt x="86599" y="64064"/>
                        <a:pt x="86599" y="64122"/>
                      </a:cubicBezTo>
                      <a:cubicBezTo>
                        <a:pt x="86465" y="74755"/>
                        <a:pt x="77738" y="83261"/>
                        <a:pt x="67115" y="83126"/>
                      </a:cubicBezTo>
                      <a:lnTo>
                        <a:pt x="67143" y="82058"/>
                      </a:lnTo>
                      <a:lnTo>
                        <a:pt x="0" y="82058"/>
                      </a:lnTo>
                      <a:lnTo>
                        <a:pt x="86599"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364" name="组合 363"/>
                <p:cNvGrpSpPr/>
                <p:nvPr/>
              </p:nvGrpSpPr>
              <p:grpSpPr>
                <a:xfrm>
                  <a:off x="7388937" y="2058250"/>
                  <a:ext cx="250011" cy="237386"/>
                  <a:chOff x="7388937" y="2058250"/>
                  <a:chExt cx="250011" cy="237386"/>
                </a:xfrm>
                <a:grpFill/>
              </p:grpSpPr>
              <p:sp>
                <p:nvSpPr>
                  <p:cNvPr id="367" name="小芋泥6-3"/>
                  <p:cNvSpPr/>
                  <p:nvPr/>
                </p:nvSpPr>
                <p:spPr>
                  <a:xfrm>
                    <a:off x="7558943" y="2058250"/>
                    <a:ext cx="80005" cy="76464"/>
                  </a:xfrm>
                  <a:custGeom>
                    <a:avLst/>
                    <a:gdLst>
                      <a:gd name="connsiteX0" fmla="*/ 42907 w 80005"/>
                      <a:gd name="connsiteY0" fmla="*/ 0 h 76464"/>
                      <a:gd name="connsiteX1" fmla="*/ 54145 w 80005"/>
                      <a:gd name="connsiteY1" fmla="*/ 3998 h 76464"/>
                      <a:gd name="connsiteX2" fmla="*/ 75795 w 80005"/>
                      <a:gd name="connsiteY2" fmla="*/ 25312 h 76464"/>
                      <a:gd name="connsiteX3" fmla="*/ 75795 w 80005"/>
                      <a:gd name="connsiteY3" fmla="*/ 25350 h 76464"/>
                      <a:gd name="connsiteX4" fmla="*/ 76882 w 80005"/>
                      <a:gd name="connsiteY4" fmla="*/ 45557 h 76464"/>
                      <a:gd name="connsiteX5" fmla="*/ 44397 w 80005"/>
                      <a:gd name="connsiteY5" fmla="*/ 76464 h 76464"/>
                      <a:gd name="connsiteX6" fmla="*/ 0 w 80005"/>
                      <a:gd name="connsiteY6" fmla="*/ 34905 h 76464"/>
                      <a:gd name="connsiteX7" fmla="*/ 32485 w 80005"/>
                      <a:gd name="connsiteY7" fmla="*/ 3998 h 76464"/>
                      <a:gd name="connsiteX8" fmla="*/ 42907 w 80005"/>
                      <a:gd name="connsiteY8" fmla="*/ 0 h 7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005" h="76464">
                        <a:moveTo>
                          <a:pt x="42907" y="0"/>
                        </a:moveTo>
                        <a:cubicBezTo>
                          <a:pt x="46832" y="0"/>
                          <a:pt x="50893" y="1333"/>
                          <a:pt x="54145" y="3998"/>
                        </a:cubicBezTo>
                        <a:lnTo>
                          <a:pt x="75795" y="25312"/>
                        </a:lnTo>
                        <a:lnTo>
                          <a:pt x="75795" y="25350"/>
                        </a:lnTo>
                        <a:cubicBezTo>
                          <a:pt x="81212" y="31700"/>
                          <a:pt x="81212" y="40226"/>
                          <a:pt x="76882" y="45557"/>
                        </a:cubicBezTo>
                        <a:lnTo>
                          <a:pt x="44397" y="76464"/>
                        </a:lnTo>
                        <a:lnTo>
                          <a:pt x="0" y="34905"/>
                        </a:lnTo>
                        <a:lnTo>
                          <a:pt x="32485" y="3998"/>
                        </a:lnTo>
                        <a:cubicBezTo>
                          <a:pt x="35194" y="1333"/>
                          <a:pt x="38982" y="0"/>
                          <a:pt x="42907" y="0"/>
                        </a:cubicBez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368" name="小芋泥6-4"/>
                  <p:cNvSpPr/>
                  <p:nvPr/>
                </p:nvSpPr>
                <p:spPr>
                  <a:xfrm>
                    <a:off x="7414917" y="2104876"/>
                    <a:ext cx="176511" cy="166253"/>
                  </a:xfrm>
                  <a:custGeom>
                    <a:avLst/>
                    <a:gdLst>
                      <a:gd name="connsiteX0" fmla="*/ 132114 w 176511"/>
                      <a:gd name="connsiteY0" fmla="*/ 0 h 166253"/>
                      <a:gd name="connsiteX1" fmla="*/ 176511 w 176511"/>
                      <a:gd name="connsiteY1" fmla="*/ 41558 h 166253"/>
                      <a:gd name="connsiteX2" fmla="*/ 44397 w 176511"/>
                      <a:gd name="connsiteY2" fmla="*/ 166253 h 166253"/>
                      <a:gd name="connsiteX3" fmla="*/ 0 w 176511"/>
                      <a:gd name="connsiteY3" fmla="*/ 124685 h 166253"/>
                      <a:gd name="connsiteX4" fmla="*/ 132114 w 176511"/>
                      <a:gd name="connsiteY4" fmla="*/ 0 h 1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511" h="166253">
                        <a:moveTo>
                          <a:pt x="132114" y="0"/>
                        </a:moveTo>
                        <a:lnTo>
                          <a:pt x="176511" y="41558"/>
                        </a:lnTo>
                        <a:lnTo>
                          <a:pt x="44397" y="166253"/>
                        </a:lnTo>
                        <a:lnTo>
                          <a:pt x="0" y="124685"/>
                        </a:lnTo>
                        <a:lnTo>
                          <a:pt x="132114"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369" name="小芋泥6-5"/>
                  <p:cNvSpPr/>
                  <p:nvPr/>
                </p:nvSpPr>
                <p:spPr>
                  <a:xfrm>
                    <a:off x="7388937" y="2240212"/>
                    <a:ext cx="58475" cy="55424"/>
                  </a:xfrm>
                  <a:custGeom>
                    <a:avLst/>
                    <a:gdLst>
                      <a:gd name="connsiteX0" fmla="*/ 14029 w 58475"/>
                      <a:gd name="connsiteY0" fmla="*/ 0 h 55424"/>
                      <a:gd name="connsiteX1" fmla="*/ 58475 w 58475"/>
                      <a:gd name="connsiteY1" fmla="*/ 41568 h 55424"/>
                      <a:gd name="connsiteX2" fmla="*/ 0 w 58475"/>
                      <a:gd name="connsiteY2" fmla="*/ 55424 h 55424"/>
                      <a:gd name="connsiteX3" fmla="*/ 14029 w 58475"/>
                      <a:gd name="connsiteY3" fmla="*/ 0 h 55424"/>
                    </a:gdLst>
                    <a:ahLst/>
                    <a:cxnLst>
                      <a:cxn ang="0">
                        <a:pos x="connsiteX0" y="connsiteY0"/>
                      </a:cxn>
                      <a:cxn ang="0">
                        <a:pos x="connsiteX1" y="connsiteY1"/>
                      </a:cxn>
                      <a:cxn ang="0">
                        <a:pos x="connsiteX2" y="connsiteY2"/>
                      </a:cxn>
                      <a:cxn ang="0">
                        <a:pos x="connsiteX3" y="connsiteY3"/>
                      </a:cxn>
                    </a:cxnLst>
                    <a:rect l="l" t="t" r="r" b="b"/>
                    <a:pathLst>
                      <a:path w="58475" h="55424">
                        <a:moveTo>
                          <a:pt x="14029" y="0"/>
                        </a:moveTo>
                        <a:lnTo>
                          <a:pt x="58475" y="41568"/>
                        </a:lnTo>
                        <a:lnTo>
                          <a:pt x="0" y="55424"/>
                        </a:lnTo>
                        <a:lnTo>
                          <a:pt x="14029"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365" name="小芋泥6-6"/>
                <p:cNvSpPr/>
                <p:nvPr/>
              </p:nvSpPr>
              <p:spPr>
                <a:xfrm>
                  <a:off x="7270901" y="1921561"/>
                  <a:ext cx="283712" cy="363415"/>
                </a:xfrm>
                <a:custGeom>
                  <a:avLst/>
                  <a:gdLst>
                    <a:gd name="connsiteX0" fmla="*/ 19485 w 283712"/>
                    <a:gd name="connsiteY0" fmla="*/ 1 h 363415"/>
                    <a:gd name="connsiteX1" fmla="*/ 125609 w 283712"/>
                    <a:gd name="connsiteY1" fmla="*/ 1 h 363415"/>
                    <a:gd name="connsiteX2" fmla="*/ 125609 w 283712"/>
                    <a:gd name="connsiteY2" fmla="*/ 106577 h 363415"/>
                    <a:gd name="connsiteX3" fmla="*/ 164598 w 283712"/>
                    <a:gd name="connsiteY3" fmla="*/ 143873 h 363415"/>
                    <a:gd name="connsiteX4" fmla="*/ 164589 w 283712"/>
                    <a:gd name="connsiteY4" fmla="*/ 144941 h 363415"/>
                    <a:gd name="connsiteX5" fmla="*/ 283712 w 283712"/>
                    <a:gd name="connsiteY5" fmla="*/ 144941 h 363415"/>
                    <a:gd name="connsiteX6" fmla="*/ 110454 w 283712"/>
                    <a:gd name="connsiteY6" fmla="*/ 309058 h 363415"/>
                    <a:gd name="connsiteX7" fmla="*/ 56309 w 283712"/>
                    <a:gd name="connsiteY7" fmla="*/ 363415 h 363415"/>
                    <a:gd name="connsiteX8" fmla="*/ 19485 w 283712"/>
                    <a:gd name="connsiteY8" fmla="*/ 363415 h 363415"/>
                    <a:gd name="connsiteX9" fmla="*/ 19302 w 283712"/>
                    <a:gd name="connsiteY9" fmla="*/ 363415 h 363415"/>
                    <a:gd name="connsiteX10" fmla="*/ 0 w 283712"/>
                    <a:gd name="connsiteY10" fmla="*/ 344228 h 363415"/>
                    <a:gd name="connsiteX11" fmla="*/ 0 w 283712"/>
                    <a:gd name="connsiteY11" fmla="*/ 19188 h 363415"/>
                    <a:gd name="connsiteX12" fmla="*/ 0 w 283712"/>
                    <a:gd name="connsiteY12" fmla="*/ 19005 h 363415"/>
                    <a:gd name="connsiteX13" fmla="*/ 19485 w 283712"/>
                    <a:gd name="connsiteY13" fmla="*/ 1 h 36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3712" h="363415">
                      <a:moveTo>
                        <a:pt x="19485" y="1"/>
                      </a:moveTo>
                      <a:lnTo>
                        <a:pt x="125609" y="1"/>
                      </a:lnTo>
                      <a:lnTo>
                        <a:pt x="125609" y="106577"/>
                      </a:lnTo>
                      <a:cubicBezTo>
                        <a:pt x="125609" y="126822"/>
                        <a:pt x="142938" y="143873"/>
                        <a:pt x="164598" y="143873"/>
                      </a:cubicBezTo>
                      <a:lnTo>
                        <a:pt x="164589" y="144941"/>
                      </a:lnTo>
                      <a:lnTo>
                        <a:pt x="283712" y="144941"/>
                      </a:lnTo>
                      <a:lnTo>
                        <a:pt x="110454" y="309058"/>
                      </a:lnTo>
                      <a:lnTo>
                        <a:pt x="56309" y="363415"/>
                      </a:lnTo>
                      <a:lnTo>
                        <a:pt x="19485" y="363415"/>
                      </a:lnTo>
                      <a:cubicBezTo>
                        <a:pt x="19427" y="363415"/>
                        <a:pt x="19360" y="363415"/>
                        <a:pt x="19302" y="363415"/>
                      </a:cubicBezTo>
                      <a:cubicBezTo>
                        <a:pt x="8669" y="363443"/>
                        <a:pt x="29" y="354860"/>
                        <a:pt x="0" y="344228"/>
                      </a:cubicBezTo>
                      <a:lnTo>
                        <a:pt x="0" y="19188"/>
                      </a:lnTo>
                      <a:cubicBezTo>
                        <a:pt x="0" y="19130"/>
                        <a:pt x="0" y="19063"/>
                        <a:pt x="0" y="19005"/>
                      </a:cubicBezTo>
                      <a:cubicBezTo>
                        <a:pt x="134" y="8372"/>
                        <a:pt x="8862" y="-133"/>
                        <a:pt x="19485" y="1"/>
                      </a:cubicBez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366" name="小芋泥6-7"/>
                <p:cNvSpPr/>
                <p:nvPr/>
              </p:nvSpPr>
              <p:spPr>
                <a:xfrm>
                  <a:off x="7416004" y="1921561"/>
                  <a:ext cx="145104" cy="124724"/>
                </a:xfrm>
                <a:custGeom>
                  <a:avLst/>
                  <a:gdLst>
                    <a:gd name="connsiteX0" fmla="*/ 0 w 145104"/>
                    <a:gd name="connsiteY0" fmla="*/ 0 h 124724"/>
                    <a:gd name="connsiteX1" fmla="*/ 145104 w 145104"/>
                    <a:gd name="connsiteY1" fmla="*/ 124686 h 124724"/>
                    <a:gd name="connsiteX2" fmla="*/ 19495 w 145104"/>
                    <a:gd name="connsiteY2" fmla="*/ 124686 h 124724"/>
                    <a:gd name="connsiteX3" fmla="*/ 19495 w 145104"/>
                    <a:gd name="connsiteY3" fmla="*/ 124724 h 124724"/>
                    <a:gd name="connsiteX4" fmla="*/ 0 w 145104"/>
                    <a:gd name="connsiteY4" fmla="*/ 106615 h 124724"/>
                    <a:gd name="connsiteX5" fmla="*/ 0 w 145104"/>
                    <a:gd name="connsiteY5" fmla="*/ 0 h 12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104" h="124724">
                      <a:moveTo>
                        <a:pt x="0" y="0"/>
                      </a:moveTo>
                      <a:lnTo>
                        <a:pt x="145104" y="124686"/>
                      </a:lnTo>
                      <a:lnTo>
                        <a:pt x="19495" y="124686"/>
                      </a:lnTo>
                      <a:lnTo>
                        <a:pt x="19495" y="124724"/>
                      </a:lnTo>
                      <a:cubicBezTo>
                        <a:pt x="8660" y="124724"/>
                        <a:pt x="0" y="117267"/>
                        <a:pt x="0" y="106615"/>
                      </a:cubicBezTo>
                      <a:lnTo>
                        <a:pt x="0"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sp>
          <p:nvSpPr>
            <p:cNvPr id="301" name="小芋泥6-8"/>
            <p:cNvSpPr txBox="1"/>
            <p:nvPr/>
          </p:nvSpPr>
          <p:spPr>
            <a:xfrm>
              <a:off x="3888319" y="3565510"/>
              <a:ext cx="1538883" cy="369332"/>
            </a:xfrm>
            <a:prstGeom prst="rect">
              <a:avLst/>
            </a:prstGeom>
            <a:noFill/>
          </p:spPr>
          <p:txBody>
            <a:bodyPr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defRPr/>
              </a:pPr>
              <a:r>
                <a:rPr lang="zh-CN" altLang="en-US" sz="2400" dirty="0">
                  <a:gradFill flip="none" rotWithShape="1">
                    <a:gsLst>
                      <a:gs pos="0">
                        <a:srgbClr val="3BBAFC"/>
                      </a:gs>
                      <a:gs pos="70000">
                        <a:srgbClr val="2490FC"/>
                      </a:gs>
                    </a:gsLst>
                    <a:lin ang="5400000" scaled="1"/>
                    <a:tileRect/>
                  </a:gra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sp>
          <p:nvSpPr>
            <p:cNvPr id="302" name="小芋泥6-9"/>
            <p:cNvSpPr txBox="1"/>
            <p:nvPr/>
          </p:nvSpPr>
          <p:spPr>
            <a:xfrm>
              <a:off x="3830459" y="4104511"/>
              <a:ext cx="1654602" cy="813108"/>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a:t>
              </a:r>
            </a:p>
          </p:txBody>
        </p:sp>
        <p:sp>
          <p:nvSpPr>
            <p:cNvPr id="304" name="小芋泥6-10"/>
            <p:cNvSpPr txBox="1"/>
            <p:nvPr/>
          </p:nvSpPr>
          <p:spPr>
            <a:xfrm>
              <a:off x="3830459" y="5081709"/>
              <a:ext cx="1654602" cy="813108"/>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a:t>
              </a:r>
            </a:p>
          </p:txBody>
        </p:sp>
      </p:grpSp>
      <p:pic>
        <p:nvPicPr>
          <p:cNvPr id="312" name="小芋泥7"/>
          <p:cNvPicPr>
            <a:picLocks noChangeAspect="1"/>
          </p:cNvPicPr>
          <p:nvPr/>
        </p:nvPicPr>
        <p:blipFill>
          <a:blip r:embed="rId2" cstate="email">
            <a:alphaModFix amt="40000"/>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5400000">
            <a:off x="6563245" y="3707240"/>
            <a:ext cx="4611314" cy="128110"/>
          </a:xfrm>
          <a:prstGeom prst="rect">
            <a:avLst/>
          </a:prstGeom>
        </p:spPr>
      </p:pic>
      <p:grpSp>
        <p:nvGrpSpPr>
          <p:cNvPr id="14" name="小芋泥8"/>
          <p:cNvGrpSpPr/>
          <p:nvPr/>
        </p:nvGrpSpPr>
        <p:grpSpPr>
          <a:xfrm>
            <a:off x="6637887" y="2337983"/>
            <a:ext cx="1654602" cy="3556834"/>
            <a:chOff x="6637887" y="2337983"/>
            <a:chExt cx="1654602" cy="3556834"/>
          </a:xfrm>
        </p:grpSpPr>
        <p:grpSp>
          <p:nvGrpSpPr>
            <p:cNvPr id="384" name="小芋泥12"/>
            <p:cNvGrpSpPr/>
            <p:nvPr/>
          </p:nvGrpSpPr>
          <p:grpSpPr>
            <a:xfrm>
              <a:off x="6948552" y="2337983"/>
              <a:ext cx="1033272" cy="1033272"/>
              <a:chOff x="6938830" y="2337983"/>
              <a:chExt cx="1033272" cy="1033272"/>
            </a:xfrm>
          </p:grpSpPr>
          <p:sp>
            <p:nvSpPr>
              <p:cNvPr id="305" name="小芋泥8-1"/>
              <p:cNvSpPr/>
              <p:nvPr/>
            </p:nvSpPr>
            <p:spPr>
              <a:xfrm>
                <a:off x="6938830" y="2337983"/>
                <a:ext cx="1033272" cy="1033272"/>
              </a:xfrm>
              <a:prstGeom prst="ellipse">
                <a:avLst/>
              </a:prstGeom>
              <a:gradFill flip="none" rotWithShape="1">
                <a:gsLst>
                  <a:gs pos="99000">
                    <a:schemeClr val="accent1">
                      <a:alpha val="10000"/>
                    </a:schemeClr>
                  </a:gs>
                  <a:gs pos="78000">
                    <a:schemeClr val="accent1">
                      <a:alpha val="0"/>
                    </a:schemeClr>
                  </a:gs>
                </a:gsLst>
                <a:path path="shape">
                  <a:fillToRect l="50000" t="50000" r="50000" b="50000"/>
                </a:path>
                <a:tileRect/>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sz="160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358" name="小芋泥8-2"/>
              <p:cNvSpPr/>
              <p:nvPr/>
            </p:nvSpPr>
            <p:spPr>
              <a:xfrm>
                <a:off x="7251076" y="2653236"/>
                <a:ext cx="408781" cy="402766"/>
              </a:xfrm>
              <a:custGeom>
                <a:avLst/>
                <a:gdLst>
                  <a:gd name="connsiteX0" fmla="*/ 6164 w 349590"/>
                  <a:gd name="connsiteY0" fmla="*/ 319765 h 344446"/>
                  <a:gd name="connsiteX1" fmla="*/ 343418 w 349590"/>
                  <a:gd name="connsiteY1" fmla="*/ 319765 h 344446"/>
                  <a:gd name="connsiteX2" fmla="*/ 349590 w 349590"/>
                  <a:gd name="connsiteY2" fmla="*/ 325938 h 344446"/>
                  <a:gd name="connsiteX3" fmla="*/ 349590 w 349590"/>
                  <a:gd name="connsiteY3" fmla="*/ 339302 h 344446"/>
                  <a:gd name="connsiteX4" fmla="*/ 343418 w 349590"/>
                  <a:gd name="connsiteY4" fmla="*/ 344446 h 344446"/>
                  <a:gd name="connsiteX5" fmla="*/ 6164 w 349590"/>
                  <a:gd name="connsiteY5" fmla="*/ 344446 h 344446"/>
                  <a:gd name="connsiteX6" fmla="*/ 0 w 349590"/>
                  <a:gd name="connsiteY6" fmla="*/ 338273 h 344446"/>
                  <a:gd name="connsiteX7" fmla="*/ 0 w 349590"/>
                  <a:gd name="connsiteY7" fmla="*/ 325938 h 344446"/>
                  <a:gd name="connsiteX8" fmla="*/ 6164 w 349590"/>
                  <a:gd name="connsiteY8" fmla="*/ 319765 h 344446"/>
                  <a:gd name="connsiteX9" fmla="*/ 16452 w 349590"/>
                  <a:gd name="connsiteY9" fmla="*/ 212321 h 344446"/>
                  <a:gd name="connsiteX10" fmla="*/ 68891 w 349590"/>
                  <a:gd name="connsiteY10" fmla="*/ 212321 h 344446"/>
                  <a:gd name="connsiteX11" fmla="*/ 75063 w 349590"/>
                  <a:gd name="connsiteY11" fmla="*/ 217237 h 344446"/>
                  <a:gd name="connsiteX12" fmla="*/ 75063 w 349590"/>
                  <a:gd name="connsiteY12" fmla="*/ 294283 h 344446"/>
                  <a:gd name="connsiteX13" fmla="*/ 68891 w 349590"/>
                  <a:gd name="connsiteY13" fmla="*/ 299209 h 344446"/>
                  <a:gd name="connsiteX14" fmla="*/ 16452 w 349590"/>
                  <a:gd name="connsiteY14" fmla="*/ 299209 h 344446"/>
                  <a:gd name="connsiteX15" fmla="*/ 10280 w 349590"/>
                  <a:gd name="connsiteY15" fmla="*/ 294283 h 344446"/>
                  <a:gd name="connsiteX16" fmla="*/ 10280 w 349590"/>
                  <a:gd name="connsiteY16" fmla="*/ 217237 h 344446"/>
                  <a:gd name="connsiteX17" fmla="*/ 16452 w 349590"/>
                  <a:gd name="connsiteY17" fmla="*/ 212321 h 344446"/>
                  <a:gd name="connsiteX18" fmla="*/ 192275 w 349590"/>
                  <a:gd name="connsiteY18" fmla="*/ 125433 h 344446"/>
                  <a:gd name="connsiteX19" fmla="*/ 245742 w 349590"/>
                  <a:gd name="connsiteY19" fmla="*/ 125433 h 344446"/>
                  <a:gd name="connsiteX20" fmla="*/ 251905 w 349590"/>
                  <a:gd name="connsiteY20" fmla="*/ 131606 h 344446"/>
                  <a:gd name="connsiteX21" fmla="*/ 251905 w 349590"/>
                  <a:gd name="connsiteY21" fmla="*/ 293035 h 344446"/>
                  <a:gd name="connsiteX22" fmla="*/ 245742 w 349590"/>
                  <a:gd name="connsiteY22" fmla="*/ 299208 h 344446"/>
                  <a:gd name="connsiteX23" fmla="*/ 192275 w 349590"/>
                  <a:gd name="connsiteY23" fmla="*/ 299208 h 344446"/>
                  <a:gd name="connsiteX24" fmla="*/ 186103 w 349590"/>
                  <a:gd name="connsiteY24" fmla="*/ 293035 h 344446"/>
                  <a:gd name="connsiteX25" fmla="*/ 186103 w 349590"/>
                  <a:gd name="connsiteY25" fmla="*/ 131606 h 344446"/>
                  <a:gd name="connsiteX26" fmla="*/ 192275 w 349590"/>
                  <a:gd name="connsiteY26" fmla="*/ 125433 h 344446"/>
                  <a:gd name="connsiteX27" fmla="*/ 103849 w 349590"/>
                  <a:gd name="connsiteY27" fmla="*/ 80451 h 344446"/>
                  <a:gd name="connsiteX28" fmla="*/ 157316 w 349590"/>
                  <a:gd name="connsiteY28" fmla="*/ 80451 h 344446"/>
                  <a:gd name="connsiteX29" fmla="*/ 163479 w 349590"/>
                  <a:gd name="connsiteY29" fmla="*/ 86159 h 344446"/>
                  <a:gd name="connsiteX30" fmla="*/ 163479 w 349590"/>
                  <a:gd name="connsiteY30" fmla="*/ 293463 h 344446"/>
                  <a:gd name="connsiteX31" fmla="*/ 157316 w 349590"/>
                  <a:gd name="connsiteY31" fmla="*/ 299172 h 344446"/>
                  <a:gd name="connsiteX32" fmla="*/ 157316 w 349590"/>
                  <a:gd name="connsiteY32" fmla="*/ 299209 h 344446"/>
                  <a:gd name="connsiteX33" fmla="*/ 103849 w 349590"/>
                  <a:gd name="connsiteY33" fmla="*/ 299209 h 344446"/>
                  <a:gd name="connsiteX34" fmla="*/ 97677 w 349590"/>
                  <a:gd name="connsiteY34" fmla="*/ 293500 h 344446"/>
                  <a:gd name="connsiteX35" fmla="*/ 97677 w 349590"/>
                  <a:gd name="connsiteY35" fmla="*/ 86159 h 344446"/>
                  <a:gd name="connsiteX36" fmla="*/ 103849 w 349590"/>
                  <a:gd name="connsiteY36" fmla="*/ 80451 h 344446"/>
                  <a:gd name="connsiteX37" fmla="*/ 280701 w 349590"/>
                  <a:gd name="connsiteY37" fmla="*/ 0 h 344446"/>
                  <a:gd name="connsiteX38" fmla="*/ 334168 w 349590"/>
                  <a:gd name="connsiteY38" fmla="*/ 0 h 344446"/>
                  <a:gd name="connsiteX39" fmla="*/ 340331 w 349590"/>
                  <a:gd name="connsiteY39" fmla="*/ 6164 h 344446"/>
                  <a:gd name="connsiteX40" fmla="*/ 340331 w 349590"/>
                  <a:gd name="connsiteY40" fmla="*/ 293036 h 344446"/>
                  <a:gd name="connsiteX41" fmla="*/ 334168 w 349590"/>
                  <a:gd name="connsiteY41" fmla="*/ 299209 h 344446"/>
                  <a:gd name="connsiteX42" fmla="*/ 280701 w 349590"/>
                  <a:gd name="connsiteY42" fmla="*/ 299209 h 344446"/>
                  <a:gd name="connsiteX43" fmla="*/ 274529 w 349590"/>
                  <a:gd name="connsiteY43" fmla="*/ 293036 h 344446"/>
                  <a:gd name="connsiteX44" fmla="*/ 274529 w 349590"/>
                  <a:gd name="connsiteY44" fmla="*/ 6164 h 344446"/>
                  <a:gd name="connsiteX45" fmla="*/ 280701 w 349590"/>
                  <a:gd name="connsiteY45" fmla="*/ 0 h 344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9590" h="344446">
                    <a:moveTo>
                      <a:pt x="6164" y="319765"/>
                    </a:moveTo>
                    <a:lnTo>
                      <a:pt x="343418" y="319765"/>
                    </a:lnTo>
                    <a:cubicBezTo>
                      <a:pt x="346731" y="319992"/>
                      <a:pt x="349362" y="322624"/>
                      <a:pt x="349590" y="325938"/>
                    </a:cubicBezTo>
                    <a:lnTo>
                      <a:pt x="349590" y="339302"/>
                    </a:lnTo>
                    <a:cubicBezTo>
                      <a:pt x="349590" y="342388"/>
                      <a:pt x="347533" y="344446"/>
                      <a:pt x="343418" y="344446"/>
                    </a:cubicBezTo>
                    <a:lnTo>
                      <a:pt x="6164" y="344446"/>
                    </a:lnTo>
                    <a:cubicBezTo>
                      <a:pt x="2859" y="344218"/>
                      <a:pt x="228" y="341578"/>
                      <a:pt x="0" y="338273"/>
                    </a:cubicBezTo>
                    <a:lnTo>
                      <a:pt x="0" y="325938"/>
                    </a:lnTo>
                    <a:cubicBezTo>
                      <a:pt x="228" y="322633"/>
                      <a:pt x="2859" y="319992"/>
                      <a:pt x="6164" y="319765"/>
                    </a:cubicBezTo>
                    <a:close/>
                    <a:moveTo>
                      <a:pt x="16452" y="212321"/>
                    </a:moveTo>
                    <a:lnTo>
                      <a:pt x="68891" y="212321"/>
                    </a:lnTo>
                    <a:cubicBezTo>
                      <a:pt x="71976" y="212321"/>
                      <a:pt x="75063" y="214779"/>
                      <a:pt x="75063" y="217237"/>
                    </a:cubicBezTo>
                    <a:lnTo>
                      <a:pt x="75063" y="294283"/>
                    </a:lnTo>
                    <a:cubicBezTo>
                      <a:pt x="75063" y="296741"/>
                      <a:pt x="73006" y="299209"/>
                      <a:pt x="68891" y="299209"/>
                    </a:cubicBezTo>
                    <a:lnTo>
                      <a:pt x="16452" y="299209"/>
                    </a:lnTo>
                    <a:cubicBezTo>
                      <a:pt x="13365" y="299209"/>
                      <a:pt x="10280" y="296741"/>
                      <a:pt x="10280" y="294283"/>
                    </a:cubicBezTo>
                    <a:lnTo>
                      <a:pt x="10280" y="217237"/>
                    </a:lnTo>
                    <a:cubicBezTo>
                      <a:pt x="10280" y="214779"/>
                      <a:pt x="13365" y="212321"/>
                      <a:pt x="16452" y="212321"/>
                    </a:cubicBezTo>
                    <a:close/>
                    <a:moveTo>
                      <a:pt x="192275" y="125433"/>
                    </a:moveTo>
                    <a:lnTo>
                      <a:pt x="245742" y="125433"/>
                    </a:lnTo>
                    <a:cubicBezTo>
                      <a:pt x="249056" y="125660"/>
                      <a:pt x="251686" y="128292"/>
                      <a:pt x="251905" y="131606"/>
                    </a:cubicBezTo>
                    <a:lnTo>
                      <a:pt x="251905" y="293035"/>
                    </a:lnTo>
                    <a:cubicBezTo>
                      <a:pt x="251686" y="296349"/>
                      <a:pt x="249056" y="298980"/>
                      <a:pt x="245742" y="299208"/>
                    </a:cubicBezTo>
                    <a:lnTo>
                      <a:pt x="192275" y="299208"/>
                    </a:lnTo>
                    <a:cubicBezTo>
                      <a:pt x="188961" y="298980"/>
                      <a:pt x="186330" y="296349"/>
                      <a:pt x="186103" y="293035"/>
                    </a:cubicBezTo>
                    <a:lnTo>
                      <a:pt x="186103" y="131606"/>
                    </a:lnTo>
                    <a:cubicBezTo>
                      <a:pt x="186330" y="128292"/>
                      <a:pt x="188961" y="125660"/>
                      <a:pt x="192275" y="125433"/>
                    </a:cubicBezTo>
                    <a:close/>
                    <a:moveTo>
                      <a:pt x="103849" y="80451"/>
                    </a:moveTo>
                    <a:lnTo>
                      <a:pt x="157316" y="80451"/>
                    </a:lnTo>
                    <a:cubicBezTo>
                      <a:pt x="160402" y="80451"/>
                      <a:pt x="163479" y="83310"/>
                      <a:pt x="163479" y="86159"/>
                    </a:cubicBezTo>
                    <a:lnTo>
                      <a:pt x="163479" y="293463"/>
                    </a:lnTo>
                    <a:cubicBezTo>
                      <a:pt x="163479" y="296313"/>
                      <a:pt x="160402" y="299172"/>
                      <a:pt x="157316" y="299172"/>
                    </a:cubicBezTo>
                    <a:lnTo>
                      <a:pt x="157316" y="299209"/>
                    </a:lnTo>
                    <a:lnTo>
                      <a:pt x="103849" y="299209"/>
                    </a:lnTo>
                    <a:cubicBezTo>
                      <a:pt x="100762" y="299209"/>
                      <a:pt x="97677" y="296350"/>
                      <a:pt x="97677" y="293500"/>
                    </a:cubicBezTo>
                    <a:lnTo>
                      <a:pt x="97677" y="86159"/>
                    </a:lnTo>
                    <a:cubicBezTo>
                      <a:pt x="97677" y="83310"/>
                      <a:pt x="100762" y="80451"/>
                      <a:pt x="103849" y="80451"/>
                    </a:cubicBezTo>
                    <a:close/>
                    <a:moveTo>
                      <a:pt x="280701" y="0"/>
                    </a:moveTo>
                    <a:lnTo>
                      <a:pt x="334168" y="0"/>
                    </a:lnTo>
                    <a:cubicBezTo>
                      <a:pt x="337473" y="218"/>
                      <a:pt x="340112" y="2859"/>
                      <a:pt x="340331" y="6164"/>
                    </a:cubicBezTo>
                    <a:lnTo>
                      <a:pt x="340331" y="293036"/>
                    </a:lnTo>
                    <a:cubicBezTo>
                      <a:pt x="340112" y="296350"/>
                      <a:pt x="337482" y="298981"/>
                      <a:pt x="334168" y="299209"/>
                    </a:cubicBezTo>
                    <a:lnTo>
                      <a:pt x="280701" y="299209"/>
                    </a:lnTo>
                    <a:cubicBezTo>
                      <a:pt x="277387" y="298981"/>
                      <a:pt x="274756" y="296350"/>
                      <a:pt x="274529" y="293036"/>
                    </a:cubicBezTo>
                    <a:lnTo>
                      <a:pt x="274529" y="6164"/>
                    </a:lnTo>
                    <a:cubicBezTo>
                      <a:pt x="274756" y="2849"/>
                      <a:pt x="277387" y="218"/>
                      <a:pt x="280701" y="0"/>
                    </a:cubicBezTo>
                    <a:close/>
                  </a:path>
                </a:pathLst>
              </a:custGeom>
              <a:gradFill flip="none" rotWithShape="1">
                <a:gsLst>
                  <a:gs pos="0">
                    <a:srgbClr val="3BBAFC"/>
                  </a:gs>
                  <a:gs pos="70000">
                    <a:srgbClr val="2490FC"/>
                  </a:gs>
                </a:gsLst>
                <a:lin ang="5400000" scaled="1"/>
                <a:tileRect/>
              </a:gradFill>
              <a:ln w="1000"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310" name="小芋泥8-3"/>
            <p:cNvSpPr txBox="1"/>
            <p:nvPr/>
          </p:nvSpPr>
          <p:spPr>
            <a:xfrm>
              <a:off x="6695747" y="3565510"/>
              <a:ext cx="1538883" cy="369332"/>
            </a:xfrm>
            <a:prstGeom prst="rect">
              <a:avLst/>
            </a:prstGeom>
            <a:noFill/>
          </p:spPr>
          <p:txBody>
            <a:bodyPr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defRPr/>
              </a:pPr>
              <a:r>
                <a:rPr lang="zh-CN" altLang="en-US" sz="2400" dirty="0">
                  <a:gradFill flip="none" rotWithShape="1">
                    <a:gsLst>
                      <a:gs pos="0">
                        <a:srgbClr val="3BBAFC"/>
                      </a:gs>
                      <a:gs pos="70000">
                        <a:srgbClr val="2490FC"/>
                      </a:gs>
                    </a:gsLst>
                    <a:lin ang="5400000" scaled="1"/>
                    <a:tileRect/>
                  </a:gra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sp>
          <p:nvSpPr>
            <p:cNvPr id="311" name="小芋泥8-4"/>
            <p:cNvSpPr txBox="1"/>
            <p:nvPr/>
          </p:nvSpPr>
          <p:spPr>
            <a:xfrm>
              <a:off x="6637887" y="4104511"/>
              <a:ext cx="1654602" cy="813108"/>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a:t>
              </a:r>
            </a:p>
          </p:txBody>
        </p:sp>
        <p:sp>
          <p:nvSpPr>
            <p:cNvPr id="313" name="小芋泥8-5"/>
            <p:cNvSpPr txBox="1"/>
            <p:nvPr/>
          </p:nvSpPr>
          <p:spPr>
            <a:xfrm>
              <a:off x="6637887" y="5081709"/>
              <a:ext cx="1654602" cy="813108"/>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a:t>
              </a:r>
            </a:p>
          </p:txBody>
        </p:sp>
      </p:grpSp>
      <p:grpSp>
        <p:nvGrpSpPr>
          <p:cNvPr id="15" name="小芋泥9"/>
          <p:cNvGrpSpPr/>
          <p:nvPr/>
        </p:nvGrpSpPr>
        <p:grpSpPr>
          <a:xfrm>
            <a:off x="9445315" y="2337983"/>
            <a:ext cx="1654602" cy="3556834"/>
            <a:chOff x="9445315" y="2337983"/>
            <a:chExt cx="1654602" cy="3556834"/>
          </a:xfrm>
        </p:grpSpPr>
        <p:grpSp>
          <p:nvGrpSpPr>
            <p:cNvPr id="385" name="小芋泥16"/>
            <p:cNvGrpSpPr/>
            <p:nvPr/>
          </p:nvGrpSpPr>
          <p:grpSpPr>
            <a:xfrm>
              <a:off x="9755980" y="2337983"/>
              <a:ext cx="1033272" cy="1033272"/>
              <a:chOff x="9746258" y="2337983"/>
              <a:chExt cx="1033272" cy="1033272"/>
            </a:xfrm>
          </p:grpSpPr>
          <p:sp>
            <p:nvSpPr>
              <p:cNvPr id="314" name="小芋泥9-1"/>
              <p:cNvSpPr/>
              <p:nvPr/>
            </p:nvSpPr>
            <p:spPr>
              <a:xfrm>
                <a:off x="9746258" y="2337983"/>
                <a:ext cx="1033272" cy="1033272"/>
              </a:xfrm>
              <a:prstGeom prst="ellipse">
                <a:avLst/>
              </a:prstGeom>
              <a:gradFill flip="none" rotWithShape="1">
                <a:gsLst>
                  <a:gs pos="99000">
                    <a:schemeClr val="accent1">
                      <a:alpha val="10000"/>
                    </a:schemeClr>
                  </a:gs>
                  <a:gs pos="78000">
                    <a:schemeClr val="accent1">
                      <a:alpha val="0"/>
                    </a:schemeClr>
                  </a:gs>
                </a:gsLst>
                <a:path path="shape">
                  <a:fillToRect l="50000" t="50000" r="50000" b="50000"/>
                </a:path>
                <a:tileRect/>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sz="160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350" name="组合 349"/>
              <p:cNvGrpSpPr/>
              <p:nvPr/>
            </p:nvGrpSpPr>
            <p:grpSpPr>
              <a:xfrm>
                <a:off x="10051492" y="2654311"/>
                <a:ext cx="422804" cy="400617"/>
                <a:chOff x="8197756" y="1934326"/>
                <a:chExt cx="368370" cy="349040"/>
              </a:xfrm>
              <a:solidFill>
                <a:schemeClr val="accent1"/>
              </a:solidFill>
            </p:grpSpPr>
            <p:sp>
              <p:nvSpPr>
                <p:cNvPr id="351" name="小芋泥9-2"/>
                <p:cNvSpPr/>
                <p:nvPr/>
              </p:nvSpPr>
              <p:spPr>
                <a:xfrm>
                  <a:off x="8385622" y="1996149"/>
                  <a:ext cx="130257" cy="23093"/>
                </a:xfrm>
                <a:custGeom>
                  <a:avLst/>
                  <a:gdLst>
                    <a:gd name="connsiteX0" fmla="*/ 147373 w 160705"/>
                    <a:gd name="connsiteY0" fmla="*/ -282 h 28491"/>
                    <a:gd name="connsiteX1" fmla="*/ 11882 w 160705"/>
                    <a:gd name="connsiteY1" fmla="*/ -282 h 28491"/>
                    <a:gd name="connsiteX2" fmla="*/ -725 w 160705"/>
                    <a:gd name="connsiteY2" fmla="*/ 13964 h 28491"/>
                    <a:gd name="connsiteX3" fmla="*/ 11882 w 160705"/>
                    <a:gd name="connsiteY3" fmla="*/ 28210 h 28491"/>
                    <a:gd name="connsiteX4" fmla="*/ 147373 w 160705"/>
                    <a:gd name="connsiteY4" fmla="*/ 28210 h 28491"/>
                    <a:gd name="connsiteX5" fmla="*/ 159980 w 160705"/>
                    <a:gd name="connsiteY5" fmla="*/ 13964 h 28491"/>
                    <a:gd name="connsiteX6" fmla="*/ 147373 w 160705"/>
                    <a:gd name="connsiteY6" fmla="*/ -282 h 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05" h="28491">
                      <a:moveTo>
                        <a:pt x="147373" y="-282"/>
                      </a:moveTo>
                      <a:lnTo>
                        <a:pt x="11882" y="-282"/>
                      </a:lnTo>
                      <a:cubicBezTo>
                        <a:pt x="4926" y="-282"/>
                        <a:pt x="-725" y="6105"/>
                        <a:pt x="-725" y="13964"/>
                      </a:cubicBezTo>
                      <a:cubicBezTo>
                        <a:pt x="-725" y="21823"/>
                        <a:pt x="4926" y="28210"/>
                        <a:pt x="11882" y="28210"/>
                      </a:cubicBezTo>
                      <a:lnTo>
                        <a:pt x="147373" y="28210"/>
                      </a:lnTo>
                      <a:cubicBezTo>
                        <a:pt x="154341" y="28210"/>
                        <a:pt x="159980" y="21835"/>
                        <a:pt x="159980" y="13964"/>
                      </a:cubicBezTo>
                      <a:cubicBezTo>
                        <a:pt x="159980" y="6093"/>
                        <a:pt x="154341" y="-282"/>
                        <a:pt x="147373" y="-282"/>
                      </a:cubicBezTo>
                      <a:close/>
                    </a:path>
                  </a:pathLst>
                </a:custGeom>
                <a:grpFill/>
                <a:ln w="1000"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352" name="小芋泥9-3"/>
                <p:cNvSpPr/>
                <p:nvPr/>
              </p:nvSpPr>
              <p:spPr>
                <a:xfrm>
                  <a:off x="8440440" y="2051554"/>
                  <a:ext cx="75438" cy="23093"/>
                </a:xfrm>
                <a:custGeom>
                  <a:avLst/>
                  <a:gdLst>
                    <a:gd name="connsiteX0" fmla="*/ 11871 w 93072"/>
                    <a:gd name="connsiteY0" fmla="*/ -282 h 28491"/>
                    <a:gd name="connsiteX1" fmla="*/ -725 w 93072"/>
                    <a:gd name="connsiteY1" fmla="*/ 13964 h 28491"/>
                    <a:gd name="connsiteX2" fmla="*/ 11871 w 93072"/>
                    <a:gd name="connsiteY2" fmla="*/ 28210 h 28491"/>
                    <a:gd name="connsiteX3" fmla="*/ 79740 w 93072"/>
                    <a:gd name="connsiteY3" fmla="*/ 28210 h 28491"/>
                    <a:gd name="connsiteX4" fmla="*/ 92348 w 93072"/>
                    <a:gd name="connsiteY4" fmla="*/ 13964 h 28491"/>
                    <a:gd name="connsiteX5" fmla="*/ 79740 w 93072"/>
                    <a:gd name="connsiteY5" fmla="*/ -282 h 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72" h="28491">
                      <a:moveTo>
                        <a:pt x="11871" y="-282"/>
                      </a:moveTo>
                      <a:cubicBezTo>
                        <a:pt x="4914" y="-282"/>
                        <a:pt x="-725" y="6105"/>
                        <a:pt x="-725" y="13964"/>
                      </a:cubicBezTo>
                      <a:cubicBezTo>
                        <a:pt x="-725" y="21823"/>
                        <a:pt x="4914" y="28210"/>
                        <a:pt x="11871" y="28210"/>
                      </a:cubicBezTo>
                      <a:lnTo>
                        <a:pt x="79740" y="28210"/>
                      </a:lnTo>
                      <a:cubicBezTo>
                        <a:pt x="86709" y="28210"/>
                        <a:pt x="92348" y="21823"/>
                        <a:pt x="92348" y="13964"/>
                      </a:cubicBezTo>
                      <a:cubicBezTo>
                        <a:pt x="92348" y="6105"/>
                        <a:pt x="86709" y="-282"/>
                        <a:pt x="79740" y="-282"/>
                      </a:cubicBezTo>
                      <a:close/>
                    </a:path>
                  </a:pathLst>
                </a:custGeom>
                <a:grpFill/>
                <a:ln w="1000"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353" name="小芋泥9-4"/>
                <p:cNvSpPr/>
                <p:nvPr/>
              </p:nvSpPr>
              <p:spPr>
                <a:xfrm>
                  <a:off x="8197756" y="2008790"/>
                  <a:ext cx="262611" cy="250268"/>
                </a:xfrm>
                <a:custGeom>
                  <a:avLst/>
                  <a:gdLst>
                    <a:gd name="connsiteX0" fmla="*/ 245752 w 323998"/>
                    <a:gd name="connsiteY0" fmla="*/ 292284 h 308770"/>
                    <a:gd name="connsiteX1" fmla="*/ 255914 w 323998"/>
                    <a:gd name="connsiteY1" fmla="*/ 306755 h 308770"/>
                    <a:gd name="connsiteX2" fmla="*/ 260758 w 323998"/>
                    <a:gd name="connsiteY2" fmla="*/ 308488 h 308770"/>
                    <a:gd name="connsiteX3" fmla="*/ 263785 w 323998"/>
                    <a:gd name="connsiteY3" fmla="*/ 308488 h 308770"/>
                    <a:gd name="connsiteX4" fmla="*/ 274873 w 323998"/>
                    <a:gd name="connsiteY4" fmla="*/ 300368 h 308770"/>
                    <a:gd name="connsiteX5" fmla="*/ 275752 w 323998"/>
                    <a:gd name="connsiteY5" fmla="*/ 297210 h 308770"/>
                    <a:gd name="connsiteX6" fmla="*/ 276203 w 323998"/>
                    <a:gd name="connsiteY6" fmla="*/ 295620 h 308770"/>
                    <a:gd name="connsiteX7" fmla="*/ 323274 w 323998"/>
                    <a:gd name="connsiteY7" fmla="*/ 127566 h 308770"/>
                    <a:gd name="connsiteX8" fmla="*/ 313183 w 323998"/>
                    <a:gd name="connsiteY8" fmla="*/ 116205 h 308770"/>
                    <a:gd name="connsiteX9" fmla="*/ 313183 w 323998"/>
                    <a:gd name="connsiteY9" fmla="*/ 116205 h 308770"/>
                    <a:gd name="connsiteX10" fmla="*/ 299067 w 323998"/>
                    <a:gd name="connsiteY10" fmla="*/ 124325 h 308770"/>
                    <a:gd name="connsiteX11" fmla="*/ 265424 w 323998"/>
                    <a:gd name="connsiteY11" fmla="*/ 244441 h 308770"/>
                    <a:gd name="connsiteX12" fmla="*/ 191938 w 323998"/>
                    <a:gd name="connsiteY12" fmla="*/ 167193 h 308770"/>
                    <a:gd name="connsiteX13" fmla="*/ 212939 w 323998"/>
                    <a:gd name="connsiteY13" fmla="*/ 38161 h 308770"/>
                    <a:gd name="connsiteX14" fmla="*/ 83907 w 323998"/>
                    <a:gd name="connsiteY14" fmla="*/ 17149 h 308770"/>
                    <a:gd name="connsiteX15" fmla="*/ 62907 w 323998"/>
                    <a:gd name="connsiteY15" fmla="*/ 146192 h 308770"/>
                    <a:gd name="connsiteX16" fmla="*/ 83907 w 323998"/>
                    <a:gd name="connsiteY16" fmla="*/ 167193 h 308770"/>
                    <a:gd name="connsiteX17" fmla="*/ -725 w 323998"/>
                    <a:gd name="connsiteY17" fmla="*/ 292284 h 308770"/>
                    <a:gd name="connsiteX18" fmla="*/ 14708 w 323998"/>
                    <a:gd name="connsiteY18" fmla="*/ 307717 h 308770"/>
                    <a:gd name="connsiteX19" fmla="*/ 30141 w 323998"/>
                    <a:gd name="connsiteY19" fmla="*/ 292284 h 30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998" h="308770">
                      <a:moveTo>
                        <a:pt x="245752" y="292284"/>
                      </a:moveTo>
                      <a:cubicBezTo>
                        <a:pt x="245764" y="298766"/>
                        <a:pt x="249824" y="304547"/>
                        <a:pt x="255914" y="306755"/>
                      </a:cubicBezTo>
                      <a:cubicBezTo>
                        <a:pt x="257375" y="307705"/>
                        <a:pt x="259025" y="308299"/>
                        <a:pt x="260758" y="308488"/>
                      </a:cubicBezTo>
                      <a:lnTo>
                        <a:pt x="263785" y="308488"/>
                      </a:lnTo>
                      <a:cubicBezTo>
                        <a:pt x="268819" y="308488"/>
                        <a:pt x="273864" y="303609"/>
                        <a:pt x="274873" y="300368"/>
                      </a:cubicBezTo>
                      <a:lnTo>
                        <a:pt x="275752" y="297210"/>
                      </a:lnTo>
                      <a:cubicBezTo>
                        <a:pt x="275930" y="296688"/>
                        <a:pt x="276084" y="296154"/>
                        <a:pt x="276203" y="295620"/>
                      </a:cubicBezTo>
                      <a:lnTo>
                        <a:pt x="323274" y="127566"/>
                      </a:lnTo>
                      <a:cubicBezTo>
                        <a:pt x="323274" y="123506"/>
                        <a:pt x="320246" y="117012"/>
                        <a:pt x="313183" y="116205"/>
                      </a:cubicBezTo>
                      <a:lnTo>
                        <a:pt x="313183" y="116205"/>
                      </a:lnTo>
                      <a:cubicBezTo>
                        <a:pt x="308149" y="116205"/>
                        <a:pt x="300124" y="118639"/>
                        <a:pt x="299067" y="124325"/>
                      </a:cubicBezTo>
                      <a:lnTo>
                        <a:pt x="265424" y="244441"/>
                      </a:lnTo>
                      <a:cubicBezTo>
                        <a:pt x="251178" y="212911"/>
                        <a:pt x="224561" y="183505"/>
                        <a:pt x="191938" y="167193"/>
                      </a:cubicBezTo>
                      <a:cubicBezTo>
                        <a:pt x="233370" y="137360"/>
                        <a:pt x="242773" y="79593"/>
                        <a:pt x="212939" y="38161"/>
                      </a:cubicBezTo>
                      <a:cubicBezTo>
                        <a:pt x="183118" y="-3282"/>
                        <a:pt x="125339" y="-12685"/>
                        <a:pt x="83907" y="17149"/>
                      </a:cubicBezTo>
                      <a:cubicBezTo>
                        <a:pt x="42476" y="46982"/>
                        <a:pt x="33074" y="104749"/>
                        <a:pt x="62907" y="146192"/>
                      </a:cubicBezTo>
                      <a:cubicBezTo>
                        <a:pt x="68724" y="154277"/>
                        <a:pt x="75823" y="161364"/>
                        <a:pt x="83907" y="167193"/>
                      </a:cubicBezTo>
                      <a:cubicBezTo>
                        <a:pt x="34842" y="191720"/>
                        <a:pt x="-725" y="245842"/>
                        <a:pt x="-725" y="292284"/>
                      </a:cubicBezTo>
                      <a:cubicBezTo>
                        <a:pt x="-725" y="300808"/>
                        <a:pt x="6184" y="307717"/>
                        <a:pt x="14708" y="307717"/>
                      </a:cubicBezTo>
                      <a:cubicBezTo>
                        <a:pt x="23232" y="307717"/>
                        <a:pt x="30141" y="300808"/>
                        <a:pt x="30141" y="292284"/>
                      </a:cubicBezTo>
                    </a:path>
                  </a:pathLst>
                </a:custGeom>
                <a:grpFill/>
                <a:ln w="1000"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354" name="小芋泥9-5"/>
                <p:cNvSpPr/>
                <p:nvPr/>
              </p:nvSpPr>
              <p:spPr>
                <a:xfrm>
                  <a:off x="8216482" y="1934326"/>
                  <a:ext cx="349644" cy="349040"/>
                </a:xfrm>
                <a:custGeom>
                  <a:avLst/>
                  <a:gdLst>
                    <a:gd name="connsiteX0" fmla="*/ 353617 w 431376"/>
                    <a:gd name="connsiteY0" fmla="*/ -282 h 430631"/>
                    <a:gd name="connsiteX1" fmla="*/ 76309 w 431376"/>
                    <a:gd name="connsiteY1" fmla="*/ -282 h 430631"/>
                    <a:gd name="connsiteX2" fmla="*/ -725 w 431376"/>
                    <a:gd name="connsiteY2" fmla="*/ 81703 h 430631"/>
                    <a:gd name="connsiteX3" fmla="*/ -725 w 431376"/>
                    <a:gd name="connsiteY3" fmla="*/ 107369 h 430631"/>
                    <a:gd name="connsiteX4" fmla="*/ 15634 w 431376"/>
                    <a:gd name="connsiteY4" fmla="*/ 121817 h 430631"/>
                    <a:gd name="connsiteX5" fmla="*/ 30082 w 431376"/>
                    <a:gd name="connsiteY5" fmla="*/ 107369 h 430631"/>
                    <a:gd name="connsiteX6" fmla="*/ 30082 w 431376"/>
                    <a:gd name="connsiteY6" fmla="*/ 81703 h 430631"/>
                    <a:gd name="connsiteX7" fmla="*/ 76309 w 431376"/>
                    <a:gd name="connsiteY7" fmla="*/ 30477 h 430631"/>
                    <a:gd name="connsiteX8" fmla="*/ 353617 w 431376"/>
                    <a:gd name="connsiteY8" fmla="*/ 30477 h 430631"/>
                    <a:gd name="connsiteX9" fmla="*/ 399845 w 431376"/>
                    <a:gd name="connsiteY9" fmla="*/ 81703 h 430631"/>
                    <a:gd name="connsiteX10" fmla="*/ 399845 w 431376"/>
                    <a:gd name="connsiteY10" fmla="*/ 348303 h 430631"/>
                    <a:gd name="connsiteX11" fmla="*/ 353617 w 431376"/>
                    <a:gd name="connsiteY11" fmla="*/ 399540 h 430631"/>
                    <a:gd name="connsiteX12" fmla="*/ 291992 w 431376"/>
                    <a:gd name="connsiteY12" fmla="*/ 399540 h 430631"/>
                    <a:gd name="connsiteX13" fmla="*/ 275265 w 431376"/>
                    <a:gd name="connsiteY13" fmla="*/ 413561 h 430631"/>
                    <a:gd name="connsiteX14" fmla="*/ 289285 w 431376"/>
                    <a:gd name="connsiteY14" fmla="*/ 430287 h 430631"/>
                    <a:gd name="connsiteX15" fmla="*/ 291992 w 431376"/>
                    <a:gd name="connsiteY15" fmla="*/ 430287 h 430631"/>
                    <a:gd name="connsiteX16" fmla="*/ 353617 w 431376"/>
                    <a:gd name="connsiteY16" fmla="*/ 430287 h 430631"/>
                    <a:gd name="connsiteX17" fmla="*/ 430651 w 431376"/>
                    <a:gd name="connsiteY17" fmla="*/ 348303 h 430631"/>
                    <a:gd name="connsiteX18" fmla="*/ 430651 w 431376"/>
                    <a:gd name="connsiteY18" fmla="*/ 81703 h 430631"/>
                    <a:gd name="connsiteX19" fmla="*/ 353617 w 431376"/>
                    <a:gd name="connsiteY19" fmla="*/ -282 h 43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1376" h="430631">
                      <a:moveTo>
                        <a:pt x="353617" y="-282"/>
                      </a:moveTo>
                      <a:lnTo>
                        <a:pt x="76309" y="-282"/>
                      </a:lnTo>
                      <a:cubicBezTo>
                        <a:pt x="33809" y="-282"/>
                        <a:pt x="-725" y="36520"/>
                        <a:pt x="-725" y="81703"/>
                      </a:cubicBezTo>
                      <a:lnTo>
                        <a:pt x="-725" y="107369"/>
                      </a:lnTo>
                      <a:cubicBezTo>
                        <a:pt x="-191" y="115881"/>
                        <a:pt x="7134" y="122339"/>
                        <a:pt x="15634" y="121817"/>
                      </a:cubicBezTo>
                      <a:cubicBezTo>
                        <a:pt x="23410" y="121330"/>
                        <a:pt x="29595" y="115145"/>
                        <a:pt x="30082" y="107369"/>
                      </a:cubicBezTo>
                      <a:lnTo>
                        <a:pt x="30082" y="81703"/>
                      </a:lnTo>
                      <a:cubicBezTo>
                        <a:pt x="30082" y="53484"/>
                        <a:pt x="50821" y="30477"/>
                        <a:pt x="76309" y="30477"/>
                      </a:cubicBezTo>
                      <a:lnTo>
                        <a:pt x="353617" y="30477"/>
                      </a:lnTo>
                      <a:cubicBezTo>
                        <a:pt x="379105" y="30477"/>
                        <a:pt x="399845" y="53484"/>
                        <a:pt x="399845" y="81703"/>
                      </a:cubicBezTo>
                      <a:lnTo>
                        <a:pt x="399845" y="348303"/>
                      </a:lnTo>
                      <a:cubicBezTo>
                        <a:pt x="399845" y="376533"/>
                        <a:pt x="379105" y="399540"/>
                        <a:pt x="353617" y="399540"/>
                      </a:cubicBezTo>
                      <a:lnTo>
                        <a:pt x="291992" y="399540"/>
                      </a:lnTo>
                      <a:cubicBezTo>
                        <a:pt x="283504" y="398792"/>
                        <a:pt x="276013" y="405072"/>
                        <a:pt x="275265" y="413561"/>
                      </a:cubicBezTo>
                      <a:cubicBezTo>
                        <a:pt x="274517" y="422049"/>
                        <a:pt x="280797" y="429540"/>
                        <a:pt x="289285" y="430287"/>
                      </a:cubicBezTo>
                      <a:cubicBezTo>
                        <a:pt x="290187" y="430371"/>
                        <a:pt x="291089" y="430371"/>
                        <a:pt x="291992" y="430287"/>
                      </a:cubicBezTo>
                      <a:lnTo>
                        <a:pt x="353617" y="430287"/>
                      </a:lnTo>
                      <a:cubicBezTo>
                        <a:pt x="396082" y="430287"/>
                        <a:pt x="430651" y="393486"/>
                        <a:pt x="430651" y="348303"/>
                      </a:cubicBezTo>
                      <a:lnTo>
                        <a:pt x="430651" y="81703"/>
                      </a:lnTo>
                      <a:cubicBezTo>
                        <a:pt x="430651" y="36508"/>
                        <a:pt x="396082" y="-282"/>
                        <a:pt x="353617" y="-282"/>
                      </a:cubicBezTo>
                      <a:close/>
                    </a:path>
                  </a:pathLst>
                </a:custGeom>
                <a:grpFill/>
                <a:ln w="1000"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sp>
          <p:nvSpPr>
            <p:cNvPr id="319" name="小芋泥9-6"/>
            <p:cNvSpPr txBox="1"/>
            <p:nvPr/>
          </p:nvSpPr>
          <p:spPr>
            <a:xfrm>
              <a:off x="9503175" y="3565510"/>
              <a:ext cx="1538883" cy="369332"/>
            </a:xfrm>
            <a:prstGeom prst="rect">
              <a:avLst/>
            </a:prstGeom>
            <a:noFill/>
          </p:spPr>
          <p:txBody>
            <a:bodyPr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defRPr/>
              </a:pPr>
              <a:r>
                <a:rPr lang="zh-CN" altLang="en-US" sz="2400" dirty="0">
                  <a:gradFill flip="none" rotWithShape="1">
                    <a:gsLst>
                      <a:gs pos="0">
                        <a:srgbClr val="3BBAFC"/>
                      </a:gs>
                      <a:gs pos="70000">
                        <a:srgbClr val="2490FC"/>
                      </a:gs>
                    </a:gsLst>
                    <a:lin ang="5400000" scaled="1"/>
                    <a:tileRect/>
                  </a:gra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sp>
          <p:nvSpPr>
            <p:cNvPr id="320" name="小芋泥9-7"/>
            <p:cNvSpPr txBox="1"/>
            <p:nvPr/>
          </p:nvSpPr>
          <p:spPr>
            <a:xfrm>
              <a:off x="9445315" y="4104511"/>
              <a:ext cx="1654602" cy="813108"/>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a:t>
              </a:r>
            </a:p>
          </p:txBody>
        </p:sp>
        <p:sp>
          <p:nvSpPr>
            <p:cNvPr id="322" name="小芋泥9-8"/>
            <p:cNvSpPr txBox="1"/>
            <p:nvPr/>
          </p:nvSpPr>
          <p:spPr>
            <a:xfrm>
              <a:off x="9445315" y="5081709"/>
              <a:ext cx="1654602" cy="813108"/>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a:t>
              </a:r>
            </a:p>
          </p:txBody>
        </p:sp>
      </p:grpSp>
      <p:grpSp>
        <p:nvGrpSpPr>
          <p:cNvPr id="3" name="小芋泥10"/>
          <p:cNvGrpSpPr/>
          <p:nvPr/>
        </p:nvGrpSpPr>
        <p:grpSpPr>
          <a:xfrm>
            <a:off x="762379" y="1001350"/>
            <a:ext cx="5633937" cy="433580"/>
            <a:chOff x="762379" y="1001350"/>
            <a:chExt cx="5633937" cy="433580"/>
          </a:xfrm>
        </p:grpSpPr>
        <p:sp>
          <p:nvSpPr>
            <p:cNvPr id="291" name="小芋泥10-1"/>
            <p:cNvSpPr txBox="1"/>
            <p:nvPr/>
          </p:nvSpPr>
          <p:spPr>
            <a:xfrm>
              <a:off x="1193798" y="1001350"/>
              <a:ext cx="5202518" cy="433580"/>
            </a:xfrm>
            <a:prstGeom prst="rect">
              <a:avLst/>
            </a:prstGeom>
            <a:noFill/>
            <a:effectLst/>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defRPr/>
              </a:pPr>
              <a:r>
                <a:rPr kumimoji="0" lang="zh-CN" altLang="en-US" sz="2400" b="0" i="0" u="none" strike="noStrike" kern="1200" cap="none" normalizeH="0" baseline="0" noProof="0" dirty="0">
                  <a:ln>
                    <a:noFill/>
                  </a:ln>
                  <a:gradFill flip="none" rotWithShape="1">
                    <a:gsLst>
                      <a:gs pos="0">
                        <a:srgbClr val="3BBAFC"/>
                      </a:gs>
                      <a:gs pos="70000">
                        <a:srgbClr val="2490FC"/>
                      </a:gs>
                    </a:gsLst>
                    <a:lin ang="5400000" scaled="1"/>
                    <a:tileRect/>
                  </a:gra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输入你的正文</a:t>
              </a:r>
              <a:r>
                <a:rPr lang="zh-CN" altLang="en-US" sz="2400" dirty="0">
                  <a:gradFill flip="none" rotWithShape="1">
                    <a:gsLst>
                      <a:gs pos="0">
                        <a:srgbClr val="3BBAFC"/>
                      </a:gs>
                      <a:gs pos="70000">
                        <a:srgbClr val="2490FC"/>
                      </a:gs>
                    </a:gsLst>
                    <a:lin ang="5400000" scaled="1"/>
                    <a:tileRect/>
                  </a:gra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a:t>
              </a:r>
              <a:r>
                <a:rPr kumimoji="0" lang="zh-CN" altLang="en-US" sz="2400" b="0" i="0" u="none" strike="noStrike" kern="1200" cap="none" normalizeH="0" baseline="0" noProof="0" dirty="0">
                  <a:ln>
                    <a:noFill/>
                  </a:ln>
                  <a:gradFill flip="none" rotWithShape="1">
                    <a:gsLst>
                      <a:gs pos="0">
                        <a:srgbClr val="3BBAFC"/>
                      </a:gs>
                      <a:gs pos="70000">
                        <a:srgbClr val="2490FC"/>
                      </a:gs>
                    </a:gsLst>
                    <a:lin ang="5400000" scaled="1"/>
                    <a:tileRect/>
                  </a:gra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一句话总结关键词标题</a:t>
              </a:r>
              <a:endParaRPr kumimoji="0" lang="en-US" altLang="zh-CN" sz="2400" b="0" i="0" u="none" strike="noStrike" kern="1200" cap="none" normalizeH="0" baseline="0" noProof="0" dirty="0">
                <a:ln>
                  <a:noFill/>
                </a:ln>
                <a:gradFill flip="none" rotWithShape="1">
                  <a:gsLst>
                    <a:gs pos="0">
                      <a:srgbClr val="3BBAFC"/>
                    </a:gs>
                    <a:gs pos="70000">
                      <a:srgbClr val="2490FC"/>
                    </a:gs>
                  </a:gsLst>
                  <a:lin ang="5400000" scaled="1"/>
                  <a:tileRect/>
                </a:gra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327" name="小芋泥20"/>
            <p:cNvGrpSpPr/>
            <p:nvPr/>
          </p:nvGrpSpPr>
          <p:grpSpPr>
            <a:xfrm>
              <a:off x="762379" y="1097111"/>
              <a:ext cx="242059" cy="242059"/>
              <a:chOff x="6833766" y="3389277"/>
              <a:chExt cx="1304741" cy="1304741"/>
            </a:xfrm>
          </p:grpSpPr>
          <p:sp>
            <p:nvSpPr>
              <p:cNvPr id="328" name="小芋泥10-2"/>
              <p:cNvSpPr txBox="1"/>
              <p:nvPr/>
            </p:nvSpPr>
            <p:spPr>
              <a:xfrm>
                <a:off x="6833766" y="3389277"/>
                <a:ext cx="1304741" cy="1304741"/>
              </a:xfrm>
              <a:prstGeom prst="ellipse">
                <a:avLst/>
              </a:prstGeom>
              <a:solidFill>
                <a:schemeClr val="bg1"/>
              </a:solidFill>
              <a:ln w="12700" cmpd="sng">
                <a:gradFill>
                  <a:gsLst>
                    <a:gs pos="0">
                      <a:schemeClr val="accent1">
                        <a:lumMod val="8000"/>
                        <a:lumOff val="92000"/>
                      </a:schemeClr>
                    </a:gs>
                    <a:gs pos="100000">
                      <a:schemeClr val="accent1">
                        <a:lumMod val="30000"/>
                        <a:lumOff val="70000"/>
                      </a:schemeClr>
                    </a:gs>
                  </a:gsLst>
                  <a:lin ang="5400000" scaled="1"/>
                </a:gradFill>
                <a:prstDash val="solid"/>
              </a:ln>
              <a:effectLst>
                <a:outerShdw blurRad="127000" dist="76200" dir="5400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329" name="小芋泥10-3"/>
              <p:cNvSpPr txBox="1"/>
              <p:nvPr/>
            </p:nvSpPr>
            <p:spPr>
              <a:xfrm>
                <a:off x="6948265" y="3503776"/>
                <a:ext cx="1075742" cy="1075742"/>
              </a:xfrm>
              <a:prstGeom prst="ellipse">
                <a:avLst/>
              </a:prstGeom>
              <a:gradFill>
                <a:gsLst>
                  <a:gs pos="0">
                    <a:schemeClr val="accent1"/>
                  </a:gs>
                  <a:gs pos="100000">
                    <a:schemeClr val="accent1">
                      <a:lumMod val="90000"/>
                    </a:schemeClr>
                  </a:gs>
                </a:gsLst>
                <a:lin ang="3600000" scaled="0"/>
              </a:grad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2000" b="1">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pic>
        <p:nvPicPr>
          <p:cNvPr id="17" name="王小婷10"/>
          <p:cNvPicPr>
            <a:picLocks noChangeAspect="1"/>
          </p:cNvPicPr>
          <p:nvPr/>
        </p:nvPicPr>
        <p:blipFill rotWithShape="1">
          <a:blip r:embed="rId3" cstate="email">
            <a:duotone>
              <a:schemeClr val="bg2">
                <a:shade val="45000"/>
                <a:satMod val="135000"/>
              </a:schemeClr>
              <a:prstClr val="white"/>
            </a:duotone>
            <a:extLst>
              <a:ext uri="{BEBA8EAE-BF5A-486C-A8C5-ECC9F3942E4B}">
                <a14:imgProps xmlns:a14="http://schemas.microsoft.com/office/drawing/2010/main">
                  <a14:imgLayer r:embed="rId4">
                    <a14:imgEffect>
                      <a14:sharpenSoften amount="40000"/>
                    </a14:imgEffect>
                  </a14:imgLayer>
                </a14:imgProps>
              </a:ext>
              <a:ext uri="{28A0092B-C50C-407E-A947-70E740481C1C}">
                <a14:useLocalDpi xmlns:a14="http://schemas.microsoft.com/office/drawing/2010/main"/>
              </a:ext>
            </a:extLst>
          </a:blip>
          <a:srcRect/>
          <a:stretch>
            <a:fillRect/>
          </a:stretch>
        </p:blipFill>
        <p:spPr>
          <a:xfrm>
            <a:off x="3118896" y="1873045"/>
            <a:ext cx="607351" cy="297219"/>
          </a:xfrm>
          <a:prstGeom prst="rect">
            <a:avLst/>
          </a:prstGeom>
        </p:spPr>
      </p:pic>
      <p:grpSp>
        <p:nvGrpSpPr>
          <p:cNvPr id="27" name="组合 26"/>
          <p:cNvGrpSpPr/>
          <p:nvPr/>
        </p:nvGrpSpPr>
        <p:grpSpPr>
          <a:xfrm rot="192095">
            <a:off x="9212455" y="743605"/>
            <a:ext cx="2601132" cy="1206355"/>
            <a:chOff x="8932957" y="642380"/>
            <a:chExt cx="2785640" cy="1145705"/>
          </a:xfrm>
        </p:grpSpPr>
        <p:pic>
          <p:nvPicPr>
            <p:cNvPr id="20" name="王小婷5"/>
            <p:cNvPicPr>
              <a:picLocks noChangeAspect="1"/>
            </p:cNvPicPr>
            <p:nvPr/>
          </p:nvPicPr>
          <p:blipFill rotWithShape="1">
            <a:blip r:embed="rId5" cstate="email">
              <a:duotone>
                <a:schemeClr val="bg2">
                  <a:shade val="45000"/>
                  <a:satMod val="135000"/>
                </a:schemeClr>
                <a:prstClr val="white"/>
              </a:duotone>
              <a:extLst>
                <a:ext uri="{BEBA8EAE-BF5A-486C-A8C5-ECC9F3942E4B}">
                  <a14:imgProps xmlns:a14="http://schemas.microsoft.com/office/drawing/2010/main">
                    <a14:imgLayer r:embed="rId6">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144627" y="1310235"/>
              <a:ext cx="261620" cy="182381"/>
            </a:xfrm>
            <a:prstGeom prst="rect">
              <a:avLst/>
            </a:prstGeom>
          </p:spPr>
        </p:pic>
        <p:grpSp>
          <p:nvGrpSpPr>
            <p:cNvPr id="26" name="组合 25"/>
            <p:cNvGrpSpPr/>
            <p:nvPr/>
          </p:nvGrpSpPr>
          <p:grpSpPr>
            <a:xfrm>
              <a:off x="8932957" y="642380"/>
              <a:ext cx="2785640" cy="1145705"/>
              <a:chOff x="8924792" y="701383"/>
              <a:chExt cx="2574259" cy="1058766"/>
            </a:xfrm>
          </p:grpSpPr>
          <p:pic>
            <p:nvPicPr>
              <p:cNvPr id="16" name="王小婷5"/>
              <p:cNvPicPr>
                <a:picLocks noChangeAspect="1"/>
              </p:cNvPicPr>
              <p:nvPr/>
            </p:nvPicPr>
            <p:blipFill rotWithShape="1">
              <a:blip r:embed="rId7" cstate="email">
                <a:duotone>
                  <a:schemeClr val="bg2">
                    <a:shade val="45000"/>
                    <a:satMod val="135000"/>
                  </a:schemeClr>
                  <a:prstClr val="white"/>
                </a:duotone>
                <a:extLst>
                  <a:ext uri="{BEBA8EAE-BF5A-486C-A8C5-ECC9F3942E4B}">
                    <a14:imgProps xmlns:a14="http://schemas.microsoft.com/office/drawing/2010/main">
                      <a14:imgLayer r:embed="rId8">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721078" y="1353855"/>
                <a:ext cx="777973" cy="406294"/>
              </a:xfrm>
              <a:prstGeom prst="rect">
                <a:avLst/>
              </a:prstGeom>
            </p:spPr>
          </p:pic>
          <p:pic>
            <p:nvPicPr>
              <p:cNvPr id="19" name="王小婷5"/>
              <p:cNvPicPr>
                <a:picLocks noChangeAspect="1"/>
              </p:cNvPicPr>
              <p:nvPr/>
            </p:nvPicPr>
            <p:blipFill rotWithShape="1">
              <a:blip r:embed="rId9" cstate="email">
                <a:duotone>
                  <a:schemeClr val="bg2">
                    <a:shade val="45000"/>
                    <a:satMod val="135000"/>
                  </a:schemeClr>
                  <a:prstClr val="white"/>
                </a:duotone>
                <a:extLst>
                  <a:ext uri="{BEBA8EAE-BF5A-486C-A8C5-ECC9F3942E4B}">
                    <a14:imgProps xmlns:a14="http://schemas.microsoft.com/office/drawing/2010/main">
                      <a14:imgLayer r:embed="rId10">
                        <a14:imgEffect>
                          <a14:sharpenSoften amount="40000"/>
                        </a14:imgEffect>
                      </a14:imgLayer>
                    </a14:imgProps>
                  </a:ext>
                  <a:ext uri="{28A0092B-C50C-407E-A947-70E740481C1C}">
                    <a14:useLocalDpi xmlns:a14="http://schemas.microsoft.com/office/drawing/2010/main"/>
                  </a:ext>
                </a:extLst>
              </a:blip>
              <a:srcRect t="-34640"/>
              <a:stretch>
                <a:fillRect/>
              </a:stretch>
            </p:blipFill>
            <p:spPr>
              <a:xfrm rot="21200128" flipH="1">
                <a:off x="9317043" y="735564"/>
                <a:ext cx="994265" cy="760076"/>
              </a:xfrm>
              <a:prstGeom prst="ellipse">
                <a:avLst/>
              </a:prstGeom>
            </p:spPr>
          </p:pic>
          <p:pic>
            <p:nvPicPr>
              <p:cNvPr id="21" name="王小婷5"/>
              <p:cNvPicPr>
                <a:picLocks noChangeAspect="1"/>
              </p:cNvPicPr>
              <p:nvPr/>
            </p:nvPicPr>
            <p:blipFill rotWithShape="1">
              <a:blip r:embed="rId11" cstate="email">
                <a:duotone>
                  <a:schemeClr val="bg2">
                    <a:shade val="45000"/>
                    <a:satMod val="135000"/>
                  </a:schemeClr>
                  <a:prstClr val="white"/>
                </a:duotone>
                <a:extLst>
                  <a:ext uri="{BEBA8EAE-BF5A-486C-A8C5-ECC9F3942E4B}">
                    <a14:imgProps xmlns:a14="http://schemas.microsoft.com/office/drawing/2010/main">
                      <a14:imgLayer r:embed="rId12">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590268" y="953375"/>
                <a:ext cx="261620" cy="182381"/>
              </a:xfrm>
              <a:prstGeom prst="rect">
                <a:avLst/>
              </a:prstGeom>
            </p:spPr>
          </p:pic>
          <p:pic>
            <p:nvPicPr>
              <p:cNvPr id="22" name="王小婷5"/>
              <p:cNvPicPr>
                <a:picLocks noChangeAspect="1"/>
              </p:cNvPicPr>
              <p:nvPr/>
            </p:nvPicPr>
            <p:blipFill rotWithShape="1">
              <a:blip r:embed="rId11" cstate="email">
                <a:duotone>
                  <a:schemeClr val="bg2">
                    <a:shade val="45000"/>
                    <a:satMod val="135000"/>
                  </a:schemeClr>
                  <a:prstClr val="white"/>
                </a:duotone>
                <a:extLst>
                  <a:ext uri="{BEBA8EAE-BF5A-486C-A8C5-ECC9F3942E4B}">
                    <a14:imgProps xmlns:a14="http://schemas.microsoft.com/office/drawing/2010/main">
                      <a14:imgLayer r:embed="rId12">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8924792" y="1025589"/>
                <a:ext cx="261620" cy="182381"/>
              </a:xfrm>
              <a:prstGeom prst="rect">
                <a:avLst/>
              </a:prstGeom>
            </p:spPr>
          </p:pic>
          <p:pic>
            <p:nvPicPr>
              <p:cNvPr id="23" name="王小婷5"/>
              <p:cNvPicPr>
                <a:picLocks noChangeAspect="1"/>
              </p:cNvPicPr>
              <p:nvPr/>
            </p:nvPicPr>
            <p:blipFill rotWithShape="1">
              <a:blip r:embed="rId13" cstate="email">
                <a:duotone>
                  <a:schemeClr val="bg2">
                    <a:shade val="45000"/>
                    <a:satMod val="135000"/>
                  </a:schemeClr>
                  <a:prstClr val="white"/>
                </a:duotone>
                <a:extLst>
                  <a:ext uri="{BEBA8EAE-BF5A-486C-A8C5-ECC9F3942E4B}">
                    <a14:imgProps xmlns:a14="http://schemas.microsoft.com/office/drawing/2010/main">
                      <a14:imgLayer r:embed="rId14">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9375186" y="701383"/>
                <a:ext cx="230833" cy="160919"/>
              </a:xfrm>
              <a:prstGeom prst="rect">
                <a:avLst/>
              </a:prstGeom>
            </p:spPr>
          </p:pic>
        </p:grpSp>
      </p:grpSp>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9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330"/>
                                  </p:stCondLst>
                                  <p:childTnLst>
                                    <p:set>
                                      <p:cBhvr>
                                        <p:cTn id="12" dur="1" fill="hold">
                                          <p:stCondLst>
                                            <p:cond delay="0"/>
                                          </p:stCondLst>
                                        </p:cTn>
                                        <p:tgtEl>
                                          <p:spTgt spid="323"/>
                                        </p:tgtEl>
                                        <p:attrNameLst>
                                          <p:attrName>style.visibility</p:attrName>
                                        </p:attrNameLst>
                                      </p:cBhvr>
                                      <p:to>
                                        <p:strVal val="visible"/>
                                      </p:to>
                                    </p:set>
                                    <p:animEffect transition="in" filter="fade">
                                      <p:cBhvr>
                                        <p:cTn id="13" dur="1000"/>
                                        <p:tgtEl>
                                          <p:spTgt spid="323"/>
                                        </p:tgtEl>
                                      </p:cBhvr>
                                    </p:animEffect>
                                    <p:anim calcmode="lin" valueType="num">
                                      <p:cBhvr>
                                        <p:cTn id="14" dur="1000" fill="hold"/>
                                        <p:tgtEl>
                                          <p:spTgt spid="323"/>
                                        </p:tgtEl>
                                        <p:attrNameLst>
                                          <p:attrName>ppt_x</p:attrName>
                                        </p:attrNameLst>
                                      </p:cBhvr>
                                      <p:tavLst>
                                        <p:tav tm="0">
                                          <p:val>
                                            <p:strVal val="#ppt_x"/>
                                          </p:val>
                                        </p:tav>
                                        <p:tav tm="100000">
                                          <p:val>
                                            <p:strVal val="#ppt_x"/>
                                          </p:val>
                                        </p:tav>
                                      </p:tavLst>
                                    </p:anim>
                                    <p:anim calcmode="lin" valueType="num">
                                      <p:cBhvr>
                                        <p:cTn id="15" dur="1000" fill="hold"/>
                                        <p:tgtEl>
                                          <p:spTgt spid="323"/>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70"/>
                                  </p:stCondLst>
                                  <p:childTnLst>
                                    <p:set>
                                      <p:cBhvr>
                                        <p:cTn id="17" dur="1" fill="hold">
                                          <p:stCondLst>
                                            <p:cond delay="0"/>
                                          </p:stCondLst>
                                        </p:cTn>
                                        <p:tgtEl>
                                          <p:spTgt spid="91"/>
                                        </p:tgtEl>
                                        <p:attrNameLst>
                                          <p:attrName>style.visibility</p:attrName>
                                        </p:attrNameLst>
                                      </p:cBhvr>
                                      <p:to>
                                        <p:strVal val="visible"/>
                                      </p:to>
                                    </p:set>
                                    <p:animEffect transition="in" filter="fade">
                                      <p:cBhvr>
                                        <p:cTn id="18" dur="1000"/>
                                        <p:tgtEl>
                                          <p:spTgt spid="91"/>
                                        </p:tgtEl>
                                      </p:cBhvr>
                                    </p:animEffect>
                                    <p:anim calcmode="lin" valueType="num">
                                      <p:cBhvr>
                                        <p:cTn id="19" dur="1000" fill="hold"/>
                                        <p:tgtEl>
                                          <p:spTgt spid="91"/>
                                        </p:tgtEl>
                                        <p:attrNameLst>
                                          <p:attrName>ppt_x</p:attrName>
                                        </p:attrNameLst>
                                      </p:cBhvr>
                                      <p:tavLst>
                                        <p:tav tm="0">
                                          <p:val>
                                            <p:strVal val="#ppt_x"/>
                                          </p:val>
                                        </p:tav>
                                        <p:tav tm="100000">
                                          <p:val>
                                            <p:strVal val="#ppt_x"/>
                                          </p:val>
                                        </p:tav>
                                      </p:tavLst>
                                    </p:anim>
                                    <p:anim calcmode="lin" valueType="num">
                                      <p:cBhvr>
                                        <p:cTn id="20" dur="1000" fill="hold"/>
                                        <p:tgtEl>
                                          <p:spTgt spid="91"/>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81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050"/>
                                  </p:stCondLst>
                                  <p:childTnLst>
                                    <p:set>
                                      <p:cBhvr>
                                        <p:cTn id="27" dur="1" fill="hold">
                                          <p:stCondLst>
                                            <p:cond delay="0"/>
                                          </p:stCondLst>
                                        </p:cTn>
                                        <p:tgtEl>
                                          <p:spTgt spid="303"/>
                                        </p:tgtEl>
                                        <p:attrNameLst>
                                          <p:attrName>style.visibility</p:attrName>
                                        </p:attrNameLst>
                                      </p:cBhvr>
                                      <p:to>
                                        <p:strVal val="visible"/>
                                      </p:to>
                                    </p:set>
                                    <p:animEffect transition="in" filter="fade">
                                      <p:cBhvr>
                                        <p:cTn id="28" dur="1000"/>
                                        <p:tgtEl>
                                          <p:spTgt spid="303"/>
                                        </p:tgtEl>
                                      </p:cBhvr>
                                    </p:animEffect>
                                    <p:anim calcmode="lin" valueType="num">
                                      <p:cBhvr>
                                        <p:cTn id="29" dur="1000" fill="hold"/>
                                        <p:tgtEl>
                                          <p:spTgt spid="303"/>
                                        </p:tgtEl>
                                        <p:attrNameLst>
                                          <p:attrName>ppt_x</p:attrName>
                                        </p:attrNameLst>
                                      </p:cBhvr>
                                      <p:tavLst>
                                        <p:tav tm="0">
                                          <p:val>
                                            <p:strVal val="#ppt_x"/>
                                          </p:val>
                                        </p:tav>
                                        <p:tav tm="100000">
                                          <p:val>
                                            <p:strVal val="#ppt_x"/>
                                          </p:val>
                                        </p:tav>
                                      </p:tavLst>
                                    </p:anim>
                                    <p:anim calcmode="lin" valueType="num">
                                      <p:cBhvr>
                                        <p:cTn id="30" dur="1000" fill="hold"/>
                                        <p:tgtEl>
                                          <p:spTgt spid="303"/>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29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1530"/>
                                  </p:stCondLst>
                                  <p:childTnLst>
                                    <p:set>
                                      <p:cBhvr>
                                        <p:cTn id="37" dur="1" fill="hold">
                                          <p:stCondLst>
                                            <p:cond delay="0"/>
                                          </p:stCondLst>
                                        </p:cTn>
                                        <p:tgtEl>
                                          <p:spTgt spid="312"/>
                                        </p:tgtEl>
                                        <p:attrNameLst>
                                          <p:attrName>style.visibility</p:attrName>
                                        </p:attrNameLst>
                                      </p:cBhvr>
                                      <p:to>
                                        <p:strVal val="visible"/>
                                      </p:to>
                                    </p:set>
                                    <p:animEffect transition="in" filter="fade">
                                      <p:cBhvr>
                                        <p:cTn id="38" dur="1000"/>
                                        <p:tgtEl>
                                          <p:spTgt spid="312"/>
                                        </p:tgtEl>
                                      </p:cBhvr>
                                    </p:animEffect>
                                    <p:anim calcmode="lin" valueType="num">
                                      <p:cBhvr>
                                        <p:cTn id="39" dur="1000" fill="hold"/>
                                        <p:tgtEl>
                                          <p:spTgt spid="312"/>
                                        </p:tgtEl>
                                        <p:attrNameLst>
                                          <p:attrName>ppt_x</p:attrName>
                                        </p:attrNameLst>
                                      </p:cBhvr>
                                      <p:tavLst>
                                        <p:tav tm="0">
                                          <p:val>
                                            <p:strVal val="#ppt_x"/>
                                          </p:val>
                                        </p:tav>
                                        <p:tav tm="100000">
                                          <p:val>
                                            <p:strVal val="#ppt_x"/>
                                          </p:val>
                                        </p:tav>
                                      </p:tavLst>
                                    </p:anim>
                                    <p:anim calcmode="lin" valueType="num">
                                      <p:cBhvr>
                                        <p:cTn id="40" dur="1000" fill="hold"/>
                                        <p:tgtEl>
                                          <p:spTgt spid="312"/>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177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3" name="小芋泥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rot="349295">
            <a:off x="7686608" y="1083288"/>
            <a:ext cx="2287867" cy="2287867"/>
          </a:xfrm>
          <a:prstGeom prst="rect">
            <a:avLst/>
          </a:prstGeom>
        </p:spPr>
      </p:pic>
      <p:pic>
        <p:nvPicPr>
          <p:cNvPr id="1090" name="小芋泥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rot="349295">
            <a:off x="8225622" y="752460"/>
            <a:ext cx="2287867" cy="2287867"/>
          </a:xfrm>
          <a:prstGeom prst="rect">
            <a:avLst/>
          </a:prstGeom>
        </p:spPr>
      </p:pic>
      <p:sp>
        <p:nvSpPr>
          <p:cNvPr id="14" name="文本框 13">
            <a:extLst>
              <a:ext uri="{FF2B5EF4-FFF2-40B4-BE49-F238E27FC236}">
                <a16:creationId xmlns:a16="http://schemas.microsoft.com/office/drawing/2014/main" id="{3BF61DA7-3247-5EE0-B695-462A0E19B0DC}"/>
              </a:ext>
            </a:extLst>
          </p:cNvPr>
          <p:cNvSpPr txBox="1"/>
          <p:nvPr>
            <p:custDataLst>
              <p:tags r:id="rId1"/>
            </p:custDataLst>
          </p:nvPr>
        </p:nvSpPr>
        <p:spPr>
          <a:xfrm>
            <a:off x="2732502" y="2066237"/>
            <a:ext cx="817013" cy="924264"/>
          </a:xfrm>
          <a:custGeom>
            <a:avLst/>
            <a:gdLst/>
            <a:ahLst/>
            <a:cxnLst/>
            <a:rect l="l" t="t" r="r" b="b"/>
            <a:pathLst>
              <a:path w="817013" h="924264">
                <a:moveTo>
                  <a:pt x="703899" y="915054"/>
                </a:moveTo>
                <a:lnTo>
                  <a:pt x="703927" y="915997"/>
                </a:lnTo>
                <a:cubicBezTo>
                  <a:pt x="706246" y="916901"/>
                  <a:pt x="708203" y="917687"/>
                  <a:pt x="709799" y="918355"/>
                </a:cubicBezTo>
                <a:cubicBezTo>
                  <a:pt x="711395" y="919023"/>
                  <a:pt x="712870" y="919809"/>
                  <a:pt x="714225" y="920712"/>
                </a:cubicBezTo>
                <a:cubicBezTo>
                  <a:pt x="715233" y="921577"/>
                  <a:pt x="716481" y="921734"/>
                  <a:pt x="717967" y="921184"/>
                </a:cubicBezTo>
                <a:cubicBezTo>
                  <a:pt x="719454" y="920634"/>
                  <a:pt x="720708" y="919848"/>
                  <a:pt x="721729" y="918826"/>
                </a:cubicBezTo>
                <a:cubicBezTo>
                  <a:pt x="721572" y="916154"/>
                  <a:pt x="720001" y="914897"/>
                  <a:pt x="717014" y="915054"/>
                </a:cubicBezTo>
                <a:close/>
                <a:moveTo>
                  <a:pt x="532274" y="601987"/>
                </a:moveTo>
                <a:cubicBezTo>
                  <a:pt x="532274" y="602026"/>
                  <a:pt x="532039" y="602183"/>
                  <a:pt x="531569" y="602458"/>
                </a:cubicBezTo>
                <a:cubicBezTo>
                  <a:pt x="531098" y="602733"/>
                  <a:pt x="530392" y="602890"/>
                  <a:pt x="529450" y="602930"/>
                </a:cubicBezTo>
                <a:cubicBezTo>
                  <a:pt x="528039" y="603264"/>
                  <a:pt x="526862" y="603303"/>
                  <a:pt x="525921" y="603047"/>
                </a:cubicBezTo>
                <a:cubicBezTo>
                  <a:pt x="524979" y="602792"/>
                  <a:pt x="524273" y="603067"/>
                  <a:pt x="523803" y="603873"/>
                </a:cubicBezTo>
                <a:lnTo>
                  <a:pt x="520978" y="608588"/>
                </a:lnTo>
                <a:lnTo>
                  <a:pt x="520978" y="611416"/>
                </a:lnTo>
                <a:cubicBezTo>
                  <a:pt x="520488" y="613715"/>
                  <a:pt x="520057" y="615954"/>
                  <a:pt x="519684" y="618135"/>
                </a:cubicBezTo>
                <a:cubicBezTo>
                  <a:pt x="519312" y="620316"/>
                  <a:pt x="519116" y="622791"/>
                  <a:pt x="519096" y="625561"/>
                </a:cubicBezTo>
                <a:lnTo>
                  <a:pt x="519096" y="628390"/>
                </a:lnTo>
                <a:lnTo>
                  <a:pt x="520037" y="628390"/>
                </a:lnTo>
                <a:cubicBezTo>
                  <a:pt x="522920" y="624186"/>
                  <a:pt x="525862" y="620100"/>
                  <a:pt x="528862" y="616131"/>
                </a:cubicBezTo>
                <a:cubicBezTo>
                  <a:pt x="531863" y="612163"/>
                  <a:pt x="534569" y="608077"/>
                  <a:pt x="536981" y="603873"/>
                </a:cubicBezTo>
                <a:cubicBezTo>
                  <a:pt x="536491" y="603441"/>
                  <a:pt x="535824" y="603126"/>
                  <a:pt x="534981" y="602930"/>
                </a:cubicBezTo>
                <a:cubicBezTo>
                  <a:pt x="534138" y="602733"/>
                  <a:pt x="533235" y="602419"/>
                  <a:pt x="532274" y="601987"/>
                </a:cubicBezTo>
                <a:close/>
                <a:moveTo>
                  <a:pt x="415302" y="487904"/>
                </a:moveTo>
                <a:lnTo>
                  <a:pt x="415302" y="487932"/>
                </a:lnTo>
                <a:lnTo>
                  <a:pt x="415290" y="487932"/>
                </a:lnTo>
                <a:close/>
                <a:moveTo>
                  <a:pt x="644465" y="433203"/>
                </a:moveTo>
                <a:cubicBezTo>
                  <a:pt x="642164" y="433123"/>
                  <a:pt x="639923" y="433282"/>
                  <a:pt x="637740" y="433678"/>
                </a:cubicBezTo>
                <a:cubicBezTo>
                  <a:pt x="635557" y="434075"/>
                  <a:pt x="633080" y="435185"/>
                  <a:pt x="630307" y="437008"/>
                </a:cubicBezTo>
                <a:lnTo>
                  <a:pt x="618038" y="439862"/>
                </a:lnTo>
                <a:cubicBezTo>
                  <a:pt x="613849" y="441785"/>
                  <a:pt x="609956" y="443876"/>
                  <a:pt x="606358" y="446137"/>
                </a:cubicBezTo>
                <a:cubicBezTo>
                  <a:pt x="602759" y="448397"/>
                  <a:pt x="599102" y="450709"/>
                  <a:pt x="595385" y="453074"/>
                </a:cubicBezTo>
                <a:cubicBezTo>
                  <a:pt x="591590" y="455809"/>
                  <a:pt x="587855" y="458310"/>
                  <a:pt x="584179" y="460577"/>
                </a:cubicBezTo>
                <a:cubicBezTo>
                  <a:pt x="580504" y="462844"/>
                  <a:pt x="577008" y="465347"/>
                  <a:pt x="573693" y="468086"/>
                </a:cubicBezTo>
                <a:cubicBezTo>
                  <a:pt x="569947" y="471453"/>
                  <a:pt x="566378" y="475115"/>
                  <a:pt x="562985" y="479072"/>
                </a:cubicBezTo>
                <a:cubicBezTo>
                  <a:pt x="559592" y="483030"/>
                  <a:pt x="556259" y="486928"/>
                  <a:pt x="552984" y="490767"/>
                </a:cubicBezTo>
                <a:cubicBezTo>
                  <a:pt x="551140" y="493110"/>
                  <a:pt x="549414" y="495512"/>
                  <a:pt x="547806" y="497973"/>
                </a:cubicBezTo>
                <a:cubicBezTo>
                  <a:pt x="546198" y="500434"/>
                  <a:pt x="544472" y="503072"/>
                  <a:pt x="542629" y="505888"/>
                </a:cubicBezTo>
                <a:cubicBezTo>
                  <a:pt x="540805" y="508703"/>
                  <a:pt x="539276" y="511342"/>
                  <a:pt x="538040" y="513803"/>
                </a:cubicBezTo>
                <a:cubicBezTo>
                  <a:pt x="536805" y="516264"/>
                  <a:pt x="535510" y="518666"/>
                  <a:pt x="534157" y="521009"/>
                </a:cubicBezTo>
                <a:cubicBezTo>
                  <a:pt x="533235" y="523427"/>
                  <a:pt x="532255" y="526079"/>
                  <a:pt x="531215" y="528965"/>
                </a:cubicBezTo>
                <a:cubicBezTo>
                  <a:pt x="530176" y="531851"/>
                  <a:pt x="528960" y="534503"/>
                  <a:pt x="527568" y="536921"/>
                </a:cubicBezTo>
                <a:lnTo>
                  <a:pt x="524744" y="552952"/>
                </a:lnTo>
                <a:cubicBezTo>
                  <a:pt x="524332" y="553384"/>
                  <a:pt x="524214" y="553934"/>
                  <a:pt x="524391" y="554602"/>
                </a:cubicBezTo>
                <a:cubicBezTo>
                  <a:pt x="524567" y="555270"/>
                  <a:pt x="524685" y="556292"/>
                  <a:pt x="524744" y="557667"/>
                </a:cubicBezTo>
                <a:cubicBezTo>
                  <a:pt x="525685" y="556567"/>
                  <a:pt x="526627" y="555938"/>
                  <a:pt x="527568" y="555781"/>
                </a:cubicBezTo>
                <a:cubicBezTo>
                  <a:pt x="531843" y="553365"/>
                  <a:pt x="536236" y="550889"/>
                  <a:pt x="540746" y="548355"/>
                </a:cubicBezTo>
                <a:cubicBezTo>
                  <a:pt x="545257" y="545821"/>
                  <a:pt x="549650" y="543581"/>
                  <a:pt x="553925" y="541636"/>
                </a:cubicBezTo>
                <a:cubicBezTo>
                  <a:pt x="558631" y="538806"/>
                  <a:pt x="563338" y="536923"/>
                  <a:pt x="568044" y="535985"/>
                </a:cubicBezTo>
                <a:cubicBezTo>
                  <a:pt x="569457" y="535147"/>
                  <a:pt x="570869" y="534952"/>
                  <a:pt x="572281" y="535400"/>
                </a:cubicBezTo>
                <a:cubicBezTo>
                  <a:pt x="573693" y="535849"/>
                  <a:pt x="575105" y="536356"/>
                  <a:pt x="576517" y="536921"/>
                </a:cubicBezTo>
                <a:lnTo>
                  <a:pt x="579340" y="540693"/>
                </a:lnTo>
                <a:cubicBezTo>
                  <a:pt x="579792" y="538301"/>
                  <a:pt x="580540" y="536733"/>
                  <a:pt x="581582" y="535989"/>
                </a:cubicBezTo>
                <a:cubicBezTo>
                  <a:pt x="582625" y="535245"/>
                  <a:pt x="584080" y="535556"/>
                  <a:pt x="585949" y="536921"/>
                </a:cubicBezTo>
                <a:cubicBezTo>
                  <a:pt x="588290" y="537845"/>
                  <a:pt x="590453" y="538827"/>
                  <a:pt x="592440" y="539868"/>
                </a:cubicBezTo>
                <a:cubicBezTo>
                  <a:pt x="594426" y="540910"/>
                  <a:pt x="596354" y="542127"/>
                  <a:pt x="598223" y="543522"/>
                </a:cubicBezTo>
                <a:cubicBezTo>
                  <a:pt x="600072" y="544465"/>
                  <a:pt x="601566" y="544937"/>
                  <a:pt x="602707" y="544937"/>
                </a:cubicBezTo>
                <a:cubicBezTo>
                  <a:pt x="603848" y="544937"/>
                  <a:pt x="604871" y="544465"/>
                  <a:pt x="605776" y="543522"/>
                </a:cubicBezTo>
                <a:cubicBezTo>
                  <a:pt x="611834" y="541577"/>
                  <a:pt x="617656" y="539343"/>
                  <a:pt x="623242" y="536818"/>
                </a:cubicBezTo>
                <a:cubicBezTo>
                  <a:pt x="628828" y="534294"/>
                  <a:pt x="634650" y="531832"/>
                  <a:pt x="640708" y="529433"/>
                </a:cubicBezTo>
                <a:cubicBezTo>
                  <a:pt x="641161" y="529453"/>
                  <a:pt x="641672" y="529414"/>
                  <a:pt x="642243" y="529316"/>
                </a:cubicBezTo>
                <a:cubicBezTo>
                  <a:pt x="642813" y="529218"/>
                  <a:pt x="643560" y="528946"/>
                  <a:pt x="644485" y="528497"/>
                </a:cubicBezTo>
                <a:lnTo>
                  <a:pt x="640708" y="532241"/>
                </a:lnTo>
                <a:lnTo>
                  <a:pt x="644485" y="531305"/>
                </a:lnTo>
                <a:cubicBezTo>
                  <a:pt x="646766" y="530818"/>
                  <a:pt x="648576" y="530389"/>
                  <a:pt x="649914" y="530018"/>
                </a:cubicBezTo>
                <a:cubicBezTo>
                  <a:pt x="651251" y="529648"/>
                  <a:pt x="652589" y="529453"/>
                  <a:pt x="653926" y="529433"/>
                </a:cubicBezTo>
                <a:cubicBezTo>
                  <a:pt x="654910" y="528985"/>
                  <a:pt x="655775" y="528945"/>
                  <a:pt x="656522" y="529316"/>
                </a:cubicBezTo>
                <a:cubicBezTo>
                  <a:pt x="657270" y="529687"/>
                  <a:pt x="657663" y="530350"/>
                  <a:pt x="657703" y="531305"/>
                </a:cubicBezTo>
                <a:cubicBezTo>
                  <a:pt x="657211" y="531773"/>
                  <a:pt x="656778" y="532241"/>
                  <a:pt x="656404" y="532709"/>
                </a:cubicBezTo>
                <a:cubicBezTo>
                  <a:pt x="656031" y="533177"/>
                  <a:pt x="655834" y="533645"/>
                  <a:pt x="655814" y="534113"/>
                </a:cubicBezTo>
                <a:cubicBezTo>
                  <a:pt x="654438" y="536912"/>
                  <a:pt x="652943" y="539539"/>
                  <a:pt x="651330" y="541992"/>
                </a:cubicBezTo>
                <a:cubicBezTo>
                  <a:pt x="649717" y="544446"/>
                  <a:pt x="647750" y="546842"/>
                  <a:pt x="645429" y="549180"/>
                </a:cubicBezTo>
                <a:cubicBezTo>
                  <a:pt x="645429" y="550123"/>
                  <a:pt x="644485" y="551066"/>
                  <a:pt x="642597" y="552009"/>
                </a:cubicBezTo>
                <a:lnTo>
                  <a:pt x="637876" y="557667"/>
                </a:lnTo>
                <a:cubicBezTo>
                  <a:pt x="636027" y="559553"/>
                  <a:pt x="634532" y="561203"/>
                  <a:pt x="633391" y="562617"/>
                </a:cubicBezTo>
                <a:cubicBezTo>
                  <a:pt x="632251" y="564032"/>
                  <a:pt x="631228" y="565211"/>
                  <a:pt x="630323" y="566154"/>
                </a:cubicBezTo>
                <a:cubicBezTo>
                  <a:pt x="629339" y="566586"/>
                  <a:pt x="628238" y="567136"/>
                  <a:pt x="627019" y="567804"/>
                </a:cubicBezTo>
                <a:cubicBezTo>
                  <a:pt x="625799" y="568472"/>
                  <a:pt x="624698" y="569493"/>
                  <a:pt x="623714" y="570868"/>
                </a:cubicBezTo>
                <a:cubicBezTo>
                  <a:pt x="622691" y="570868"/>
                  <a:pt x="621668" y="571104"/>
                  <a:pt x="620646" y="571576"/>
                </a:cubicBezTo>
                <a:cubicBezTo>
                  <a:pt x="619623" y="572047"/>
                  <a:pt x="619072" y="572754"/>
                  <a:pt x="618993" y="573697"/>
                </a:cubicBezTo>
                <a:cubicBezTo>
                  <a:pt x="618895" y="575014"/>
                  <a:pt x="618148" y="575917"/>
                  <a:pt x="616751" y="576408"/>
                </a:cubicBezTo>
                <a:cubicBezTo>
                  <a:pt x="615355" y="576900"/>
                  <a:pt x="613899" y="577567"/>
                  <a:pt x="612385" y="578412"/>
                </a:cubicBezTo>
                <a:lnTo>
                  <a:pt x="585949" y="591614"/>
                </a:lnTo>
                <a:cubicBezTo>
                  <a:pt x="583058" y="593087"/>
                  <a:pt x="579876" y="594855"/>
                  <a:pt x="576402" y="596918"/>
                </a:cubicBezTo>
                <a:cubicBezTo>
                  <a:pt x="572929" y="598981"/>
                  <a:pt x="569515" y="600985"/>
                  <a:pt x="566162" y="602930"/>
                </a:cubicBezTo>
                <a:cubicBezTo>
                  <a:pt x="562907" y="603892"/>
                  <a:pt x="560240" y="605267"/>
                  <a:pt x="558161" y="607055"/>
                </a:cubicBezTo>
                <a:cubicBezTo>
                  <a:pt x="556082" y="608843"/>
                  <a:pt x="554356" y="610925"/>
                  <a:pt x="552984" y="613302"/>
                </a:cubicBezTo>
                <a:cubicBezTo>
                  <a:pt x="551140" y="614737"/>
                  <a:pt x="549650" y="616347"/>
                  <a:pt x="548512" y="618135"/>
                </a:cubicBezTo>
                <a:cubicBezTo>
                  <a:pt x="547375" y="619923"/>
                  <a:pt x="546355" y="621769"/>
                  <a:pt x="545453" y="623675"/>
                </a:cubicBezTo>
                <a:lnTo>
                  <a:pt x="542629" y="632162"/>
                </a:lnTo>
                <a:cubicBezTo>
                  <a:pt x="550100" y="628331"/>
                  <a:pt x="557514" y="624441"/>
                  <a:pt x="564871" y="620492"/>
                </a:cubicBezTo>
                <a:cubicBezTo>
                  <a:pt x="572227" y="616544"/>
                  <a:pt x="579883" y="612890"/>
                  <a:pt x="587837" y="609530"/>
                </a:cubicBezTo>
                <a:cubicBezTo>
                  <a:pt x="594013" y="606800"/>
                  <a:pt x="600308" y="604717"/>
                  <a:pt x="606720" y="603283"/>
                </a:cubicBezTo>
                <a:cubicBezTo>
                  <a:pt x="613132" y="601849"/>
                  <a:pt x="619426" y="600474"/>
                  <a:pt x="625602" y="599158"/>
                </a:cubicBezTo>
                <a:cubicBezTo>
                  <a:pt x="628966" y="597822"/>
                  <a:pt x="632388" y="596722"/>
                  <a:pt x="635870" y="595857"/>
                </a:cubicBezTo>
                <a:cubicBezTo>
                  <a:pt x="639351" y="594993"/>
                  <a:pt x="642538" y="593893"/>
                  <a:pt x="645429" y="592557"/>
                </a:cubicBezTo>
                <a:cubicBezTo>
                  <a:pt x="649658" y="591516"/>
                  <a:pt x="653946" y="590533"/>
                  <a:pt x="658293" y="589610"/>
                </a:cubicBezTo>
                <a:cubicBezTo>
                  <a:pt x="662640" y="588687"/>
                  <a:pt x="667164" y="588412"/>
                  <a:pt x="671865" y="588785"/>
                </a:cubicBezTo>
                <a:cubicBezTo>
                  <a:pt x="673654" y="588805"/>
                  <a:pt x="674795" y="588530"/>
                  <a:pt x="675287" y="587960"/>
                </a:cubicBezTo>
                <a:cubicBezTo>
                  <a:pt x="675779" y="587390"/>
                  <a:pt x="676211" y="586408"/>
                  <a:pt x="676584" y="585013"/>
                </a:cubicBezTo>
                <a:cubicBezTo>
                  <a:pt x="676132" y="579336"/>
                  <a:pt x="675857" y="573717"/>
                  <a:pt x="675759" y="568157"/>
                </a:cubicBezTo>
                <a:cubicBezTo>
                  <a:pt x="675661" y="562598"/>
                  <a:pt x="675621" y="557215"/>
                  <a:pt x="675641" y="552009"/>
                </a:cubicBezTo>
                <a:cubicBezTo>
                  <a:pt x="675680" y="544528"/>
                  <a:pt x="675838" y="537354"/>
                  <a:pt x="676113" y="530486"/>
                </a:cubicBezTo>
                <a:cubicBezTo>
                  <a:pt x="676388" y="523619"/>
                  <a:pt x="676545" y="516679"/>
                  <a:pt x="676584" y="509668"/>
                </a:cubicBezTo>
                <a:cubicBezTo>
                  <a:pt x="676545" y="504431"/>
                  <a:pt x="676388" y="499076"/>
                  <a:pt x="676113" y="493602"/>
                </a:cubicBezTo>
                <a:cubicBezTo>
                  <a:pt x="675838" y="488129"/>
                  <a:pt x="675680" y="482774"/>
                  <a:pt x="675641" y="477536"/>
                </a:cubicBezTo>
                <a:cubicBezTo>
                  <a:pt x="675621" y="472341"/>
                  <a:pt x="675661" y="467159"/>
                  <a:pt x="675759" y="461993"/>
                </a:cubicBezTo>
                <a:cubicBezTo>
                  <a:pt x="675857" y="456826"/>
                  <a:pt x="676132" y="451665"/>
                  <a:pt x="676584" y="446508"/>
                </a:cubicBezTo>
                <a:lnTo>
                  <a:pt x="676584" y="441765"/>
                </a:lnTo>
                <a:cubicBezTo>
                  <a:pt x="676271" y="438951"/>
                  <a:pt x="675719" y="436968"/>
                  <a:pt x="674929" y="435819"/>
                </a:cubicBezTo>
                <a:cubicBezTo>
                  <a:pt x="674140" y="434669"/>
                  <a:pt x="672165" y="434115"/>
                  <a:pt x="669005" y="434154"/>
                </a:cubicBezTo>
                <a:cubicBezTo>
                  <a:pt x="665210" y="435185"/>
                  <a:pt x="661238" y="435740"/>
                  <a:pt x="657089" y="435819"/>
                </a:cubicBezTo>
                <a:cubicBezTo>
                  <a:pt x="652940" y="435898"/>
                  <a:pt x="648732" y="435026"/>
                  <a:pt x="644465" y="433203"/>
                </a:cubicBezTo>
                <a:close/>
                <a:moveTo>
                  <a:pt x="526421" y="368979"/>
                </a:moveTo>
                <a:cubicBezTo>
                  <a:pt x="524499" y="368979"/>
                  <a:pt x="522606" y="369333"/>
                  <a:pt x="520743" y="370042"/>
                </a:cubicBezTo>
                <a:cubicBezTo>
                  <a:pt x="517017" y="371459"/>
                  <a:pt x="514586" y="374294"/>
                  <a:pt x="513448" y="378547"/>
                </a:cubicBezTo>
                <a:cubicBezTo>
                  <a:pt x="516292" y="377188"/>
                  <a:pt x="519312" y="375889"/>
                  <a:pt x="522508" y="374649"/>
                </a:cubicBezTo>
                <a:cubicBezTo>
                  <a:pt x="525705" y="373408"/>
                  <a:pt x="528960" y="371873"/>
                  <a:pt x="532274" y="370042"/>
                </a:cubicBezTo>
                <a:cubicBezTo>
                  <a:pt x="530294" y="369333"/>
                  <a:pt x="528343" y="368979"/>
                  <a:pt x="526421" y="368979"/>
                </a:cubicBezTo>
                <a:close/>
                <a:moveTo>
                  <a:pt x="766049" y="342778"/>
                </a:moveTo>
                <a:cubicBezTo>
                  <a:pt x="764144" y="342837"/>
                  <a:pt x="762297" y="343191"/>
                  <a:pt x="760509" y="343840"/>
                </a:cubicBezTo>
                <a:cubicBezTo>
                  <a:pt x="758721" y="344489"/>
                  <a:pt x="757111" y="345080"/>
                  <a:pt x="755676" y="345610"/>
                </a:cubicBezTo>
                <a:cubicBezTo>
                  <a:pt x="751865" y="345610"/>
                  <a:pt x="748172" y="345846"/>
                  <a:pt x="744597" y="346319"/>
                </a:cubicBezTo>
                <a:cubicBezTo>
                  <a:pt x="741021" y="346791"/>
                  <a:pt x="737799" y="347499"/>
                  <a:pt x="734931" y="348443"/>
                </a:cubicBezTo>
                <a:lnTo>
                  <a:pt x="710505" y="354957"/>
                </a:lnTo>
                <a:cubicBezTo>
                  <a:pt x="709064" y="354956"/>
                  <a:pt x="707499" y="355189"/>
                  <a:pt x="705811" y="355655"/>
                </a:cubicBezTo>
                <a:cubicBezTo>
                  <a:pt x="704123" y="356121"/>
                  <a:pt x="702551" y="356822"/>
                  <a:pt x="701095" y="357758"/>
                </a:cubicBezTo>
                <a:lnTo>
                  <a:pt x="690713" y="360601"/>
                </a:lnTo>
                <a:lnTo>
                  <a:pt x="690713" y="361546"/>
                </a:lnTo>
                <a:cubicBezTo>
                  <a:pt x="691244" y="361664"/>
                  <a:pt x="691834" y="361900"/>
                  <a:pt x="692483" y="362255"/>
                </a:cubicBezTo>
                <a:cubicBezTo>
                  <a:pt x="693132" y="362609"/>
                  <a:pt x="693486" y="362373"/>
                  <a:pt x="693545" y="361546"/>
                </a:cubicBezTo>
                <a:lnTo>
                  <a:pt x="703927" y="358712"/>
                </a:lnTo>
                <a:cubicBezTo>
                  <a:pt x="706672" y="358200"/>
                  <a:pt x="709173" y="357570"/>
                  <a:pt x="711430" y="356822"/>
                </a:cubicBezTo>
                <a:cubicBezTo>
                  <a:pt x="713687" y="356074"/>
                  <a:pt x="716177" y="355444"/>
                  <a:pt x="718900" y="354933"/>
                </a:cubicBezTo>
                <a:lnTo>
                  <a:pt x="740589" y="351157"/>
                </a:lnTo>
                <a:lnTo>
                  <a:pt x="741532" y="350316"/>
                </a:lnTo>
                <a:cubicBezTo>
                  <a:pt x="744361" y="349873"/>
                  <a:pt x="747190" y="349362"/>
                  <a:pt x="750018" y="348782"/>
                </a:cubicBezTo>
                <a:cubicBezTo>
                  <a:pt x="752848" y="348203"/>
                  <a:pt x="755676" y="347426"/>
                  <a:pt x="758505" y="346452"/>
                </a:cubicBezTo>
                <a:cubicBezTo>
                  <a:pt x="760843" y="346394"/>
                  <a:pt x="763004" y="346041"/>
                  <a:pt x="764988" y="345394"/>
                </a:cubicBezTo>
                <a:cubicBezTo>
                  <a:pt x="766973" y="344747"/>
                  <a:pt x="768898" y="344159"/>
                  <a:pt x="770764" y="343630"/>
                </a:cubicBezTo>
                <a:lnTo>
                  <a:pt x="770764" y="342778"/>
                </a:lnTo>
                <a:close/>
                <a:moveTo>
                  <a:pt x="509664" y="266313"/>
                </a:moveTo>
                <a:lnTo>
                  <a:pt x="506821" y="269151"/>
                </a:lnTo>
                <a:cubicBezTo>
                  <a:pt x="501532" y="274807"/>
                  <a:pt x="496019" y="280284"/>
                  <a:pt x="490283" y="285582"/>
                </a:cubicBezTo>
                <a:cubicBezTo>
                  <a:pt x="484548" y="290880"/>
                  <a:pt x="479060" y="296115"/>
                  <a:pt x="473821" y="301286"/>
                </a:cubicBezTo>
                <a:cubicBezTo>
                  <a:pt x="473347" y="301854"/>
                  <a:pt x="472872" y="302599"/>
                  <a:pt x="472398" y="303521"/>
                </a:cubicBezTo>
                <a:cubicBezTo>
                  <a:pt x="471924" y="304442"/>
                  <a:pt x="471449" y="304952"/>
                  <a:pt x="470975" y="305050"/>
                </a:cubicBezTo>
                <a:cubicBezTo>
                  <a:pt x="471014" y="305500"/>
                  <a:pt x="471172" y="305775"/>
                  <a:pt x="471449" y="305873"/>
                </a:cubicBezTo>
                <a:cubicBezTo>
                  <a:pt x="471726" y="305971"/>
                  <a:pt x="471884" y="306010"/>
                  <a:pt x="471924" y="305990"/>
                </a:cubicBezTo>
                <a:lnTo>
                  <a:pt x="505874" y="289960"/>
                </a:lnTo>
                <a:cubicBezTo>
                  <a:pt x="508203" y="288560"/>
                  <a:pt x="509704" y="287103"/>
                  <a:pt x="510375" y="285585"/>
                </a:cubicBezTo>
                <a:cubicBezTo>
                  <a:pt x="511046" y="284068"/>
                  <a:pt x="511125" y="282373"/>
                  <a:pt x="510612" y="280501"/>
                </a:cubicBezTo>
                <a:cubicBezTo>
                  <a:pt x="511086" y="278629"/>
                  <a:pt x="511322" y="276934"/>
                  <a:pt x="511322" y="275417"/>
                </a:cubicBezTo>
                <a:cubicBezTo>
                  <a:pt x="511322" y="273900"/>
                  <a:pt x="511085" y="272442"/>
                  <a:pt x="510612" y="271043"/>
                </a:cubicBezTo>
                <a:cubicBezTo>
                  <a:pt x="510631" y="270077"/>
                  <a:pt x="510592" y="269171"/>
                  <a:pt x="510493" y="268323"/>
                </a:cubicBezTo>
                <a:cubicBezTo>
                  <a:pt x="510394" y="267476"/>
                  <a:pt x="510118" y="266806"/>
                  <a:pt x="509664" y="266313"/>
                </a:cubicBezTo>
                <a:close/>
                <a:moveTo>
                  <a:pt x="658623" y="265841"/>
                </a:moveTo>
                <a:cubicBezTo>
                  <a:pt x="657679" y="265841"/>
                  <a:pt x="656735" y="266313"/>
                  <a:pt x="655791" y="267259"/>
                </a:cubicBezTo>
                <a:cubicBezTo>
                  <a:pt x="653412" y="271043"/>
                  <a:pt x="650384" y="274353"/>
                  <a:pt x="646706" y="277191"/>
                </a:cubicBezTo>
                <a:cubicBezTo>
                  <a:pt x="643030" y="280028"/>
                  <a:pt x="638822" y="282393"/>
                  <a:pt x="634083" y="284284"/>
                </a:cubicBezTo>
                <a:cubicBezTo>
                  <a:pt x="630740" y="287024"/>
                  <a:pt x="627279" y="289349"/>
                  <a:pt x="623701" y="291260"/>
                </a:cubicBezTo>
                <a:cubicBezTo>
                  <a:pt x="620122" y="293170"/>
                  <a:pt x="616661" y="295258"/>
                  <a:pt x="613318" y="297522"/>
                </a:cubicBezTo>
                <a:lnTo>
                  <a:pt x="552042" y="343623"/>
                </a:lnTo>
                <a:cubicBezTo>
                  <a:pt x="548493" y="346959"/>
                  <a:pt x="545708" y="350652"/>
                  <a:pt x="543688" y="354702"/>
                </a:cubicBezTo>
                <a:cubicBezTo>
                  <a:pt x="541668" y="358752"/>
                  <a:pt x="539119" y="362922"/>
                  <a:pt x="536040" y="367214"/>
                </a:cubicBezTo>
                <a:lnTo>
                  <a:pt x="536981" y="367214"/>
                </a:lnTo>
                <a:cubicBezTo>
                  <a:pt x="541688" y="367214"/>
                  <a:pt x="545453" y="366269"/>
                  <a:pt x="548277" y="364379"/>
                </a:cubicBezTo>
                <a:cubicBezTo>
                  <a:pt x="551003" y="363848"/>
                  <a:pt x="553317" y="363021"/>
                  <a:pt x="555219" y="361899"/>
                </a:cubicBezTo>
                <a:cubicBezTo>
                  <a:pt x="557121" y="360777"/>
                  <a:pt x="559200" y="359714"/>
                  <a:pt x="561455" y="358710"/>
                </a:cubicBezTo>
                <a:cubicBezTo>
                  <a:pt x="565299" y="356762"/>
                  <a:pt x="569379" y="354756"/>
                  <a:pt x="573695" y="352693"/>
                </a:cubicBezTo>
                <a:cubicBezTo>
                  <a:pt x="578011" y="350629"/>
                  <a:pt x="582095" y="348862"/>
                  <a:pt x="585947" y="347391"/>
                </a:cubicBezTo>
                <a:cubicBezTo>
                  <a:pt x="593498" y="345507"/>
                  <a:pt x="600104" y="342682"/>
                  <a:pt x="605767" y="338915"/>
                </a:cubicBezTo>
                <a:cubicBezTo>
                  <a:pt x="611372" y="337109"/>
                  <a:pt x="616681" y="335540"/>
                  <a:pt x="621695" y="334206"/>
                </a:cubicBezTo>
                <a:cubicBezTo>
                  <a:pt x="626709" y="332872"/>
                  <a:pt x="631782" y="331302"/>
                  <a:pt x="636914" y="329497"/>
                </a:cubicBezTo>
                <a:cubicBezTo>
                  <a:pt x="640729" y="327633"/>
                  <a:pt x="644898" y="325945"/>
                  <a:pt x="649420" y="324435"/>
                </a:cubicBezTo>
                <a:cubicBezTo>
                  <a:pt x="653943" y="322924"/>
                  <a:pt x="658583" y="321472"/>
                  <a:pt x="663342" y="320079"/>
                </a:cubicBezTo>
                <a:lnTo>
                  <a:pt x="663342" y="320105"/>
                </a:lnTo>
                <a:cubicBezTo>
                  <a:pt x="668965" y="318752"/>
                  <a:pt x="674471" y="317694"/>
                  <a:pt x="679859" y="316929"/>
                </a:cubicBezTo>
                <a:cubicBezTo>
                  <a:pt x="685247" y="316165"/>
                  <a:pt x="690752" y="315341"/>
                  <a:pt x="696376" y="314459"/>
                </a:cubicBezTo>
                <a:lnTo>
                  <a:pt x="700151" y="312577"/>
                </a:lnTo>
                <a:cubicBezTo>
                  <a:pt x="699719" y="312009"/>
                  <a:pt x="699404" y="311264"/>
                  <a:pt x="699208" y="310342"/>
                </a:cubicBezTo>
                <a:cubicBezTo>
                  <a:pt x="699011" y="309421"/>
                  <a:pt x="698696" y="308911"/>
                  <a:pt x="698264" y="308813"/>
                </a:cubicBezTo>
                <a:cubicBezTo>
                  <a:pt x="693092" y="306305"/>
                  <a:pt x="688570" y="302850"/>
                  <a:pt x="684696" y="298450"/>
                </a:cubicBezTo>
                <a:cubicBezTo>
                  <a:pt x="680822" y="294050"/>
                  <a:pt x="677479" y="289643"/>
                  <a:pt x="674668" y="285230"/>
                </a:cubicBezTo>
                <a:cubicBezTo>
                  <a:pt x="672288" y="282826"/>
                  <a:pt x="669968" y="280068"/>
                  <a:pt x="667707" y="276954"/>
                </a:cubicBezTo>
                <a:cubicBezTo>
                  <a:pt x="665446" y="273841"/>
                  <a:pt x="663361" y="270609"/>
                  <a:pt x="661454" y="267259"/>
                </a:cubicBezTo>
                <a:cubicBezTo>
                  <a:pt x="660510" y="266313"/>
                  <a:pt x="659566" y="265841"/>
                  <a:pt x="658623" y="265841"/>
                </a:cubicBezTo>
                <a:close/>
                <a:moveTo>
                  <a:pt x="490630" y="240240"/>
                </a:moveTo>
                <a:cubicBezTo>
                  <a:pt x="485057" y="240339"/>
                  <a:pt x="479437" y="240853"/>
                  <a:pt x="473769" y="241782"/>
                </a:cubicBezTo>
                <a:cubicBezTo>
                  <a:pt x="474724" y="241801"/>
                  <a:pt x="475621" y="241999"/>
                  <a:pt x="476460" y="242374"/>
                </a:cubicBezTo>
                <a:cubicBezTo>
                  <a:pt x="477298" y="242750"/>
                  <a:pt x="477961" y="243185"/>
                  <a:pt x="478449" y="243679"/>
                </a:cubicBezTo>
                <a:lnTo>
                  <a:pt x="486939" y="243679"/>
                </a:lnTo>
                <a:cubicBezTo>
                  <a:pt x="488886" y="244173"/>
                  <a:pt x="490895" y="244607"/>
                  <a:pt x="492968" y="244983"/>
                </a:cubicBezTo>
                <a:cubicBezTo>
                  <a:pt x="495041" y="245358"/>
                  <a:pt x="496822" y="245556"/>
                  <a:pt x="498312" y="245576"/>
                </a:cubicBezTo>
                <a:cubicBezTo>
                  <a:pt x="500204" y="245615"/>
                  <a:pt x="501860" y="245299"/>
                  <a:pt x="503280" y="244627"/>
                </a:cubicBezTo>
                <a:cubicBezTo>
                  <a:pt x="504699" y="243955"/>
                  <a:pt x="505882" y="242691"/>
                  <a:pt x="506829" y="240833"/>
                </a:cubicBezTo>
                <a:cubicBezTo>
                  <a:pt x="501603" y="240339"/>
                  <a:pt x="496203" y="240141"/>
                  <a:pt x="490630" y="240240"/>
                </a:cubicBezTo>
                <a:close/>
                <a:moveTo>
                  <a:pt x="616161" y="222078"/>
                </a:moveTo>
                <a:lnTo>
                  <a:pt x="606720" y="225853"/>
                </a:lnTo>
                <a:cubicBezTo>
                  <a:pt x="603396" y="227681"/>
                  <a:pt x="599895" y="229214"/>
                  <a:pt x="596216" y="230450"/>
                </a:cubicBezTo>
                <a:cubicBezTo>
                  <a:pt x="592538" y="231687"/>
                  <a:pt x="588801" y="232980"/>
                  <a:pt x="585005" y="234328"/>
                </a:cubicBezTo>
                <a:cubicBezTo>
                  <a:pt x="583608" y="234328"/>
                  <a:pt x="582625" y="234790"/>
                  <a:pt x="582055" y="235717"/>
                </a:cubicBezTo>
                <a:cubicBezTo>
                  <a:pt x="581484" y="236643"/>
                  <a:pt x="581209" y="238032"/>
                  <a:pt x="581228" y="239884"/>
                </a:cubicBezTo>
                <a:cubicBezTo>
                  <a:pt x="581209" y="241842"/>
                  <a:pt x="581012" y="244092"/>
                  <a:pt x="580638" y="246634"/>
                </a:cubicBezTo>
                <a:cubicBezTo>
                  <a:pt x="580264" y="249175"/>
                  <a:pt x="579832" y="251644"/>
                  <a:pt x="579340" y="254040"/>
                </a:cubicBezTo>
                <a:cubicBezTo>
                  <a:pt x="579242" y="255967"/>
                  <a:pt x="579438" y="257315"/>
                  <a:pt x="579930" y="258082"/>
                </a:cubicBezTo>
                <a:cubicBezTo>
                  <a:pt x="580422" y="258850"/>
                  <a:pt x="581799" y="258756"/>
                  <a:pt x="584061" y="257801"/>
                </a:cubicBezTo>
                <a:lnTo>
                  <a:pt x="602943" y="256010"/>
                </a:lnTo>
                <a:cubicBezTo>
                  <a:pt x="603907" y="256050"/>
                  <a:pt x="605048" y="256445"/>
                  <a:pt x="606366" y="257196"/>
                </a:cubicBezTo>
                <a:cubicBezTo>
                  <a:pt x="607684" y="257947"/>
                  <a:pt x="609060" y="258816"/>
                  <a:pt x="610496" y="259805"/>
                </a:cubicBezTo>
                <a:cubicBezTo>
                  <a:pt x="614273" y="260747"/>
                  <a:pt x="617105" y="261689"/>
                  <a:pt x="618993" y="262630"/>
                </a:cubicBezTo>
                <a:cubicBezTo>
                  <a:pt x="620291" y="262650"/>
                  <a:pt x="621236" y="262611"/>
                  <a:pt x="621826" y="262513"/>
                </a:cubicBezTo>
                <a:cubicBezTo>
                  <a:pt x="622416" y="262415"/>
                  <a:pt x="623360" y="262140"/>
                  <a:pt x="624658" y="261688"/>
                </a:cubicBezTo>
                <a:cubicBezTo>
                  <a:pt x="627117" y="260648"/>
                  <a:pt x="629753" y="259426"/>
                  <a:pt x="632565" y="258024"/>
                </a:cubicBezTo>
                <a:cubicBezTo>
                  <a:pt x="635378" y="256623"/>
                  <a:pt x="637778" y="255635"/>
                  <a:pt x="639764" y="255062"/>
                </a:cubicBezTo>
                <a:cubicBezTo>
                  <a:pt x="642990" y="254212"/>
                  <a:pt x="644800" y="253303"/>
                  <a:pt x="645193" y="252334"/>
                </a:cubicBezTo>
                <a:cubicBezTo>
                  <a:pt x="645586" y="251366"/>
                  <a:pt x="645036" y="249746"/>
                  <a:pt x="643541" y="247473"/>
                </a:cubicBezTo>
                <a:lnTo>
                  <a:pt x="642597" y="246524"/>
                </a:lnTo>
                <a:cubicBezTo>
                  <a:pt x="641200" y="245140"/>
                  <a:pt x="639745" y="243877"/>
                  <a:pt x="638230" y="242733"/>
                </a:cubicBezTo>
                <a:cubicBezTo>
                  <a:pt x="636715" y="241589"/>
                  <a:pt x="635024" y="240331"/>
                  <a:pt x="633155" y="238958"/>
                </a:cubicBezTo>
                <a:cubicBezTo>
                  <a:pt x="631700" y="235804"/>
                  <a:pt x="629890" y="233043"/>
                  <a:pt x="627727" y="230675"/>
                </a:cubicBezTo>
                <a:cubicBezTo>
                  <a:pt x="625563" y="228308"/>
                  <a:pt x="623281" y="225757"/>
                  <a:pt x="620882" y="223022"/>
                </a:cubicBezTo>
                <a:cubicBezTo>
                  <a:pt x="620331" y="222570"/>
                  <a:pt x="619544" y="222295"/>
                  <a:pt x="618521" y="222196"/>
                </a:cubicBezTo>
                <a:cubicBezTo>
                  <a:pt x="617499" y="222098"/>
                  <a:pt x="616712" y="222059"/>
                  <a:pt x="616161" y="222078"/>
                </a:cubicBezTo>
                <a:close/>
                <a:moveTo>
                  <a:pt x="607664" y="222072"/>
                </a:moveTo>
                <a:cubicBezTo>
                  <a:pt x="604950" y="221367"/>
                  <a:pt x="600229" y="222072"/>
                  <a:pt x="593502" y="224188"/>
                </a:cubicBezTo>
                <a:cubicBezTo>
                  <a:pt x="586775" y="226303"/>
                  <a:pt x="582999" y="228419"/>
                  <a:pt x="582172" y="230534"/>
                </a:cubicBezTo>
                <a:lnTo>
                  <a:pt x="582172" y="231475"/>
                </a:lnTo>
                <a:cubicBezTo>
                  <a:pt x="586480" y="230025"/>
                  <a:pt x="590847" y="228458"/>
                  <a:pt x="595272" y="226773"/>
                </a:cubicBezTo>
                <a:cubicBezTo>
                  <a:pt x="599698" y="225089"/>
                  <a:pt x="603828" y="223522"/>
                  <a:pt x="607664" y="222072"/>
                </a:cubicBezTo>
                <a:close/>
                <a:moveTo>
                  <a:pt x="79681" y="215483"/>
                </a:moveTo>
                <a:lnTo>
                  <a:pt x="89111" y="218311"/>
                </a:lnTo>
                <a:lnTo>
                  <a:pt x="110799" y="226796"/>
                </a:lnTo>
                <a:cubicBezTo>
                  <a:pt x="113117" y="228173"/>
                  <a:pt x="115082" y="229430"/>
                  <a:pt x="116693" y="230568"/>
                </a:cubicBezTo>
                <a:cubicBezTo>
                  <a:pt x="118304" y="231707"/>
                  <a:pt x="119797" y="232960"/>
                  <a:pt x="121172" y="234328"/>
                </a:cubicBezTo>
                <a:cubicBezTo>
                  <a:pt x="123942" y="234810"/>
                  <a:pt x="126417" y="235466"/>
                  <a:pt x="128598" y="236295"/>
                </a:cubicBezTo>
                <a:cubicBezTo>
                  <a:pt x="130779" y="237125"/>
                  <a:pt x="133018" y="238013"/>
                  <a:pt x="135317" y="238958"/>
                </a:cubicBezTo>
                <a:cubicBezTo>
                  <a:pt x="140542" y="241241"/>
                  <a:pt x="145886" y="243288"/>
                  <a:pt x="151347" y="245098"/>
                </a:cubicBezTo>
                <a:cubicBezTo>
                  <a:pt x="156809" y="246909"/>
                  <a:pt x="162152" y="248949"/>
                  <a:pt x="167378" y="251219"/>
                </a:cubicBezTo>
                <a:cubicBezTo>
                  <a:pt x="172604" y="253629"/>
                  <a:pt x="177946" y="256102"/>
                  <a:pt x="183404" y="258638"/>
                </a:cubicBezTo>
                <a:cubicBezTo>
                  <a:pt x="188863" y="261173"/>
                  <a:pt x="194201" y="263417"/>
                  <a:pt x="199419" y="265367"/>
                </a:cubicBezTo>
                <a:cubicBezTo>
                  <a:pt x="204539" y="268126"/>
                  <a:pt x="209364" y="270412"/>
                  <a:pt x="213895" y="272225"/>
                </a:cubicBezTo>
                <a:cubicBezTo>
                  <a:pt x="218426" y="274038"/>
                  <a:pt x="223016" y="275851"/>
                  <a:pt x="227665" y="277664"/>
                </a:cubicBezTo>
                <a:cubicBezTo>
                  <a:pt x="233295" y="280935"/>
                  <a:pt x="238983" y="284087"/>
                  <a:pt x="244730" y="287122"/>
                </a:cubicBezTo>
                <a:cubicBezTo>
                  <a:pt x="250478" y="290157"/>
                  <a:pt x="256401" y="293310"/>
                  <a:pt x="262502" y="296581"/>
                </a:cubicBezTo>
                <a:lnTo>
                  <a:pt x="299312" y="324839"/>
                </a:lnTo>
                <a:cubicBezTo>
                  <a:pt x="301770" y="326196"/>
                  <a:pt x="303225" y="327730"/>
                  <a:pt x="303678" y="329441"/>
                </a:cubicBezTo>
                <a:cubicBezTo>
                  <a:pt x="304130" y="331153"/>
                  <a:pt x="302989" y="333395"/>
                  <a:pt x="300256" y="336169"/>
                </a:cubicBezTo>
                <a:cubicBezTo>
                  <a:pt x="298899" y="338097"/>
                  <a:pt x="297601" y="340142"/>
                  <a:pt x="296362" y="342306"/>
                </a:cubicBezTo>
                <a:cubicBezTo>
                  <a:pt x="295124" y="344470"/>
                  <a:pt x="293590" y="346515"/>
                  <a:pt x="291761" y="348443"/>
                </a:cubicBezTo>
                <a:lnTo>
                  <a:pt x="287985" y="351157"/>
                </a:lnTo>
                <a:lnTo>
                  <a:pt x="278546" y="361546"/>
                </a:lnTo>
                <a:cubicBezTo>
                  <a:pt x="277425" y="363455"/>
                  <a:pt x="275419" y="364833"/>
                  <a:pt x="272529" y="365680"/>
                </a:cubicBezTo>
                <a:cubicBezTo>
                  <a:pt x="269638" y="366526"/>
                  <a:pt x="266924" y="366723"/>
                  <a:pt x="264387" y="366270"/>
                </a:cubicBezTo>
                <a:cubicBezTo>
                  <a:pt x="263896" y="365817"/>
                  <a:pt x="263228" y="365542"/>
                  <a:pt x="262385" y="365443"/>
                </a:cubicBezTo>
                <a:cubicBezTo>
                  <a:pt x="261541" y="365345"/>
                  <a:pt x="260638" y="365306"/>
                  <a:pt x="259677" y="365325"/>
                </a:cubicBezTo>
                <a:lnTo>
                  <a:pt x="261560" y="369104"/>
                </a:lnTo>
                <a:cubicBezTo>
                  <a:pt x="262659" y="370049"/>
                  <a:pt x="263287" y="370994"/>
                  <a:pt x="263444" y="371939"/>
                </a:cubicBezTo>
                <a:cubicBezTo>
                  <a:pt x="262973" y="371959"/>
                  <a:pt x="262502" y="371919"/>
                  <a:pt x="262031" y="371821"/>
                </a:cubicBezTo>
                <a:cubicBezTo>
                  <a:pt x="261560" y="371722"/>
                  <a:pt x="261090" y="371447"/>
                  <a:pt x="260619" y="370994"/>
                </a:cubicBezTo>
                <a:lnTo>
                  <a:pt x="257794" y="369104"/>
                </a:lnTo>
                <a:cubicBezTo>
                  <a:pt x="256048" y="366762"/>
                  <a:pt x="254362" y="365306"/>
                  <a:pt x="252733" y="364735"/>
                </a:cubicBezTo>
                <a:cubicBezTo>
                  <a:pt x="251105" y="364164"/>
                  <a:pt x="248712" y="364361"/>
                  <a:pt x="245554" y="365325"/>
                </a:cubicBezTo>
                <a:cubicBezTo>
                  <a:pt x="243200" y="365758"/>
                  <a:pt x="241082" y="365601"/>
                  <a:pt x="239199" y="364853"/>
                </a:cubicBezTo>
                <a:cubicBezTo>
                  <a:pt x="237316" y="364105"/>
                  <a:pt x="235668" y="363003"/>
                  <a:pt x="234256" y="361546"/>
                </a:cubicBezTo>
                <a:lnTo>
                  <a:pt x="224840" y="351157"/>
                </a:lnTo>
                <a:cubicBezTo>
                  <a:pt x="223899" y="350357"/>
                  <a:pt x="222957" y="350076"/>
                  <a:pt x="222016" y="350316"/>
                </a:cubicBezTo>
                <a:cubicBezTo>
                  <a:pt x="218759" y="350259"/>
                  <a:pt x="215621" y="350372"/>
                  <a:pt x="212600" y="350656"/>
                </a:cubicBezTo>
                <a:cubicBezTo>
                  <a:pt x="209580" y="350940"/>
                  <a:pt x="206441" y="351735"/>
                  <a:pt x="203185" y="353041"/>
                </a:cubicBezTo>
                <a:cubicBezTo>
                  <a:pt x="199066" y="353553"/>
                  <a:pt x="195300" y="354419"/>
                  <a:pt x="191886" y="355639"/>
                </a:cubicBezTo>
                <a:cubicBezTo>
                  <a:pt x="188472" y="356860"/>
                  <a:pt x="184703" y="358199"/>
                  <a:pt x="180580" y="359655"/>
                </a:cubicBezTo>
                <a:lnTo>
                  <a:pt x="156062" y="370993"/>
                </a:lnTo>
                <a:cubicBezTo>
                  <a:pt x="153194" y="373316"/>
                  <a:pt x="149972" y="375520"/>
                  <a:pt x="146397" y="377606"/>
                </a:cubicBezTo>
                <a:cubicBezTo>
                  <a:pt x="142821" y="379693"/>
                  <a:pt x="139128" y="381898"/>
                  <a:pt x="135317" y="384220"/>
                </a:cubicBezTo>
                <a:lnTo>
                  <a:pt x="121172" y="391779"/>
                </a:lnTo>
                <a:cubicBezTo>
                  <a:pt x="119208" y="393609"/>
                  <a:pt x="117007" y="395145"/>
                  <a:pt x="114571" y="396385"/>
                </a:cubicBezTo>
                <a:cubicBezTo>
                  <a:pt x="112135" y="397625"/>
                  <a:pt x="109935" y="398924"/>
                  <a:pt x="107971" y="400282"/>
                </a:cubicBezTo>
                <a:cubicBezTo>
                  <a:pt x="107047" y="400302"/>
                  <a:pt x="106301" y="400499"/>
                  <a:pt x="105731" y="400873"/>
                </a:cubicBezTo>
                <a:cubicBezTo>
                  <a:pt x="105161" y="401247"/>
                  <a:pt x="104650" y="401680"/>
                  <a:pt x="104199" y="402172"/>
                </a:cubicBezTo>
                <a:cubicBezTo>
                  <a:pt x="97676" y="405616"/>
                  <a:pt x="91390" y="409816"/>
                  <a:pt x="85339" y="414772"/>
                </a:cubicBezTo>
                <a:cubicBezTo>
                  <a:pt x="79288" y="419728"/>
                  <a:pt x="73002" y="424618"/>
                  <a:pt x="66480" y="429440"/>
                </a:cubicBezTo>
                <a:cubicBezTo>
                  <a:pt x="62590" y="432662"/>
                  <a:pt x="58582" y="435889"/>
                  <a:pt x="54457" y="439122"/>
                </a:cubicBezTo>
                <a:cubicBezTo>
                  <a:pt x="50331" y="442355"/>
                  <a:pt x="46795" y="446064"/>
                  <a:pt x="43848" y="450248"/>
                </a:cubicBezTo>
                <a:cubicBezTo>
                  <a:pt x="41569" y="451767"/>
                  <a:pt x="39762" y="453464"/>
                  <a:pt x="38426" y="455338"/>
                </a:cubicBezTo>
                <a:cubicBezTo>
                  <a:pt x="37090" y="457211"/>
                  <a:pt x="35754" y="458669"/>
                  <a:pt x="34419" y="459711"/>
                </a:cubicBezTo>
                <a:cubicBezTo>
                  <a:pt x="34576" y="460649"/>
                  <a:pt x="34261" y="461587"/>
                  <a:pt x="33476" y="462525"/>
                </a:cubicBezTo>
                <a:cubicBezTo>
                  <a:pt x="38348" y="462525"/>
                  <a:pt x="42748" y="461587"/>
                  <a:pt x="46677" y="459711"/>
                </a:cubicBezTo>
                <a:lnTo>
                  <a:pt x="73080" y="450260"/>
                </a:lnTo>
                <a:lnTo>
                  <a:pt x="96655" y="446508"/>
                </a:lnTo>
                <a:cubicBezTo>
                  <a:pt x="106478" y="444295"/>
                  <a:pt x="116064" y="443268"/>
                  <a:pt x="125416" y="443428"/>
                </a:cubicBezTo>
                <a:cubicBezTo>
                  <a:pt x="134767" y="443588"/>
                  <a:pt x="144354" y="443985"/>
                  <a:pt x="154176" y="444619"/>
                </a:cubicBezTo>
                <a:cubicBezTo>
                  <a:pt x="154667" y="444639"/>
                  <a:pt x="155099" y="444599"/>
                  <a:pt x="155473" y="444501"/>
                </a:cubicBezTo>
                <a:cubicBezTo>
                  <a:pt x="155846" y="444401"/>
                  <a:pt x="156043" y="444124"/>
                  <a:pt x="156062" y="443668"/>
                </a:cubicBezTo>
                <a:cubicBezTo>
                  <a:pt x="165865" y="442716"/>
                  <a:pt x="175253" y="442241"/>
                  <a:pt x="184225" y="442241"/>
                </a:cubicBezTo>
                <a:cubicBezTo>
                  <a:pt x="193197" y="442241"/>
                  <a:pt x="202342" y="442716"/>
                  <a:pt x="211659" y="443668"/>
                </a:cubicBezTo>
                <a:cubicBezTo>
                  <a:pt x="216327" y="443689"/>
                  <a:pt x="220643" y="444592"/>
                  <a:pt x="224605" y="446378"/>
                </a:cubicBezTo>
                <a:cubicBezTo>
                  <a:pt x="228567" y="448164"/>
                  <a:pt x="232412" y="450708"/>
                  <a:pt x="236139" y="454011"/>
                </a:cubicBezTo>
                <a:cubicBezTo>
                  <a:pt x="240768" y="457293"/>
                  <a:pt x="244456" y="461050"/>
                  <a:pt x="247202" y="465283"/>
                </a:cubicBezTo>
                <a:cubicBezTo>
                  <a:pt x="249948" y="469515"/>
                  <a:pt x="252223" y="474230"/>
                  <a:pt x="254028" y="479427"/>
                </a:cubicBezTo>
                <a:cubicBezTo>
                  <a:pt x="256421" y="484644"/>
                  <a:pt x="258461" y="490039"/>
                  <a:pt x="260148" y="495611"/>
                </a:cubicBezTo>
                <a:cubicBezTo>
                  <a:pt x="261835" y="501183"/>
                  <a:pt x="262933" y="506813"/>
                  <a:pt x="263444" y="512503"/>
                </a:cubicBezTo>
                <a:lnTo>
                  <a:pt x="263444" y="566154"/>
                </a:lnTo>
                <a:cubicBezTo>
                  <a:pt x="263404" y="571360"/>
                  <a:pt x="263247" y="576742"/>
                  <a:pt x="262973" y="582302"/>
                </a:cubicBezTo>
                <a:cubicBezTo>
                  <a:pt x="262698" y="587862"/>
                  <a:pt x="262541" y="593480"/>
                  <a:pt x="262502" y="599158"/>
                </a:cubicBezTo>
                <a:cubicBezTo>
                  <a:pt x="262423" y="602046"/>
                  <a:pt x="262109" y="605228"/>
                  <a:pt x="261560" y="608705"/>
                </a:cubicBezTo>
                <a:cubicBezTo>
                  <a:pt x="261011" y="612183"/>
                  <a:pt x="260697" y="615601"/>
                  <a:pt x="260619" y="618960"/>
                </a:cubicBezTo>
                <a:cubicBezTo>
                  <a:pt x="261540" y="618076"/>
                  <a:pt x="262286" y="617487"/>
                  <a:pt x="262855" y="617192"/>
                </a:cubicBezTo>
                <a:cubicBezTo>
                  <a:pt x="263424" y="616897"/>
                  <a:pt x="263935" y="616544"/>
                  <a:pt x="264387" y="616131"/>
                </a:cubicBezTo>
                <a:cubicBezTo>
                  <a:pt x="269953" y="611829"/>
                  <a:pt x="275105" y="607468"/>
                  <a:pt x="279844" y="603047"/>
                </a:cubicBezTo>
                <a:cubicBezTo>
                  <a:pt x="284583" y="598627"/>
                  <a:pt x="289499" y="594502"/>
                  <a:pt x="294593" y="590671"/>
                </a:cubicBezTo>
                <a:cubicBezTo>
                  <a:pt x="298840" y="586860"/>
                  <a:pt x="303088" y="583166"/>
                  <a:pt x="307335" y="579591"/>
                </a:cubicBezTo>
                <a:cubicBezTo>
                  <a:pt x="311583" y="576015"/>
                  <a:pt x="315831" y="572794"/>
                  <a:pt x="320078" y="569925"/>
                </a:cubicBezTo>
                <a:cubicBezTo>
                  <a:pt x="328121" y="562400"/>
                  <a:pt x="336341" y="555056"/>
                  <a:pt x="344738" y="547893"/>
                </a:cubicBezTo>
                <a:cubicBezTo>
                  <a:pt x="353135" y="540730"/>
                  <a:pt x="361590" y="533641"/>
                  <a:pt x="370105" y="526625"/>
                </a:cubicBezTo>
                <a:cubicBezTo>
                  <a:pt x="374411" y="522359"/>
                  <a:pt x="379000" y="517964"/>
                  <a:pt x="383873" y="513441"/>
                </a:cubicBezTo>
                <a:cubicBezTo>
                  <a:pt x="388746" y="508919"/>
                  <a:pt x="393558" y="504511"/>
                  <a:pt x="398308" y="500218"/>
                </a:cubicBezTo>
                <a:cubicBezTo>
                  <a:pt x="400196" y="498721"/>
                  <a:pt x="402138" y="496989"/>
                  <a:pt x="404137" y="495020"/>
                </a:cubicBezTo>
                <a:cubicBezTo>
                  <a:pt x="406136" y="493051"/>
                  <a:pt x="408302" y="491318"/>
                  <a:pt x="410636" y="489822"/>
                </a:cubicBezTo>
                <a:lnTo>
                  <a:pt x="414369" y="487932"/>
                </a:lnTo>
                <a:lnTo>
                  <a:pt x="415290" y="487932"/>
                </a:lnTo>
                <a:lnTo>
                  <a:pt x="412852" y="493579"/>
                </a:lnTo>
                <a:cubicBezTo>
                  <a:pt x="412094" y="495471"/>
                  <a:pt x="411044" y="497362"/>
                  <a:pt x="409703" y="499254"/>
                </a:cubicBezTo>
                <a:cubicBezTo>
                  <a:pt x="406083" y="503984"/>
                  <a:pt x="402920" y="508713"/>
                  <a:pt x="400214" y="513442"/>
                </a:cubicBezTo>
                <a:cubicBezTo>
                  <a:pt x="399222" y="514960"/>
                  <a:pt x="398115" y="516654"/>
                  <a:pt x="396893" y="518524"/>
                </a:cubicBezTo>
                <a:cubicBezTo>
                  <a:pt x="395671" y="520393"/>
                  <a:pt x="394572" y="521846"/>
                  <a:pt x="393598" y="522881"/>
                </a:cubicBezTo>
                <a:cubicBezTo>
                  <a:pt x="391786" y="524870"/>
                  <a:pt x="390032" y="527210"/>
                  <a:pt x="388338" y="529901"/>
                </a:cubicBezTo>
                <a:cubicBezTo>
                  <a:pt x="386643" y="532592"/>
                  <a:pt x="384656" y="534932"/>
                  <a:pt x="382376" y="536921"/>
                </a:cubicBezTo>
                <a:cubicBezTo>
                  <a:pt x="380980" y="539711"/>
                  <a:pt x="379525" y="542383"/>
                  <a:pt x="378010" y="544937"/>
                </a:cubicBezTo>
                <a:cubicBezTo>
                  <a:pt x="376496" y="547491"/>
                  <a:pt x="374805" y="550162"/>
                  <a:pt x="372937" y="552952"/>
                </a:cubicBezTo>
                <a:lnTo>
                  <a:pt x="360666" y="573697"/>
                </a:lnTo>
                <a:cubicBezTo>
                  <a:pt x="359211" y="576055"/>
                  <a:pt x="357638" y="578412"/>
                  <a:pt x="355947" y="580770"/>
                </a:cubicBezTo>
                <a:cubicBezTo>
                  <a:pt x="354256" y="583127"/>
                  <a:pt x="352682" y="585485"/>
                  <a:pt x="351227" y="587842"/>
                </a:cubicBezTo>
                <a:cubicBezTo>
                  <a:pt x="349831" y="589728"/>
                  <a:pt x="348612" y="591614"/>
                  <a:pt x="347569" y="593500"/>
                </a:cubicBezTo>
                <a:cubicBezTo>
                  <a:pt x="346527" y="595386"/>
                  <a:pt x="345544" y="597272"/>
                  <a:pt x="344620" y="599158"/>
                </a:cubicBezTo>
                <a:cubicBezTo>
                  <a:pt x="343224" y="601476"/>
                  <a:pt x="341768" y="603676"/>
                  <a:pt x="340254" y="605759"/>
                </a:cubicBezTo>
                <a:cubicBezTo>
                  <a:pt x="338740" y="607841"/>
                  <a:pt x="337049" y="610041"/>
                  <a:pt x="335181" y="612359"/>
                </a:cubicBezTo>
                <a:lnTo>
                  <a:pt x="327629" y="624618"/>
                </a:lnTo>
                <a:cubicBezTo>
                  <a:pt x="325761" y="626543"/>
                  <a:pt x="324070" y="628587"/>
                  <a:pt x="322556" y="630747"/>
                </a:cubicBezTo>
                <a:cubicBezTo>
                  <a:pt x="321042" y="632908"/>
                  <a:pt x="319586" y="634951"/>
                  <a:pt x="318190" y="636877"/>
                </a:cubicBezTo>
                <a:cubicBezTo>
                  <a:pt x="315850" y="639706"/>
                  <a:pt x="313687" y="642535"/>
                  <a:pt x="311701" y="645364"/>
                </a:cubicBezTo>
                <a:cubicBezTo>
                  <a:pt x="309715" y="648192"/>
                  <a:pt x="307787" y="651021"/>
                  <a:pt x="305919" y="653850"/>
                </a:cubicBezTo>
                <a:cubicBezTo>
                  <a:pt x="304936" y="655658"/>
                  <a:pt x="303835" y="657229"/>
                  <a:pt x="302616" y="658565"/>
                </a:cubicBezTo>
                <a:cubicBezTo>
                  <a:pt x="301397" y="659901"/>
                  <a:pt x="300295" y="661473"/>
                  <a:pt x="299312" y="663280"/>
                </a:cubicBezTo>
                <a:cubicBezTo>
                  <a:pt x="294258" y="668506"/>
                  <a:pt x="289499" y="673849"/>
                  <a:pt x="285035" y="679311"/>
                </a:cubicBezTo>
                <a:cubicBezTo>
                  <a:pt x="280571" y="684772"/>
                  <a:pt x="275577" y="690116"/>
                  <a:pt x="270051" y="695341"/>
                </a:cubicBezTo>
                <a:cubicBezTo>
                  <a:pt x="259680" y="707443"/>
                  <a:pt x="248376" y="719073"/>
                  <a:pt x="236139" y="730231"/>
                </a:cubicBezTo>
                <a:cubicBezTo>
                  <a:pt x="232216" y="734003"/>
                  <a:pt x="227822" y="736832"/>
                  <a:pt x="222957" y="738718"/>
                </a:cubicBezTo>
                <a:cubicBezTo>
                  <a:pt x="222977" y="738757"/>
                  <a:pt x="222938" y="738915"/>
                  <a:pt x="222840" y="739190"/>
                </a:cubicBezTo>
                <a:cubicBezTo>
                  <a:pt x="222742" y="739465"/>
                  <a:pt x="222467" y="739622"/>
                  <a:pt x="222016" y="739661"/>
                </a:cubicBezTo>
                <a:lnTo>
                  <a:pt x="210717" y="736832"/>
                </a:lnTo>
                <a:cubicBezTo>
                  <a:pt x="210149" y="736773"/>
                  <a:pt x="209168" y="736655"/>
                  <a:pt x="207775" y="736478"/>
                </a:cubicBezTo>
                <a:cubicBezTo>
                  <a:pt x="206382" y="736302"/>
                  <a:pt x="205166" y="736419"/>
                  <a:pt x="204126" y="736832"/>
                </a:cubicBezTo>
                <a:cubicBezTo>
                  <a:pt x="199615" y="737363"/>
                  <a:pt x="196163" y="737245"/>
                  <a:pt x="193770" y="736478"/>
                </a:cubicBezTo>
                <a:cubicBezTo>
                  <a:pt x="191377" y="735712"/>
                  <a:pt x="188866" y="733944"/>
                  <a:pt x="186237" y="731174"/>
                </a:cubicBezTo>
                <a:cubicBezTo>
                  <a:pt x="185236" y="729760"/>
                  <a:pt x="183939" y="728345"/>
                  <a:pt x="182348" y="726931"/>
                </a:cubicBezTo>
                <a:cubicBezTo>
                  <a:pt x="180756" y="725516"/>
                  <a:pt x="179224" y="724102"/>
                  <a:pt x="177751" y="722688"/>
                </a:cubicBezTo>
                <a:lnTo>
                  <a:pt x="174922" y="722688"/>
                </a:lnTo>
                <a:cubicBezTo>
                  <a:pt x="169264" y="723630"/>
                  <a:pt x="166435" y="721744"/>
                  <a:pt x="166435" y="717030"/>
                </a:cubicBezTo>
                <a:cubicBezTo>
                  <a:pt x="165649" y="713415"/>
                  <a:pt x="165335" y="710272"/>
                  <a:pt x="165492" y="707600"/>
                </a:cubicBezTo>
                <a:cubicBezTo>
                  <a:pt x="166022" y="703337"/>
                  <a:pt x="166847" y="698897"/>
                  <a:pt x="167967" y="694280"/>
                </a:cubicBezTo>
                <a:cubicBezTo>
                  <a:pt x="169087" y="689664"/>
                  <a:pt x="170148" y="684988"/>
                  <a:pt x="171150" y="680254"/>
                </a:cubicBezTo>
                <a:lnTo>
                  <a:pt x="175865" y="657622"/>
                </a:lnTo>
                <a:cubicBezTo>
                  <a:pt x="177908" y="645521"/>
                  <a:pt x="179479" y="632948"/>
                  <a:pt x="180580" y="619903"/>
                </a:cubicBezTo>
                <a:cubicBezTo>
                  <a:pt x="181405" y="610454"/>
                  <a:pt x="182112" y="600828"/>
                  <a:pt x="182701" y="591025"/>
                </a:cubicBezTo>
                <a:cubicBezTo>
                  <a:pt x="183291" y="581222"/>
                  <a:pt x="184469" y="571360"/>
                  <a:pt x="186237" y="561439"/>
                </a:cubicBezTo>
                <a:cubicBezTo>
                  <a:pt x="187061" y="552464"/>
                  <a:pt x="187296" y="543559"/>
                  <a:pt x="186943" y="534723"/>
                </a:cubicBezTo>
                <a:cubicBezTo>
                  <a:pt x="186590" y="525887"/>
                  <a:pt x="186355" y="517217"/>
                  <a:pt x="186237" y="508713"/>
                </a:cubicBezTo>
                <a:cubicBezTo>
                  <a:pt x="186316" y="504456"/>
                  <a:pt x="185923" y="500200"/>
                  <a:pt x="185059" y="495944"/>
                </a:cubicBezTo>
                <a:cubicBezTo>
                  <a:pt x="184194" y="491687"/>
                  <a:pt x="182387" y="487431"/>
                  <a:pt x="179637" y="483175"/>
                </a:cubicBezTo>
                <a:cubicBezTo>
                  <a:pt x="178261" y="481255"/>
                  <a:pt x="176768" y="479220"/>
                  <a:pt x="175157" y="477069"/>
                </a:cubicBezTo>
                <a:cubicBezTo>
                  <a:pt x="173547" y="474918"/>
                  <a:pt x="171582" y="472885"/>
                  <a:pt x="169264" y="470970"/>
                </a:cubicBezTo>
                <a:lnTo>
                  <a:pt x="166435" y="470970"/>
                </a:lnTo>
                <a:cubicBezTo>
                  <a:pt x="162742" y="470501"/>
                  <a:pt x="159284" y="470266"/>
                  <a:pt x="156062" y="470266"/>
                </a:cubicBezTo>
                <a:cubicBezTo>
                  <a:pt x="152840" y="470266"/>
                  <a:pt x="149383" y="470501"/>
                  <a:pt x="145690" y="470970"/>
                </a:cubicBezTo>
                <a:cubicBezTo>
                  <a:pt x="142389" y="471048"/>
                  <a:pt x="139088" y="471361"/>
                  <a:pt x="135788" y="471908"/>
                </a:cubicBezTo>
                <a:cubicBezTo>
                  <a:pt x="132488" y="472455"/>
                  <a:pt x="129187" y="472768"/>
                  <a:pt x="125887" y="472846"/>
                </a:cubicBezTo>
                <a:lnTo>
                  <a:pt x="111742" y="476599"/>
                </a:lnTo>
                <a:cubicBezTo>
                  <a:pt x="109817" y="477127"/>
                  <a:pt x="107774" y="477713"/>
                  <a:pt x="105613" y="478359"/>
                </a:cubicBezTo>
                <a:cubicBezTo>
                  <a:pt x="103452" y="479004"/>
                  <a:pt x="101409" y="479356"/>
                  <a:pt x="99484" y="479414"/>
                </a:cubicBezTo>
                <a:cubicBezTo>
                  <a:pt x="98050" y="479844"/>
                  <a:pt x="96674" y="480157"/>
                  <a:pt x="95358" y="480352"/>
                </a:cubicBezTo>
                <a:cubicBezTo>
                  <a:pt x="94042" y="480548"/>
                  <a:pt x="92903" y="480861"/>
                  <a:pt x="91940" y="481291"/>
                </a:cubicBezTo>
                <a:cubicBezTo>
                  <a:pt x="89622" y="481759"/>
                  <a:pt x="87657" y="482231"/>
                  <a:pt x="86046" y="482706"/>
                </a:cubicBezTo>
                <a:cubicBezTo>
                  <a:pt x="84435" y="483182"/>
                  <a:pt x="82942" y="483664"/>
                  <a:pt x="81567" y="484152"/>
                </a:cubicBezTo>
                <a:cubicBezTo>
                  <a:pt x="78758" y="485550"/>
                  <a:pt x="76125" y="486534"/>
                  <a:pt x="73670" y="487105"/>
                </a:cubicBezTo>
                <a:cubicBezTo>
                  <a:pt x="71214" y="487676"/>
                  <a:pt x="68817" y="487952"/>
                  <a:pt x="66480" y="487932"/>
                </a:cubicBezTo>
                <a:cubicBezTo>
                  <a:pt x="58975" y="488562"/>
                  <a:pt x="51824" y="489192"/>
                  <a:pt x="45027" y="489822"/>
                </a:cubicBezTo>
                <a:cubicBezTo>
                  <a:pt x="38230" y="490452"/>
                  <a:pt x="31550" y="490137"/>
                  <a:pt x="24989" y="488877"/>
                </a:cubicBezTo>
                <a:cubicBezTo>
                  <a:pt x="20352" y="487912"/>
                  <a:pt x="16188" y="486534"/>
                  <a:pt x="12494" y="484742"/>
                </a:cubicBezTo>
                <a:cubicBezTo>
                  <a:pt x="8801" y="482951"/>
                  <a:pt x="5108" y="480864"/>
                  <a:pt x="1414" y="478482"/>
                </a:cubicBezTo>
                <a:cubicBezTo>
                  <a:pt x="471" y="477418"/>
                  <a:pt x="0" y="476001"/>
                  <a:pt x="0" y="474229"/>
                </a:cubicBezTo>
                <a:cubicBezTo>
                  <a:pt x="0" y="472457"/>
                  <a:pt x="471" y="471039"/>
                  <a:pt x="1414" y="469976"/>
                </a:cubicBezTo>
                <a:cubicBezTo>
                  <a:pt x="1925" y="469090"/>
                  <a:pt x="2789" y="468264"/>
                  <a:pt x="4008" y="467498"/>
                </a:cubicBezTo>
                <a:cubicBezTo>
                  <a:pt x="5226" y="466733"/>
                  <a:pt x="6561" y="465676"/>
                  <a:pt x="8015" y="464328"/>
                </a:cubicBezTo>
                <a:cubicBezTo>
                  <a:pt x="13653" y="460051"/>
                  <a:pt x="19351" y="455709"/>
                  <a:pt x="25107" y="451303"/>
                </a:cubicBezTo>
                <a:cubicBezTo>
                  <a:pt x="30863" y="446897"/>
                  <a:pt x="36795" y="442767"/>
                  <a:pt x="42905" y="438911"/>
                </a:cubicBezTo>
                <a:cubicBezTo>
                  <a:pt x="52394" y="431407"/>
                  <a:pt x="62177" y="424263"/>
                  <a:pt x="72255" y="417479"/>
                </a:cubicBezTo>
                <a:cubicBezTo>
                  <a:pt x="82333" y="410695"/>
                  <a:pt x="92353" y="404018"/>
                  <a:pt x="102313" y="397446"/>
                </a:cubicBezTo>
                <a:cubicBezTo>
                  <a:pt x="109915" y="392268"/>
                  <a:pt x="117813" y="387268"/>
                  <a:pt x="126005" y="382444"/>
                </a:cubicBezTo>
                <a:cubicBezTo>
                  <a:pt x="134197" y="377621"/>
                  <a:pt x="142330" y="372857"/>
                  <a:pt x="150404" y="368152"/>
                </a:cubicBezTo>
                <a:cubicBezTo>
                  <a:pt x="156102" y="364431"/>
                  <a:pt x="161916" y="361015"/>
                  <a:pt x="167849" y="357905"/>
                </a:cubicBezTo>
                <a:cubicBezTo>
                  <a:pt x="173782" y="354796"/>
                  <a:pt x="179597" y="351641"/>
                  <a:pt x="185294" y="348443"/>
                </a:cubicBezTo>
                <a:cubicBezTo>
                  <a:pt x="187590" y="347442"/>
                  <a:pt x="189827" y="346376"/>
                  <a:pt x="192004" y="345244"/>
                </a:cubicBezTo>
                <a:cubicBezTo>
                  <a:pt x="194182" y="344113"/>
                  <a:pt x="196653" y="343259"/>
                  <a:pt x="199419" y="342682"/>
                </a:cubicBezTo>
                <a:cubicBezTo>
                  <a:pt x="201734" y="341387"/>
                  <a:pt x="202989" y="340445"/>
                  <a:pt x="203185" y="339856"/>
                </a:cubicBezTo>
                <a:cubicBezTo>
                  <a:pt x="203381" y="339268"/>
                  <a:pt x="202754" y="338326"/>
                  <a:pt x="201302" y="337031"/>
                </a:cubicBezTo>
                <a:cubicBezTo>
                  <a:pt x="195103" y="329556"/>
                  <a:pt x="188666" y="322374"/>
                  <a:pt x="181990" y="315488"/>
                </a:cubicBezTo>
                <a:cubicBezTo>
                  <a:pt x="175313" y="308601"/>
                  <a:pt x="168871" y="301655"/>
                  <a:pt x="162663" y="294651"/>
                </a:cubicBezTo>
                <a:cubicBezTo>
                  <a:pt x="159481" y="291394"/>
                  <a:pt x="156652" y="288255"/>
                  <a:pt x="154176" y="285233"/>
                </a:cubicBezTo>
                <a:cubicBezTo>
                  <a:pt x="151701" y="282211"/>
                  <a:pt x="148872" y="279072"/>
                  <a:pt x="145690" y="275815"/>
                </a:cubicBezTo>
                <a:cubicBezTo>
                  <a:pt x="138617" y="267903"/>
                  <a:pt x="131073" y="260392"/>
                  <a:pt x="123058" y="253282"/>
                </a:cubicBezTo>
                <a:cubicBezTo>
                  <a:pt x="115043" y="246172"/>
                  <a:pt x="106556" y="238903"/>
                  <a:pt x="97598" y="231475"/>
                </a:cubicBezTo>
                <a:lnTo>
                  <a:pt x="79681" y="218311"/>
                </a:lnTo>
                <a:close/>
                <a:moveTo>
                  <a:pt x="630323" y="210765"/>
                </a:moveTo>
                <a:cubicBezTo>
                  <a:pt x="628926" y="211296"/>
                  <a:pt x="627471" y="211886"/>
                  <a:pt x="625956" y="212535"/>
                </a:cubicBezTo>
                <a:cubicBezTo>
                  <a:pt x="624442" y="213183"/>
                  <a:pt x="622750" y="213537"/>
                  <a:pt x="620882" y="213596"/>
                </a:cubicBezTo>
                <a:cubicBezTo>
                  <a:pt x="621334" y="213576"/>
                  <a:pt x="621610" y="213616"/>
                  <a:pt x="621708" y="213714"/>
                </a:cubicBezTo>
                <a:cubicBezTo>
                  <a:pt x="621806" y="213812"/>
                  <a:pt x="621846" y="214088"/>
                  <a:pt x="621826" y="214540"/>
                </a:cubicBezTo>
                <a:cubicBezTo>
                  <a:pt x="623222" y="214520"/>
                  <a:pt x="624678" y="214324"/>
                  <a:pt x="626192" y="213950"/>
                </a:cubicBezTo>
                <a:cubicBezTo>
                  <a:pt x="627707" y="213576"/>
                  <a:pt x="629398" y="213144"/>
                  <a:pt x="631267" y="212652"/>
                </a:cubicBezTo>
                <a:cubicBezTo>
                  <a:pt x="630815" y="212220"/>
                  <a:pt x="630539" y="211905"/>
                  <a:pt x="630441" y="211709"/>
                </a:cubicBezTo>
                <a:cubicBezTo>
                  <a:pt x="630343" y="211512"/>
                  <a:pt x="630303" y="211198"/>
                  <a:pt x="630323" y="210765"/>
                </a:cubicBezTo>
                <a:close/>
                <a:moveTo>
                  <a:pt x="501150" y="486"/>
                </a:moveTo>
                <a:cubicBezTo>
                  <a:pt x="504936" y="-319"/>
                  <a:pt x="508246" y="-123"/>
                  <a:pt x="511080" y="1076"/>
                </a:cubicBezTo>
                <a:cubicBezTo>
                  <a:pt x="513914" y="2274"/>
                  <a:pt x="516272" y="3649"/>
                  <a:pt x="518155" y="5201"/>
                </a:cubicBezTo>
                <a:cubicBezTo>
                  <a:pt x="524195" y="8836"/>
                  <a:pt x="529529" y="12647"/>
                  <a:pt x="534157" y="16635"/>
                </a:cubicBezTo>
                <a:cubicBezTo>
                  <a:pt x="538785" y="20623"/>
                  <a:pt x="543178" y="25613"/>
                  <a:pt x="547336" y="31605"/>
                </a:cubicBezTo>
                <a:cubicBezTo>
                  <a:pt x="552611" y="40087"/>
                  <a:pt x="557357" y="49174"/>
                  <a:pt x="561573" y="58866"/>
                </a:cubicBezTo>
                <a:cubicBezTo>
                  <a:pt x="565789" y="68558"/>
                  <a:pt x="568888" y="78614"/>
                  <a:pt x="570869" y="89034"/>
                </a:cubicBezTo>
                <a:cubicBezTo>
                  <a:pt x="572320" y="95109"/>
                  <a:pt x="573653" y="101125"/>
                  <a:pt x="574869" y="107082"/>
                </a:cubicBezTo>
                <a:cubicBezTo>
                  <a:pt x="576085" y="113038"/>
                  <a:pt x="576948" y="119290"/>
                  <a:pt x="577458" y="125837"/>
                </a:cubicBezTo>
                <a:cubicBezTo>
                  <a:pt x="577948" y="128726"/>
                  <a:pt x="578379" y="131911"/>
                  <a:pt x="578752" y="135391"/>
                </a:cubicBezTo>
                <a:cubicBezTo>
                  <a:pt x="579124" y="138871"/>
                  <a:pt x="579321" y="142292"/>
                  <a:pt x="579340" y="145653"/>
                </a:cubicBezTo>
                <a:cubicBezTo>
                  <a:pt x="579773" y="147089"/>
                  <a:pt x="580324" y="147993"/>
                  <a:pt x="580992" y="148366"/>
                </a:cubicBezTo>
                <a:cubicBezTo>
                  <a:pt x="581661" y="148740"/>
                  <a:pt x="582684" y="148464"/>
                  <a:pt x="584061" y="147541"/>
                </a:cubicBezTo>
                <a:cubicBezTo>
                  <a:pt x="585909" y="146518"/>
                  <a:pt x="587640" y="145496"/>
                  <a:pt x="589253" y="144474"/>
                </a:cubicBezTo>
                <a:cubicBezTo>
                  <a:pt x="590866" y="143452"/>
                  <a:pt x="592597" y="142901"/>
                  <a:pt x="594446" y="142822"/>
                </a:cubicBezTo>
                <a:cubicBezTo>
                  <a:pt x="597751" y="140974"/>
                  <a:pt x="600583" y="140424"/>
                  <a:pt x="602943" y="141171"/>
                </a:cubicBezTo>
                <a:cubicBezTo>
                  <a:pt x="605303" y="141918"/>
                  <a:pt x="607192" y="143727"/>
                  <a:pt x="608608" y="146597"/>
                </a:cubicBezTo>
                <a:cubicBezTo>
                  <a:pt x="609159" y="147069"/>
                  <a:pt x="610182" y="147541"/>
                  <a:pt x="611676" y="148012"/>
                </a:cubicBezTo>
                <a:cubicBezTo>
                  <a:pt x="613171" y="148484"/>
                  <a:pt x="614666" y="148956"/>
                  <a:pt x="616161" y="149428"/>
                </a:cubicBezTo>
                <a:cubicBezTo>
                  <a:pt x="618030" y="150411"/>
                  <a:pt x="619957" y="151512"/>
                  <a:pt x="621944" y="152731"/>
                </a:cubicBezTo>
                <a:cubicBezTo>
                  <a:pt x="623930" y="153949"/>
                  <a:pt x="626094" y="155051"/>
                  <a:pt x="628435" y="156034"/>
                </a:cubicBezTo>
                <a:cubicBezTo>
                  <a:pt x="629831" y="155974"/>
                  <a:pt x="631287" y="155620"/>
                  <a:pt x="632801" y="154972"/>
                </a:cubicBezTo>
                <a:cubicBezTo>
                  <a:pt x="634316" y="154323"/>
                  <a:pt x="636007" y="153733"/>
                  <a:pt x="637876" y="153202"/>
                </a:cubicBezTo>
                <a:cubicBezTo>
                  <a:pt x="642164" y="150824"/>
                  <a:pt x="646806" y="148504"/>
                  <a:pt x="651802" y="146243"/>
                </a:cubicBezTo>
                <a:cubicBezTo>
                  <a:pt x="656798" y="143982"/>
                  <a:pt x="661912" y="141898"/>
                  <a:pt x="667144" y="139991"/>
                </a:cubicBezTo>
                <a:cubicBezTo>
                  <a:pt x="668658" y="139539"/>
                  <a:pt x="670350" y="139264"/>
                  <a:pt x="672218" y="139166"/>
                </a:cubicBezTo>
                <a:cubicBezTo>
                  <a:pt x="674087" y="139067"/>
                  <a:pt x="675542" y="139028"/>
                  <a:pt x="676584" y="139048"/>
                </a:cubicBezTo>
                <a:cubicBezTo>
                  <a:pt x="678547" y="138517"/>
                  <a:pt x="680744" y="137927"/>
                  <a:pt x="683177" y="137278"/>
                </a:cubicBezTo>
                <a:cubicBezTo>
                  <a:pt x="685611" y="136630"/>
                  <a:pt x="687808" y="136276"/>
                  <a:pt x="689769" y="136217"/>
                </a:cubicBezTo>
                <a:cubicBezTo>
                  <a:pt x="691657" y="135725"/>
                  <a:pt x="693545" y="135057"/>
                  <a:pt x="695432" y="134211"/>
                </a:cubicBezTo>
                <a:cubicBezTo>
                  <a:pt x="697320" y="133366"/>
                  <a:pt x="699208" y="132462"/>
                  <a:pt x="701095" y="131498"/>
                </a:cubicBezTo>
                <a:cubicBezTo>
                  <a:pt x="702019" y="131479"/>
                  <a:pt x="702767" y="131282"/>
                  <a:pt x="703337" y="130909"/>
                </a:cubicBezTo>
                <a:cubicBezTo>
                  <a:pt x="703907" y="130535"/>
                  <a:pt x="704418" y="130103"/>
                  <a:pt x="704871" y="129611"/>
                </a:cubicBezTo>
                <a:lnTo>
                  <a:pt x="708646" y="128667"/>
                </a:lnTo>
                <a:cubicBezTo>
                  <a:pt x="708704" y="129159"/>
                  <a:pt x="708820" y="129591"/>
                  <a:pt x="708994" y="129965"/>
                </a:cubicBezTo>
                <a:cubicBezTo>
                  <a:pt x="709168" y="130339"/>
                  <a:pt x="709052" y="130535"/>
                  <a:pt x="708646" y="130555"/>
                </a:cubicBezTo>
                <a:cubicBezTo>
                  <a:pt x="708606" y="131459"/>
                  <a:pt x="708449" y="132246"/>
                  <a:pt x="708174" y="132914"/>
                </a:cubicBezTo>
                <a:cubicBezTo>
                  <a:pt x="707899" y="133582"/>
                  <a:pt x="707741" y="134369"/>
                  <a:pt x="707702" y="135273"/>
                </a:cubicBezTo>
                <a:lnTo>
                  <a:pt x="708646" y="135273"/>
                </a:lnTo>
                <a:lnTo>
                  <a:pt x="713295" y="131498"/>
                </a:lnTo>
                <a:lnTo>
                  <a:pt x="717014" y="130555"/>
                </a:lnTo>
                <a:cubicBezTo>
                  <a:pt x="717957" y="130987"/>
                  <a:pt x="718665" y="131538"/>
                  <a:pt x="719136" y="132206"/>
                </a:cubicBezTo>
                <a:cubicBezTo>
                  <a:pt x="719608" y="132875"/>
                  <a:pt x="719843" y="133897"/>
                  <a:pt x="719843" y="135273"/>
                </a:cubicBezTo>
                <a:cubicBezTo>
                  <a:pt x="719843" y="135313"/>
                  <a:pt x="719608" y="135705"/>
                  <a:pt x="719136" y="136453"/>
                </a:cubicBezTo>
                <a:cubicBezTo>
                  <a:pt x="718665" y="137200"/>
                  <a:pt x="717957" y="138065"/>
                  <a:pt x="717014" y="139048"/>
                </a:cubicBezTo>
                <a:lnTo>
                  <a:pt x="704841" y="156034"/>
                </a:lnTo>
                <a:cubicBezTo>
                  <a:pt x="704998" y="156977"/>
                  <a:pt x="704684" y="157921"/>
                  <a:pt x="703899" y="158864"/>
                </a:cubicBezTo>
                <a:cubicBezTo>
                  <a:pt x="703016" y="159808"/>
                  <a:pt x="702192" y="160987"/>
                  <a:pt x="701427" y="162403"/>
                </a:cubicBezTo>
                <a:cubicBezTo>
                  <a:pt x="700662" y="163819"/>
                  <a:pt x="699602" y="165470"/>
                  <a:pt x="698248" y="167357"/>
                </a:cubicBezTo>
                <a:cubicBezTo>
                  <a:pt x="695913" y="169323"/>
                  <a:pt x="693754" y="171525"/>
                  <a:pt x="691773" y="173963"/>
                </a:cubicBezTo>
                <a:cubicBezTo>
                  <a:pt x="689791" y="176401"/>
                  <a:pt x="687867" y="178602"/>
                  <a:pt x="686003" y="180568"/>
                </a:cubicBezTo>
                <a:cubicBezTo>
                  <a:pt x="684983" y="181925"/>
                  <a:pt x="683491" y="183222"/>
                  <a:pt x="681529" y="184461"/>
                </a:cubicBezTo>
                <a:cubicBezTo>
                  <a:pt x="679567" y="185699"/>
                  <a:pt x="677604" y="187233"/>
                  <a:pt x="675641" y="189061"/>
                </a:cubicBezTo>
                <a:cubicBezTo>
                  <a:pt x="675130" y="189513"/>
                  <a:pt x="674263" y="190024"/>
                  <a:pt x="673041" y="190595"/>
                </a:cubicBezTo>
                <a:cubicBezTo>
                  <a:pt x="671819" y="191165"/>
                  <a:pt x="670473" y="191912"/>
                  <a:pt x="669005" y="192836"/>
                </a:cubicBezTo>
                <a:cubicBezTo>
                  <a:pt x="668533" y="192914"/>
                  <a:pt x="668061" y="193465"/>
                  <a:pt x="667589" y="194487"/>
                </a:cubicBezTo>
                <a:cubicBezTo>
                  <a:pt x="667117" y="195510"/>
                  <a:pt x="666645" y="196532"/>
                  <a:pt x="666173" y="197554"/>
                </a:cubicBezTo>
                <a:lnTo>
                  <a:pt x="662398" y="201329"/>
                </a:lnTo>
                <a:cubicBezTo>
                  <a:pt x="656755" y="203275"/>
                  <a:pt x="651052" y="205752"/>
                  <a:pt x="645291" y="208759"/>
                </a:cubicBezTo>
                <a:cubicBezTo>
                  <a:pt x="639529" y="211767"/>
                  <a:pt x="633591" y="214951"/>
                  <a:pt x="627476" y="218311"/>
                </a:cubicBezTo>
                <a:cubicBezTo>
                  <a:pt x="625588" y="219408"/>
                  <a:pt x="623701" y="220035"/>
                  <a:pt x="621813" y="220192"/>
                </a:cubicBezTo>
                <a:cubicBezTo>
                  <a:pt x="625549" y="223091"/>
                  <a:pt x="629167" y="225990"/>
                  <a:pt x="632667" y="228889"/>
                </a:cubicBezTo>
                <a:cubicBezTo>
                  <a:pt x="636167" y="231788"/>
                  <a:pt x="639785" y="234217"/>
                  <a:pt x="643521" y="236175"/>
                </a:cubicBezTo>
                <a:lnTo>
                  <a:pt x="669005" y="252159"/>
                </a:lnTo>
                <a:cubicBezTo>
                  <a:pt x="671325" y="253528"/>
                  <a:pt x="673763" y="254787"/>
                  <a:pt x="676319" y="255936"/>
                </a:cubicBezTo>
                <a:cubicBezTo>
                  <a:pt x="678876" y="257085"/>
                  <a:pt x="681786" y="258374"/>
                  <a:pt x="685050" y="259805"/>
                </a:cubicBezTo>
                <a:cubicBezTo>
                  <a:pt x="689318" y="262082"/>
                  <a:pt x="693760" y="264120"/>
                  <a:pt x="698375" y="265919"/>
                </a:cubicBezTo>
                <a:cubicBezTo>
                  <a:pt x="702990" y="267718"/>
                  <a:pt x="707653" y="269741"/>
                  <a:pt x="712365" y="271988"/>
                </a:cubicBezTo>
                <a:cubicBezTo>
                  <a:pt x="714770" y="272974"/>
                  <a:pt x="717422" y="273841"/>
                  <a:pt x="720323" y="274589"/>
                </a:cubicBezTo>
                <a:cubicBezTo>
                  <a:pt x="723224" y="275338"/>
                  <a:pt x="725893" y="275733"/>
                  <a:pt x="728330" y="275772"/>
                </a:cubicBezTo>
                <a:lnTo>
                  <a:pt x="748133" y="281447"/>
                </a:lnTo>
                <a:cubicBezTo>
                  <a:pt x="751747" y="283339"/>
                  <a:pt x="755834" y="284284"/>
                  <a:pt x="760391" y="284284"/>
                </a:cubicBezTo>
                <a:lnTo>
                  <a:pt x="784909" y="290905"/>
                </a:lnTo>
                <a:lnTo>
                  <a:pt x="809426" y="295635"/>
                </a:lnTo>
                <a:cubicBezTo>
                  <a:pt x="809858" y="295674"/>
                  <a:pt x="810408" y="295832"/>
                  <a:pt x="811076" y="296108"/>
                </a:cubicBezTo>
                <a:cubicBezTo>
                  <a:pt x="811744" y="296384"/>
                  <a:pt x="812766" y="296541"/>
                  <a:pt x="814141" y="296581"/>
                </a:cubicBezTo>
                <a:cubicBezTo>
                  <a:pt x="815575" y="297542"/>
                  <a:pt x="816479" y="298678"/>
                  <a:pt x="816852" y="299986"/>
                </a:cubicBezTo>
                <a:cubicBezTo>
                  <a:pt x="817225" y="301296"/>
                  <a:pt x="816950" y="302655"/>
                  <a:pt x="816027" y="304067"/>
                </a:cubicBezTo>
                <a:lnTo>
                  <a:pt x="804711" y="319173"/>
                </a:lnTo>
                <a:cubicBezTo>
                  <a:pt x="803238" y="321042"/>
                  <a:pt x="801705" y="322734"/>
                  <a:pt x="800114" y="324248"/>
                </a:cubicBezTo>
                <a:cubicBezTo>
                  <a:pt x="798523" y="325763"/>
                  <a:pt x="797226" y="327219"/>
                  <a:pt x="796224" y="328615"/>
                </a:cubicBezTo>
                <a:cubicBezTo>
                  <a:pt x="795183" y="331369"/>
                  <a:pt x="793494" y="333415"/>
                  <a:pt x="791156" y="334752"/>
                </a:cubicBezTo>
                <a:cubicBezTo>
                  <a:pt x="788818" y="336090"/>
                  <a:pt x="786421" y="337191"/>
                  <a:pt x="783966" y="338057"/>
                </a:cubicBezTo>
                <a:lnTo>
                  <a:pt x="778309" y="339945"/>
                </a:lnTo>
                <a:cubicBezTo>
                  <a:pt x="778760" y="340457"/>
                  <a:pt x="779271" y="341086"/>
                  <a:pt x="779840" y="341834"/>
                </a:cubicBezTo>
                <a:cubicBezTo>
                  <a:pt x="780410" y="342581"/>
                  <a:pt x="781156" y="343211"/>
                  <a:pt x="782080" y="343722"/>
                </a:cubicBezTo>
                <a:cubicBezTo>
                  <a:pt x="780665" y="343742"/>
                  <a:pt x="779252" y="343939"/>
                  <a:pt x="777838" y="344312"/>
                </a:cubicBezTo>
                <a:cubicBezTo>
                  <a:pt x="776425" y="344686"/>
                  <a:pt x="775012" y="345119"/>
                  <a:pt x="773600" y="345610"/>
                </a:cubicBezTo>
                <a:cubicBezTo>
                  <a:pt x="769381" y="346633"/>
                  <a:pt x="765103" y="347653"/>
                  <a:pt x="760766" y="348671"/>
                </a:cubicBezTo>
                <a:cubicBezTo>
                  <a:pt x="756430" y="349689"/>
                  <a:pt x="751917" y="350237"/>
                  <a:pt x="747226" y="350316"/>
                </a:cubicBezTo>
                <a:cubicBezTo>
                  <a:pt x="743498" y="352114"/>
                  <a:pt x="739888" y="353390"/>
                  <a:pt x="736395" y="354144"/>
                </a:cubicBezTo>
                <a:cubicBezTo>
                  <a:pt x="732902" y="354899"/>
                  <a:pt x="729291" y="355479"/>
                  <a:pt x="725563" y="355885"/>
                </a:cubicBezTo>
                <a:cubicBezTo>
                  <a:pt x="718479" y="357353"/>
                  <a:pt x="711219" y="359120"/>
                  <a:pt x="703781" y="361186"/>
                </a:cubicBezTo>
                <a:cubicBezTo>
                  <a:pt x="696345" y="363252"/>
                  <a:pt x="688849" y="365261"/>
                  <a:pt x="681294" y="367214"/>
                </a:cubicBezTo>
                <a:cubicBezTo>
                  <a:pt x="674730" y="370501"/>
                  <a:pt x="668282" y="373374"/>
                  <a:pt x="661950" y="375835"/>
                </a:cubicBezTo>
                <a:cubicBezTo>
                  <a:pt x="655617" y="378295"/>
                  <a:pt x="649166" y="380461"/>
                  <a:pt x="642597" y="382331"/>
                </a:cubicBezTo>
                <a:lnTo>
                  <a:pt x="605776" y="397448"/>
                </a:lnTo>
                <a:cubicBezTo>
                  <a:pt x="603356" y="398826"/>
                  <a:pt x="600642" y="400085"/>
                  <a:pt x="597633" y="401227"/>
                </a:cubicBezTo>
                <a:cubicBezTo>
                  <a:pt x="594623" y="402369"/>
                  <a:pt x="591673" y="403628"/>
                  <a:pt x="588781" y="405006"/>
                </a:cubicBezTo>
                <a:lnTo>
                  <a:pt x="585949" y="405006"/>
                </a:lnTo>
                <a:lnTo>
                  <a:pt x="585949" y="403117"/>
                </a:lnTo>
                <a:lnTo>
                  <a:pt x="594446" y="400282"/>
                </a:lnTo>
                <a:cubicBezTo>
                  <a:pt x="593049" y="399396"/>
                  <a:pt x="591830" y="399042"/>
                  <a:pt x="590788" y="399219"/>
                </a:cubicBezTo>
                <a:cubicBezTo>
                  <a:pt x="589745" y="399396"/>
                  <a:pt x="588762" y="399751"/>
                  <a:pt x="587837" y="400282"/>
                </a:cubicBezTo>
                <a:cubicBezTo>
                  <a:pt x="586441" y="400873"/>
                  <a:pt x="584985" y="401818"/>
                  <a:pt x="583471" y="403117"/>
                </a:cubicBezTo>
                <a:cubicBezTo>
                  <a:pt x="581957" y="404416"/>
                  <a:pt x="580266" y="405361"/>
                  <a:pt x="578399" y="405951"/>
                </a:cubicBezTo>
                <a:lnTo>
                  <a:pt x="559573" y="415384"/>
                </a:lnTo>
                <a:cubicBezTo>
                  <a:pt x="557729" y="416282"/>
                  <a:pt x="555768" y="417063"/>
                  <a:pt x="553690" y="417726"/>
                </a:cubicBezTo>
                <a:cubicBezTo>
                  <a:pt x="551611" y="418390"/>
                  <a:pt x="549179" y="419171"/>
                  <a:pt x="546394" y="420069"/>
                </a:cubicBezTo>
                <a:cubicBezTo>
                  <a:pt x="538864" y="422724"/>
                  <a:pt x="532274" y="425848"/>
                  <a:pt x="526627" y="429440"/>
                </a:cubicBezTo>
                <a:cubicBezTo>
                  <a:pt x="523764" y="430727"/>
                  <a:pt x="520782" y="431904"/>
                  <a:pt x="517682" y="432970"/>
                </a:cubicBezTo>
                <a:cubicBezTo>
                  <a:pt x="514581" y="434036"/>
                  <a:pt x="511594" y="435699"/>
                  <a:pt x="508721" y="437960"/>
                </a:cubicBezTo>
                <a:cubicBezTo>
                  <a:pt x="505429" y="439367"/>
                  <a:pt x="502077" y="440596"/>
                  <a:pt x="498667" y="441646"/>
                </a:cubicBezTo>
                <a:cubicBezTo>
                  <a:pt x="495256" y="442697"/>
                  <a:pt x="491668" y="443688"/>
                  <a:pt x="487902" y="444619"/>
                </a:cubicBezTo>
                <a:lnTo>
                  <a:pt x="481277" y="447446"/>
                </a:lnTo>
                <a:lnTo>
                  <a:pt x="473769" y="452136"/>
                </a:lnTo>
                <a:lnTo>
                  <a:pt x="472832" y="452136"/>
                </a:lnTo>
                <a:cubicBezTo>
                  <a:pt x="470066" y="452624"/>
                  <a:pt x="467643" y="453054"/>
                  <a:pt x="465563" y="453425"/>
                </a:cubicBezTo>
                <a:cubicBezTo>
                  <a:pt x="463483" y="453796"/>
                  <a:pt x="461497" y="453992"/>
                  <a:pt x="459606" y="454011"/>
                </a:cubicBezTo>
                <a:cubicBezTo>
                  <a:pt x="459626" y="454090"/>
                  <a:pt x="459586" y="454402"/>
                  <a:pt x="459485" y="454949"/>
                </a:cubicBezTo>
                <a:cubicBezTo>
                  <a:pt x="459384" y="455496"/>
                  <a:pt x="459102" y="455809"/>
                  <a:pt x="458639" y="455887"/>
                </a:cubicBezTo>
                <a:cubicBezTo>
                  <a:pt x="459566" y="457274"/>
                  <a:pt x="460371" y="458486"/>
                  <a:pt x="461056" y="459521"/>
                </a:cubicBezTo>
                <a:cubicBezTo>
                  <a:pt x="461740" y="460557"/>
                  <a:pt x="462546" y="461534"/>
                  <a:pt x="463472" y="462452"/>
                </a:cubicBezTo>
                <a:cubicBezTo>
                  <a:pt x="470904" y="467199"/>
                  <a:pt x="477597" y="472780"/>
                  <a:pt x="483551" y="479195"/>
                </a:cubicBezTo>
                <a:cubicBezTo>
                  <a:pt x="489504" y="485610"/>
                  <a:pt x="495055" y="492617"/>
                  <a:pt x="500204" y="500218"/>
                </a:cubicBezTo>
                <a:cubicBezTo>
                  <a:pt x="501150" y="500218"/>
                  <a:pt x="502097" y="501163"/>
                  <a:pt x="503043" y="503053"/>
                </a:cubicBezTo>
                <a:cubicBezTo>
                  <a:pt x="504423" y="502108"/>
                  <a:pt x="505449" y="501399"/>
                  <a:pt x="506119" y="500926"/>
                </a:cubicBezTo>
                <a:cubicBezTo>
                  <a:pt x="506789" y="500454"/>
                  <a:pt x="507341" y="500218"/>
                  <a:pt x="507775" y="500218"/>
                </a:cubicBezTo>
                <a:cubicBezTo>
                  <a:pt x="511611" y="494035"/>
                  <a:pt x="515972" y="487736"/>
                  <a:pt x="520858" y="481321"/>
                </a:cubicBezTo>
                <a:cubicBezTo>
                  <a:pt x="525743" y="474907"/>
                  <a:pt x="530804" y="468617"/>
                  <a:pt x="536040" y="462452"/>
                </a:cubicBezTo>
                <a:cubicBezTo>
                  <a:pt x="543138" y="454512"/>
                  <a:pt x="550827" y="447136"/>
                  <a:pt x="559104" y="440324"/>
                </a:cubicBezTo>
                <a:cubicBezTo>
                  <a:pt x="567382" y="433512"/>
                  <a:pt x="576015" y="427073"/>
                  <a:pt x="585005" y="421006"/>
                </a:cubicBezTo>
                <a:cubicBezTo>
                  <a:pt x="589726" y="419074"/>
                  <a:pt x="594682" y="417316"/>
                  <a:pt x="599875" y="415734"/>
                </a:cubicBezTo>
                <a:cubicBezTo>
                  <a:pt x="605067" y="414152"/>
                  <a:pt x="610496" y="413095"/>
                  <a:pt x="616161" y="412565"/>
                </a:cubicBezTo>
                <a:cubicBezTo>
                  <a:pt x="623694" y="412545"/>
                  <a:pt x="631287" y="412348"/>
                  <a:pt x="638938" y="411974"/>
                </a:cubicBezTo>
                <a:cubicBezTo>
                  <a:pt x="646589" y="411600"/>
                  <a:pt x="654418" y="411167"/>
                  <a:pt x="662423" y="410675"/>
                </a:cubicBezTo>
                <a:cubicBezTo>
                  <a:pt x="671426" y="410203"/>
                  <a:pt x="680776" y="409967"/>
                  <a:pt x="690473" y="409967"/>
                </a:cubicBezTo>
                <a:cubicBezTo>
                  <a:pt x="700170" y="409967"/>
                  <a:pt x="709983" y="410203"/>
                  <a:pt x="719912" y="410675"/>
                </a:cubicBezTo>
                <a:cubicBezTo>
                  <a:pt x="723208" y="410282"/>
                  <a:pt x="726269" y="410832"/>
                  <a:pt x="729095" y="412324"/>
                </a:cubicBezTo>
                <a:cubicBezTo>
                  <a:pt x="731921" y="413816"/>
                  <a:pt x="734511" y="415773"/>
                  <a:pt x="736866" y="418195"/>
                </a:cubicBezTo>
                <a:cubicBezTo>
                  <a:pt x="742105" y="423432"/>
                  <a:pt x="746932" y="429159"/>
                  <a:pt x="751347" y="435376"/>
                </a:cubicBezTo>
                <a:cubicBezTo>
                  <a:pt x="755762" y="441594"/>
                  <a:pt x="759412" y="447806"/>
                  <a:pt x="762297" y="454011"/>
                </a:cubicBezTo>
                <a:cubicBezTo>
                  <a:pt x="764181" y="458192"/>
                  <a:pt x="765593" y="462262"/>
                  <a:pt x="766535" y="466222"/>
                </a:cubicBezTo>
                <a:cubicBezTo>
                  <a:pt x="767477" y="470182"/>
                  <a:pt x="767948" y="474268"/>
                  <a:pt x="767948" y="478482"/>
                </a:cubicBezTo>
                <a:cubicBezTo>
                  <a:pt x="768458" y="481750"/>
                  <a:pt x="769086" y="485136"/>
                  <a:pt x="769832" y="488641"/>
                </a:cubicBezTo>
                <a:cubicBezTo>
                  <a:pt x="770578" y="492145"/>
                  <a:pt x="771206" y="496004"/>
                  <a:pt x="771716" y="500218"/>
                </a:cubicBezTo>
                <a:cubicBezTo>
                  <a:pt x="772677" y="505437"/>
                  <a:pt x="773580" y="510826"/>
                  <a:pt x="774424" y="516384"/>
                </a:cubicBezTo>
                <a:cubicBezTo>
                  <a:pt x="775267" y="521942"/>
                  <a:pt x="775935" y="527540"/>
                  <a:pt x="776425" y="533177"/>
                </a:cubicBezTo>
                <a:cubicBezTo>
                  <a:pt x="777779" y="538390"/>
                  <a:pt x="778603" y="543489"/>
                  <a:pt x="778898" y="548476"/>
                </a:cubicBezTo>
                <a:cubicBezTo>
                  <a:pt x="779192" y="553463"/>
                  <a:pt x="779310" y="558098"/>
                  <a:pt x="779251" y="562382"/>
                </a:cubicBezTo>
                <a:lnTo>
                  <a:pt x="782080" y="652907"/>
                </a:lnTo>
                <a:cubicBezTo>
                  <a:pt x="782532" y="655206"/>
                  <a:pt x="782807" y="657445"/>
                  <a:pt x="782905" y="659626"/>
                </a:cubicBezTo>
                <a:cubicBezTo>
                  <a:pt x="783003" y="661807"/>
                  <a:pt x="783042" y="664282"/>
                  <a:pt x="783023" y="667052"/>
                </a:cubicBezTo>
                <a:cubicBezTo>
                  <a:pt x="783180" y="681197"/>
                  <a:pt x="782865" y="695341"/>
                  <a:pt x="782080" y="709486"/>
                </a:cubicBezTo>
                <a:lnTo>
                  <a:pt x="779251" y="742490"/>
                </a:lnTo>
                <a:cubicBezTo>
                  <a:pt x="779133" y="747676"/>
                  <a:pt x="778662" y="752863"/>
                  <a:pt x="777838" y="758049"/>
                </a:cubicBezTo>
                <a:cubicBezTo>
                  <a:pt x="777014" y="763236"/>
                  <a:pt x="776543" y="768422"/>
                  <a:pt x="776425" y="773608"/>
                </a:cubicBezTo>
                <a:cubicBezTo>
                  <a:pt x="775503" y="778284"/>
                  <a:pt x="774757" y="782842"/>
                  <a:pt x="774188" y="787281"/>
                </a:cubicBezTo>
                <a:cubicBezTo>
                  <a:pt x="773619" y="791721"/>
                  <a:pt x="773109" y="796279"/>
                  <a:pt x="772658" y="800954"/>
                </a:cubicBezTo>
                <a:lnTo>
                  <a:pt x="769832" y="815099"/>
                </a:lnTo>
                <a:cubicBezTo>
                  <a:pt x="769813" y="819382"/>
                  <a:pt x="769616" y="823782"/>
                  <a:pt x="769243" y="828301"/>
                </a:cubicBezTo>
                <a:cubicBezTo>
                  <a:pt x="768871" y="832819"/>
                  <a:pt x="768439" y="837220"/>
                  <a:pt x="767948" y="841502"/>
                </a:cubicBezTo>
                <a:lnTo>
                  <a:pt x="765123" y="865077"/>
                </a:lnTo>
                <a:lnTo>
                  <a:pt x="762297" y="876393"/>
                </a:lnTo>
                <a:cubicBezTo>
                  <a:pt x="759628" y="881265"/>
                  <a:pt x="756488" y="885665"/>
                  <a:pt x="752878" y="889594"/>
                </a:cubicBezTo>
                <a:cubicBezTo>
                  <a:pt x="750543" y="892384"/>
                  <a:pt x="748384" y="895055"/>
                  <a:pt x="746402" y="897609"/>
                </a:cubicBezTo>
                <a:cubicBezTo>
                  <a:pt x="744421" y="900163"/>
                  <a:pt x="742497" y="902835"/>
                  <a:pt x="740633" y="905625"/>
                </a:cubicBezTo>
                <a:cubicBezTo>
                  <a:pt x="736866" y="910497"/>
                  <a:pt x="732156" y="913954"/>
                  <a:pt x="726505" y="915997"/>
                </a:cubicBezTo>
                <a:lnTo>
                  <a:pt x="723679" y="918826"/>
                </a:lnTo>
                <a:cubicBezTo>
                  <a:pt x="722816" y="921203"/>
                  <a:pt x="721717" y="922814"/>
                  <a:pt x="720383" y="923659"/>
                </a:cubicBezTo>
                <a:cubicBezTo>
                  <a:pt x="719048" y="924504"/>
                  <a:pt x="717007" y="924465"/>
                  <a:pt x="714260" y="923541"/>
                </a:cubicBezTo>
                <a:cubicBezTo>
                  <a:pt x="712847" y="923463"/>
                  <a:pt x="711435" y="922913"/>
                  <a:pt x="710022" y="921891"/>
                </a:cubicBezTo>
                <a:cubicBezTo>
                  <a:pt x="708609" y="920869"/>
                  <a:pt x="707196" y="919848"/>
                  <a:pt x="705783" y="918826"/>
                </a:cubicBezTo>
                <a:cubicBezTo>
                  <a:pt x="700917" y="918041"/>
                  <a:pt x="696521" y="916783"/>
                  <a:pt x="692596" y="915054"/>
                </a:cubicBezTo>
                <a:cubicBezTo>
                  <a:pt x="689751" y="914622"/>
                  <a:pt x="686965" y="914072"/>
                  <a:pt x="684237" y="913404"/>
                </a:cubicBezTo>
                <a:cubicBezTo>
                  <a:pt x="681510" y="912736"/>
                  <a:pt x="678959" y="911715"/>
                  <a:pt x="676584" y="910340"/>
                </a:cubicBezTo>
                <a:cubicBezTo>
                  <a:pt x="669937" y="906607"/>
                  <a:pt x="663407" y="902992"/>
                  <a:pt x="656994" y="899495"/>
                </a:cubicBezTo>
                <a:cubicBezTo>
                  <a:pt x="650582" y="895998"/>
                  <a:pt x="644524" y="892384"/>
                  <a:pt x="638820" y="888651"/>
                </a:cubicBezTo>
                <a:cubicBezTo>
                  <a:pt x="632703" y="885370"/>
                  <a:pt x="626999" y="881795"/>
                  <a:pt x="621708" y="877925"/>
                </a:cubicBezTo>
                <a:cubicBezTo>
                  <a:pt x="616417" y="874055"/>
                  <a:pt x="611421" y="869772"/>
                  <a:pt x="606720" y="865077"/>
                </a:cubicBezTo>
                <a:cubicBezTo>
                  <a:pt x="605323" y="862660"/>
                  <a:pt x="603868" y="859949"/>
                  <a:pt x="602353" y="856943"/>
                </a:cubicBezTo>
                <a:cubicBezTo>
                  <a:pt x="600839" y="853938"/>
                  <a:pt x="599147" y="850991"/>
                  <a:pt x="597279" y="848103"/>
                </a:cubicBezTo>
                <a:cubicBezTo>
                  <a:pt x="595882" y="846217"/>
                  <a:pt x="594662" y="844331"/>
                  <a:pt x="593620" y="842445"/>
                </a:cubicBezTo>
                <a:cubicBezTo>
                  <a:pt x="592578" y="840559"/>
                  <a:pt x="591594" y="838673"/>
                  <a:pt x="590670" y="836788"/>
                </a:cubicBezTo>
                <a:cubicBezTo>
                  <a:pt x="589706" y="834391"/>
                  <a:pt x="588565" y="831876"/>
                  <a:pt x="587247" y="829244"/>
                </a:cubicBezTo>
                <a:cubicBezTo>
                  <a:pt x="585929" y="826611"/>
                  <a:pt x="584553" y="824097"/>
                  <a:pt x="583117" y="821700"/>
                </a:cubicBezTo>
                <a:cubicBezTo>
                  <a:pt x="580837" y="817398"/>
                  <a:pt x="578559" y="813036"/>
                  <a:pt x="576283" y="808616"/>
                </a:cubicBezTo>
                <a:cubicBezTo>
                  <a:pt x="574007" y="804196"/>
                  <a:pt x="571260" y="800070"/>
                  <a:pt x="568044" y="796240"/>
                </a:cubicBezTo>
                <a:cubicBezTo>
                  <a:pt x="563495" y="791367"/>
                  <a:pt x="559416" y="786024"/>
                  <a:pt x="555808" y="780209"/>
                </a:cubicBezTo>
                <a:lnTo>
                  <a:pt x="555808" y="778323"/>
                </a:lnTo>
                <a:cubicBezTo>
                  <a:pt x="555415" y="776437"/>
                  <a:pt x="553846" y="773372"/>
                  <a:pt x="551101" y="769129"/>
                </a:cubicBezTo>
                <a:cubicBezTo>
                  <a:pt x="548355" y="764886"/>
                  <a:pt x="546787" y="762292"/>
                  <a:pt x="546394" y="761349"/>
                </a:cubicBezTo>
                <a:cubicBezTo>
                  <a:pt x="547689" y="761841"/>
                  <a:pt x="550042" y="763923"/>
                  <a:pt x="553454" y="767597"/>
                </a:cubicBezTo>
                <a:cubicBezTo>
                  <a:pt x="556866" y="771270"/>
                  <a:pt x="559220" y="773589"/>
                  <a:pt x="560514" y="774551"/>
                </a:cubicBezTo>
                <a:lnTo>
                  <a:pt x="573693" y="783038"/>
                </a:lnTo>
                <a:cubicBezTo>
                  <a:pt x="577874" y="785847"/>
                  <a:pt x="581763" y="788480"/>
                  <a:pt x="585361" y="790935"/>
                </a:cubicBezTo>
                <a:cubicBezTo>
                  <a:pt x="588959" y="793391"/>
                  <a:pt x="592617" y="795788"/>
                  <a:pt x="596334" y="798125"/>
                </a:cubicBezTo>
                <a:cubicBezTo>
                  <a:pt x="600072" y="799933"/>
                  <a:pt x="603691" y="801740"/>
                  <a:pt x="607192" y="803548"/>
                </a:cubicBezTo>
                <a:cubicBezTo>
                  <a:pt x="610693" y="805355"/>
                  <a:pt x="614312" y="807634"/>
                  <a:pt x="618049" y="810384"/>
                </a:cubicBezTo>
                <a:cubicBezTo>
                  <a:pt x="623655" y="812722"/>
                  <a:pt x="629202" y="815119"/>
                  <a:pt x="634690" y="817574"/>
                </a:cubicBezTo>
                <a:cubicBezTo>
                  <a:pt x="640177" y="820030"/>
                  <a:pt x="645960" y="822663"/>
                  <a:pt x="652038" y="825472"/>
                </a:cubicBezTo>
                <a:lnTo>
                  <a:pt x="663367" y="831130"/>
                </a:lnTo>
                <a:cubicBezTo>
                  <a:pt x="665216" y="831680"/>
                  <a:pt x="666475" y="831758"/>
                  <a:pt x="667144" y="831365"/>
                </a:cubicBezTo>
                <a:cubicBezTo>
                  <a:pt x="667813" y="830972"/>
                  <a:pt x="668127" y="829637"/>
                  <a:pt x="668088" y="827358"/>
                </a:cubicBezTo>
                <a:cubicBezTo>
                  <a:pt x="668540" y="824490"/>
                  <a:pt x="668816" y="821503"/>
                  <a:pt x="668914" y="818399"/>
                </a:cubicBezTo>
                <a:cubicBezTo>
                  <a:pt x="669012" y="815295"/>
                  <a:pt x="669052" y="812309"/>
                  <a:pt x="669032" y="809441"/>
                </a:cubicBezTo>
                <a:cubicBezTo>
                  <a:pt x="670389" y="804255"/>
                  <a:pt x="671451" y="799068"/>
                  <a:pt x="672219" y="793882"/>
                </a:cubicBezTo>
                <a:cubicBezTo>
                  <a:pt x="672986" y="788696"/>
                  <a:pt x="673812" y="783509"/>
                  <a:pt x="674697" y="778323"/>
                </a:cubicBezTo>
                <a:cubicBezTo>
                  <a:pt x="674677" y="772626"/>
                  <a:pt x="674717" y="766811"/>
                  <a:pt x="674815" y="760878"/>
                </a:cubicBezTo>
                <a:cubicBezTo>
                  <a:pt x="674913" y="754945"/>
                  <a:pt x="675189" y="749130"/>
                  <a:pt x="675641" y="743433"/>
                </a:cubicBezTo>
                <a:cubicBezTo>
                  <a:pt x="675680" y="737755"/>
                  <a:pt x="675838" y="731901"/>
                  <a:pt x="676113" y="725870"/>
                </a:cubicBezTo>
                <a:cubicBezTo>
                  <a:pt x="676388" y="719839"/>
                  <a:pt x="676545" y="713749"/>
                  <a:pt x="676584" y="707600"/>
                </a:cubicBezTo>
                <a:cubicBezTo>
                  <a:pt x="677036" y="701981"/>
                  <a:pt x="677310" y="696245"/>
                  <a:pt x="677409" y="690391"/>
                </a:cubicBezTo>
                <a:cubicBezTo>
                  <a:pt x="677507" y="684536"/>
                  <a:pt x="677546" y="678328"/>
                  <a:pt x="677526" y="671767"/>
                </a:cubicBezTo>
                <a:cubicBezTo>
                  <a:pt x="678468" y="663280"/>
                  <a:pt x="678468" y="653850"/>
                  <a:pt x="677526" y="643477"/>
                </a:cubicBezTo>
                <a:cubicBezTo>
                  <a:pt x="677585" y="642908"/>
                  <a:pt x="677703" y="642161"/>
                  <a:pt x="677880" y="641238"/>
                </a:cubicBezTo>
                <a:cubicBezTo>
                  <a:pt x="678056" y="640315"/>
                  <a:pt x="677938" y="639804"/>
                  <a:pt x="677526" y="639706"/>
                </a:cubicBezTo>
                <a:cubicBezTo>
                  <a:pt x="677076" y="639293"/>
                  <a:pt x="676564" y="639175"/>
                  <a:pt x="675991" y="639352"/>
                </a:cubicBezTo>
                <a:cubicBezTo>
                  <a:pt x="675418" y="639529"/>
                  <a:pt x="674662" y="639647"/>
                  <a:pt x="673724" y="639706"/>
                </a:cubicBezTo>
                <a:cubicBezTo>
                  <a:pt x="669477" y="642024"/>
                  <a:pt x="665465" y="644224"/>
                  <a:pt x="661690" y="646306"/>
                </a:cubicBezTo>
                <a:cubicBezTo>
                  <a:pt x="657915" y="648389"/>
                  <a:pt x="654375" y="650589"/>
                  <a:pt x="651072" y="652907"/>
                </a:cubicBezTo>
                <a:cubicBezTo>
                  <a:pt x="647808" y="653870"/>
                  <a:pt x="644662" y="655245"/>
                  <a:pt x="641634" y="657033"/>
                </a:cubicBezTo>
                <a:cubicBezTo>
                  <a:pt x="638605" y="658821"/>
                  <a:pt x="635459" y="660903"/>
                  <a:pt x="632195" y="663280"/>
                </a:cubicBezTo>
                <a:lnTo>
                  <a:pt x="630307" y="663280"/>
                </a:lnTo>
                <a:cubicBezTo>
                  <a:pt x="635577" y="657229"/>
                  <a:pt x="640611" y="651178"/>
                  <a:pt x="645409" y="645128"/>
                </a:cubicBezTo>
                <a:cubicBezTo>
                  <a:pt x="650207" y="639077"/>
                  <a:pt x="654296" y="632555"/>
                  <a:pt x="657679" y="625561"/>
                </a:cubicBezTo>
                <a:cubicBezTo>
                  <a:pt x="655358" y="626052"/>
                  <a:pt x="653156" y="626484"/>
                  <a:pt x="651072" y="626858"/>
                </a:cubicBezTo>
                <a:cubicBezTo>
                  <a:pt x="648988" y="627231"/>
                  <a:pt x="646785" y="627427"/>
                  <a:pt x="644465" y="627447"/>
                </a:cubicBezTo>
                <a:lnTo>
                  <a:pt x="631251" y="633105"/>
                </a:lnTo>
                <a:cubicBezTo>
                  <a:pt x="628852" y="634048"/>
                  <a:pt x="626571" y="634991"/>
                  <a:pt x="624408" y="635934"/>
                </a:cubicBezTo>
                <a:cubicBezTo>
                  <a:pt x="622245" y="636877"/>
                  <a:pt x="620436" y="637820"/>
                  <a:pt x="618981" y="638763"/>
                </a:cubicBezTo>
                <a:cubicBezTo>
                  <a:pt x="612433" y="641533"/>
                  <a:pt x="606416" y="644244"/>
                  <a:pt x="600930" y="646896"/>
                </a:cubicBezTo>
                <a:cubicBezTo>
                  <a:pt x="595444" y="649548"/>
                  <a:pt x="590135" y="652495"/>
                  <a:pt x="585003" y="655736"/>
                </a:cubicBezTo>
                <a:cubicBezTo>
                  <a:pt x="582624" y="656738"/>
                  <a:pt x="580071" y="658035"/>
                  <a:pt x="577343" y="659626"/>
                </a:cubicBezTo>
                <a:cubicBezTo>
                  <a:pt x="574615" y="661217"/>
                  <a:pt x="571829" y="662750"/>
                  <a:pt x="568986" y="664223"/>
                </a:cubicBezTo>
                <a:cubicBezTo>
                  <a:pt x="565201" y="665323"/>
                  <a:pt x="561475" y="666423"/>
                  <a:pt x="557808" y="667523"/>
                </a:cubicBezTo>
                <a:cubicBezTo>
                  <a:pt x="554141" y="668623"/>
                  <a:pt x="550650" y="668781"/>
                  <a:pt x="547336" y="667995"/>
                </a:cubicBezTo>
                <a:lnTo>
                  <a:pt x="532274" y="668938"/>
                </a:lnTo>
                <a:cubicBezTo>
                  <a:pt x="529058" y="668938"/>
                  <a:pt x="526313" y="668467"/>
                  <a:pt x="524038" y="667523"/>
                </a:cubicBezTo>
                <a:cubicBezTo>
                  <a:pt x="521763" y="666580"/>
                  <a:pt x="519488" y="665166"/>
                  <a:pt x="517213" y="663280"/>
                </a:cubicBezTo>
                <a:lnTo>
                  <a:pt x="513448" y="661394"/>
                </a:lnTo>
                <a:cubicBezTo>
                  <a:pt x="512938" y="663261"/>
                  <a:pt x="512308" y="664950"/>
                  <a:pt x="511560" y="666463"/>
                </a:cubicBezTo>
                <a:cubicBezTo>
                  <a:pt x="510811" y="667975"/>
                  <a:pt x="510180" y="669429"/>
                  <a:pt x="509668" y="670824"/>
                </a:cubicBezTo>
                <a:cubicBezTo>
                  <a:pt x="508820" y="674635"/>
                  <a:pt x="508150" y="678328"/>
                  <a:pt x="507657" y="681904"/>
                </a:cubicBezTo>
                <a:cubicBezTo>
                  <a:pt x="507164" y="685479"/>
                  <a:pt x="506257" y="688701"/>
                  <a:pt x="504936" y="691569"/>
                </a:cubicBezTo>
                <a:cubicBezTo>
                  <a:pt x="503457" y="694339"/>
                  <a:pt x="501920" y="696815"/>
                  <a:pt x="500323" y="698995"/>
                </a:cubicBezTo>
                <a:cubicBezTo>
                  <a:pt x="498725" y="701176"/>
                  <a:pt x="497424" y="703416"/>
                  <a:pt x="496419" y="705714"/>
                </a:cubicBezTo>
                <a:cubicBezTo>
                  <a:pt x="494763" y="708877"/>
                  <a:pt x="492160" y="711745"/>
                  <a:pt x="488611" y="714319"/>
                </a:cubicBezTo>
                <a:cubicBezTo>
                  <a:pt x="485063" y="716892"/>
                  <a:pt x="481987" y="719996"/>
                  <a:pt x="479385" y="723630"/>
                </a:cubicBezTo>
                <a:cubicBezTo>
                  <a:pt x="479287" y="725065"/>
                  <a:pt x="478546" y="726204"/>
                  <a:pt x="477162" y="727049"/>
                </a:cubicBezTo>
                <a:cubicBezTo>
                  <a:pt x="475777" y="727893"/>
                  <a:pt x="474334" y="728326"/>
                  <a:pt x="472832" y="728345"/>
                </a:cubicBezTo>
                <a:cubicBezTo>
                  <a:pt x="470570" y="728817"/>
                  <a:pt x="469010" y="729524"/>
                  <a:pt x="468152" y="730467"/>
                </a:cubicBezTo>
                <a:cubicBezTo>
                  <a:pt x="467294" y="731410"/>
                  <a:pt x="466670" y="732589"/>
                  <a:pt x="466280" y="734003"/>
                </a:cubicBezTo>
                <a:cubicBezTo>
                  <a:pt x="466436" y="735889"/>
                  <a:pt x="466124" y="736832"/>
                  <a:pt x="465344" y="736832"/>
                </a:cubicBezTo>
                <a:lnTo>
                  <a:pt x="464408" y="736832"/>
                </a:lnTo>
                <a:lnTo>
                  <a:pt x="463472" y="732117"/>
                </a:lnTo>
                <a:cubicBezTo>
                  <a:pt x="463350" y="731017"/>
                  <a:pt x="462627" y="729681"/>
                  <a:pt x="461301" y="728110"/>
                </a:cubicBezTo>
                <a:cubicBezTo>
                  <a:pt x="459975" y="726538"/>
                  <a:pt x="458776" y="725673"/>
                  <a:pt x="457703" y="725516"/>
                </a:cubicBezTo>
                <a:cubicBezTo>
                  <a:pt x="455988" y="725673"/>
                  <a:pt x="454741" y="726302"/>
                  <a:pt x="453961" y="727402"/>
                </a:cubicBezTo>
                <a:cubicBezTo>
                  <a:pt x="450726" y="728954"/>
                  <a:pt x="447600" y="729622"/>
                  <a:pt x="444583" y="729406"/>
                </a:cubicBezTo>
                <a:cubicBezTo>
                  <a:pt x="441565" y="729190"/>
                  <a:pt x="438418" y="727265"/>
                  <a:pt x="435142" y="723630"/>
                </a:cubicBezTo>
                <a:lnTo>
                  <a:pt x="431352" y="722688"/>
                </a:lnTo>
                <a:cubicBezTo>
                  <a:pt x="430345" y="720861"/>
                  <a:pt x="429042" y="719092"/>
                  <a:pt x="427444" y="717383"/>
                </a:cubicBezTo>
                <a:cubicBezTo>
                  <a:pt x="425845" y="715674"/>
                  <a:pt x="424305" y="713670"/>
                  <a:pt x="422824" y="711372"/>
                </a:cubicBezTo>
                <a:cubicBezTo>
                  <a:pt x="421462" y="711981"/>
                  <a:pt x="420397" y="712884"/>
                  <a:pt x="419630" y="714083"/>
                </a:cubicBezTo>
                <a:cubicBezTo>
                  <a:pt x="418863" y="715281"/>
                  <a:pt x="418043" y="715949"/>
                  <a:pt x="417168" y="716087"/>
                </a:cubicBezTo>
                <a:cubicBezTo>
                  <a:pt x="416235" y="715949"/>
                  <a:pt x="415302" y="715281"/>
                  <a:pt x="414369" y="714083"/>
                </a:cubicBezTo>
                <a:cubicBezTo>
                  <a:pt x="413435" y="712884"/>
                  <a:pt x="412502" y="711981"/>
                  <a:pt x="411569" y="711372"/>
                </a:cubicBezTo>
                <a:cubicBezTo>
                  <a:pt x="410538" y="710429"/>
                  <a:pt x="409563" y="709250"/>
                  <a:pt x="408646" y="707836"/>
                </a:cubicBezTo>
                <a:cubicBezTo>
                  <a:pt x="407728" y="706421"/>
                  <a:pt x="407459" y="704771"/>
                  <a:pt x="407837" y="702885"/>
                </a:cubicBezTo>
                <a:cubicBezTo>
                  <a:pt x="407856" y="702394"/>
                  <a:pt x="407817" y="701962"/>
                  <a:pt x="407717" y="701589"/>
                </a:cubicBezTo>
                <a:cubicBezTo>
                  <a:pt x="407618" y="701215"/>
                  <a:pt x="407340" y="701019"/>
                  <a:pt x="406884" y="700999"/>
                </a:cubicBezTo>
                <a:cubicBezTo>
                  <a:pt x="406447" y="695341"/>
                  <a:pt x="406368" y="689683"/>
                  <a:pt x="406646" y="684025"/>
                </a:cubicBezTo>
                <a:cubicBezTo>
                  <a:pt x="406923" y="678368"/>
                  <a:pt x="407320" y="672710"/>
                  <a:pt x="407837" y="667052"/>
                </a:cubicBezTo>
                <a:cubicBezTo>
                  <a:pt x="409664" y="660431"/>
                  <a:pt x="411375" y="653634"/>
                  <a:pt x="412969" y="646660"/>
                </a:cubicBezTo>
                <a:cubicBezTo>
                  <a:pt x="414563" y="639686"/>
                  <a:pt x="416274" y="632653"/>
                  <a:pt x="418101" y="625561"/>
                </a:cubicBezTo>
                <a:lnTo>
                  <a:pt x="418101" y="644421"/>
                </a:lnTo>
                <a:cubicBezTo>
                  <a:pt x="418568" y="644833"/>
                  <a:pt x="419038" y="645187"/>
                  <a:pt x="419510" y="645481"/>
                </a:cubicBezTo>
                <a:cubicBezTo>
                  <a:pt x="419982" y="645776"/>
                  <a:pt x="420455" y="646366"/>
                  <a:pt x="420929" y="647249"/>
                </a:cubicBezTo>
                <a:lnTo>
                  <a:pt x="423772" y="645364"/>
                </a:lnTo>
                <a:cubicBezTo>
                  <a:pt x="424265" y="643026"/>
                  <a:pt x="424699" y="640865"/>
                  <a:pt x="425075" y="638881"/>
                </a:cubicBezTo>
                <a:cubicBezTo>
                  <a:pt x="425450" y="636896"/>
                  <a:pt x="425647" y="634971"/>
                  <a:pt x="425667" y="633105"/>
                </a:cubicBezTo>
                <a:cubicBezTo>
                  <a:pt x="426239" y="627918"/>
                  <a:pt x="426989" y="622732"/>
                  <a:pt x="427917" y="617546"/>
                </a:cubicBezTo>
                <a:cubicBezTo>
                  <a:pt x="428845" y="612359"/>
                  <a:pt x="429358" y="607173"/>
                  <a:pt x="429457" y="601987"/>
                </a:cubicBezTo>
                <a:lnTo>
                  <a:pt x="432299" y="564268"/>
                </a:lnTo>
                <a:cubicBezTo>
                  <a:pt x="432398" y="561046"/>
                  <a:pt x="432911" y="558060"/>
                  <a:pt x="433839" y="555310"/>
                </a:cubicBezTo>
                <a:cubicBezTo>
                  <a:pt x="434767" y="552559"/>
                  <a:pt x="435517" y="549573"/>
                  <a:pt x="436090" y="546351"/>
                </a:cubicBezTo>
                <a:cubicBezTo>
                  <a:pt x="436583" y="543973"/>
                  <a:pt x="437017" y="541656"/>
                  <a:pt x="437392" y="539400"/>
                </a:cubicBezTo>
                <a:cubicBezTo>
                  <a:pt x="437767" y="537144"/>
                  <a:pt x="437965" y="535070"/>
                  <a:pt x="437984" y="533177"/>
                </a:cubicBezTo>
                <a:cubicBezTo>
                  <a:pt x="439406" y="527071"/>
                  <a:pt x="440590" y="520765"/>
                  <a:pt x="441537" y="514261"/>
                </a:cubicBezTo>
                <a:cubicBezTo>
                  <a:pt x="442485" y="507756"/>
                  <a:pt x="443196" y="501185"/>
                  <a:pt x="443670" y="494547"/>
                </a:cubicBezTo>
                <a:cubicBezTo>
                  <a:pt x="444683" y="489743"/>
                  <a:pt x="445229" y="484939"/>
                  <a:pt x="445305" y="480135"/>
                </a:cubicBezTo>
                <a:cubicBezTo>
                  <a:pt x="445382" y="475331"/>
                  <a:pt x="444521" y="471000"/>
                  <a:pt x="442722" y="467141"/>
                </a:cubicBezTo>
                <a:cubicBezTo>
                  <a:pt x="440945" y="463037"/>
                  <a:pt x="439050" y="460460"/>
                  <a:pt x="437037" y="459413"/>
                </a:cubicBezTo>
                <a:cubicBezTo>
                  <a:pt x="435024" y="458365"/>
                  <a:pt x="432181" y="458152"/>
                  <a:pt x="428509" y="458772"/>
                </a:cubicBezTo>
                <a:lnTo>
                  <a:pt x="424719" y="458772"/>
                </a:lnTo>
                <a:cubicBezTo>
                  <a:pt x="421490" y="458792"/>
                  <a:pt x="418743" y="458279"/>
                  <a:pt x="416479" y="457232"/>
                </a:cubicBezTo>
                <a:cubicBezTo>
                  <a:pt x="414215" y="456186"/>
                  <a:pt x="411956" y="454487"/>
                  <a:pt x="409703" y="452136"/>
                </a:cubicBezTo>
                <a:cubicBezTo>
                  <a:pt x="408332" y="451647"/>
                  <a:pt x="407073" y="451217"/>
                  <a:pt x="405926" y="450846"/>
                </a:cubicBezTo>
                <a:cubicBezTo>
                  <a:pt x="404779" y="450475"/>
                  <a:pt x="403510" y="450279"/>
                  <a:pt x="402120" y="450260"/>
                </a:cubicBezTo>
                <a:cubicBezTo>
                  <a:pt x="400175" y="449752"/>
                  <a:pt x="398825" y="448892"/>
                  <a:pt x="398070" y="447677"/>
                </a:cubicBezTo>
                <a:cubicBezTo>
                  <a:pt x="397316" y="446463"/>
                  <a:pt x="397395" y="445127"/>
                  <a:pt x="398308" y="443668"/>
                </a:cubicBezTo>
                <a:cubicBezTo>
                  <a:pt x="398706" y="442618"/>
                  <a:pt x="399103" y="441388"/>
                  <a:pt x="399500" y="439981"/>
                </a:cubicBezTo>
                <a:cubicBezTo>
                  <a:pt x="399896" y="438574"/>
                  <a:pt x="400770" y="437583"/>
                  <a:pt x="402120" y="437008"/>
                </a:cubicBezTo>
                <a:cubicBezTo>
                  <a:pt x="408183" y="432192"/>
                  <a:pt x="413955" y="426976"/>
                  <a:pt x="419434" y="421358"/>
                </a:cubicBezTo>
                <a:cubicBezTo>
                  <a:pt x="424913" y="415740"/>
                  <a:pt x="430465" y="410290"/>
                  <a:pt x="436090" y="405006"/>
                </a:cubicBezTo>
                <a:cubicBezTo>
                  <a:pt x="447768" y="395046"/>
                  <a:pt x="459225" y="384969"/>
                  <a:pt x="470459" y="374776"/>
                </a:cubicBezTo>
                <a:cubicBezTo>
                  <a:pt x="481694" y="364582"/>
                  <a:pt x="493187" y="354512"/>
                  <a:pt x="504936" y="344565"/>
                </a:cubicBezTo>
                <a:cubicBezTo>
                  <a:pt x="505902" y="343623"/>
                  <a:pt x="506809" y="342682"/>
                  <a:pt x="507657" y="341740"/>
                </a:cubicBezTo>
                <a:cubicBezTo>
                  <a:pt x="508504" y="340798"/>
                  <a:pt x="509175" y="339856"/>
                  <a:pt x="509668" y="338915"/>
                </a:cubicBezTo>
                <a:cubicBezTo>
                  <a:pt x="510082" y="338483"/>
                  <a:pt x="510200" y="338169"/>
                  <a:pt x="510023" y="337973"/>
                </a:cubicBezTo>
                <a:cubicBezTo>
                  <a:pt x="509845" y="337777"/>
                  <a:pt x="509727" y="337463"/>
                  <a:pt x="509668" y="337031"/>
                </a:cubicBezTo>
                <a:lnTo>
                  <a:pt x="506829" y="337031"/>
                </a:lnTo>
                <a:cubicBezTo>
                  <a:pt x="505823" y="337070"/>
                  <a:pt x="504759" y="337227"/>
                  <a:pt x="503635" y="337502"/>
                </a:cubicBezTo>
                <a:cubicBezTo>
                  <a:pt x="502511" y="337777"/>
                  <a:pt x="501683" y="337934"/>
                  <a:pt x="501150" y="337973"/>
                </a:cubicBezTo>
                <a:lnTo>
                  <a:pt x="493580" y="340798"/>
                </a:lnTo>
                <a:cubicBezTo>
                  <a:pt x="489754" y="342623"/>
                  <a:pt x="485818" y="343918"/>
                  <a:pt x="481771" y="344683"/>
                </a:cubicBezTo>
                <a:cubicBezTo>
                  <a:pt x="477724" y="345448"/>
                  <a:pt x="473809" y="346037"/>
                  <a:pt x="470024" y="346449"/>
                </a:cubicBezTo>
                <a:lnTo>
                  <a:pt x="437984" y="346449"/>
                </a:lnTo>
                <a:cubicBezTo>
                  <a:pt x="436030" y="346409"/>
                  <a:pt x="434017" y="346017"/>
                  <a:pt x="431944" y="345272"/>
                </a:cubicBezTo>
                <a:cubicBezTo>
                  <a:pt x="429871" y="344526"/>
                  <a:pt x="428095" y="343663"/>
                  <a:pt x="426614" y="342682"/>
                </a:cubicBezTo>
                <a:cubicBezTo>
                  <a:pt x="425706" y="341249"/>
                  <a:pt x="424680" y="340111"/>
                  <a:pt x="423535" y="339268"/>
                </a:cubicBezTo>
                <a:cubicBezTo>
                  <a:pt x="422390" y="338424"/>
                  <a:pt x="420890" y="337992"/>
                  <a:pt x="419034" y="337973"/>
                </a:cubicBezTo>
                <a:cubicBezTo>
                  <a:pt x="417596" y="337934"/>
                  <a:pt x="416507" y="337541"/>
                  <a:pt x="415768" y="336796"/>
                </a:cubicBezTo>
                <a:cubicBezTo>
                  <a:pt x="415029" y="336050"/>
                  <a:pt x="414874" y="335187"/>
                  <a:pt x="415302" y="334206"/>
                </a:cubicBezTo>
                <a:cubicBezTo>
                  <a:pt x="415457" y="330438"/>
                  <a:pt x="416079" y="327613"/>
                  <a:pt x="417168" y="325730"/>
                </a:cubicBezTo>
                <a:cubicBezTo>
                  <a:pt x="419089" y="322551"/>
                  <a:pt x="421370" y="319961"/>
                  <a:pt x="424012" y="317960"/>
                </a:cubicBezTo>
                <a:cubicBezTo>
                  <a:pt x="426654" y="315959"/>
                  <a:pt x="429417" y="313840"/>
                  <a:pt x="432299" y="311603"/>
                </a:cubicBezTo>
                <a:cubicBezTo>
                  <a:pt x="437546" y="306874"/>
                  <a:pt x="442658" y="302205"/>
                  <a:pt x="447635" y="297594"/>
                </a:cubicBezTo>
                <a:cubicBezTo>
                  <a:pt x="452613" y="292983"/>
                  <a:pt x="457247" y="288549"/>
                  <a:pt x="461539" y="284291"/>
                </a:cubicBezTo>
                <a:cubicBezTo>
                  <a:pt x="467574" y="279073"/>
                  <a:pt x="473141" y="273970"/>
                  <a:pt x="478242" y="268983"/>
                </a:cubicBezTo>
                <a:cubicBezTo>
                  <a:pt x="483342" y="263996"/>
                  <a:pt x="488455" y="259356"/>
                  <a:pt x="493580" y="255062"/>
                </a:cubicBezTo>
                <a:lnTo>
                  <a:pt x="496419" y="252216"/>
                </a:lnTo>
                <a:cubicBezTo>
                  <a:pt x="496912" y="251722"/>
                  <a:pt x="497109" y="251050"/>
                  <a:pt x="497010" y="250200"/>
                </a:cubicBezTo>
                <a:cubicBezTo>
                  <a:pt x="496912" y="249350"/>
                  <a:pt x="496399" y="248441"/>
                  <a:pt x="495473" y="247473"/>
                </a:cubicBezTo>
                <a:lnTo>
                  <a:pt x="466280" y="242730"/>
                </a:lnTo>
                <a:cubicBezTo>
                  <a:pt x="464045" y="242631"/>
                  <a:pt x="462105" y="242118"/>
                  <a:pt x="460459" y="241191"/>
                </a:cubicBezTo>
                <a:cubicBezTo>
                  <a:pt x="458814" y="240265"/>
                  <a:pt x="456648" y="239521"/>
                  <a:pt x="453961" y="238958"/>
                </a:cubicBezTo>
                <a:cubicBezTo>
                  <a:pt x="448832" y="236740"/>
                  <a:pt x="443857" y="234920"/>
                  <a:pt x="439034" y="233496"/>
                </a:cubicBezTo>
                <a:cubicBezTo>
                  <a:pt x="434212" y="232072"/>
                  <a:pt x="429440" y="230458"/>
                  <a:pt x="424719" y="228654"/>
                </a:cubicBezTo>
                <a:cubicBezTo>
                  <a:pt x="422883" y="227733"/>
                  <a:pt x="421345" y="226989"/>
                  <a:pt x="420105" y="226421"/>
                </a:cubicBezTo>
                <a:cubicBezTo>
                  <a:pt x="418867" y="225853"/>
                  <a:pt x="417576" y="225343"/>
                  <a:pt x="416235" y="224893"/>
                </a:cubicBezTo>
                <a:cubicBezTo>
                  <a:pt x="412947" y="223111"/>
                  <a:pt x="409462" y="221269"/>
                  <a:pt x="405779" y="219366"/>
                </a:cubicBezTo>
                <a:cubicBezTo>
                  <a:pt x="402097" y="217464"/>
                  <a:pt x="398348" y="214912"/>
                  <a:pt x="394533" y="211709"/>
                </a:cubicBezTo>
                <a:cubicBezTo>
                  <a:pt x="392702" y="210234"/>
                  <a:pt x="391221" y="208465"/>
                  <a:pt x="390091" y="206401"/>
                </a:cubicBezTo>
                <a:cubicBezTo>
                  <a:pt x="388961" y="204337"/>
                  <a:pt x="387948" y="202331"/>
                  <a:pt x="387052" y="200385"/>
                </a:cubicBezTo>
                <a:cubicBezTo>
                  <a:pt x="386097" y="197141"/>
                  <a:pt x="385201" y="194192"/>
                  <a:pt x="384363" y="191538"/>
                </a:cubicBezTo>
                <a:cubicBezTo>
                  <a:pt x="383526" y="188884"/>
                  <a:pt x="382863" y="186171"/>
                  <a:pt x="382376" y="183399"/>
                </a:cubicBezTo>
                <a:cubicBezTo>
                  <a:pt x="382396" y="181453"/>
                  <a:pt x="382590" y="179212"/>
                  <a:pt x="382961" y="176676"/>
                </a:cubicBezTo>
                <a:cubicBezTo>
                  <a:pt x="383331" y="174140"/>
                  <a:pt x="383759" y="171663"/>
                  <a:pt x="384246" y="169245"/>
                </a:cubicBezTo>
                <a:lnTo>
                  <a:pt x="388922" y="161695"/>
                </a:lnTo>
                <a:cubicBezTo>
                  <a:pt x="389935" y="160280"/>
                  <a:pt x="391182" y="159572"/>
                  <a:pt x="392663" y="159572"/>
                </a:cubicBezTo>
                <a:cubicBezTo>
                  <a:pt x="394143" y="159572"/>
                  <a:pt x="395390" y="160280"/>
                  <a:pt x="396403" y="161695"/>
                </a:cubicBezTo>
                <a:cubicBezTo>
                  <a:pt x="398189" y="164487"/>
                  <a:pt x="399619" y="166925"/>
                  <a:pt x="400691" y="169009"/>
                </a:cubicBezTo>
                <a:cubicBezTo>
                  <a:pt x="401762" y="171092"/>
                  <a:pt x="403192" y="173059"/>
                  <a:pt x="404978" y="174906"/>
                </a:cubicBezTo>
                <a:cubicBezTo>
                  <a:pt x="406445" y="177718"/>
                  <a:pt x="408484" y="180116"/>
                  <a:pt x="411097" y="182102"/>
                </a:cubicBezTo>
                <a:cubicBezTo>
                  <a:pt x="413710" y="184087"/>
                  <a:pt x="416671" y="185778"/>
                  <a:pt x="419982" y="187174"/>
                </a:cubicBezTo>
                <a:cubicBezTo>
                  <a:pt x="422311" y="188235"/>
                  <a:pt x="424759" y="189415"/>
                  <a:pt x="427325" y="190713"/>
                </a:cubicBezTo>
                <a:cubicBezTo>
                  <a:pt x="429891" y="192010"/>
                  <a:pt x="432813" y="192718"/>
                  <a:pt x="436090" y="192836"/>
                </a:cubicBezTo>
                <a:cubicBezTo>
                  <a:pt x="442221" y="195313"/>
                  <a:pt x="448820" y="196728"/>
                  <a:pt x="455887" y="197082"/>
                </a:cubicBezTo>
                <a:cubicBezTo>
                  <a:pt x="462954" y="197436"/>
                  <a:pt x="470474" y="196021"/>
                  <a:pt x="478449" y="192836"/>
                </a:cubicBezTo>
                <a:cubicBezTo>
                  <a:pt x="482722" y="191479"/>
                  <a:pt x="487175" y="190182"/>
                  <a:pt x="491806" y="188943"/>
                </a:cubicBezTo>
                <a:cubicBezTo>
                  <a:pt x="496437" y="187705"/>
                  <a:pt x="501126" y="186171"/>
                  <a:pt x="505874" y="184343"/>
                </a:cubicBezTo>
                <a:cubicBezTo>
                  <a:pt x="506821" y="184284"/>
                  <a:pt x="507769" y="183930"/>
                  <a:pt x="508717" y="183281"/>
                </a:cubicBezTo>
                <a:cubicBezTo>
                  <a:pt x="509664" y="182632"/>
                  <a:pt x="510612" y="182043"/>
                  <a:pt x="511559" y="181512"/>
                </a:cubicBezTo>
                <a:cubicBezTo>
                  <a:pt x="512013" y="181040"/>
                  <a:pt x="512290" y="180568"/>
                  <a:pt x="512388" y="180096"/>
                </a:cubicBezTo>
                <a:cubicBezTo>
                  <a:pt x="512487" y="179625"/>
                  <a:pt x="512527" y="179153"/>
                  <a:pt x="512507" y="178681"/>
                </a:cubicBezTo>
                <a:lnTo>
                  <a:pt x="512507" y="102245"/>
                </a:lnTo>
                <a:cubicBezTo>
                  <a:pt x="512467" y="99926"/>
                  <a:pt x="512309" y="97724"/>
                  <a:pt x="512033" y="95640"/>
                </a:cubicBezTo>
                <a:cubicBezTo>
                  <a:pt x="511756" y="93556"/>
                  <a:pt x="511599" y="91354"/>
                  <a:pt x="511559" y="89034"/>
                </a:cubicBezTo>
                <a:lnTo>
                  <a:pt x="511559" y="71105"/>
                </a:lnTo>
                <a:cubicBezTo>
                  <a:pt x="511164" y="67762"/>
                  <a:pt x="510770" y="64068"/>
                  <a:pt x="510375" y="60022"/>
                </a:cubicBezTo>
                <a:cubicBezTo>
                  <a:pt x="509980" y="55977"/>
                  <a:pt x="509111" y="51822"/>
                  <a:pt x="507769" y="47557"/>
                </a:cubicBezTo>
                <a:cubicBezTo>
                  <a:pt x="506407" y="43292"/>
                  <a:pt x="504867" y="38954"/>
                  <a:pt x="503150" y="34542"/>
                </a:cubicBezTo>
                <a:cubicBezTo>
                  <a:pt x="501433" y="30130"/>
                  <a:pt x="499182" y="26007"/>
                  <a:pt x="496399" y="22175"/>
                </a:cubicBezTo>
                <a:cubicBezTo>
                  <a:pt x="495925" y="20328"/>
                  <a:pt x="495215" y="18835"/>
                  <a:pt x="494267" y="17696"/>
                </a:cubicBezTo>
                <a:cubicBezTo>
                  <a:pt x="493320" y="16556"/>
                  <a:pt x="492135" y="15535"/>
                  <a:pt x="490714" y="14631"/>
                </a:cubicBezTo>
                <a:lnTo>
                  <a:pt x="487872" y="14631"/>
                </a:lnTo>
                <a:cubicBezTo>
                  <a:pt x="487094" y="14788"/>
                  <a:pt x="486784" y="15417"/>
                  <a:pt x="486939" y="16517"/>
                </a:cubicBezTo>
                <a:cubicBezTo>
                  <a:pt x="486899" y="20800"/>
                  <a:pt x="487450" y="24965"/>
                  <a:pt x="488593" y="29011"/>
                </a:cubicBezTo>
                <a:cubicBezTo>
                  <a:pt x="489735" y="33059"/>
                  <a:pt x="491713" y="36752"/>
                  <a:pt x="494526" y="40091"/>
                </a:cubicBezTo>
                <a:cubicBezTo>
                  <a:pt x="494920" y="41433"/>
                  <a:pt x="495078" y="42483"/>
                  <a:pt x="494999" y="43241"/>
                </a:cubicBezTo>
                <a:cubicBezTo>
                  <a:pt x="494920" y="43999"/>
                  <a:pt x="495078" y="44816"/>
                  <a:pt x="495473" y="45690"/>
                </a:cubicBezTo>
                <a:cubicBezTo>
                  <a:pt x="495433" y="46137"/>
                  <a:pt x="495275" y="46410"/>
                  <a:pt x="494999" y="46507"/>
                </a:cubicBezTo>
                <a:cubicBezTo>
                  <a:pt x="494723" y="46604"/>
                  <a:pt x="494566" y="46643"/>
                  <a:pt x="494526" y="46624"/>
                </a:cubicBezTo>
                <a:cubicBezTo>
                  <a:pt x="493146" y="45263"/>
                  <a:pt x="492121" y="44018"/>
                  <a:pt x="491451" y="42890"/>
                </a:cubicBezTo>
                <a:cubicBezTo>
                  <a:pt x="490780" y="41761"/>
                  <a:pt x="490228" y="40514"/>
                  <a:pt x="489795" y="39148"/>
                </a:cubicBezTo>
                <a:cubicBezTo>
                  <a:pt x="487961" y="35868"/>
                  <a:pt x="486187" y="32528"/>
                  <a:pt x="484473" y="29129"/>
                </a:cubicBezTo>
                <a:cubicBezTo>
                  <a:pt x="482758" y="25731"/>
                  <a:pt x="480750" y="22155"/>
                  <a:pt x="478449" y="18403"/>
                </a:cubicBezTo>
                <a:lnTo>
                  <a:pt x="475641" y="10859"/>
                </a:lnTo>
                <a:cubicBezTo>
                  <a:pt x="474860" y="9130"/>
                  <a:pt x="473613" y="7873"/>
                  <a:pt x="471896" y="7087"/>
                </a:cubicBezTo>
                <a:cubicBezTo>
                  <a:pt x="470960" y="6066"/>
                  <a:pt x="470726" y="5044"/>
                  <a:pt x="471194" y="4023"/>
                </a:cubicBezTo>
                <a:cubicBezTo>
                  <a:pt x="471662" y="3001"/>
                  <a:pt x="472832" y="2451"/>
                  <a:pt x="474705" y="2372"/>
                </a:cubicBezTo>
                <a:lnTo>
                  <a:pt x="475641" y="2372"/>
                </a:lnTo>
                <a:cubicBezTo>
                  <a:pt x="479938" y="2294"/>
                  <a:pt x="484303" y="1980"/>
                  <a:pt x="488735" y="1429"/>
                </a:cubicBezTo>
                <a:cubicBezTo>
                  <a:pt x="493167" y="879"/>
                  <a:pt x="497305" y="565"/>
                  <a:pt x="501150" y="486"/>
                </a:cubicBezTo>
                <a:close/>
              </a:path>
            </a:pathLst>
          </a:custGeom>
          <a:solidFill>
            <a:schemeClr val="accent1">
              <a:lumMod val="100000"/>
            </a:schemeClr>
          </a:solidFill>
          <a:ln>
            <a:noFill/>
          </a:ln>
          <a:effectLst>
            <a:outerShdw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7450" dirty="0">
              <a:solidFill>
                <a:schemeClr val="accent1">
                  <a:lumMod val="100000"/>
                </a:schemeClr>
              </a:solidFill>
              <a:effectLst>
                <a:outerShdw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6" name="文本框 15">
            <a:extLst>
              <a:ext uri="{FF2B5EF4-FFF2-40B4-BE49-F238E27FC236}">
                <a16:creationId xmlns:a16="http://schemas.microsoft.com/office/drawing/2014/main" id="{8E73678D-6B1E-686B-32C9-B3918E083CBB}"/>
              </a:ext>
            </a:extLst>
          </p:cNvPr>
          <p:cNvSpPr txBox="1"/>
          <p:nvPr>
            <p:custDataLst>
              <p:tags r:id="rId2"/>
            </p:custDataLst>
          </p:nvPr>
        </p:nvSpPr>
        <p:spPr>
          <a:xfrm>
            <a:off x="3556597" y="2155754"/>
            <a:ext cx="732574" cy="701930"/>
          </a:xfrm>
          <a:custGeom>
            <a:avLst/>
            <a:gdLst/>
            <a:ahLst/>
            <a:cxnLst/>
            <a:rect l="l" t="t" r="r" b="b"/>
            <a:pathLst>
              <a:path w="732574" h="701930">
                <a:moveTo>
                  <a:pt x="622246" y="675604"/>
                </a:moveTo>
                <a:cubicBezTo>
                  <a:pt x="610046" y="677981"/>
                  <a:pt x="597907" y="680064"/>
                  <a:pt x="585830" y="681852"/>
                </a:cubicBezTo>
                <a:cubicBezTo>
                  <a:pt x="573752" y="683639"/>
                  <a:pt x="561384" y="685014"/>
                  <a:pt x="548726" y="685977"/>
                </a:cubicBezTo>
                <a:cubicBezTo>
                  <a:pt x="528945" y="688806"/>
                  <a:pt x="508221" y="690692"/>
                  <a:pt x="486555" y="691635"/>
                </a:cubicBezTo>
                <a:cubicBezTo>
                  <a:pt x="477174" y="692087"/>
                  <a:pt x="467671" y="692362"/>
                  <a:pt x="458046" y="692460"/>
                </a:cubicBezTo>
                <a:cubicBezTo>
                  <a:pt x="448420" y="692558"/>
                  <a:pt x="438439" y="692598"/>
                  <a:pt x="428102" y="692578"/>
                </a:cubicBezTo>
                <a:lnTo>
                  <a:pt x="414897" y="692578"/>
                </a:lnTo>
                <a:cubicBezTo>
                  <a:pt x="415428" y="693069"/>
                  <a:pt x="416253" y="693501"/>
                  <a:pt x="417373" y="693875"/>
                </a:cubicBezTo>
                <a:cubicBezTo>
                  <a:pt x="418493" y="694248"/>
                  <a:pt x="419554" y="694444"/>
                  <a:pt x="420557" y="694464"/>
                </a:cubicBezTo>
                <a:cubicBezTo>
                  <a:pt x="428142" y="696271"/>
                  <a:pt x="435609" y="697371"/>
                  <a:pt x="442958" y="697764"/>
                </a:cubicBezTo>
                <a:cubicBezTo>
                  <a:pt x="450307" y="698157"/>
                  <a:pt x="457303" y="698314"/>
                  <a:pt x="463945" y="698236"/>
                </a:cubicBezTo>
                <a:cubicBezTo>
                  <a:pt x="477114" y="697352"/>
                  <a:pt x="490107" y="696527"/>
                  <a:pt x="502922" y="695760"/>
                </a:cubicBezTo>
                <a:cubicBezTo>
                  <a:pt x="515737" y="694994"/>
                  <a:pt x="528493" y="693933"/>
                  <a:pt x="541190" y="692578"/>
                </a:cubicBezTo>
                <a:cubicBezTo>
                  <a:pt x="554417" y="690672"/>
                  <a:pt x="568002" y="688826"/>
                  <a:pt x="581943" y="687038"/>
                </a:cubicBezTo>
                <a:cubicBezTo>
                  <a:pt x="595885" y="685250"/>
                  <a:pt x="609948" y="683639"/>
                  <a:pt x="624132" y="682205"/>
                </a:cubicBezTo>
                <a:lnTo>
                  <a:pt x="636390" y="682205"/>
                </a:lnTo>
                <a:lnTo>
                  <a:pt x="636390" y="680319"/>
                </a:lnTo>
                <a:cubicBezTo>
                  <a:pt x="634033" y="679710"/>
                  <a:pt x="631676" y="678807"/>
                  <a:pt x="629318" y="677608"/>
                </a:cubicBezTo>
                <a:cubicBezTo>
                  <a:pt x="626961" y="676410"/>
                  <a:pt x="624603" y="675742"/>
                  <a:pt x="622246" y="675604"/>
                </a:cubicBezTo>
                <a:close/>
                <a:moveTo>
                  <a:pt x="136648" y="639771"/>
                </a:moveTo>
                <a:cubicBezTo>
                  <a:pt x="131853" y="641205"/>
                  <a:pt x="126822" y="642816"/>
                  <a:pt x="121556" y="644604"/>
                </a:cubicBezTo>
                <a:cubicBezTo>
                  <a:pt x="116290" y="646392"/>
                  <a:pt x="111259" y="648238"/>
                  <a:pt x="106464" y="650144"/>
                </a:cubicBezTo>
                <a:cubicBezTo>
                  <a:pt x="101748" y="650714"/>
                  <a:pt x="97032" y="651224"/>
                  <a:pt x="92316" y="651676"/>
                </a:cubicBezTo>
                <a:cubicBezTo>
                  <a:pt x="87600" y="652128"/>
                  <a:pt x="82884" y="651932"/>
                  <a:pt x="78168" y="651087"/>
                </a:cubicBezTo>
                <a:cubicBezTo>
                  <a:pt x="75751" y="650675"/>
                  <a:pt x="73039" y="650556"/>
                  <a:pt x="70033" y="650733"/>
                </a:cubicBezTo>
                <a:cubicBezTo>
                  <a:pt x="67026" y="650910"/>
                  <a:pt x="64079" y="651028"/>
                  <a:pt x="61190" y="651087"/>
                </a:cubicBezTo>
                <a:lnTo>
                  <a:pt x="60246" y="652030"/>
                </a:lnTo>
                <a:lnTo>
                  <a:pt x="62133" y="654859"/>
                </a:lnTo>
                <a:cubicBezTo>
                  <a:pt x="67223" y="655114"/>
                  <a:pt x="71899" y="655782"/>
                  <a:pt x="76164" y="656863"/>
                </a:cubicBezTo>
                <a:cubicBezTo>
                  <a:pt x="80427" y="657943"/>
                  <a:pt x="84869" y="657904"/>
                  <a:pt x="89487" y="656745"/>
                </a:cubicBezTo>
                <a:cubicBezTo>
                  <a:pt x="90921" y="655841"/>
                  <a:pt x="92296" y="655291"/>
                  <a:pt x="93613" y="655095"/>
                </a:cubicBezTo>
                <a:cubicBezTo>
                  <a:pt x="94930" y="654898"/>
                  <a:pt x="96069" y="654820"/>
                  <a:pt x="97032" y="654859"/>
                </a:cubicBezTo>
                <a:cubicBezTo>
                  <a:pt x="105010" y="653405"/>
                  <a:pt x="112399" y="651362"/>
                  <a:pt x="119198" y="648729"/>
                </a:cubicBezTo>
                <a:cubicBezTo>
                  <a:pt x="125997" y="646097"/>
                  <a:pt x="132442" y="643111"/>
                  <a:pt x="138534" y="639771"/>
                </a:cubicBezTo>
                <a:close/>
                <a:moveTo>
                  <a:pt x="555320" y="522842"/>
                </a:moveTo>
                <a:lnTo>
                  <a:pt x="536481" y="544531"/>
                </a:lnTo>
                <a:cubicBezTo>
                  <a:pt x="530416" y="550640"/>
                  <a:pt x="524411" y="556574"/>
                  <a:pt x="518465" y="562329"/>
                </a:cubicBezTo>
                <a:cubicBezTo>
                  <a:pt x="512519" y="568086"/>
                  <a:pt x="506278" y="573783"/>
                  <a:pt x="499743" y="579421"/>
                </a:cubicBezTo>
                <a:cubicBezTo>
                  <a:pt x="491227" y="586965"/>
                  <a:pt x="482119" y="594037"/>
                  <a:pt x="472420" y="600638"/>
                </a:cubicBezTo>
                <a:cubicBezTo>
                  <a:pt x="462721" y="607239"/>
                  <a:pt x="452665" y="613368"/>
                  <a:pt x="442251" y="619026"/>
                </a:cubicBezTo>
                <a:cubicBezTo>
                  <a:pt x="438969" y="620283"/>
                  <a:pt x="437279" y="621305"/>
                  <a:pt x="437181" y="622090"/>
                </a:cubicBezTo>
                <a:cubicBezTo>
                  <a:pt x="437083" y="622876"/>
                  <a:pt x="438458" y="624370"/>
                  <a:pt x="441307" y="626570"/>
                </a:cubicBezTo>
                <a:cubicBezTo>
                  <a:pt x="444962" y="629457"/>
                  <a:pt x="448735" y="631933"/>
                  <a:pt x="452626" y="633996"/>
                </a:cubicBezTo>
                <a:cubicBezTo>
                  <a:pt x="456517" y="636058"/>
                  <a:pt x="461233" y="637355"/>
                  <a:pt x="466774" y="637885"/>
                </a:cubicBezTo>
                <a:cubicBezTo>
                  <a:pt x="474251" y="638416"/>
                  <a:pt x="481669" y="638770"/>
                  <a:pt x="489028" y="638946"/>
                </a:cubicBezTo>
                <a:cubicBezTo>
                  <a:pt x="496387" y="639123"/>
                  <a:pt x="504041" y="638770"/>
                  <a:pt x="511989" y="637885"/>
                </a:cubicBezTo>
                <a:cubicBezTo>
                  <a:pt x="519957" y="637748"/>
                  <a:pt x="528042" y="637080"/>
                  <a:pt x="536245" y="635882"/>
                </a:cubicBezTo>
                <a:cubicBezTo>
                  <a:pt x="544448" y="634683"/>
                  <a:pt x="553005" y="633779"/>
                  <a:pt x="561914" y="633171"/>
                </a:cubicBezTo>
                <a:cubicBezTo>
                  <a:pt x="565996" y="633308"/>
                  <a:pt x="568429" y="633033"/>
                  <a:pt x="569214" y="632346"/>
                </a:cubicBezTo>
                <a:cubicBezTo>
                  <a:pt x="569999" y="631658"/>
                  <a:pt x="570078" y="629732"/>
                  <a:pt x="569450" y="626570"/>
                </a:cubicBezTo>
                <a:cubicBezTo>
                  <a:pt x="568057" y="624271"/>
                  <a:pt x="567075" y="622032"/>
                  <a:pt x="566506" y="619851"/>
                </a:cubicBezTo>
                <a:cubicBezTo>
                  <a:pt x="565937" y="617670"/>
                  <a:pt x="565662" y="615195"/>
                  <a:pt x="565682" y="612425"/>
                </a:cubicBezTo>
                <a:cubicBezTo>
                  <a:pt x="565270" y="607808"/>
                  <a:pt x="565152" y="603369"/>
                  <a:pt x="565328" y="599105"/>
                </a:cubicBezTo>
                <a:cubicBezTo>
                  <a:pt x="565505" y="594843"/>
                  <a:pt x="565623" y="590167"/>
                  <a:pt x="565682" y="585079"/>
                </a:cubicBezTo>
                <a:cubicBezTo>
                  <a:pt x="565309" y="578498"/>
                  <a:pt x="564877" y="572093"/>
                  <a:pt x="564387" y="565866"/>
                </a:cubicBezTo>
                <a:cubicBezTo>
                  <a:pt x="563896" y="559638"/>
                  <a:pt x="562758" y="553470"/>
                  <a:pt x="560972" y="547360"/>
                </a:cubicBezTo>
                <a:cubicBezTo>
                  <a:pt x="560540" y="544963"/>
                  <a:pt x="560226" y="542213"/>
                  <a:pt x="560030" y="539109"/>
                </a:cubicBezTo>
                <a:cubicBezTo>
                  <a:pt x="559834" y="536005"/>
                  <a:pt x="559520" y="532783"/>
                  <a:pt x="559088" y="529443"/>
                </a:cubicBezTo>
                <a:cubicBezTo>
                  <a:pt x="559029" y="528049"/>
                  <a:pt x="558676" y="526830"/>
                  <a:pt x="558028" y="525789"/>
                </a:cubicBezTo>
                <a:cubicBezTo>
                  <a:pt x="557381" y="524748"/>
                  <a:pt x="556792" y="523766"/>
                  <a:pt x="556262" y="522842"/>
                </a:cubicBezTo>
                <a:close/>
                <a:moveTo>
                  <a:pt x="373160" y="227528"/>
                </a:moveTo>
                <a:cubicBezTo>
                  <a:pt x="371863" y="227606"/>
                  <a:pt x="370684" y="227684"/>
                  <a:pt x="369623" y="227762"/>
                </a:cubicBezTo>
                <a:cubicBezTo>
                  <a:pt x="359247" y="229223"/>
                  <a:pt x="348872" y="230275"/>
                  <a:pt x="338496" y="230918"/>
                </a:cubicBezTo>
                <a:cubicBezTo>
                  <a:pt x="328121" y="231561"/>
                  <a:pt x="317745" y="231444"/>
                  <a:pt x="307370" y="230567"/>
                </a:cubicBezTo>
                <a:cubicBezTo>
                  <a:pt x="305896" y="230509"/>
                  <a:pt x="304128" y="230392"/>
                  <a:pt x="302065" y="230217"/>
                </a:cubicBezTo>
                <a:cubicBezTo>
                  <a:pt x="300001" y="230041"/>
                  <a:pt x="297997" y="230158"/>
                  <a:pt x="296052" y="230567"/>
                </a:cubicBezTo>
                <a:lnTo>
                  <a:pt x="284733" y="230567"/>
                </a:lnTo>
                <a:lnTo>
                  <a:pt x="284733" y="232437"/>
                </a:lnTo>
                <a:cubicBezTo>
                  <a:pt x="286108" y="232554"/>
                  <a:pt x="287366" y="233022"/>
                  <a:pt x="288506" y="233840"/>
                </a:cubicBezTo>
                <a:cubicBezTo>
                  <a:pt x="289646" y="234658"/>
                  <a:pt x="290903" y="235126"/>
                  <a:pt x="292279" y="235243"/>
                </a:cubicBezTo>
                <a:cubicBezTo>
                  <a:pt x="297407" y="235735"/>
                  <a:pt x="302477" y="236185"/>
                  <a:pt x="307488" y="236591"/>
                </a:cubicBezTo>
                <a:cubicBezTo>
                  <a:pt x="312499" y="236998"/>
                  <a:pt x="317805" y="237214"/>
                  <a:pt x="323405" y="237239"/>
                </a:cubicBezTo>
                <a:cubicBezTo>
                  <a:pt x="330617" y="236730"/>
                  <a:pt x="338359" y="236187"/>
                  <a:pt x="346632" y="235609"/>
                </a:cubicBezTo>
                <a:cubicBezTo>
                  <a:pt x="354905" y="235031"/>
                  <a:pt x="362883" y="234286"/>
                  <a:pt x="370566" y="233373"/>
                </a:cubicBezTo>
                <a:cubicBezTo>
                  <a:pt x="372000" y="233295"/>
                  <a:pt x="373140" y="232749"/>
                  <a:pt x="373985" y="231736"/>
                </a:cubicBezTo>
                <a:cubicBezTo>
                  <a:pt x="374830" y="230723"/>
                  <a:pt x="375262" y="229710"/>
                  <a:pt x="375282" y="228697"/>
                </a:cubicBezTo>
                <a:cubicBezTo>
                  <a:pt x="375164" y="227840"/>
                  <a:pt x="374457" y="227450"/>
                  <a:pt x="373160" y="227528"/>
                </a:cubicBezTo>
                <a:close/>
                <a:moveTo>
                  <a:pt x="508221" y="197634"/>
                </a:moveTo>
                <a:cubicBezTo>
                  <a:pt x="503001" y="199107"/>
                  <a:pt x="497898" y="200404"/>
                  <a:pt x="492914" y="201524"/>
                </a:cubicBezTo>
                <a:cubicBezTo>
                  <a:pt x="487929" y="202644"/>
                  <a:pt x="483298" y="203233"/>
                  <a:pt x="479020" y="203292"/>
                </a:cubicBezTo>
                <a:lnTo>
                  <a:pt x="468658" y="206121"/>
                </a:lnTo>
                <a:cubicBezTo>
                  <a:pt x="468638" y="206631"/>
                  <a:pt x="468442" y="207260"/>
                  <a:pt x="468069" y="208007"/>
                </a:cubicBezTo>
                <a:cubicBezTo>
                  <a:pt x="467696" y="208753"/>
                  <a:pt x="467265" y="209382"/>
                  <a:pt x="466774" y="209893"/>
                </a:cubicBezTo>
                <a:cubicBezTo>
                  <a:pt x="467225" y="210782"/>
                  <a:pt x="467736" y="211324"/>
                  <a:pt x="468305" y="211517"/>
                </a:cubicBezTo>
                <a:cubicBezTo>
                  <a:pt x="468874" y="211710"/>
                  <a:pt x="469619" y="211788"/>
                  <a:pt x="470542" y="211749"/>
                </a:cubicBezTo>
                <a:lnTo>
                  <a:pt x="478078" y="211749"/>
                </a:lnTo>
                <a:cubicBezTo>
                  <a:pt x="482356" y="210702"/>
                  <a:pt x="486987" y="209532"/>
                  <a:pt x="491972" y="208239"/>
                </a:cubicBezTo>
                <a:cubicBezTo>
                  <a:pt x="496956" y="206945"/>
                  <a:pt x="502059" y="206239"/>
                  <a:pt x="507279" y="206121"/>
                </a:cubicBezTo>
                <a:cubicBezTo>
                  <a:pt x="510105" y="206533"/>
                  <a:pt x="512931" y="206651"/>
                  <a:pt x="515757" y="206474"/>
                </a:cubicBezTo>
                <a:cubicBezTo>
                  <a:pt x="518583" y="206297"/>
                  <a:pt x="521409" y="206180"/>
                  <a:pt x="524235" y="206121"/>
                </a:cubicBezTo>
                <a:cubicBezTo>
                  <a:pt x="522390" y="202408"/>
                  <a:pt x="520192" y="199932"/>
                  <a:pt x="517641" y="198695"/>
                </a:cubicBezTo>
                <a:cubicBezTo>
                  <a:pt x="515090" y="197457"/>
                  <a:pt x="511949" y="197103"/>
                  <a:pt x="508221" y="197634"/>
                </a:cubicBezTo>
                <a:close/>
                <a:moveTo>
                  <a:pt x="416548" y="317"/>
                </a:moveTo>
                <a:cubicBezTo>
                  <a:pt x="419220" y="984"/>
                  <a:pt x="422128" y="2949"/>
                  <a:pt x="425273" y="6210"/>
                </a:cubicBezTo>
                <a:cubicBezTo>
                  <a:pt x="432818" y="16583"/>
                  <a:pt x="441307" y="26955"/>
                  <a:pt x="450740" y="37328"/>
                </a:cubicBezTo>
                <a:cubicBezTo>
                  <a:pt x="453176" y="42102"/>
                  <a:pt x="455377" y="47171"/>
                  <a:pt x="457342" y="52534"/>
                </a:cubicBezTo>
                <a:cubicBezTo>
                  <a:pt x="459307" y="57897"/>
                  <a:pt x="460565" y="63201"/>
                  <a:pt x="461115" y="68446"/>
                </a:cubicBezTo>
                <a:cubicBezTo>
                  <a:pt x="461115" y="70273"/>
                  <a:pt x="461351" y="72042"/>
                  <a:pt x="461822" y="73750"/>
                </a:cubicBezTo>
                <a:cubicBezTo>
                  <a:pt x="462294" y="75460"/>
                  <a:pt x="463001" y="77463"/>
                  <a:pt x="463945" y="79762"/>
                </a:cubicBezTo>
                <a:cubicBezTo>
                  <a:pt x="464063" y="81176"/>
                  <a:pt x="464770" y="82355"/>
                  <a:pt x="466066" y="83298"/>
                </a:cubicBezTo>
                <a:cubicBezTo>
                  <a:pt x="467362" y="84241"/>
                  <a:pt x="468540" y="84948"/>
                  <a:pt x="469600" y="85420"/>
                </a:cubicBezTo>
                <a:cubicBezTo>
                  <a:pt x="476272" y="88367"/>
                  <a:pt x="483415" y="91196"/>
                  <a:pt x="491030" y="93907"/>
                </a:cubicBezTo>
                <a:cubicBezTo>
                  <a:pt x="498644" y="96618"/>
                  <a:pt x="506259" y="98504"/>
                  <a:pt x="513873" y="99564"/>
                </a:cubicBezTo>
                <a:lnTo>
                  <a:pt x="540248" y="106165"/>
                </a:lnTo>
                <a:cubicBezTo>
                  <a:pt x="543114" y="107089"/>
                  <a:pt x="546097" y="107835"/>
                  <a:pt x="549197" y="108405"/>
                </a:cubicBezTo>
                <a:cubicBezTo>
                  <a:pt x="552298" y="108975"/>
                  <a:pt x="555281" y="109485"/>
                  <a:pt x="558146" y="109937"/>
                </a:cubicBezTo>
                <a:lnTo>
                  <a:pt x="586413" y="115595"/>
                </a:lnTo>
                <a:cubicBezTo>
                  <a:pt x="590165" y="117442"/>
                  <a:pt x="593740" y="118699"/>
                  <a:pt x="597139" y="119367"/>
                </a:cubicBezTo>
                <a:cubicBezTo>
                  <a:pt x="600538" y="120035"/>
                  <a:pt x="603877" y="120349"/>
                  <a:pt x="607158" y="120310"/>
                </a:cubicBezTo>
                <a:cubicBezTo>
                  <a:pt x="607276" y="120290"/>
                  <a:pt x="607748" y="120329"/>
                  <a:pt x="608573" y="120428"/>
                </a:cubicBezTo>
                <a:cubicBezTo>
                  <a:pt x="609398" y="120526"/>
                  <a:pt x="609869" y="120801"/>
                  <a:pt x="609987" y="121253"/>
                </a:cubicBezTo>
                <a:cubicBezTo>
                  <a:pt x="610910" y="122589"/>
                  <a:pt x="612129" y="123453"/>
                  <a:pt x="613641" y="123846"/>
                </a:cubicBezTo>
                <a:cubicBezTo>
                  <a:pt x="615154" y="124239"/>
                  <a:pt x="617079" y="124632"/>
                  <a:pt x="619417" y="125025"/>
                </a:cubicBezTo>
                <a:cubicBezTo>
                  <a:pt x="619947" y="125064"/>
                  <a:pt x="620537" y="125457"/>
                  <a:pt x="621185" y="126203"/>
                </a:cubicBezTo>
                <a:cubicBezTo>
                  <a:pt x="621833" y="126950"/>
                  <a:pt x="622187" y="127814"/>
                  <a:pt x="622246" y="128797"/>
                </a:cubicBezTo>
                <a:lnTo>
                  <a:pt x="621303" y="134454"/>
                </a:lnTo>
                <a:cubicBezTo>
                  <a:pt x="618985" y="137657"/>
                  <a:pt x="616784" y="140682"/>
                  <a:pt x="614702" y="143531"/>
                </a:cubicBezTo>
                <a:cubicBezTo>
                  <a:pt x="612620" y="146379"/>
                  <a:pt x="610419" y="149640"/>
                  <a:pt x="608101" y="153314"/>
                </a:cubicBezTo>
                <a:cubicBezTo>
                  <a:pt x="607315" y="153157"/>
                  <a:pt x="607001" y="153471"/>
                  <a:pt x="607158" y="154257"/>
                </a:cubicBezTo>
                <a:cubicBezTo>
                  <a:pt x="606196" y="154787"/>
                  <a:pt x="605292" y="155377"/>
                  <a:pt x="604447" y="156025"/>
                </a:cubicBezTo>
                <a:cubicBezTo>
                  <a:pt x="603602" y="156673"/>
                  <a:pt x="602934" y="157027"/>
                  <a:pt x="602443" y="157086"/>
                </a:cubicBezTo>
                <a:cubicBezTo>
                  <a:pt x="602482" y="160347"/>
                  <a:pt x="601697" y="163019"/>
                  <a:pt x="600086" y="165101"/>
                </a:cubicBezTo>
                <a:cubicBezTo>
                  <a:pt x="598475" y="167184"/>
                  <a:pt x="595803" y="168912"/>
                  <a:pt x="592070" y="170288"/>
                </a:cubicBezTo>
                <a:lnTo>
                  <a:pt x="591128" y="170288"/>
                </a:lnTo>
                <a:cubicBezTo>
                  <a:pt x="589163" y="172684"/>
                  <a:pt x="587199" y="175199"/>
                  <a:pt x="585234" y="177831"/>
                </a:cubicBezTo>
                <a:cubicBezTo>
                  <a:pt x="583270" y="180464"/>
                  <a:pt x="581777" y="182978"/>
                  <a:pt x="580755" y="185375"/>
                </a:cubicBezTo>
                <a:cubicBezTo>
                  <a:pt x="579910" y="186849"/>
                  <a:pt x="579007" y="188145"/>
                  <a:pt x="578045" y="189265"/>
                </a:cubicBezTo>
                <a:cubicBezTo>
                  <a:pt x="577084" y="190385"/>
                  <a:pt x="575474" y="190974"/>
                  <a:pt x="573218" y="191033"/>
                </a:cubicBezTo>
                <a:cubicBezTo>
                  <a:pt x="572119" y="191190"/>
                  <a:pt x="571491" y="191819"/>
                  <a:pt x="571334" y="192919"/>
                </a:cubicBezTo>
                <a:cubicBezTo>
                  <a:pt x="568057" y="195159"/>
                  <a:pt x="564956" y="196337"/>
                  <a:pt x="562032" y="196455"/>
                </a:cubicBezTo>
                <a:cubicBezTo>
                  <a:pt x="559108" y="196573"/>
                  <a:pt x="556242" y="196337"/>
                  <a:pt x="553436" y="195748"/>
                </a:cubicBezTo>
                <a:cubicBezTo>
                  <a:pt x="548824" y="195728"/>
                  <a:pt x="544154" y="195768"/>
                  <a:pt x="539424" y="195866"/>
                </a:cubicBezTo>
                <a:cubicBezTo>
                  <a:pt x="534695" y="195964"/>
                  <a:pt x="529317" y="196239"/>
                  <a:pt x="523293" y="196691"/>
                </a:cubicBezTo>
                <a:cubicBezTo>
                  <a:pt x="523764" y="197555"/>
                  <a:pt x="524235" y="198184"/>
                  <a:pt x="524706" y="198577"/>
                </a:cubicBezTo>
                <a:cubicBezTo>
                  <a:pt x="525177" y="198970"/>
                  <a:pt x="525648" y="199598"/>
                  <a:pt x="526118" y="200463"/>
                </a:cubicBezTo>
                <a:cubicBezTo>
                  <a:pt x="529887" y="201838"/>
                  <a:pt x="533419" y="202859"/>
                  <a:pt x="536716" y="203527"/>
                </a:cubicBezTo>
                <a:cubicBezTo>
                  <a:pt x="540013" y="204196"/>
                  <a:pt x="543074" y="204746"/>
                  <a:pt x="545900" y="205178"/>
                </a:cubicBezTo>
                <a:cubicBezTo>
                  <a:pt x="547313" y="205119"/>
                  <a:pt x="548491" y="205001"/>
                  <a:pt x="549433" y="204824"/>
                </a:cubicBezTo>
                <a:cubicBezTo>
                  <a:pt x="550375" y="204647"/>
                  <a:pt x="551081" y="204765"/>
                  <a:pt x="551552" y="205178"/>
                </a:cubicBezTo>
                <a:cubicBezTo>
                  <a:pt x="552004" y="206062"/>
                  <a:pt x="552514" y="206651"/>
                  <a:pt x="553083" y="206946"/>
                </a:cubicBezTo>
                <a:cubicBezTo>
                  <a:pt x="553652" y="207241"/>
                  <a:pt x="554398" y="207594"/>
                  <a:pt x="555320" y="208007"/>
                </a:cubicBezTo>
                <a:cubicBezTo>
                  <a:pt x="554417" y="208575"/>
                  <a:pt x="553632" y="209317"/>
                  <a:pt x="552965" y="210231"/>
                </a:cubicBezTo>
                <a:cubicBezTo>
                  <a:pt x="552298" y="211146"/>
                  <a:pt x="551513" y="211652"/>
                  <a:pt x="550610" y="211749"/>
                </a:cubicBezTo>
                <a:cubicBezTo>
                  <a:pt x="547372" y="211672"/>
                  <a:pt x="544429" y="211362"/>
                  <a:pt x="541779" y="210821"/>
                </a:cubicBezTo>
                <a:cubicBezTo>
                  <a:pt x="539130" y="210279"/>
                  <a:pt x="536422" y="209970"/>
                  <a:pt x="533655" y="209893"/>
                </a:cubicBezTo>
                <a:cubicBezTo>
                  <a:pt x="528022" y="210666"/>
                  <a:pt x="522331" y="210975"/>
                  <a:pt x="516581" y="210821"/>
                </a:cubicBezTo>
                <a:cubicBezTo>
                  <a:pt x="510831" y="210666"/>
                  <a:pt x="504904" y="210975"/>
                  <a:pt x="498801" y="211749"/>
                </a:cubicBezTo>
                <a:cubicBezTo>
                  <a:pt x="493247" y="211884"/>
                  <a:pt x="488106" y="212542"/>
                  <a:pt x="483376" y="213721"/>
                </a:cubicBezTo>
                <a:cubicBezTo>
                  <a:pt x="478647" y="214901"/>
                  <a:pt x="473741" y="215791"/>
                  <a:pt x="468658" y="216390"/>
                </a:cubicBezTo>
                <a:cubicBezTo>
                  <a:pt x="467755" y="216490"/>
                  <a:pt x="467206" y="217247"/>
                  <a:pt x="467010" y="218663"/>
                </a:cubicBezTo>
                <a:cubicBezTo>
                  <a:pt x="466814" y="220078"/>
                  <a:pt x="466735" y="221552"/>
                  <a:pt x="466774" y="223086"/>
                </a:cubicBezTo>
                <a:cubicBezTo>
                  <a:pt x="466303" y="226791"/>
                  <a:pt x="466067" y="230633"/>
                  <a:pt x="466067" y="234613"/>
                </a:cubicBezTo>
                <a:cubicBezTo>
                  <a:pt x="466067" y="238593"/>
                  <a:pt x="466303" y="242925"/>
                  <a:pt x="466774" y="247610"/>
                </a:cubicBezTo>
                <a:cubicBezTo>
                  <a:pt x="466401" y="254728"/>
                  <a:pt x="466440" y="262141"/>
                  <a:pt x="466891" y="269848"/>
                </a:cubicBezTo>
                <a:cubicBezTo>
                  <a:pt x="467343" y="277555"/>
                  <a:pt x="467618" y="285203"/>
                  <a:pt x="467716" y="292792"/>
                </a:cubicBezTo>
                <a:lnTo>
                  <a:pt x="467716" y="298440"/>
                </a:lnTo>
                <a:cubicBezTo>
                  <a:pt x="468658" y="297086"/>
                  <a:pt x="469600" y="296027"/>
                  <a:pt x="470542" y="295263"/>
                </a:cubicBezTo>
                <a:cubicBezTo>
                  <a:pt x="471484" y="294498"/>
                  <a:pt x="472426" y="293674"/>
                  <a:pt x="473368" y="292792"/>
                </a:cubicBezTo>
                <a:cubicBezTo>
                  <a:pt x="483729" y="283794"/>
                  <a:pt x="493620" y="274493"/>
                  <a:pt x="503040" y="264889"/>
                </a:cubicBezTo>
                <a:cubicBezTo>
                  <a:pt x="512460" y="255285"/>
                  <a:pt x="521409" y="245715"/>
                  <a:pt x="529887" y="236178"/>
                </a:cubicBezTo>
                <a:cubicBezTo>
                  <a:pt x="530397" y="235710"/>
                  <a:pt x="531025" y="235009"/>
                  <a:pt x="531771" y="234074"/>
                </a:cubicBezTo>
                <a:cubicBezTo>
                  <a:pt x="532516" y="233139"/>
                  <a:pt x="533144" y="231970"/>
                  <a:pt x="533655" y="230567"/>
                </a:cubicBezTo>
                <a:cubicBezTo>
                  <a:pt x="536029" y="228424"/>
                  <a:pt x="538580" y="227333"/>
                  <a:pt x="541308" y="227294"/>
                </a:cubicBezTo>
                <a:cubicBezTo>
                  <a:pt x="544036" y="227255"/>
                  <a:pt x="546823" y="227099"/>
                  <a:pt x="549668" y="226827"/>
                </a:cubicBezTo>
                <a:cubicBezTo>
                  <a:pt x="549786" y="226924"/>
                  <a:pt x="550257" y="227431"/>
                  <a:pt x="551081" y="228346"/>
                </a:cubicBezTo>
                <a:cubicBezTo>
                  <a:pt x="551905" y="229262"/>
                  <a:pt x="552376" y="230002"/>
                  <a:pt x="552494" y="230567"/>
                </a:cubicBezTo>
                <a:lnTo>
                  <a:pt x="552494" y="242818"/>
                </a:lnTo>
                <a:cubicBezTo>
                  <a:pt x="552553" y="244297"/>
                  <a:pt x="552671" y="246033"/>
                  <a:pt x="552847" y="248025"/>
                </a:cubicBezTo>
                <a:cubicBezTo>
                  <a:pt x="553024" y="250017"/>
                  <a:pt x="552906" y="251761"/>
                  <a:pt x="552494" y="253258"/>
                </a:cubicBezTo>
                <a:cubicBezTo>
                  <a:pt x="549825" y="261180"/>
                  <a:pt x="547392" y="268632"/>
                  <a:pt x="545194" y="275613"/>
                </a:cubicBezTo>
                <a:cubicBezTo>
                  <a:pt x="542996" y="282594"/>
                  <a:pt x="540091" y="289576"/>
                  <a:pt x="536481" y="296557"/>
                </a:cubicBezTo>
                <a:cubicBezTo>
                  <a:pt x="534597" y="301204"/>
                  <a:pt x="532477" y="305560"/>
                  <a:pt x="530122" y="309623"/>
                </a:cubicBezTo>
                <a:cubicBezTo>
                  <a:pt x="527767" y="313686"/>
                  <a:pt x="525177" y="317814"/>
                  <a:pt x="522351" y="322006"/>
                </a:cubicBezTo>
                <a:cubicBezTo>
                  <a:pt x="521860" y="322571"/>
                  <a:pt x="521664" y="323314"/>
                  <a:pt x="521762" y="324234"/>
                </a:cubicBezTo>
                <a:cubicBezTo>
                  <a:pt x="521860" y="325154"/>
                  <a:pt x="522370" y="325663"/>
                  <a:pt x="523293" y="325761"/>
                </a:cubicBezTo>
                <a:cubicBezTo>
                  <a:pt x="532654" y="324879"/>
                  <a:pt x="541720" y="324292"/>
                  <a:pt x="550493" y="323998"/>
                </a:cubicBezTo>
                <a:cubicBezTo>
                  <a:pt x="559265" y="323705"/>
                  <a:pt x="568096" y="323352"/>
                  <a:pt x="576986" y="322941"/>
                </a:cubicBezTo>
                <a:cubicBezTo>
                  <a:pt x="578359" y="322961"/>
                  <a:pt x="579145" y="322687"/>
                  <a:pt x="579341" y="322119"/>
                </a:cubicBezTo>
                <a:cubicBezTo>
                  <a:pt x="579537" y="321551"/>
                  <a:pt x="579380" y="320572"/>
                  <a:pt x="578869" y="319182"/>
                </a:cubicBezTo>
                <a:cubicBezTo>
                  <a:pt x="578065" y="313582"/>
                  <a:pt x="577084" y="308098"/>
                  <a:pt x="575926" y="302731"/>
                </a:cubicBezTo>
                <a:cubicBezTo>
                  <a:pt x="574768" y="297364"/>
                  <a:pt x="572609" y="291874"/>
                  <a:pt x="569450" y="286263"/>
                </a:cubicBezTo>
                <a:lnTo>
                  <a:pt x="571334" y="286263"/>
                </a:lnTo>
                <a:cubicBezTo>
                  <a:pt x="572708" y="288174"/>
                  <a:pt x="573964" y="290256"/>
                  <a:pt x="575102" y="292510"/>
                </a:cubicBezTo>
                <a:cubicBezTo>
                  <a:pt x="576240" y="294764"/>
                  <a:pt x="577496" y="297076"/>
                  <a:pt x="578869" y="299444"/>
                </a:cubicBezTo>
                <a:cubicBezTo>
                  <a:pt x="583014" y="303341"/>
                  <a:pt x="587218" y="307296"/>
                  <a:pt x="591481" y="311310"/>
                </a:cubicBezTo>
                <a:cubicBezTo>
                  <a:pt x="595744" y="315324"/>
                  <a:pt x="600656" y="318574"/>
                  <a:pt x="606215" y="321061"/>
                </a:cubicBezTo>
                <a:cubicBezTo>
                  <a:pt x="606746" y="321512"/>
                  <a:pt x="607571" y="321786"/>
                  <a:pt x="608690" y="321884"/>
                </a:cubicBezTo>
                <a:cubicBezTo>
                  <a:pt x="609810" y="321981"/>
                  <a:pt x="610871" y="322021"/>
                  <a:pt x="611873" y="322001"/>
                </a:cubicBezTo>
                <a:cubicBezTo>
                  <a:pt x="620340" y="322432"/>
                  <a:pt x="628866" y="322745"/>
                  <a:pt x="637451" y="322941"/>
                </a:cubicBezTo>
                <a:cubicBezTo>
                  <a:pt x="646036" y="323137"/>
                  <a:pt x="654798" y="323450"/>
                  <a:pt x="663737" y="323881"/>
                </a:cubicBezTo>
                <a:cubicBezTo>
                  <a:pt x="667666" y="323391"/>
                  <a:pt x="672066" y="323431"/>
                  <a:pt x="676938" y="324000"/>
                </a:cubicBezTo>
                <a:cubicBezTo>
                  <a:pt x="681810" y="324569"/>
                  <a:pt x="686211" y="325786"/>
                  <a:pt x="690140" y="327651"/>
                </a:cubicBezTo>
                <a:cubicBezTo>
                  <a:pt x="693931" y="328970"/>
                  <a:pt x="696250" y="330348"/>
                  <a:pt x="697094" y="331786"/>
                </a:cubicBezTo>
                <a:cubicBezTo>
                  <a:pt x="697939" y="333223"/>
                  <a:pt x="697193" y="335310"/>
                  <a:pt x="694855" y="338047"/>
                </a:cubicBezTo>
                <a:lnTo>
                  <a:pt x="683539" y="353169"/>
                </a:lnTo>
                <a:cubicBezTo>
                  <a:pt x="683559" y="353622"/>
                  <a:pt x="683519" y="354134"/>
                  <a:pt x="683422" y="354705"/>
                </a:cubicBezTo>
                <a:cubicBezTo>
                  <a:pt x="683323" y="355276"/>
                  <a:pt x="683048" y="356024"/>
                  <a:pt x="682596" y="356949"/>
                </a:cubicBezTo>
                <a:cubicBezTo>
                  <a:pt x="682125" y="357048"/>
                  <a:pt x="681653" y="357560"/>
                  <a:pt x="681182" y="358485"/>
                </a:cubicBezTo>
                <a:cubicBezTo>
                  <a:pt x="680710" y="359411"/>
                  <a:pt x="680239" y="360159"/>
                  <a:pt x="679767" y="360730"/>
                </a:cubicBezTo>
                <a:cubicBezTo>
                  <a:pt x="675701" y="362226"/>
                  <a:pt x="672754" y="364432"/>
                  <a:pt x="670927" y="367346"/>
                </a:cubicBezTo>
                <a:cubicBezTo>
                  <a:pt x="669100" y="370260"/>
                  <a:pt x="667332" y="373410"/>
                  <a:pt x="665623" y="376797"/>
                </a:cubicBezTo>
                <a:cubicBezTo>
                  <a:pt x="664110" y="378157"/>
                  <a:pt x="661949" y="379165"/>
                  <a:pt x="659140" y="379823"/>
                </a:cubicBezTo>
                <a:cubicBezTo>
                  <a:pt x="656331" y="380481"/>
                  <a:pt x="653462" y="381023"/>
                  <a:pt x="650535" y="381447"/>
                </a:cubicBezTo>
                <a:cubicBezTo>
                  <a:pt x="649592" y="381832"/>
                  <a:pt x="648649" y="381987"/>
                  <a:pt x="647706" y="381910"/>
                </a:cubicBezTo>
                <a:cubicBezTo>
                  <a:pt x="646764" y="381832"/>
                  <a:pt x="645820" y="381987"/>
                  <a:pt x="644877" y="382373"/>
                </a:cubicBezTo>
                <a:cubicBezTo>
                  <a:pt x="642205" y="382527"/>
                  <a:pt x="640005" y="383145"/>
                  <a:pt x="638276" y="384225"/>
                </a:cubicBezTo>
                <a:cubicBezTo>
                  <a:pt x="635781" y="382894"/>
                  <a:pt x="632520" y="382083"/>
                  <a:pt x="628493" y="381794"/>
                </a:cubicBezTo>
                <a:cubicBezTo>
                  <a:pt x="624466" y="381504"/>
                  <a:pt x="620497" y="381389"/>
                  <a:pt x="616588" y="381447"/>
                </a:cubicBezTo>
                <a:cubicBezTo>
                  <a:pt x="602365" y="381891"/>
                  <a:pt x="587911" y="382161"/>
                  <a:pt x="573226" y="382257"/>
                </a:cubicBezTo>
                <a:cubicBezTo>
                  <a:pt x="558541" y="382353"/>
                  <a:pt x="544095" y="382392"/>
                  <a:pt x="529887" y="382373"/>
                </a:cubicBezTo>
                <a:cubicBezTo>
                  <a:pt x="521507" y="382411"/>
                  <a:pt x="513539" y="382566"/>
                  <a:pt x="505984" y="382836"/>
                </a:cubicBezTo>
                <a:cubicBezTo>
                  <a:pt x="498428" y="383106"/>
                  <a:pt x="490696" y="383260"/>
                  <a:pt x="482787" y="383299"/>
                </a:cubicBezTo>
                <a:cubicBezTo>
                  <a:pt x="480903" y="383218"/>
                  <a:pt x="479255" y="383612"/>
                  <a:pt x="477842" y="384482"/>
                </a:cubicBezTo>
                <a:cubicBezTo>
                  <a:pt x="476429" y="385352"/>
                  <a:pt x="475252" y="387186"/>
                  <a:pt x="474310" y="389984"/>
                </a:cubicBezTo>
                <a:lnTo>
                  <a:pt x="481846" y="389984"/>
                </a:lnTo>
                <a:lnTo>
                  <a:pt x="560972" y="388091"/>
                </a:lnTo>
                <a:cubicBezTo>
                  <a:pt x="570353" y="388152"/>
                  <a:pt x="579856" y="388273"/>
                  <a:pt x="589480" y="388454"/>
                </a:cubicBezTo>
                <a:cubicBezTo>
                  <a:pt x="599104" y="388635"/>
                  <a:pt x="609083" y="388514"/>
                  <a:pt x="619417" y="388091"/>
                </a:cubicBezTo>
                <a:cubicBezTo>
                  <a:pt x="621755" y="388131"/>
                  <a:pt x="624151" y="388293"/>
                  <a:pt x="626607" y="388574"/>
                </a:cubicBezTo>
                <a:cubicBezTo>
                  <a:pt x="629063" y="388856"/>
                  <a:pt x="631695" y="389017"/>
                  <a:pt x="634504" y="389058"/>
                </a:cubicBezTo>
                <a:cubicBezTo>
                  <a:pt x="635899" y="388554"/>
                  <a:pt x="637117" y="388111"/>
                  <a:pt x="638158" y="387729"/>
                </a:cubicBezTo>
                <a:cubicBezTo>
                  <a:pt x="639200" y="387346"/>
                  <a:pt x="640182" y="387145"/>
                  <a:pt x="641105" y="387125"/>
                </a:cubicBezTo>
                <a:cubicBezTo>
                  <a:pt x="642107" y="386279"/>
                  <a:pt x="643169" y="386037"/>
                  <a:pt x="644288" y="386400"/>
                </a:cubicBezTo>
                <a:cubicBezTo>
                  <a:pt x="645408" y="386762"/>
                  <a:pt x="646233" y="387004"/>
                  <a:pt x="646764" y="387125"/>
                </a:cubicBezTo>
                <a:cubicBezTo>
                  <a:pt x="647215" y="387186"/>
                  <a:pt x="647490" y="387547"/>
                  <a:pt x="647588" y="388207"/>
                </a:cubicBezTo>
                <a:cubicBezTo>
                  <a:pt x="647686" y="388867"/>
                  <a:pt x="647726" y="389460"/>
                  <a:pt x="647706" y="389984"/>
                </a:cubicBezTo>
                <a:cubicBezTo>
                  <a:pt x="647274" y="390428"/>
                  <a:pt x="646724" y="390698"/>
                  <a:pt x="646056" y="390794"/>
                </a:cubicBezTo>
                <a:cubicBezTo>
                  <a:pt x="645388" y="390891"/>
                  <a:pt x="644366" y="390929"/>
                  <a:pt x="642991" y="390910"/>
                </a:cubicBezTo>
                <a:cubicBezTo>
                  <a:pt x="639239" y="391315"/>
                  <a:pt x="635192" y="391431"/>
                  <a:pt x="630850" y="391257"/>
                </a:cubicBezTo>
                <a:cubicBezTo>
                  <a:pt x="626509" y="391084"/>
                  <a:pt x="621755" y="390968"/>
                  <a:pt x="616588" y="390910"/>
                </a:cubicBezTo>
                <a:lnTo>
                  <a:pt x="536481" y="390910"/>
                </a:lnTo>
                <a:cubicBezTo>
                  <a:pt x="526609" y="391026"/>
                  <a:pt x="516915" y="391489"/>
                  <a:pt x="507397" y="392299"/>
                </a:cubicBezTo>
                <a:cubicBezTo>
                  <a:pt x="497879" y="393110"/>
                  <a:pt x="488420" y="393573"/>
                  <a:pt x="479020" y="393688"/>
                </a:cubicBezTo>
                <a:cubicBezTo>
                  <a:pt x="475801" y="393590"/>
                  <a:pt x="473054" y="394019"/>
                  <a:pt x="470777" y="394974"/>
                </a:cubicBezTo>
                <a:cubicBezTo>
                  <a:pt x="468500" y="395930"/>
                  <a:pt x="466223" y="398005"/>
                  <a:pt x="463945" y="401199"/>
                </a:cubicBezTo>
                <a:cubicBezTo>
                  <a:pt x="456222" y="410687"/>
                  <a:pt x="447379" y="420471"/>
                  <a:pt x="437417" y="430549"/>
                </a:cubicBezTo>
                <a:cubicBezTo>
                  <a:pt x="427454" y="440627"/>
                  <a:pt x="417432" y="450646"/>
                  <a:pt x="407351" y="460606"/>
                </a:cubicBezTo>
                <a:cubicBezTo>
                  <a:pt x="404600" y="462060"/>
                  <a:pt x="402321" y="463631"/>
                  <a:pt x="400513" y="465321"/>
                </a:cubicBezTo>
                <a:cubicBezTo>
                  <a:pt x="398705" y="467010"/>
                  <a:pt x="396897" y="468582"/>
                  <a:pt x="395090" y="470036"/>
                </a:cubicBezTo>
                <a:cubicBezTo>
                  <a:pt x="393694" y="470959"/>
                  <a:pt x="392948" y="471941"/>
                  <a:pt x="392849" y="472983"/>
                </a:cubicBezTo>
                <a:cubicBezTo>
                  <a:pt x="392751" y="474024"/>
                  <a:pt x="393183" y="475242"/>
                  <a:pt x="394146" y="476637"/>
                </a:cubicBezTo>
                <a:cubicBezTo>
                  <a:pt x="395070" y="480310"/>
                  <a:pt x="395816" y="483572"/>
                  <a:pt x="396387" y="486420"/>
                </a:cubicBezTo>
                <a:cubicBezTo>
                  <a:pt x="396956" y="489269"/>
                  <a:pt x="397467" y="492294"/>
                  <a:pt x="397919" y="495496"/>
                </a:cubicBezTo>
                <a:cubicBezTo>
                  <a:pt x="401162" y="503452"/>
                  <a:pt x="403873" y="511350"/>
                  <a:pt x="406055" y="519188"/>
                </a:cubicBezTo>
                <a:cubicBezTo>
                  <a:pt x="408236" y="527027"/>
                  <a:pt x="410240" y="535160"/>
                  <a:pt x="412067" y="543588"/>
                </a:cubicBezTo>
                <a:cubicBezTo>
                  <a:pt x="413954" y="551289"/>
                  <a:pt x="414897" y="560404"/>
                  <a:pt x="414897" y="570934"/>
                </a:cubicBezTo>
                <a:cubicBezTo>
                  <a:pt x="415821" y="572761"/>
                  <a:pt x="416568" y="574765"/>
                  <a:pt x="417137" y="576946"/>
                </a:cubicBezTo>
                <a:cubicBezTo>
                  <a:pt x="417707" y="579126"/>
                  <a:pt x="418218" y="581837"/>
                  <a:pt x="418670" y="585079"/>
                </a:cubicBezTo>
                <a:cubicBezTo>
                  <a:pt x="422443" y="581464"/>
                  <a:pt x="426216" y="579264"/>
                  <a:pt x="429989" y="578478"/>
                </a:cubicBezTo>
                <a:cubicBezTo>
                  <a:pt x="449165" y="565649"/>
                  <a:pt x="467155" y="551937"/>
                  <a:pt x="483959" y="537341"/>
                </a:cubicBezTo>
                <a:cubicBezTo>
                  <a:pt x="500762" y="522744"/>
                  <a:pt x="517328" y="507853"/>
                  <a:pt x="533655" y="492667"/>
                </a:cubicBezTo>
                <a:cubicBezTo>
                  <a:pt x="537344" y="488876"/>
                  <a:pt x="540798" y="484907"/>
                  <a:pt x="544016" y="480762"/>
                </a:cubicBezTo>
                <a:cubicBezTo>
                  <a:pt x="547235" y="476617"/>
                  <a:pt x="550689" y="472413"/>
                  <a:pt x="554378" y="468150"/>
                </a:cubicBezTo>
                <a:cubicBezTo>
                  <a:pt x="556164" y="465714"/>
                  <a:pt x="557773" y="462806"/>
                  <a:pt x="559206" y="459427"/>
                </a:cubicBezTo>
                <a:cubicBezTo>
                  <a:pt x="560638" y="456048"/>
                  <a:pt x="562483" y="452669"/>
                  <a:pt x="564740" y="449290"/>
                </a:cubicBezTo>
                <a:cubicBezTo>
                  <a:pt x="566212" y="451157"/>
                  <a:pt x="567743" y="453318"/>
                  <a:pt x="569332" y="455773"/>
                </a:cubicBezTo>
                <a:cubicBezTo>
                  <a:pt x="570922" y="458229"/>
                  <a:pt x="572217" y="461097"/>
                  <a:pt x="573218" y="464378"/>
                </a:cubicBezTo>
                <a:cubicBezTo>
                  <a:pt x="575102" y="473238"/>
                  <a:pt x="574866" y="481685"/>
                  <a:pt x="572511" y="489721"/>
                </a:cubicBezTo>
                <a:cubicBezTo>
                  <a:pt x="570156" y="497755"/>
                  <a:pt x="565682" y="505967"/>
                  <a:pt x="559088" y="514356"/>
                </a:cubicBezTo>
                <a:cubicBezTo>
                  <a:pt x="558244" y="516281"/>
                  <a:pt x="558048" y="518088"/>
                  <a:pt x="558499" y="519778"/>
                </a:cubicBezTo>
                <a:cubicBezTo>
                  <a:pt x="558951" y="521467"/>
                  <a:pt x="559461" y="522803"/>
                  <a:pt x="560030" y="523785"/>
                </a:cubicBezTo>
                <a:cubicBezTo>
                  <a:pt x="564622" y="530465"/>
                  <a:pt x="569332" y="536908"/>
                  <a:pt x="574161" y="543116"/>
                </a:cubicBezTo>
                <a:cubicBezTo>
                  <a:pt x="578990" y="549324"/>
                  <a:pt x="584646" y="554825"/>
                  <a:pt x="591128" y="559619"/>
                </a:cubicBezTo>
                <a:cubicBezTo>
                  <a:pt x="596766" y="565649"/>
                  <a:pt x="602934" y="570797"/>
                  <a:pt x="609634" y="575060"/>
                </a:cubicBezTo>
                <a:cubicBezTo>
                  <a:pt x="616333" y="579323"/>
                  <a:pt x="623680" y="583291"/>
                  <a:pt x="631676" y="586965"/>
                </a:cubicBezTo>
                <a:cubicBezTo>
                  <a:pt x="638669" y="589833"/>
                  <a:pt x="645191" y="592819"/>
                  <a:pt x="651243" y="595923"/>
                </a:cubicBezTo>
                <a:cubicBezTo>
                  <a:pt x="657293" y="599027"/>
                  <a:pt x="663344" y="602013"/>
                  <a:pt x="669394" y="604881"/>
                </a:cubicBezTo>
                <a:cubicBezTo>
                  <a:pt x="688254" y="610382"/>
                  <a:pt x="706170" y="617297"/>
                  <a:pt x="723144" y="625627"/>
                </a:cubicBezTo>
                <a:cubicBezTo>
                  <a:pt x="725973" y="626412"/>
                  <a:pt x="728802" y="626727"/>
                  <a:pt x="731631" y="626570"/>
                </a:cubicBezTo>
                <a:lnTo>
                  <a:pt x="732574" y="630342"/>
                </a:lnTo>
                <a:lnTo>
                  <a:pt x="731631" y="634113"/>
                </a:lnTo>
                <a:cubicBezTo>
                  <a:pt x="729706" y="637414"/>
                  <a:pt x="727662" y="640478"/>
                  <a:pt x="725501" y="643307"/>
                </a:cubicBezTo>
                <a:cubicBezTo>
                  <a:pt x="723340" y="646136"/>
                  <a:pt x="721297" y="648729"/>
                  <a:pt x="719372" y="651087"/>
                </a:cubicBezTo>
                <a:lnTo>
                  <a:pt x="717486" y="653916"/>
                </a:lnTo>
                <a:cubicBezTo>
                  <a:pt x="717506" y="654525"/>
                  <a:pt x="717231" y="655429"/>
                  <a:pt x="716661" y="656627"/>
                </a:cubicBezTo>
                <a:cubicBezTo>
                  <a:pt x="716091" y="657825"/>
                  <a:pt x="715109" y="658493"/>
                  <a:pt x="713714" y="658631"/>
                </a:cubicBezTo>
                <a:cubicBezTo>
                  <a:pt x="711003" y="659633"/>
                  <a:pt x="708882" y="661165"/>
                  <a:pt x="707349" y="663228"/>
                </a:cubicBezTo>
                <a:cubicBezTo>
                  <a:pt x="705817" y="665291"/>
                  <a:pt x="704167" y="667530"/>
                  <a:pt x="702399" y="669947"/>
                </a:cubicBezTo>
                <a:cubicBezTo>
                  <a:pt x="702359" y="670398"/>
                  <a:pt x="702202" y="670674"/>
                  <a:pt x="701927" y="670772"/>
                </a:cubicBezTo>
                <a:cubicBezTo>
                  <a:pt x="701652" y="670870"/>
                  <a:pt x="701495" y="670909"/>
                  <a:pt x="701456" y="670889"/>
                </a:cubicBezTo>
                <a:cubicBezTo>
                  <a:pt x="701357" y="674917"/>
                  <a:pt x="700139" y="677471"/>
                  <a:pt x="697802" y="678551"/>
                </a:cubicBezTo>
                <a:cubicBezTo>
                  <a:pt x="695464" y="679632"/>
                  <a:pt x="692596" y="680535"/>
                  <a:pt x="689198" y="681262"/>
                </a:cubicBezTo>
                <a:cubicBezTo>
                  <a:pt x="688608" y="681714"/>
                  <a:pt x="687665" y="681989"/>
                  <a:pt x="686368" y="682087"/>
                </a:cubicBezTo>
                <a:cubicBezTo>
                  <a:pt x="685071" y="682185"/>
                  <a:pt x="684128" y="682225"/>
                  <a:pt x="683539" y="682205"/>
                </a:cubicBezTo>
                <a:cubicBezTo>
                  <a:pt x="680671" y="681773"/>
                  <a:pt x="677685" y="681459"/>
                  <a:pt x="674581" y="681262"/>
                </a:cubicBezTo>
                <a:cubicBezTo>
                  <a:pt x="671477" y="681066"/>
                  <a:pt x="668491" y="680751"/>
                  <a:pt x="665623" y="680319"/>
                </a:cubicBezTo>
                <a:lnTo>
                  <a:pt x="663737" y="680319"/>
                </a:lnTo>
                <a:cubicBezTo>
                  <a:pt x="661694" y="680162"/>
                  <a:pt x="660122" y="680476"/>
                  <a:pt x="659022" y="681262"/>
                </a:cubicBezTo>
                <a:cubicBezTo>
                  <a:pt x="659533" y="681714"/>
                  <a:pt x="660161" y="681989"/>
                  <a:pt x="660908" y="682087"/>
                </a:cubicBezTo>
                <a:cubicBezTo>
                  <a:pt x="661654" y="682185"/>
                  <a:pt x="662283" y="682225"/>
                  <a:pt x="662794" y="682205"/>
                </a:cubicBezTo>
                <a:cubicBezTo>
                  <a:pt x="664267" y="682637"/>
                  <a:pt x="665799" y="682952"/>
                  <a:pt x="667391" y="683148"/>
                </a:cubicBezTo>
                <a:cubicBezTo>
                  <a:pt x="668982" y="683345"/>
                  <a:pt x="670279" y="683659"/>
                  <a:pt x="671280" y="684091"/>
                </a:cubicBezTo>
                <a:cubicBezTo>
                  <a:pt x="675209" y="683934"/>
                  <a:pt x="677724" y="685191"/>
                  <a:pt x="678824" y="687863"/>
                </a:cubicBezTo>
                <a:cubicBezTo>
                  <a:pt x="680592" y="689769"/>
                  <a:pt x="680828" y="691144"/>
                  <a:pt x="679531" y="691988"/>
                </a:cubicBezTo>
                <a:cubicBezTo>
                  <a:pt x="678235" y="692833"/>
                  <a:pt x="676113" y="693030"/>
                  <a:pt x="673167" y="692578"/>
                </a:cubicBezTo>
                <a:cubicBezTo>
                  <a:pt x="671261" y="692421"/>
                  <a:pt x="669414" y="691792"/>
                  <a:pt x="667627" y="690692"/>
                </a:cubicBezTo>
                <a:cubicBezTo>
                  <a:pt x="665839" y="689592"/>
                  <a:pt x="664228" y="688963"/>
                  <a:pt x="662794" y="688806"/>
                </a:cubicBezTo>
                <a:cubicBezTo>
                  <a:pt x="659886" y="688236"/>
                  <a:pt x="656979" y="687490"/>
                  <a:pt x="654071" y="686566"/>
                </a:cubicBezTo>
                <a:cubicBezTo>
                  <a:pt x="651164" y="685643"/>
                  <a:pt x="648728" y="685132"/>
                  <a:pt x="646764" y="685034"/>
                </a:cubicBezTo>
                <a:cubicBezTo>
                  <a:pt x="636822" y="684602"/>
                  <a:pt x="627000" y="684759"/>
                  <a:pt x="617295" y="685506"/>
                </a:cubicBezTo>
                <a:cubicBezTo>
                  <a:pt x="607590" y="686252"/>
                  <a:pt x="598239" y="687352"/>
                  <a:pt x="589242" y="688806"/>
                </a:cubicBezTo>
                <a:lnTo>
                  <a:pt x="546842" y="694464"/>
                </a:lnTo>
                <a:lnTo>
                  <a:pt x="504453" y="701065"/>
                </a:lnTo>
                <a:cubicBezTo>
                  <a:pt x="493051" y="701182"/>
                  <a:pt x="481470" y="701418"/>
                  <a:pt x="469708" y="701772"/>
                </a:cubicBezTo>
                <a:cubicBezTo>
                  <a:pt x="457946" y="702125"/>
                  <a:pt x="446593" y="701890"/>
                  <a:pt x="435648" y="701065"/>
                </a:cubicBezTo>
                <a:cubicBezTo>
                  <a:pt x="428633" y="700122"/>
                  <a:pt x="421912" y="698707"/>
                  <a:pt x="415487" y="696821"/>
                </a:cubicBezTo>
                <a:cubicBezTo>
                  <a:pt x="409061" y="694935"/>
                  <a:pt x="402576" y="692578"/>
                  <a:pt x="396033" y="689749"/>
                </a:cubicBezTo>
                <a:lnTo>
                  <a:pt x="382828" y="685977"/>
                </a:lnTo>
                <a:cubicBezTo>
                  <a:pt x="377601" y="684622"/>
                  <a:pt x="372727" y="682853"/>
                  <a:pt x="368208" y="680673"/>
                </a:cubicBezTo>
                <a:cubicBezTo>
                  <a:pt x="363688" y="678492"/>
                  <a:pt x="359758" y="675546"/>
                  <a:pt x="356418" y="671832"/>
                </a:cubicBezTo>
                <a:cubicBezTo>
                  <a:pt x="353529" y="670084"/>
                  <a:pt x="350346" y="668866"/>
                  <a:pt x="346868" y="668178"/>
                </a:cubicBezTo>
                <a:cubicBezTo>
                  <a:pt x="343389" y="667491"/>
                  <a:pt x="339970" y="666508"/>
                  <a:pt x="336610" y="665232"/>
                </a:cubicBezTo>
                <a:cubicBezTo>
                  <a:pt x="329831" y="661047"/>
                  <a:pt x="323582" y="656214"/>
                  <a:pt x="317864" y="650733"/>
                </a:cubicBezTo>
                <a:cubicBezTo>
                  <a:pt x="312145" y="645252"/>
                  <a:pt x="308019" y="638770"/>
                  <a:pt x="305484" y="631284"/>
                </a:cubicBezTo>
                <a:cubicBezTo>
                  <a:pt x="304069" y="627002"/>
                  <a:pt x="303126" y="622365"/>
                  <a:pt x="302654" y="617376"/>
                </a:cubicBezTo>
                <a:cubicBezTo>
                  <a:pt x="302182" y="612386"/>
                  <a:pt x="302182" y="607278"/>
                  <a:pt x="302654" y="602052"/>
                </a:cubicBezTo>
                <a:cubicBezTo>
                  <a:pt x="303499" y="596375"/>
                  <a:pt x="303931" y="590521"/>
                  <a:pt x="303951" y="584489"/>
                </a:cubicBezTo>
                <a:cubicBezTo>
                  <a:pt x="303971" y="578458"/>
                  <a:pt x="304167" y="572368"/>
                  <a:pt x="304541" y="566219"/>
                </a:cubicBezTo>
                <a:cubicBezTo>
                  <a:pt x="305425" y="562408"/>
                  <a:pt x="306014" y="558715"/>
                  <a:pt x="306309" y="555139"/>
                </a:cubicBezTo>
                <a:cubicBezTo>
                  <a:pt x="306604" y="551564"/>
                  <a:pt x="306958" y="548342"/>
                  <a:pt x="307370" y="545474"/>
                </a:cubicBezTo>
                <a:lnTo>
                  <a:pt x="307370" y="539816"/>
                </a:lnTo>
                <a:cubicBezTo>
                  <a:pt x="302733" y="543077"/>
                  <a:pt x="298567" y="545985"/>
                  <a:pt x="294873" y="548538"/>
                </a:cubicBezTo>
                <a:cubicBezTo>
                  <a:pt x="291178" y="551092"/>
                  <a:pt x="287484" y="553528"/>
                  <a:pt x="283790" y="555847"/>
                </a:cubicBezTo>
                <a:cubicBezTo>
                  <a:pt x="275772" y="561937"/>
                  <a:pt x="267755" y="567673"/>
                  <a:pt x="259738" y="573056"/>
                </a:cubicBezTo>
                <a:cubicBezTo>
                  <a:pt x="251720" y="578439"/>
                  <a:pt x="243703" y="583704"/>
                  <a:pt x="235686" y="588851"/>
                </a:cubicBezTo>
                <a:lnTo>
                  <a:pt x="182865" y="621855"/>
                </a:lnTo>
                <a:cubicBezTo>
                  <a:pt x="162114" y="633956"/>
                  <a:pt x="139477" y="644643"/>
                  <a:pt x="114953" y="653916"/>
                </a:cubicBezTo>
                <a:cubicBezTo>
                  <a:pt x="104578" y="657688"/>
                  <a:pt x="93259" y="659574"/>
                  <a:pt x="80998" y="659574"/>
                </a:cubicBezTo>
                <a:cubicBezTo>
                  <a:pt x="78129" y="659986"/>
                  <a:pt x="75141" y="659869"/>
                  <a:pt x="72037" y="659220"/>
                </a:cubicBezTo>
                <a:cubicBezTo>
                  <a:pt x="68932" y="658572"/>
                  <a:pt x="65945" y="657747"/>
                  <a:pt x="63076" y="656745"/>
                </a:cubicBezTo>
                <a:cubicBezTo>
                  <a:pt x="57889" y="654780"/>
                  <a:pt x="52701" y="652816"/>
                  <a:pt x="47513" y="650851"/>
                </a:cubicBezTo>
                <a:cubicBezTo>
                  <a:pt x="42326" y="648887"/>
                  <a:pt x="37138" y="647394"/>
                  <a:pt x="31950" y="646372"/>
                </a:cubicBezTo>
                <a:cubicBezTo>
                  <a:pt x="30437" y="645429"/>
                  <a:pt x="28747" y="644486"/>
                  <a:pt x="26880" y="643543"/>
                </a:cubicBezTo>
                <a:cubicBezTo>
                  <a:pt x="25014" y="642600"/>
                  <a:pt x="23559" y="641657"/>
                  <a:pt x="22518" y="640714"/>
                </a:cubicBezTo>
                <a:cubicBezTo>
                  <a:pt x="21555" y="639732"/>
                  <a:pt x="20180" y="638632"/>
                  <a:pt x="18391" y="637414"/>
                </a:cubicBezTo>
                <a:cubicBezTo>
                  <a:pt x="16603" y="636196"/>
                  <a:pt x="14520" y="635096"/>
                  <a:pt x="12143" y="634113"/>
                </a:cubicBezTo>
                <a:cubicBezTo>
                  <a:pt x="7305" y="633603"/>
                  <a:pt x="3873" y="631795"/>
                  <a:pt x="1846" y="628691"/>
                </a:cubicBezTo>
                <a:cubicBezTo>
                  <a:pt x="-180" y="625587"/>
                  <a:pt x="130" y="621423"/>
                  <a:pt x="2779" y="616197"/>
                </a:cubicBezTo>
                <a:cubicBezTo>
                  <a:pt x="5830" y="612445"/>
                  <a:pt x="7187" y="608633"/>
                  <a:pt x="6849" y="604763"/>
                </a:cubicBezTo>
                <a:cubicBezTo>
                  <a:pt x="6512" y="600893"/>
                  <a:pt x="5773" y="596846"/>
                  <a:pt x="4631" y="592623"/>
                </a:cubicBezTo>
                <a:cubicBezTo>
                  <a:pt x="4149" y="590226"/>
                  <a:pt x="3493" y="587711"/>
                  <a:pt x="2663" y="585079"/>
                </a:cubicBezTo>
                <a:cubicBezTo>
                  <a:pt x="1833" y="582446"/>
                  <a:pt x="946" y="579932"/>
                  <a:pt x="0" y="577535"/>
                </a:cubicBezTo>
                <a:cubicBezTo>
                  <a:pt x="1506" y="579892"/>
                  <a:pt x="3601" y="582250"/>
                  <a:pt x="6288" y="584607"/>
                </a:cubicBezTo>
                <a:cubicBezTo>
                  <a:pt x="8974" y="586965"/>
                  <a:pt x="11555" y="589322"/>
                  <a:pt x="14029" y="591679"/>
                </a:cubicBezTo>
                <a:cubicBezTo>
                  <a:pt x="16741" y="594450"/>
                  <a:pt x="19335" y="596925"/>
                  <a:pt x="21811" y="599105"/>
                </a:cubicBezTo>
                <a:cubicBezTo>
                  <a:pt x="24286" y="601286"/>
                  <a:pt x="27352" y="603526"/>
                  <a:pt x="31007" y="605824"/>
                </a:cubicBezTo>
                <a:cubicBezTo>
                  <a:pt x="32520" y="606296"/>
                  <a:pt x="34210" y="606531"/>
                  <a:pt x="36077" y="606531"/>
                </a:cubicBezTo>
                <a:cubicBezTo>
                  <a:pt x="37944" y="606531"/>
                  <a:pt x="39397" y="606296"/>
                  <a:pt x="40439" y="605824"/>
                </a:cubicBezTo>
                <a:cubicBezTo>
                  <a:pt x="47454" y="602917"/>
                  <a:pt x="54175" y="599774"/>
                  <a:pt x="60600" y="596395"/>
                </a:cubicBezTo>
                <a:cubicBezTo>
                  <a:pt x="67026" y="593015"/>
                  <a:pt x="73511" y="589872"/>
                  <a:pt x="80054" y="586965"/>
                </a:cubicBezTo>
                <a:cubicBezTo>
                  <a:pt x="103085" y="575669"/>
                  <a:pt x="125171" y="563606"/>
                  <a:pt x="146316" y="550778"/>
                </a:cubicBezTo>
                <a:cubicBezTo>
                  <a:pt x="167459" y="537950"/>
                  <a:pt x="188131" y="524237"/>
                  <a:pt x="208332" y="509641"/>
                </a:cubicBezTo>
                <a:cubicBezTo>
                  <a:pt x="225310" y="498266"/>
                  <a:pt x="242052" y="486361"/>
                  <a:pt x="258559" y="473925"/>
                </a:cubicBezTo>
                <a:cubicBezTo>
                  <a:pt x="275065" y="461490"/>
                  <a:pt x="291335" y="448878"/>
                  <a:pt x="307370" y="436089"/>
                </a:cubicBezTo>
                <a:lnTo>
                  <a:pt x="342269" y="410628"/>
                </a:lnTo>
                <a:lnTo>
                  <a:pt x="346042" y="405913"/>
                </a:lnTo>
                <a:lnTo>
                  <a:pt x="344156" y="404971"/>
                </a:lnTo>
                <a:cubicBezTo>
                  <a:pt x="313462" y="408801"/>
                  <a:pt x="282650" y="412927"/>
                  <a:pt x="251720" y="417347"/>
                </a:cubicBezTo>
                <a:cubicBezTo>
                  <a:pt x="220790" y="421767"/>
                  <a:pt x="189979" y="426128"/>
                  <a:pt x="159285" y="430431"/>
                </a:cubicBezTo>
                <a:lnTo>
                  <a:pt x="158342" y="430431"/>
                </a:lnTo>
                <a:cubicBezTo>
                  <a:pt x="159245" y="429861"/>
                  <a:pt x="160031" y="429115"/>
                  <a:pt x="160699" y="428191"/>
                </a:cubicBezTo>
                <a:cubicBezTo>
                  <a:pt x="161368" y="427268"/>
                  <a:pt x="162154" y="426757"/>
                  <a:pt x="163058" y="426659"/>
                </a:cubicBezTo>
                <a:lnTo>
                  <a:pt x="184752" y="423830"/>
                </a:lnTo>
                <a:cubicBezTo>
                  <a:pt x="188171" y="423398"/>
                  <a:pt x="191708" y="423083"/>
                  <a:pt x="195363" y="422887"/>
                </a:cubicBezTo>
                <a:cubicBezTo>
                  <a:pt x="199018" y="422691"/>
                  <a:pt x="202083" y="422376"/>
                  <a:pt x="204559" y="421944"/>
                </a:cubicBezTo>
                <a:lnTo>
                  <a:pt x="251720" y="414400"/>
                </a:lnTo>
                <a:cubicBezTo>
                  <a:pt x="258342" y="413477"/>
                  <a:pt x="264906" y="412730"/>
                  <a:pt x="271410" y="412161"/>
                </a:cubicBezTo>
                <a:cubicBezTo>
                  <a:pt x="277914" y="411591"/>
                  <a:pt x="284242" y="411080"/>
                  <a:pt x="290392" y="410628"/>
                </a:cubicBezTo>
                <a:cubicBezTo>
                  <a:pt x="296936" y="409214"/>
                  <a:pt x="303185" y="408035"/>
                  <a:pt x="309139" y="407092"/>
                </a:cubicBezTo>
                <a:cubicBezTo>
                  <a:pt x="315093" y="406149"/>
                  <a:pt x="321106" y="405442"/>
                  <a:pt x="327178" y="404971"/>
                </a:cubicBezTo>
                <a:lnTo>
                  <a:pt x="346042" y="402142"/>
                </a:lnTo>
                <a:cubicBezTo>
                  <a:pt x="348439" y="402180"/>
                  <a:pt x="350719" y="401631"/>
                  <a:pt x="352881" y="400493"/>
                </a:cubicBezTo>
                <a:cubicBezTo>
                  <a:pt x="355042" y="399356"/>
                  <a:pt x="356850" y="397396"/>
                  <a:pt x="358304" y="394615"/>
                </a:cubicBezTo>
                <a:lnTo>
                  <a:pt x="353588" y="394615"/>
                </a:lnTo>
                <a:lnTo>
                  <a:pt x="300768" y="404971"/>
                </a:lnTo>
                <a:cubicBezTo>
                  <a:pt x="294538" y="405344"/>
                  <a:pt x="287896" y="405776"/>
                  <a:pt x="280842" y="406267"/>
                </a:cubicBezTo>
                <a:cubicBezTo>
                  <a:pt x="273788" y="406758"/>
                  <a:pt x="266910" y="407898"/>
                  <a:pt x="260209" y="409685"/>
                </a:cubicBezTo>
                <a:cubicBezTo>
                  <a:pt x="251661" y="410628"/>
                  <a:pt x="243054" y="411807"/>
                  <a:pt x="234388" y="413222"/>
                </a:cubicBezTo>
                <a:cubicBezTo>
                  <a:pt x="225723" y="414636"/>
                  <a:pt x="217352" y="416286"/>
                  <a:pt x="209275" y="418172"/>
                </a:cubicBezTo>
                <a:cubicBezTo>
                  <a:pt x="203537" y="418604"/>
                  <a:pt x="197328" y="419154"/>
                  <a:pt x="190647" y="419823"/>
                </a:cubicBezTo>
                <a:cubicBezTo>
                  <a:pt x="183966" y="420490"/>
                  <a:pt x="177285" y="421512"/>
                  <a:pt x="170603" y="422887"/>
                </a:cubicBezTo>
                <a:cubicBezTo>
                  <a:pt x="162527" y="423791"/>
                  <a:pt x="154156" y="424812"/>
                  <a:pt x="145490" y="425952"/>
                </a:cubicBezTo>
                <a:cubicBezTo>
                  <a:pt x="136824" y="427091"/>
                  <a:pt x="128217" y="428584"/>
                  <a:pt x="119670" y="430431"/>
                </a:cubicBezTo>
                <a:lnTo>
                  <a:pt x="104578" y="430431"/>
                </a:lnTo>
                <a:cubicBezTo>
                  <a:pt x="96089" y="431217"/>
                  <a:pt x="87600" y="431531"/>
                  <a:pt x="79111" y="431374"/>
                </a:cubicBezTo>
                <a:cubicBezTo>
                  <a:pt x="74808" y="431354"/>
                  <a:pt x="70445" y="431158"/>
                  <a:pt x="66024" y="430784"/>
                </a:cubicBezTo>
                <a:cubicBezTo>
                  <a:pt x="61603" y="430411"/>
                  <a:pt x="57476" y="429979"/>
                  <a:pt x="53644" y="429488"/>
                </a:cubicBezTo>
                <a:cubicBezTo>
                  <a:pt x="51797" y="428977"/>
                  <a:pt x="50304" y="428349"/>
                  <a:pt x="49164" y="427602"/>
                </a:cubicBezTo>
                <a:cubicBezTo>
                  <a:pt x="48024" y="426855"/>
                  <a:pt x="47002" y="426227"/>
                  <a:pt x="46098" y="425716"/>
                </a:cubicBezTo>
                <a:lnTo>
                  <a:pt x="37609" y="421001"/>
                </a:lnTo>
                <a:cubicBezTo>
                  <a:pt x="35153" y="419940"/>
                  <a:pt x="33699" y="418290"/>
                  <a:pt x="33247" y="416050"/>
                </a:cubicBezTo>
                <a:cubicBezTo>
                  <a:pt x="32795" y="413811"/>
                  <a:pt x="33935" y="411689"/>
                  <a:pt x="36666" y="409685"/>
                </a:cubicBezTo>
                <a:cubicBezTo>
                  <a:pt x="39397" y="407328"/>
                  <a:pt x="42188" y="404971"/>
                  <a:pt x="45037" y="402613"/>
                </a:cubicBezTo>
                <a:cubicBezTo>
                  <a:pt x="47887" y="400256"/>
                  <a:pt x="51384" y="397898"/>
                  <a:pt x="55531" y="395541"/>
                </a:cubicBezTo>
                <a:cubicBezTo>
                  <a:pt x="62153" y="391275"/>
                  <a:pt x="69188" y="386941"/>
                  <a:pt x="76635" y="382539"/>
                </a:cubicBezTo>
                <a:cubicBezTo>
                  <a:pt x="84083" y="378138"/>
                  <a:pt x="91825" y="374015"/>
                  <a:pt x="99862" y="370173"/>
                </a:cubicBezTo>
                <a:cubicBezTo>
                  <a:pt x="105128" y="366999"/>
                  <a:pt x="110866" y="364358"/>
                  <a:pt x="117076" y="362249"/>
                </a:cubicBezTo>
                <a:cubicBezTo>
                  <a:pt x="123285" y="360140"/>
                  <a:pt x="129495" y="357735"/>
                  <a:pt x="135704" y="355035"/>
                </a:cubicBezTo>
                <a:cubicBezTo>
                  <a:pt x="136648" y="354088"/>
                  <a:pt x="137591" y="354088"/>
                  <a:pt x="138534" y="355035"/>
                </a:cubicBezTo>
                <a:cubicBezTo>
                  <a:pt x="136982" y="356040"/>
                  <a:pt x="134899" y="357104"/>
                  <a:pt x="132285" y="358228"/>
                </a:cubicBezTo>
                <a:cubicBezTo>
                  <a:pt x="129672" y="359351"/>
                  <a:pt x="127353" y="360179"/>
                  <a:pt x="125329" y="360711"/>
                </a:cubicBezTo>
                <a:cubicBezTo>
                  <a:pt x="115759" y="365911"/>
                  <a:pt x="106602" y="371798"/>
                  <a:pt x="97858" y="378375"/>
                </a:cubicBezTo>
                <a:cubicBezTo>
                  <a:pt x="89113" y="384951"/>
                  <a:pt x="81607" y="392245"/>
                  <a:pt x="75338" y="400256"/>
                </a:cubicBezTo>
                <a:cubicBezTo>
                  <a:pt x="75299" y="400747"/>
                  <a:pt x="75141" y="401415"/>
                  <a:pt x="74867" y="402259"/>
                </a:cubicBezTo>
                <a:cubicBezTo>
                  <a:pt x="74591" y="403104"/>
                  <a:pt x="74434" y="404008"/>
                  <a:pt x="74395" y="404971"/>
                </a:cubicBezTo>
                <a:cubicBezTo>
                  <a:pt x="74434" y="405010"/>
                  <a:pt x="74827" y="405167"/>
                  <a:pt x="75574" y="405442"/>
                </a:cubicBezTo>
                <a:cubicBezTo>
                  <a:pt x="76321" y="405717"/>
                  <a:pt x="77185" y="405874"/>
                  <a:pt x="78168" y="405913"/>
                </a:cubicBezTo>
                <a:cubicBezTo>
                  <a:pt x="83415" y="404951"/>
                  <a:pt x="88720" y="403811"/>
                  <a:pt x="94085" y="402495"/>
                </a:cubicBezTo>
                <a:cubicBezTo>
                  <a:pt x="99449" y="401179"/>
                  <a:pt x="104519" y="399804"/>
                  <a:pt x="109294" y="398370"/>
                </a:cubicBezTo>
                <a:lnTo>
                  <a:pt x="112124" y="398370"/>
                </a:lnTo>
                <a:cubicBezTo>
                  <a:pt x="122244" y="396398"/>
                  <a:pt x="131479" y="394016"/>
                  <a:pt x="139831" y="391223"/>
                </a:cubicBezTo>
                <a:cubicBezTo>
                  <a:pt x="148182" y="388430"/>
                  <a:pt x="157182" y="385789"/>
                  <a:pt x="166830" y="383299"/>
                </a:cubicBezTo>
                <a:cubicBezTo>
                  <a:pt x="175319" y="381041"/>
                  <a:pt x="183808" y="378827"/>
                  <a:pt x="192297" y="376655"/>
                </a:cubicBezTo>
                <a:cubicBezTo>
                  <a:pt x="200786" y="374484"/>
                  <a:pt x="209275" y="372007"/>
                  <a:pt x="217764" y="369227"/>
                </a:cubicBezTo>
                <a:cubicBezTo>
                  <a:pt x="224347" y="368162"/>
                  <a:pt x="230753" y="366743"/>
                  <a:pt x="236982" y="364969"/>
                </a:cubicBezTo>
                <a:cubicBezTo>
                  <a:pt x="243212" y="363195"/>
                  <a:pt x="249382" y="361776"/>
                  <a:pt x="255493" y="360711"/>
                </a:cubicBezTo>
                <a:cubicBezTo>
                  <a:pt x="261251" y="359292"/>
                  <a:pt x="267185" y="357873"/>
                  <a:pt x="273296" y="356454"/>
                </a:cubicBezTo>
                <a:cubicBezTo>
                  <a:pt x="279408" y="355035"/>
                  <a:pt x="285106" y="353615"/>
                  <a:pt x="290392" y="352196"/>
                </a:cubicBezTo>
                <a:cubicBezTo>
                  <a:pt x="298861" y="350895"/>
                  <a:pt x="307154" y="349712"/>
                  <a:pt x="315270" y="348648"/>
                </a:cubicBezTo>
                <a:cubicBezTo>
                  <a:pt x="323385" y="347583"/>
                  <a:pt x="331442" y="345928"/>
                  <a:pt x="339439" y="343681"/>
                </a:cubicBezTo>
                <a:cubicBezTo>
                  <a:pt x="342760" y="343700"/>
                  <a:pt x="346022" y="343661"/>
                  <a:pt x="349226" y="343562"/>
                </a:cubicBezTo>
                <a:cubicBezTo>
                  <a:pt x="352429" y="343464"/>
                  <a:pt x="355455" y="343188"/>
                  <a:pt x="358304" y="342734"/>
                </a:cubicBezTo>
                <a:cubicBezTo>
                  <a:pt x="360132" y="342656"/>
                  <a:pt x="361193" y="342108"/>
                  <a:pt x="361487" y="341090"/>
                </a:cubicBezTo>
                <a:cubicBezTo>
                  <a:pt x="361782" y="340073"/>
                  <a:pt x="361664" y="339055"/>
                  <a:pt x="361134" y="338038"/>
                </a:cubicBezTo>
                <a:cubicBezTo>
                  <a:pt x="359247" y="328645"/>
                  <a:pt x="353588" y="322070"/>
                  <a:pt x="344156" y="318313"/>
                </a:cubicBezTo>
                <a:cubicBezTo>
                  <a:pt x="340343" y="315944"/>
                  <a:pt x="336413" y="314103"/>
                  <a:pt x="332366" y="312789"/>
                </a:cubicBezTo>
                <a:cubicBezTo>
                  <a:pt x="328318" y="311475"/>
                  <a:pt x="324387" y="310808"/>
                  <a:pt x="320575" y="310788"/>
                </a:cubicBezTo>
                <a:cubicBezTo>
                  <a:pt x="322383" y="310728"/>
                  <a:pt x="323955" y="310610"/>
                  <a:pt x="325291" y="310433"/>
                </a:cubicBezTo>
                <a:cubicBezTo>
                  <a:pt x="326628" y="310256"/>
                  <a:pt x="328200" y="310374"/>
                  <a:pt x="330007" y="310788"/>
                </a:cubicBezTo>
                <a:cubicBezTo>
                  <a:pt x="335686" y="310670"/>
                  <a:pt x="341306" y="310905"/>
                  <a:pt x="346868" y="311493"/>
                </a:cubicBezTo>
                <a:cubicBezTo>
                  <a:pt x="352429" y="312082"/>
                  <a:pt x="357813" y="313728"/>
                  <a:pt x="363020" y="316434"/>
                </a:cubicBezTo>
                <a:cubicBezTo>
                  <a:pt x="364415" y="317354"/>
                  <a:pt x="365634" y="317393"/>
                  <a:pt x="366675" y="316551"/>
                </a:cubicBezTo>
                <a:cubicBezTo>
                  <a:pt x="367717" y="315709"/>
                  <a:pt x="368699" y="314103"/>
                  <a:pt x="369623" y="311732"/>
                </a:cubicBezTo>
                <a:cubicBezTo>
                  <a:pt x="369210" y="305612"/>
                  <a:pt x="369092" y="299432"/>
                  <a:pt x="369269" y="293194"/>
                </a:cubicBezTo>
                <a:cubicBezTo>
                  <a:pt x="369446" y="286955"/>
                  <a:pt x="369564" y="280540"/>
                  <a:pt x="369623" y="273947"/>
                </a:cubicBezTo>
                <a:cubicBezTo>
                  <a:pt x="370114" y="269104"/>
                  <a:pt x="370782" y="263676"/>
                  <a:pt x="371627" y="257663"/>
                </a:cubicBezTo>
                <a:cubicBezTo>
                  <a:pt x="372472" y="251650"/>
                  <a:pt x="373376" y="245772"/>
                  <a:pt x="374339" y="240028"/>
                </a:cubicBezTo>
                <a:cubicBezTo>
                  <a:pt x="374398" y="239013"/>
                  <a:pt x="374044" y="238222"/>
                  <a:pt x="373278" y="237655"/>
                </a:cubicBezTo>
                <a:cubicBezTo>
                  <a:pt x="372511" y="237088"/>
                  <a:pt x="370979" y="237259"/>
                  <a:pt x="368679" y="238169"/>
                </a:cubicBezTo>
                <a:cubicBezTo>
                  <a:pt x="361507" y="238246"/>
                  <a:pt x="354158" y="238556"/>
                  <a:pt x="346632" y="239099"/>
                </a:cubicBezTo>
                <a:cubicBezTo>
                  <a:pt x="339106" y="239641"/>
                  <a:pt x="331992" y="239951"/>
                  <a:pt x="325291" y="240028"/>
                </a:cubicBezTo>
                <a:cubicBezTo>
                  <a:pt x="317235" y="239257"/>
                  <a:pt x="309296" y="238475"/>
                  <a:pt x="301475" y="237685"/>
                </a:cubicBezTo>
                <a:cubicBezTo>
                  <a:pt x="293654" y="236894"/>
                  <a:pt x="286187" y="235145"/>
                  <a:pt x="279074" y="232437"/>
                </a:cubicBezTo>
                <a:cubicBezTo>
                  <a:pt x="275301" y="231074"/>
                  <a:pt x="271764" y="229827"/>
                  <a:pt x="268462" y="228697"/>
                </a:cubicBezTo>
                <a:cubicBezTo>
                  <a:pt x="265161" y="227567"/>
                  <a:pt x="262096" y="226320"/>
                  <a:pt x="259266" y="224957"/>
                </a:cubicBezTo>
                <a:cubicBezTo>
                  <a:pt x="258225" y="224937"/>
                  <a:pt x="257006" y="224742"/>
                  <a:pt x="255611" y="224372"/>
                </a:cubicBezTo>
                <a:cubicBezTo>
                  <a:pt x="254216" y="224002"/>
                  <a:pt x="253233" y="223573"/>
                  <a:pt x="252663" y="223086"/>
                </a:cubicBezTo>
                <a:cubicBezTo>
                  <a:pt x="249912" y="221149"/>
                  <a:pt x="247397" y="219515"/>
                  <a:pt x="245117" y="218184"/>
                </a:cubicBezTo>
                <a:cubicBezTo>
                  <a:pt x="242838" y="216853"/>
                  <a:pt x="240323" y="215946"/>
                  <a:pt x="237572" y="215462"/>
                </a:cubicBezTo>
                <a:cubicBezTo>
                  <a:pt x="234074" y="214883"/>
                  <a:pt x="231166" y="212778"/>
                  <a:pt x="228847" y="209147"/>
                </a:cubicBezTo>
                <a:cubicBezTo>
                  <a:pt x="226528" y="205516"/>
                  <a:pt x="225978" y="201050"/>
                  <a:pt x="227197" y="195748"/>
                </a:cubicBezTo>
                <a:cubicBezTo>
                  <a:pt x="229692" y="191053"/>
                  <a:pt x="232718" y="186298"/>
                  <a:pt x="236275" y="181485"/>
                </a:cubicBezTo>
                <a:cubicBezTo>
                  <a:pt x="239832" y="176672"/>
                  <a:pt x="243094" y="171682"/>
                  <a:pt x="246061" y="166516"/>
                </a:cubicBezTo>
                <a:cubicBezTo>
                  <a:pt x="247024" y="164767"/>
                  <a:pt x="248164" y="163313"/>
                  <a:pt x="249480" y="162154"/>
                </a:cubicBezTo>
                <a:cubicBezTo>
                  <a:pt x="250797" y="160996"/>
                  <a:pt x="252172" y="159306"/>
                  <a:pt x="253607" y="157086"/>
                </a:cubicBezTo>
                <a:lnTo>
                  <a:pt x="253607" y="161801"/>
                </a:lnTo>
                <a:cubicBezTo>
                  <a:pt x="252172" y="166575"/>
                  <a:pt x="252212" y="171407"/>
                  <a:pt x="253725" y="176299"/>
                </a:cubicBezTo>
                <a:cubicBezTo>
                  <a:pt x="255237" y="181191"/>
                  <a:pt x="258342" y="185788"/>
                  <a:pt x="263039" y="190090"/>
                </a:cubicBezTo>
                <a:cubicBezTo>
                  <a:pt x="264080" y="190660"/>
                  <a:pt x="265534" y="191171"/>
                  <a:pt x="267401" y="191622"/>
                </a:cubicBezTo>
                <a:cubicBezTo>
                  <a:pt x="269268" y="192074"/>
                  <a:pt x="270958" y="191878"/>
                  <a:pt x="272471" y="191033"/>
                </a:cubicBezTo>
                <a:lnTo>
                  <a:pt x="310200" y="177831"/>
                </a:lnTo>
                <a:cubicBezTo>
                  <a:pt x="321970" y="173215"/>
                  <a:pt x="333564" y="169011"/>
                  <a:pt x="344981" y="165219"/>
                </a:cubicBezTo>
                <a:cubicBezTo>
                  <a:pt x="356398" y="161428"/>
                  <a:pt x="367756" y="157459"/>
                  <a:pt x="379055" y="153314"/>
                </a:cubicBezTo>
                <a:cubicBezTo>
                  <a:pt x="381354" y="152862"/>
                  <a:pt x="382887" y="152116"/>
                  <a:pt x="383653" y="151074"/>
                </a:cubicBezTo>
                <a:cubicBezTo>
                  <a:pt x="384419" y="150033"/>
                  <a:pt x="384773" y="148579"/>
                  <a:pt x="384714" y="146713"/>
                </a:cubicBezTo>
                <a:cubicBezTo>
                  <a:pt x="385107" y="141586"/>
                  <a:pt x="385264" y="136517"/>
                  <a:pt x="385186" y="131508"/>
                </a:cubicBezTo>
                <a:cubicBezTo>
                  <a:pt x="385107" y="126498"/>
                  <a:pt x="385264" y="121194"/>
                  <a:pt x="385657" y="115595"/>
                </a:cubicBezTo>
                <a:cubicBezTo>
                  <a:pt x="386070" y="111882"/>
                  <a:pt x="386424" y="108228"/>
                  <a:pt x="386719" y="104633"/>
                </a:cubicBezTo>
                <a:cubicBezTo>
                  <a:pt x="387013" y="101038"/>
                  <a:pt x="387603" y="97148"/>
                  <a:pt x="388487" y="92964"/>
                </a:cubicBezTo>
                <a:cubicBezTo>
                  <a:pt x="388467" y="90646"/>
                  <a:pt x="388507" y="88445"/>
                  <a:pt x="388605" y="86363"/>
                </a:cubicBezTo>
                <a:cubicBezTo>
                  <a:pt x="388703" y="84280"/>
                  <a:pt x="388978" y="82080"/>
                  <a:pt x="389430" y="79762"/>
                </a:cubicBezTo>
                <a:cubicBezTo>
                  <a:pt x="389509" y="74576"/>
                  <a:pt x="390059" y="69153"/>
                  <a:pt x="391081" y="63496"/>
                </a:cubicBezTo>
                <a:cubicBezTo>
                  <a:pt x="392103" y="57838"/>
                  <a:pt x="393125" y="51944"/>
                  <a:pt x="394146" y="45815"/>
                </a:cubicBezTo>
                <a:lnTo>
                  <a:pt x="394146" y="42043"/>
                </a:lnTo>
                <a:cubicBezTo>
                  <a:pt x="394225" y="37387"/>
                  <a:pt x="394303" y="33261"/>
                  <a:pt x="394382" y="29667"/>
                </a:cubicBezTo>
                <a:cubicBezTo>
                  <a:pt x="394461" y="26072"/>
                  <a:pt x="394068" y="22653"/>
                  <a:pt x="393203" y="19412"/>
                </a:cubicBezTo>
                <a:cubicBezTo>
                  <a:pt x="393105" y="17506"/>
                  <a:pt x="392594" y="15424"/>
                  <a:pt x="391670" y="13164"/>
                </a:cubicBezTo>
                <a:cubicBezTo>
                  <a:pt x="390747" y="10905"/>
                  <a:pt x="390000" y="8587"/>
                  <a:pt x="389430" y="6210"/>
                </a:cubicBezTo>
                <a:cubicBezTo>
                  <a:pt x="389469" y="5778"/>
                  <a:pt x="389627" y="5228"/>
                  <a:pt x="389902" y="4560"/>
                </a:cubicBezTo>
                <a:cubicBezTo>
                  <a:pt x="390177" y="3892"/>
                  <a:pt x="390334" y="2870"/>
                  <a:pt x="390374" y="1495"/>
                </a:cubicBezTo>
                <a:cubicBezTo>
                  <a:pt x="391336" y="1475"/>
                  <a:pt x="392240" y="1515"/>
                  <a:pt x="393085" y="1613"/>
                </a:cubicBezTo>
                <a:cubicBezTo>
                  <a:pt x="393930" y="1711"/>
                  <a:pt x="394598" y="1986"/>
                  <a:pt x="395090" y="2438"/>
                </a:cubicBezTo>
                <a:cubicBezTo>
                  <a:pt x="396917" y="3401"/>
                  <a:pt x="398685" y="3833"/>
                  <a:pt x="400395" y="3735"/>
                </a:cubicBezTo>
                <a:cubicBezTo>
                  <a:pt x="402105" y="3636"/>
                  <a:pt x="404109" y="2890"/>
                  <a:pt x="406408" y="1495"/>
                </a:cubicBezTo>
                <a:cubicBezTo>
                  <a:pt x="410496" y="41"/>
                  <a:pt x="413875" y="-352"/>
                  <a:pt x="416548" y="317"/>
                </a:cubicBezTo>
                <a:close/>
              </a:path>
            </a:pathLst>
          </a:custGeom>
          <a:solidFill>
            <a:schemeClr val="accent1">
              <a:lumMod val="100000"/>
            </a:schemeClr>
          </a:solidFill>
          <a:ln>
            <a:noFill/>
          </a:ln>
          <a:effectLst>
            <a:outerShdw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7450" dirty="0">
              <a:solidFill>
                <a:schemeClr val="accent1">
                  <a:lumMod val="100000"/>
                </a:schemeClr>
              </a:solidFill>
              <a:effectLst>
                <a:outerShdw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0" name="文本框 19">
            <a:extLst>
              <a:ext uri="{FF2B5EF4-FFF2-40B4-BE49-F238E27FC236}">
                <a16:creationId xmlns:a16="http://schemas.microsoft.com/office/drawing/2014/main" id="{1A1EE665-71DF-E151-1346-32525AD951E1}"/>
              </a:ext>
            </a:extLst>
          </p:cNvPr>
          <p:cNvSpPr txBox="1"/>
          <p:nvPr>
            <p:custDataLst>
              <p:tags r:id="rId3"/>
            </p:custDataLst>
          </p:nvPr>
        </p:nvSpPr>
        <p:spPr>
          <a:xfrm>
            <a:off x="4308100" y="2158142"/>
            <a:ext cx="919902" cy="964561"/>
          </a:xfrm>
          <a:custGeom>
            <a:avLst/>
            <a:gdLst/>
            <a:ahLst/>
            <a:cxnLst/>
            <a:rect l="l" t="t" r="r" b="b"/>
            <a:pathLst>
              <a:path w="919902" h="964561">
                <a:moveTo>
                  <a:pt x="729113" y="602220"/>
                </a:moveTo>
                <a:cubicBezTo>
                  <a:pt x="727512" y="602198"/>
                  <a:pt x="725782" y="602242"/>
                  <a:pt x="723921" y="602350"/>
                </a:cubicBezTo>
                <a:cubicBezTo>
                  <a:pt x="722062" y="602458"/>
                  <a:pt x="720331" y="602761"/>
                  <a:pt x="718730" y="603258"/>
                </a:cubicBezTo>
                <a:lnTo>
                  <a:pt x="716654" y="605335"/>
                </a:lnTo>
                <a:lnTo>
                  <a:pt x="717692" y="607411"/>
                </a:lnTo>
                <a:cubicBezTo>
                  <a:pt x="720785" y="608147"/>
                  <a:pt x="723684" y="609271"/>
                  <a:pt x="726387" y="610785"/>
                </a:cubicBezTo>
                <a:cubicBezTo>
                  <a:pt x="729091" y="612300"/>
                  <a:pt x="731730" y="612905"/>
                  <a:pt x="734304" y="612602"/>
                </a:cubicBezTo>
                <a:cubicBezTo>
                  <a:pt x="738997" y="613035"/>
                  <a:pt x="743367" y="612689"/>
                  <a:pt x="747411" y="611564"/>
                </a:cubicBezTo>
                <a:cubicBezTo>
                  <a:pt x="751457" y="610440"/>
                  <a:pt x="755047" y="609055"/>
                  <a:pt x="758183" y="607411"/>
                </a:cubicBezTo>
                <a:cubicBezTo>
                  <a:pt x="759394" y="607238"/>
                  <a:pt x="760086" y="606546"/>
                  <a:pt x="760259" y="605335"/>
                </a:cubicBezTo>
                <a:cubicBezTo>
                  <a:pt x="760238" y="605291"/>
                  <a:pt x="760021" y="605118"/>
                  <a:pt x="759611" y="604816"/>
                </a:cubicBezTo>
                <a:cubicBezTo>
                  <a:pt x="759200" y="604513"/>
                  <a:pt x="758724" y="604340"/>
                  <a:pt x="758183" y="604296"/>
                </a:cubicBezTo>
                <a:lnTo>
                  <a:pt x="755068" y="604296"/>
                </a:lnTo>
                <a:cubicBezTo>
                  <a:pt x="750807" y="604340"/>
                  <a:pt x="746351" y="604253"/>
                  <a:pt x="741701" y="604037"/>
                </a:cubicBezTo>
                <a:cubicBezTo>
                  <a:pt x="737051" y="603821"/>
                  <a:pt x="732855" y="603215"/>
                  <a:pt x="729113" y="602220"/>
                </a:cubicBezTo>
                <a:close/>
                <a:moveTo>
                  <a:pt x="549500" y="319873"/>
                </a:moveTo>
                <a:cubicBezTo>
                  <a:pt x="548483" y="320371"/>
                  <a:pt x="547661" y="320674"/>
                  <a:pt x="547034" y="320782"/>
                </a:cubicBezTo>
                <a:cubicBezTo>
                  <a:pt x="546407" y="320890"/>
                  <a:pt x="545844" y="320934"/>
                  <a:pt x="545347" y="320912"/>
                </a:cubicBezTo>
                <a:lnTo>
                  <a:pt x="536003" y="334413"/>
                </a:lnTo>
                <a:lnTo>
                  <a:pt x="509009" y="368685"/>
                </a:lnTo>
                <a:lnTo>
                  <a:pt x="491359" y="390494"/>
                </a:lnTo>
                <a:cubicBezTo>
                  <a:pt x="490862" y="391079"/>
                  <a:pt x="490559" y="391728"/>
                  <a:pt x="490451" y="392442"/>
                </a:cubicBezTo>
                <a:cubicBezTo>
                  <a:pt x="490343" y="393155"/>
                  <a:pt x="490299" y="393545"/>
                  <a:pt x="490321" y="393610"/>
                </a:cubicBezTo>
                <a:lnTo>
                  <a:pt x="493436" y="393610"/>
                </a:lnTo>
                <a:cubicBezTo>
                  <a:pt x="493976" y="393567"/>
                  <a:pt x="494452" y="393393"/>
                  <a:pt x="494863" y="393091"/>
                </a:cubicBezTo>
                <a:cubicBezTo>
                  <a:pt x="495274" y="392788"/>
                  <a:pt x="495490" y="392615"/>
                  <a:pt x="495512" y="392571"/>
                </a:cubicBezTo>
                <a:lnTo>
                  <a:pt x="536003" y="366608"/>
                </a:lnTo>
                <a:cubicBezTo>
                  <a:pt x="539247" y="364574"/>
                  <a:pt x="542102" y="362410"/>
                  <a:pt x="544568" y="360117"/>
                </a:cubicBezTo>
                <a:cubicBezTo>
                  <a:pt x="547034" y="357823"/>
                  <a:pt x="548332" y="355141"/>
                  <a:pt x="548462" y="352068"/>
                </a:cubicBezTo>
                <a:cubicBezTo>
                  <a:pt x="548959" y="349039"/>
                  <a:pt x="549262" y="346270"/>
                  <a:pt x="549370" y="343760"/>
                </a:cubicBezTo>
                <a:cubicBezTo>
                  <a:pt x="549478" y="341250"/>
                  <a:pt x="549521" y="338481"/>
                  <a:pt x="549500" y="335452"/>
                </a:cubicBezTo>
                <a:cubicBezTo>
                  <a:pt x="549544" y="333331"/>
                  <a:pt x="549716" y="331081"/>
                  <a:pt x="550019" y="328701"/>
                </a:cubicBezTo>
                <a:cubicBezTo>
                  <a:pt x="550322" y="326321"/>
                  <a:pt x="550495" y="324071"/>
                  <a:pt x="550538" y="321951"/>
                </a:cubicBezTo>
                <a:cubicBezTo>
                  <a:pt x="550495" y="321475"/>
                  <a:pt x="550322" y="321128"/>
                  <a:pt x="550019" y="320912"/>
                </a:cubicBezTo>
                <a:cubicBezTo>
                  <a:pt x="549716" y="320696"/>
                  <a:pt x="549544" y="320349"/>
                  <a:pt x="549500" y="319873"/>
                </a:cubicBezTo>
                <a:close/>
                <a:moveTo>
                  <a:pt x="803346" y="315979"/>
                </a:moveTo>
                <a:cubicBezTo>
                  <a:pt x="795126" y="316238"/>
                  <a:pt x="786648" y="316498"/>
                  <a:pt x="777909" y="316758"/>
                </a:cubicBezTo>
                <a:lnTo>
                  <a:pt x="756106" y="319873"/>
                </a:lnTo>
                <a:cubicBezTo>
                  <a:pt x="754592" y="319917"/>
                  <a:pt x="753208" y="320090"/>
                  <a:pt x="751954" y="320393"/>
                </a:cubicBezTo>
                <a:cubicBezTo>
                  <a:pt x="750699" y="320696"/>
                  <a:pt x="749315" y="320869"/>
                  <a:pt x="747801" y="320912"/>
                </a:cubicBezTo>
                <a:cubicBezTo>
                  <a:pt x="746243" y="320955"/>
                  <a:pt x="744686" y="321128"/>
                  <a:pt x="743129" y="321431"/>
                </a:cubicBezTo>
                <a:cubicBezTo>
                  <a:pt x="741571" y="321734"/>
                  <a:pt x="740014" y="321907"/>
                  <a:pt x="738457" y="321951"/>
                </a:cubicBezTo>
                <a:cubicBezTo>
                  <a:pt x="735255" y="322967"/>
                  <a:pt x="731535" y="323790"/>
                  <a:pt x="727296" y="324417"/>
                </a:cubicBezTo>
                <a:cubicBezTo>
                  <a:pt x="723056" y="325044"/>
                  <a:pt x="718817" y="325607"/>
                  <a:pt x="714577" y="326105"/>
                </a:cubicBezTo>
                <a:lnTo>
                  <a:pt x="713540" y="326105"/>
                </a:lnTo>
                <a:cubicBezTo>
                  <a:pt x="710900" y="327641"/>
                  <a:pt x="707873" y="328982"/>
                  <a:pt x="704455" y="330129"/>
                </a:cubicBezTo>
                <a:cubicBezTo>
                  <a:pt x="701037" y="331276"/>
                  <a:pt x="697491" y="332358"/>
                  <a:pt x="693813" y="333374"/>
                </a:cubicBezTo>
                <a:cubicBezTo>
                  <a:pt x="690591" y="334370"/>
                  <a:pt x="686654" y="335495"/>
                  <a:pt x="682003" y="336750"/>
                </a:cubicBezTo>
                <a:cubicBezTo>
                  <a:pt x="677353" y="338005"/>
                  <a:pt x="672638" y="339649"/>
                  <a:pt x="667858" y="341683"/>
                </a:cubicBezTo>
                <a:cubicBezTo>
                  <a:pt x="661152" y="343890"/>
                  <a:pt x="654577" y="346486"/>
                  <a:pt x="648131" y="349472"/>
                </a:cubicBezTo>
                <a:cubicBezTo>
                  <a:pt x="641685" y="352458"/>
                  <a:pt x="635110" y="355054"/>
                  <a:pt x="628405" y="357261"/>
                </a:cubicBezTo>
                <a:cubicBezTo>
                  <a:pt x="622933" y="359511"/>
                  <a:pt x="619601" y="361502"/>
                  <a:pt x="618412" y="363232"/>
                </a:cubicBezTo>
                <a:cubicBezTo>
                  <a:pt x="617222" y="364964"/>
                  <a:pt x="616746" y="368512"/>
                  <a:pt x="616984" y="373878"/>
                </a:cubicBezTo>
                <a:cubicBezTo>
                  <a:pt x="617482" y="380585"/>
                  <a:pt x="618044" y="387162"/>
                  <a:pt x="618671" y="393610"/>
                </a:cubicBezTo>
                <a:cubicBezTo>
                  <a:pt x="619299" y="400058"/>
                  <a:pt x="620121" y="406635"/>
                  <a:pt x="621137" y="413342"/>
                </a:cubicBezTo>
                <a:cubicBezTo>
                  <a:pt x="621116" y="414424"/>
                  <a:pt x="621159" y="415636"/>
                  <a:pt x="621268" y="416977"/>
                </a:cubicBezTo>
                <a:cubicBezTo>
                  <a:pt x="621375" y="418318"/>
                  <a:pt x="621678" y="419530"/>
                  <a:pt x="622175" y="420612"/>
                </a:cubicBezTo>
                <a:cubicBezTo>
                  <a:pt x="626588" y="424398"/>
                  <a:pt x="630481" y="428509"/>
                  <a:pt x="633855" y="432945"/>
                </a:cubicBezTo>
                <a:cubicBezTo>
                  <a:pt x="637230" y="437380"/>
                  <a:pt x="641642" y="441231"/>
                  <a:pt x="647093" y="444498"/>
                </a:cubicBezTo>
                <a:cubicBezTo>
                  <a:pt x="652262" y="447636"/>
                  <a:pt x="657237" y="450968"/>
                  <a:pt x="662017" y="454494"/>
                </a:cubicBezTo>
                <a:cubicBezTo>
                  <a:pt x="666797" y="458021"/>
                  <a:pt x="671513" y="461613"/>
                  <a:pt x="676164" y="465269"/>
                </a:cubicBezTo>
                <a:lnTo>
                  <a:pt x="713540" y="490194"/>
                </a:lnTo>
                <a:cubicBezTo>
                  <a:pt x="717822" y="492271"/>
                  <a:pt x="721975" y="494608"/>
                  <a:pt x="725998" y="497204"/>
                </a:cubicBezTo>
                <a:cubicBezTo>
                  <a:pt x="730021" y="499801"/>
                  <a:pt x="733136" y="502657"/>
                  <a:pt x="735342" y="505772"/>
                </a:cubicBezTo>
                <a:cubicBezTo>
                  <a:pt x="736943" y="508326"/>
                  <a:pt x="738932" y="509710"/>
                  <a:pt x="741312" y="509927"/>
                </a:cubicBezTo>
                <a:cubicBezTo>
                  <a:pt x="743691" y="510143"/>
                  <a:pt x="746200" y="509451"/>
                  <a:pt x="748839" y="507850"/>
                </a:cubicBezTo>
                <a:cubicBezTo>
                  <a:pt x="751478" y="505318"/>
                  <a:pt x="754506" y="502851"/>
                  <a:pt x="757923" y="500450"/>
                </a:cubicBezTo>
                <a:cubicBezTo>
                  <a:pt x="761341" y="498048"/>
                  <a:pt x="764888" y="495322"/>
                  <a:pt x="768565" y="492271"/>
                </a:cubicBezTo>
                <a:cubicBezTo>
                  <a:pt x="775422" y="486062"/>
                  <a:pt x="782213" y="479787"/>
                  <a:pt x="788940" y="473448"/>
                </a:cubicBezTo>
                <a:cubicBezTo>
                  <a:pt x="795667" y="467108"/>
                  <a:pt x="801680" y="460574"/>
                  <a:pt x="806979" y="453845"/>
                </a:cubicBezTo>
                <a:cubicBezTo>
                  <a:pt x="809121" y="451314"/>
                  <a:pt x="811327" y="448847"/>
                  <a:pt x="813598" y="446446"/>
                </a:cubicBezTo>
                <a:cubicBezTo>
                  <a:pt x="815869" y="444044"/>
                  <a:pt x="817816" y="441318"/>
                  <a:pt x="819438" y="438267"/>
                </a:cubicBezTo>
                <a:cubicBezTo>
                  <a:pt x="823526" y="432534"/>
                  <a:pt x="826771" y="426605"/>
                  <a:pt x="829172" y="420482"/>
                </a:cubicBezTo>
                <a:cubicBezTo>
                  <a:pt x="831572" y="414359"/>
                  <a:pt x="833519" y="408171"/>
                  <a:pt x="835012" y="401918"/>
                </a:cubicBezTo>
                <a:cubicBezTo>
                  <a:pt x="836006" y="396228"/>
                  <a:pt x="836872" y="390473"/>
                  <a:pt x="837608" y="384652"/>
                </a:cubicBezTo>
                <a:cubicBezTo>
                  <a:pt x="838343" y="378832"/>
                  <a:pt x="839208" y="372817"/>
                  <a:pt x="840203" y="366608"/>
                </a:cubicBezTo>
                <a:lnTo>
                  <a:pt x="840203" y="357261"/>
                </a:lnTo>
                <a:cubicBezTo>
                  <a:pt x="839900" y="352523"/>
                  <a:pt x="839727" y="347460"/>
                  <a:pt x="839684" y="342072"/>
                </a:cubicBezTo>
                <a:cubicBezTo>
                  <a:pt x="839640" y="336685"/>
                  <a:pt x="838429" y="331362"/>
                  <a:pt x="836050" y="326105"/>
                </a:cubicBezTo>
                <a:cubicBezTo>
                  <a:pt x="835487" y="324547"/>
                  <a:pt x="834536" y="323249"/>
                  <a:pt x="833195" y="322210"/>
                </a:cubicBezTo>
                <a:cubicBezTo>
                  <a:pt x="831854" y="321172"/>
                  <a:pt x="830383" y="320393"/>
                  <a:pt x="828782" y="319873"/>
                </a:cubicBezTo>
                <a:cubicBezTo>
                  <a:pt x="820044" y="317018"/>
                  <a:pt x="811565" y="315719"/>
                  <a:pt x="803346" y="315979"/>
                </a:cubicBezTo>
                <a:close/>
                <a:moveTo>
                  <a:pt x="114593" y="65587"/>
                </a:moveTo>
                <a:lnTo>
                  <a:pt x="144651" y="65587"/>
                </a:lnTo>
                <a:cubicBezTo>
                  <a:pt x="148797" y="65761"/>
                  <a:pt x="152943" y="66453"/>
                  <a:pt x="157089" y="67664"/>
                </a:cubicBezTo>
                <a:cubicBezTo>
                  <a:pt x="160674" y="68724"/>
                  <a:pt x="164129" y="70238"/>
                  <a:pt x="167454" y="72206"/>
                </a:cubicBezTo>
                <a:cubicBezTo>
                  <a:pt x="170779" y="74174"/>
                  <a:pt x="174234" y="76467"/>
                  <a:pt x="177819" y="79085"/>
                </a:cubicBezTo>
                <a:cubicBezTo>
                  <a:pt x="180521" y="81659"/>
                  <a:pt x="183419" y="84038"/>
                  <a:pt x="186511" y="86222"/>
                </a:cubicBezTo>
                <a:cubicBezTo>
                  <a:pt x="189603" y="88407"/>
                  <a:pt x="192242" y="90526"/>
                  <a:pt x="194427" y="92581"/>
                </a:cubicBezTo>
                <a:cubicBezTo>
                  <a:pt x="198039" y="96150"/>
                  <a:pt x="201456" y="99654"/>
                  <a:pt x="204679" y="103093"/>
                </a:cubicBezTo>
                <a:cubicBezTo>
                  <a:pt x="207902" y="106533"/>
                  <a:pt x="211060" y="110296"/>
                  <a:pt x="214153" y="114384"/>
                </a:cubicBezTo>
                <a:cubicBezTo>
                  <a:pt x="219409" y="120635"/>
                  <a:pt x="224471" y="127331"/>
                  <a:pt x="229337" y="134470"/>
                </a:cubicBezTo>
                <a:cubicBezTo>
                  <a:pt x="234204" y="141609"/>
                  <a:pt x="238486" y="149060"/>
                  <a:pt x="242185" y="156822"/>
                </a:cubicBezTo>
                <a:cubicBezTo>
                  <a:pt x="246403" y="163551"/>
                  <a:pt x="250166" y="170345"/>
                  <a:pt x="253476" y="177204"/>
                </a:cubicBezTo>
                <a:cubicBezTo>
                  <a:pt x="256785" y="184062"/>
                  <a:pt x="259251" y="191116"/>
                  <a:pt x="260873" y="198364"/>
                </a:cubicBezTo>
                <a:cubicBezTo>
                  <a:pt x="262452" y="202583"/>
                  <a:pt x="263966" y="206867"/>
                  <a:pt x="265416" y="211216"/>
                </a:cubicBezTo>
                <a:cubicBezTo>
                  <a:pt x="266865" y="215565"/>
                  <a:pt x="268119" y="219589"/>
                  <a:pt x="269179" y="223289"/>
                </a:cubicBezTo>
                <a:cubicBezTo>
                  <a:pt x="270174" y="226340"/>
                  <a:pt x="271039" y="229326"/>
                  <a:pt x="271775" y="232246"/>
                </a:cubicBezTo>
                <a:cubicBezTo>
                  <a:pt x="272510" y="235168"/>
                  <a:pt x="273375" y="238413"/>
                  <a:pt x="274370" y="241983"/>
                </a:cubicBezTo>
                <a:cubicBezTo>
                  <a:pt x="275235" y="243021"/>
                  <a:pt x="275581" y="244060"/>
                  <a:pt x="275408" y="245098"/>
                </a:cubicBezTo>
                <a:cubicBezTo>
                  <a:pt x="275992" y="249815"/>
                  <a:pt x="276641" y="254662"/>
                  <a:pt x="277355" y="259638"/>
                </a:cubicBezTo>
                <a:cubicBezTo>
                  <a:pt x="278069" y="264614"/>
                  <a:pt x="278458" y="269461"/>
                  <a:pt x="278523" y="274178"/>
                </a:cubicBezTo>
                <a:cubicBezTo>
                  <a:pt x="278545" y="275800"/>
                  <a:pt x="278761" y="277748"/>
                  <a:pt x="279172" y="280019"/>
                </a:cubicBezTo>
                <a:cubicBezTo>
                  <a:pt x="279583" y="282291"/>
                  <a:pt x="280059" y="284498"/>
                  <a:pt x="280599" y="286640"/>
                </a:cubicBezTo>
                <a:lnTo>
                  <a:pt x="280599" y="290794"/>
                </a:lnTo>
                <a:cubicBezTo>
                  <a:pt x="280664" y="300163"/>
                  <a:pt x="280794" y="309467"/>
                  <a:pt x="280989" y="318705"/>
                </a:cubicBezTo>
                <a:cubicBezTo>
                  <a:pt x="281183" y="327944"/>
                  <a:pt x="281054" y="336988"/>
                  <a:pt x="280599" y="345837"/>
                </a:cubicBezTo>
                <a:lnTo>
                  <a:pt x="277485" y="380109"/>
                </a:lnTo>
                <a:cubicBezTo>
                  <a:pt x="277442" y="380606"/>
                  <a:pt x="277268" y="381169"/>
                  <a:pt x="276966" y="381797"/>
                </a:cubicBezTo>
                <a:cubicBezTo>
                  <a:pt x="276663" y="382424"/>
                  <a:pt x="276490" y="383246"/>
                  <a:pt x="276447" y="384263"/>
                </a:cubicBezTo>
                <a:cubicBezTo>
                  <a:pt x="275949" y="388439"/>
                  <a:pt x="275387" y="392809"/>
                  <a:pt x="274759" y="397375"/>
                </a:cubicBezTo>
                <a:cubicBezTo>
                  <a:pt x="274132" y="401940"/>
                  <a:pt x="273310" y="406570"/>
                  <a:pt x="272294" y="411265"/>
                </a:cubicBezTo>
                <a:cubicBezTo>
                  <a:pt x="271753" y="413905"/>
                  <a:pt x="271018" y="416674"/>
                  <a:pt x="270087" y="419573"/>
                </a:cubicBezTo>
                <a:cubicBezTo>
                  <a:pt x="269157" y="422473"/>
                  <a:pt x="268162" y="425242"/>
                  <a:pt x="267103" y="427882"/>
                </a:cubicBezTo>
                <a:cubicBezTo>
                  <a:pt x="267124" y="428855"/>
                  <a:pt x="267081" y="429505"/>
                  <a:pt x="266973" y="429829"/>
                </a:cubicBezTo>
                <a:cubicBezTo>
                  <a:pt x="266865" y="430154"/>
                  <a:pt x="266562" y="430543"/>
                  <a:pt x="266064" y="430997"/>
                </a:cubicBezTo>
                <a:cubicBezTo>
                  <a:pt x="265567" y="433139"/>
                  <a:pt x="265004" y="435606"/>
                  <a:pt x="264377" y="438397"/>
                </a:cubicBezTo>
                <a:cubicBezTo>
                  <a:pt x="263750" y="441188"/>
                  <a:pt x="262928" y="443914"/>
                  <a:pt x="261911" y="446575"/>
                </a:cubicBezTo>
                <a:cubicBezTo>
                  <a:pt x="261327" y="448674"/>
                  <a:pt x="260679" y="450708"/>
                  <a:pt x="259965" y="452677"/>
                </a:cubicBezTo>
                <a:cubicBezTo>
                  <a:pt x="259251" y="454646"/>
                  <a:pt x="258862" y="456420"/>
                  <a:pt x="258797" y="457999"/>
                </a:cubicBezTo>
                <a:lnTo>
                  <a:pt x="255682" y="468385"/>
                </a:lnTo>
                <a:cubicBezTo>
                  <a:pt x="254687" y="470505"/>
                  <a:pt x="253822" y="472755"/>
                  <a:pt x="253087" y="475135"/>
                </a:cubicBezTo>
                <a:cubicBezTo>
                  <a:pt x="252351" y="477516"/>
                  <a:pt x="251486" y="479766"/>
                  <a:pt x="250491" y="481886"/>
                </a:cubicBezTo>
                <a:lnTo>
                  <a:pt x="247376" y="494348"/>
                </a:lnTo>
                <a:lnTo>
                  <a:pt x="241147" y="506811"/>
                </a:lnTo>
                <a:cubicBezTo>
                  <a:pt x="240649" y="509364"/>
                  <a:pt x="240087" y="511528"/>
                  <a:pt x="239460" y="513302"/>
                </a:cubicBezTo>
                <a:cubicBezTo>
                  <a:pt x="238833" y="515076"/>
                  <a:pt x="238011" y="516721"/>
                  <a:pt x="236994" y="518235"/>
                </a:cubicBezTo>
                <a:cubicBezTo>
                  <a:pt x="236929" y="520355"/>
                  <a:pt x="236540" y="522346"/>
                  <a:pt x="235826" y="524207"/>
                </a:cubicBezTo>
                <a:cubicBezTo>
                  <a:pt x="235112" y="526067"/>
                  <a:pt x="234463" y="527538"/>
                  <a:pt x="233879" y="528620"/>
                </a:cubicBezTo>
                <a:cubicBezTo>
                  <a:pt x="233382" y="529702"/>
                  <a:pt x="232819" y="530914"/>
                  <a:pt x="232192" y="532255"/>
                </a:cubicBezTo>
                <a:cubicBezTo>
                  <a:pt x="231565" y="533597"/>
                  <a:pt x="230743" y="534808"/>
                  <a:pt x="229726" y="535890"/>
                </a:cubicBezTo>
                <a:cubicBezTo>
                  <a:pt x="228516" y="539006"/>
                  <a:pt x="226785" y="542121"/>
                  <a:pt x="224535" y="545237"/>
                </a:cubicBezTo>
                <a:cubicBezTo>
                  <a:pt x="223973" y="546752"/>
                  <a:pt x="223281" y="548136"/>
                  <a:pt x="222459" y="549391"/>
                </a:cubicBezTo>
                <a:cubicBezTo>
                  <a:pt x="221637" y="550646"/>
                  <a:pt x="220945" y="552031"/>
                  <a:pt x="220382" y="553545"/>
                </a:cubicBezTo>
                <a:lnTo>
                  <a:pt x="218306" y="562892"/>
                </a:lnTo>
                <a:cubicBezTo>
                  <a:pt x="216835" y="565467"/>
                  <a:pt x="215624" y="567847"/>
                  <a:pt x="214672" y="570032"/>
                </a:cubicBezTo>
                <a:cubicBezTo>
                  <a:pt x="213720" y="572217"/>
                  <a:pt x="212509" y="574338"/>
                  <a:pt x="211038" y="576393"/>
                </a:cubicBezTo>
                <a:lnTo>
                  <a:pt x="200656" y="591838"/>
                </a:lnTo>
                <a:cubicBezTo>
                  <a:pt x="198558" y="595429"/>
                  <a:pt x="196525" y="598889"/>
                  <a:pt x="194557" y="602220"/>
                </a:cubicBezTo>
                <a:cubicBezTo>
                  <a:pt x="192588" y="605551"/>
                  <a:pt x="190815" y="609012"/>
                  <a:pt x="189236" y="612602"/>
                </a:cubicBezTo>
                <a:cubicBezTo>
                  <a:pt x="187181" y="615328"/>
                  <a:pt x="185061" y="618442"/>
                  <a:pt x="182877" y="621946"/>
                </a:cubicBezTo>
                <a:cubicBezTo>
                  <a:pt x="180694" y="625451"/>
                  <a:pt x="178316" y="628565"/>
                  <a:pt x="175746" y="631290"/>
                </a:cubicBezTo>
                <a:cubicBezTo>
                  <a:pt x="171686" y="636546"/>
                  <a:pt x="167627" y="641867"/>
                  <a:pt x="163567" y="647253"/>
                </a:cubicBezTo>
                <a:cubicBezTo>
                  <a:pt x="159507" y="652639"/>
                  <a:pt x="154930" y="657700"/>
                  <a:pt x="149833" y="662437"/>
                </a:cubicBezTo>
                <a:cubicBezTo>
                  <a:pt x="145666" y="667044"/>
                  <a:pt x="141304" y="671327"/>
                  <a:pt x="136748" y="675285"/>
                </a:cubicBezTo>
                <a:cubicBezTo>
                  <a:pt x="132191" y="679243"/>
                  <a:pt x="127570" y="683267"/>
                  <a:pt x="122885" y="687355"/>
                </a:cubicBezTo>
                <a:cubicBezTo>
                  <a:pt x="121826" y="689020"/>
                  <a:pt x="120315" y="690621"/>
                  <a:pt x="118350" y="692156"/>
                </a:cubicBezTo>
                <a:cubicBezTo>
                  <a:pt x="116385" y="693692"/>
                  <a:pt x="114096" y="694514"/>
                  <a:pt x="111483" y="694622"/>
                </a:cubicBezTo>
                <a:cubicBezTo>
                  <a:pt x="109583" y="694795"/>
                  <a:pt x="107164" y="695487"/>
                  <a:pt x="104228" y="696699"/>
                </a:cubicBezTo>
                <a:cubicBezTo>
                  <a:pt x="99406" y="700246"/>
                  <a:pt x="93999" y="702236"/>
                  <a:pt x="88008" y="702668"/>
                </a:cubicBezTo>
                <a:cubicBezTo>
                  <a:pt x="82017" y="703101"/>
                  <a:pt x="76350" y="702495"/>
                  <a:pt x="71008" y="700851"/>
                </a:cubicBezTo>
                <a:cubicBezTo>
                  <a:pt x="68456" y="700765"/>
                  <a:pt x="66293" y="700159"/>
                  <a:pt x="64519" y="699035"/>
                </a:cubicBezTo>
                <a:cubicBezTo>
                  <a:pt x="62745" y="697910"/>
                  <a:pt x="61101" y="696785"/>
                  <a:pt x="59587" y="695660"/>
                </a:cubicBezTo>
                <a:cubicBezTo>
                  <a:pt x="57684" y="694622"/>
                  <a:pt x="56300" y="693584"/>
                  <a:pt x="55435" y="692546"/>
                </a:cubicBezTo>
                <a:cubicBezTo>
                  <a:pt x="55348" y="691507"/>
                  <a:pt x="55002" y="690469"/>
                  <a:pt x="54396" y="689431"/>
                </a:cubicBezTo>
                <a:cubicBezTo>
                  <a:pt x="53791" y="688393"/>
                  <a:pt x="53444" y="687355"/>
                  <a:pt x="53358" y="686316"/>
                </a:cubicBezTo>
                <a:cubicBezTo>
                  <a:pt x="52904" y="684781"/>
                  <a:pt x="53034" y="683699"/>
                  <a:pt x="53747" y="683072"/>
                </a:cubicBezTo>
                <a:cubicBezTo>
                  <a:pt x="54461" y="682445"/>
                  <a:pt x="55370" y="682142"/>
                  <a:pt x="56473" y="682163"/>
                </a:cubicBezTo>
                <a:cubicBezTo>
                  <a:pt x="59414" y="683375"/>
                  <a:pt x="61837" y="684067"/>
                  <a:pt x="63741" y="684240"/>
                </a:cubicBezTo>
                <a:cubicBezTo>
                  <a:pt x="64865" y="683764"/>
                  <a:pt x="66249" y="683418"/>
                  <a:pt x="67893" y="683202"/>
                </a:cubicBezTo>
                <a:cubicBezTo>
                  <a:pt x="69537" y="682985"/>
                  <a:pt x="70921" y="682639"/>
                  <a:pt x="72046" y="682163"/>
                </a:cubicBezTo>
                <a:cubicBezTo>
                  <a:pt x="78102" y="674031"/>
                  <a:pt x="84678" y="666417"/>
                  <a:pt x="91772" y="659323"/>
                </a:cubicBezTo>
                <a:cubicBezTo>
                  <a:pt x="95925" y="654304"/>
                  <a:pt x="99040" y="648767"/>
                  <a:pt x="101116" y="642711"/>
                </a:cubicBezTo>
                <a:cubicBezTo>
                  <a:pt x="102241" y="639488"/>
                  <a:pt x="103882" y="635811"/>
                  <a:pt x="106042" y="631680"/>
                </a:cubicBezTo>
                <a:cubicBezTo>
                  <a:pt x="108201" y="627549"/>
                  <a:pt x="110360" y="623612"/>
                  <a:pt x="112520" y="619870"/>
                </a:cubicBezTo>
                <a:cubicBezTo>
                  <a:pt x="114053" y="617231"/>
                  <a:pt x="115391" y="614463"/>
                  <a:pt x="116536" y="611564"/>
                </a:cubicBezTo>
                <a:cubicBezTo>
                  <a:pt x="117681" y="608666"/>
                  <a:pt x="118760" y="605897"/>
                  <a:pt x="119775" y="603258"/>
                </a:cubicBezTo>
                <a:cubicBezTo>
                  <a:pt x="121675" y="597023"/>
                  <a:pt x="124094" y="590806"/>
                  <a:pt x="127030" y="584607"/>
                </a:cubicBezTo>
                <a:cubicBezTo>
                  <a:pt x="128045" y="582502"/>
                  <a:pt x="128866" y="580321"/>
                  <a:pt x="129492" y="578062"/>
                </a:cubicBezTo>
                <a:cubicBezTo>
                  <a:pt x="130118" y="575804"/>
                  <a:pt x="130680" y="573863"/>
                  <a:pt x="131176" y="572239"/>
                </a:cubicBezTo>
                <a:cubicBezTo>
                  <a:pt x="131263" y="570746"/>
                  <a:pt x="131608" y="569318"/>
                  <a:pt x="132213" y="567955"/>
                </a:cubicBezTo>
                <a:cubicBezTo>
                  <a:pt x="132818" y="566592"/>
                  <a:pt x="133163" y="564905"/>
                  <a:pt x="133250" y="562892"/>
                </a:cubicBezTo>
                <a:cubicBezTo>
                  <a:pt x="134891" y="559236"/>
                  <a:pt x="136532" y="555385"/>
                  <a:pt x="138173" y="551339"/>
                </a:cubicBezTo>
                <a:cubicBezTo>
                  <a:pt x="139814" y="547293"/>
                  <a:pt x="140937" y="543182"/>
                  <a:pt x="141541" y="539006"/>
                </a:cubicBezTo>
                <a:cubicBezTo>
                  <a:pt x="142556" y="536388"/>
                  <a:pt x="143377" y="533835"/>
                  <a:pt x="144003" y="531346"/>
                </a:cubicBezTo>
                <a:cubicBezTo>
                  <a:pt x="144629" y="528858"/>
                  <a:pt x="145191" y="526565"/>
                  <a:pt x="145687" y="524466"/>
                </a:cubicBezTo>
                <a:cubicBezTo>
                  <a:pt x="146227" y="520961"/>
                  <a:pt x="146961" y="517845"/>
                  <a:pt x="147890" y="515119"/>
                </a:cubicBezTo>
                <a:cubicBezTo>
                  <a:pt x="148819" y="512393"/>
                  <a:pt x="149812" y="509277"/>
                  <a:pt x="150870" y="505772"/>
                </a:cubicBezTo>
                <a:cubicBezTo>
                  <a:pt x="150848" y="505751"/>
                  <a:pt x="150892" y="505534"/>
                  <a:pt x="151000" y="505123"/>
                </a:cubicBezTo>
                <a:cubicBezTo>
                  <a:pt x="151107" y="504712"/>
                  <a:pt x="151410" y="504236"/>
                  <a:pt x="151906" y="503695"/>
                </a:cubicBezTo>
                <a:cubicBezTo>
                  <a:pt x="152770" y="498503"/>
                  <a:pt x="154152" y="492271"/>
                  <a:pt x="156052" y="485002"/>
                </a:cubicBezTo>
                <a:lnTo>
                  <a:pt x="160198" y="465269"/>
                </a:lnTo>
                <a:lnTo>
                  <a:pt x="163308" y="444498"/>
                </a:lnTo>
                <a:cubicBezTo>
                  <a:pt x="164517" y="441383"/>
                  <a:pt x="165209" y="438267"/>
                  <a:pt x="165381" y="435152"/>
                </a:cubicBezTo>
                <a:cubicBezTo>
                  <a:pt x="165878" y="434156"/>
                  <a:pt x="166180" y="433031"/>
                  <a:pt x="166288" y="431776"/>
                </a:cubicBezTo>
                <a:cubicBezTo>
                  <a:pt x="166396" y="430522"/>
                  <a:pt x="166439" y="428877"/>
                  <a:pt x="166417" y="426843"/>
                </a:cubicBezTo>
                <a:cubicBezTo>
                  <a:pt x="166957" y="424831"/>
                  <a:pt x="167432" y="422884"/>
                  <a:pt x="167843" y="421002"/>
                </a:cubicBezTo>
                <a:cubicBezTo>
                  <a:pt x="168253" y="419119"/>
                  <a:pt x="168469" y="416912"/>
                  <a:pt x="168490" y="414381"/>
                </a:cubicBezTo>
                <a:lnTo>
                  <a:pt x="168490" y="412304"/>
                </a:lnTo>
                <a:cubicBezTo>
                  <a:pt x="169052" y="407609"/>
                  <a:pt x="169743" y="402978"/>
                  <a:pt x="170563" y="398413"/>
                </a:cubicBezTo>
                <a:cubicBezTo>
                  <a:pt x="171384" y="393848"/>
                  <a:pt x="172075" y="389477"/>
                  <a:pt x="172636" y="385302"/>
                </a:cubicBezTo>
                <a:lnTo>
                  <a:pt x="175746" y="362454"/>
                </a:lnTo>
                <a:cubicBezTo>
                  <a:pt x="176307" y="353085"/>
                  <a:pt x="176998" y="343782"/>
                  <a:pt x="177819" y="334543"/>
                </a:cubicBezTo>
                <a:cubicBezTo>
                  <a:pt x="178639" y="325304"/>
                  <a:pt x="179330" y="316260"/>
                  <a:pt x="179892" y="307411"/>
                </a:cubicBezTo>
                <a:cubicBezTo>
                  <a:pt x="179913" y="290297"/>
                  <a:pt x="179870" y="273117"/>
                  <a:pt x="179762" y="255873"/>
                </a:cubicBezTo>
                <a:cubicBezTo>
                  <a:pt x="179654" y="238629"/>
                  <a:pt x="179352" y="221190"/>
                  <a:pt x="178855" y="203557"/>
                </a:cubicBezTo>
                <a:cubicBezTo>
                  <a:pt x="178769" y="198386"/>
                  <a:pt x="178164" y="193409"/>
                  <a:pt x="177042" y="188628"/>
                </a:cubicBezTo>
                <a:cubicBezTo>
                  <a:pt x="175919" y="183846"/>
                  <a:pt x="174796" y="179130"/>
                  <a:pt x="173673" y="174478"/>
                </a:cubicBezTo>
                <a:cubicBezTo>
                  <a:pt x="173695" y="173915"/>
                  <a:pt x="173651" y="173223"/>
                  <a:pt x="173543" y="172400"/>
                </a:cubicBezTo>
                <a:cubicBezTo>
                  <a:pt x="173435" y="171578"/>
                  <a:pt x="173133" y="170886"/>
                  <a:pt x="172636" y="170324"/>
                </a:cubicBezTo>
                <a:cubicBezTo>
                  <a:pt x="172140" y="167164"/>
                  <a:pt x="171578" y="163876"/>
                  <a:pt x="170952" y="160457"/>
                </a:cubicBezTo>
                <a:cubicBezTo>
                  <a:pt x="170326" y="157039"/>
                  <a:pt x="169505" y="153750"/>
                  <a:pt x="168490" y="150591"/>
                </a:cubicBezTo>
                <a:cubicBezTo>
                  <a:pt x="167951" y="146606"/>
                  <a:pt x="167216" y="143004"/>
                  <a:pt x="166288" y="139783"/>
                </a:cubicBezTo>
                <a:cubicBezTo>
                  <a:pt x="165359" y="136563"/>
                  <a:pt x="164366" y="132942"/>
                  <a:pt x="163308" y="128919"/>
                </a:cubicBezTo>
                <a:cubicBezTo>
                  <a:pt x="161732" y="124312"/>
                  <a:pt x="159961" y="119770"/>
                  <a:pt x="157996" y="115293"/>
                </a:cubicBezTo>
                <a:cubicBezTo>
                  <a:pt x="156031" y="110815"/>
                  <a:pt x="154001" y="106013"/>
                  <a:pt x="151906" y="100887"/>
                </a:cubicBezTo>
                <a:cubicBezTo>
                  <a:pt x="150373" y="98335"/>
                  <a:pt x="148775" y="95912"/>
                  <a:pt x="147113" y="93620"/>
                </a:cubicBezTo>
                <a:cubicBezTo>
                  <a:pt x="145450" y="91327"/>
                  <a:pt x="143593" y="88904"/>
                  <a:pt x="141541" y="86352"/>
                </a:cubicBezTo>
                <a:cubicBezTo>
                  <a:pt x="140958" y="85336"/>
                  <a:pt x="139792" y="84513"/>
                  <a:pt x="138043" y="83886"/>
                </a:cubicBezTo>
                <a:cubicBezTo>
                  <a:pt x="136294" y="83259"/>
                  <a:pt x="134351" y="82697"/>
                  <a:pt x="132213" y="82199"/>
                </a:cubicBezTo>
                <a:cubicBezTo>
                  <a:pt x="130097" y="81659"/>
                  <a:pt x="128369" y="81961"/>
                  <a:pt x="127030" y="83108"/>
                </a:cubicBezTo>
                <a:cubicBezTo>
                  <a:pt x="125692" y="84254"/>
                  <a:pt x="125001" y="86374"/>
                  <a:pt x="124958" y="89467"/>
                </a:cubicBezTo>
                <a:cubicBezTo>
                  <a:pt x="123748" y="92754"/>
                  <a:pt x="123057" y="96561"/>
                  <a:pt x="122885" y="100887"/>
                </a:cubicBezTo>
                <a:lnTo>
                  <a:pt x="122885" y="101925"/>
                </a:lnTo>
                <a:lnTo>
                  <a:pt x="119775" y="128919"/>
                </a:lnTo>
                <a:cubicBezTo>
                  <a:pt x="119235" y="131451"/>
                  <a:pt x="118760" y="133655"/>
                  <a:pt x="118350" y="135533"/>
                </a:cubicBezTo>
                <a:cubicBezTo>
                  <a:pt x="117940" y="137411"/>
                  <a:pt x="117724" y="139347"/>
                  <a:pt x="117703" y="141341"/>
                </a:cubicBezTo>
                <a:cubicBezTo>
                  <a:pt x="117205" y="142424"/>
                  <a:pt x="116903" y="143831"/>
                  <a:pt x="116795" y="145562"/>
                </a:cubicBezTo>
                <a:cubicBezTo>
                  <a:pt x="116687" y="147294"/>
                  <a:pt x="116644" y="148970"/>
                  <a:pt x="116666" y="150591"/>
                </a:cubicBezTo>
                <a:cubicBezTo>
                  <a:pt x="116126" y="152733"/>
                  <a:pt x="115651" y="154940"/>
                  <a:pt x="115240" y="157212"/>
                </a:cubicBezTo>
                <a:cubicBezTo>
                  <a:pt x="114830" y="159484"/>
                  <a:pt x="114614" y="161431"/>
                  <a:pt x="114593" y="163054"/>
                </a:cubicBezTo>
                <a:lnTo>
                  <a:pt x="112520" y="174478"/>
                </a:lnTo>
                <a:cubicBezTo>
                  <a:pt x="112498" y="177095"/>
                  <a:pt x="112282" y="179908"/>
                  <a:pt x="111872" y="182916"/>
                </a:cubicBezTo>
                <a:cubicBezTo>
                  <a:pt x="111461" y="185923"/>
                  <a:pt x="110986" y="188995"/>
                  <a:pt x="110447" y="192133"/>
                </a:cubicBezTo>
                <a:lnTo>
                  <a:pt x="110447" y="193171"/>
                </a:lnTo>
                <a:cubicBezTo>
                  <a:pt x="109885" y="198883"/>
                  <a:pt x="109194" y="204595"/>
                  <a:pt x="108374" y="210307"/>
                </a:cubicBezTo>
                <a:cubicBezTo>
                  <a:pt x="107553" y="216019"/>
                  <a:pt x="106862" y="221731"/>
                  <a:pt x="106301" y="227443"/>
                </a:cubicBezTo>
                <a:cubicBezTo>
                  <a:pt x="105286" y="237850"/>
                  <a:pt x="104465" y="248193"/>
                  <a:pt x="103839" y="258470"/>
                </a:cubicBezTo>
                <a:cubicBezTo>
                  <a:pt x="103213" y="268747"/>
                  <a:pt x="102651" y="278830"/>
                  <a:pt x="102155" y="288717"/>
                </a:cubicBezTo>
                <a:cubicBezTo>
                  <a:pt x="101722" y="292915"/>
                  <a:pt x="101549" y="296982"/>
                  <a:pt x="101635" y="300920"/>
                </a:cubicBezTo>
                <a:cubicBezTo>
                  <a:pt x="101722" y="304858"/>
                  <a:pt x="101549" y="308406"/>
                  <a:pt x="101116" y="311565"/>
                </a:cubicBezTo>
                <a:cubicBezTo>
                  <a:pt x="101160" y="319895"/>
                  <a:pt x="101333" y="327900"/>
                  <a:pt x="101635" y="335582"/>
                </a:cubicBezTo>
                <a:cubicBezTo>
                  <a:pt x="101938" y="343262"/>
                  <a:pt x="102111" y="350489"/>
                  <a:pt x="102155" y="357261"/>
                </a:cubicBezTo>
                <a:cubicBezTo>
                  <a:pt x="102673" y="368728"/>
                  <a:pt x="102932" y="380325"/>
                  <a:pt x="102932" y="392052"/>
                </a:cubicBezTo>
                <a:cubicBezTo>
                  <a:pt x="102932" y="403779"/>
                  <a:pt x="102673" y="415376"/>
                  <a:pt x="102155" y="426843"/>
                </a:cubicBezTo>
                <a:cubicBezTo>
                  <a:pt x="102133" y="435108"/>
                  <a:pt x="101917" y="442984"/>
                  <a:pt x="101506" y="450470"/>
                </a:cubicBezTo>
                <a:cubicBezTo>
                  <a:pt x="101095" y="457956"/>
                  <a:pt x="100619" y="465312"/>
                  <a:pt x="100078" y="472539"/>
                </a:cubicBezTo>
                <a:lnTo>
                  <a:pt x="100078" y="473578"/>
                </a:lnTo>
                <a:lnTo>
                  <a:pt x="94887" y="506811"/>
                </a:lnTo>
                <a:cubicBezTo>
                  <a:pt x="94346" y="511982"/>
                  <a:pt x="93092" y="516959"/>
                  <a:pt x="91123" y="521740"/>
                </a:cubicBezTo>
                <a:cubicBezTo>
                  <a:pt x="89155" y="526522"/>
                  <a:pt x="86603" y="531238"/>
                  <a:pt x="83466" y="535890"/>
                </a:cubicBezTo>
                <a:cubicBezTo>
                  <a:pt x="81866" y="537967"/>
                  <a:pt x="80136" y="540304"/>
                  <a:pt x="78275" y="542900"/>
                </a:cubicBezTo>
                <a:cubicBezTo>
                  <a:pt x="76415" y="545497"/>
                  <a:pt x="74685" y="548353"/>
                  <a:pt x="73084" y="551468"/>
                </a:cubicBezTo>
                <a:cubicBezTo>
                  <a:pt x="72479" y="552507"/>
                  <a:pt x="71354" y="553545"/>
                  <a:pt x="69711" y="554584"/>
                </a:cubicBezTo>
                <a:cubicBezTo>
                  <a:pt x="68066" y="555623"/>
                  <a:pt x="66422" y="556661"/>
                  <a:pt x="64778" y="557699"/>
                </a:cubicBezTo>
                <a:cubicBezTo>
                  <a:pt x="63762" y="558176"/>
                  <a:pt x="62940" y="558522"/>
                  <a:pt x="62313" y="558738"/>
                </a:cubicBezTo>
                <a:cubicBezTo>
                  <a:pt x="61685" y="558954"/>
                  <a:pt x="61123" y="559301"/>
                  <a:pt x="60626" y="559777"/>
                </a:cubicBezTo>
                <a:lnTo>
                  <a:pt x="55435" y="555623"/>
                </a:lnTo>
                <a:cubicBezTo>
                  <a:pt x="53877" y="554129"/>
                  <a:pt x="52320" y="553480"/>
                  <a:pt x="50762" y="553675"/>
                </a:cubicBezTo>
                <a:cubicBezTo>
                  <a:pt x="49205" y="553870"/>
                  <a:pt x="47648" y="554519"/>
                  <a:pt x="46090" y="555623"/>
                </a:cubicBezTo>
                <a:cubicBezTo>
                  <a:pt x="43495" y="556640"/>
                  <a:pt x="41159" y="556683"/>
                  <a:pt x="39082" y="555752"/>
                </a:cubicBezTo>
                <a:cubicBezTo>
                  <a:pt x="37006" y="554822"/>
                  <a:pt x="35189" y="553048"/>
                  <a:pt x="33632" y="550430"/>
                </a:cubicBezTo>
                <a:cubicBezTo>
                  <a:pt x="32572" y="549889"/>
                  <a:pt x="31577" y="549153"/>
                  <a:pt x="30647" y="548223"/>
                </a:cubicBezTo>
                <a:cubicBezTo>
                  <a:pt x="29717" y="547293"/>
                  <a:pt x="28981" y="546297"/>
                  <a:pt x="28441" y="545237"/>
                </a:cubicBezTo>
                <a:cubicBezTo>
                  <a:pt x="27921" y="545150"/>
                  <a:pt x="27402" y="544545"/>
                  <a:pt x="26883" y="543420"/>
                </a:cubicBezTo>
                <a:cubicBezTo>
                  <a:pt x="26365" y="542295"/>
                  <a:pt x="25845" y="541169"/>
                  <a:pt x="25326" y="540044"/>
                </a:cubicBezTo>
                <a:cubicBezTo>
                  <a:pt x="24807" y="538573"/>
                  <a:pt x="24288" y="537881"/>
                  <a:pt x="23769" y="537967"/>
                </a:cubicBezTo>
                <a:cubicBezTo>
                  <a:pt x="23250" y="538054"/>
                  <a:pt x="22730" y="538400"/>
                  <a:pt x="22211" y="539006"/>
                </a:cubicBezTo>
                <a:cubicBezTo>
                  <a:pt x="19659" y="540044"/>
                  <a:pt x="17756" y="540304"/>
                  <a:pt x="16501" y="539785"/>
                </a:cubicBezTo>
                <a:cubicBezTo>
                  <a:pt x="15246" y="539265"/>
                  <a:pt x="14381" y="537967"/>
                  <a:pt x="13905" y="535890"/>
                </a:cubicBezTo>
                <a:cubicBezTo>
                  <a:pt x="13408" y="535349"/>
                  <a:pt x="13106" y="534614"/>
                  <a:pt x="12997" y="533683"/>
                </a:cubicBezTo>
                <a:cubicBezTo>
                  <a:pt x="12889" y="532753"/>
                  <a:pt x="12846" y="531758"/>
                  <a:pt x="12868" y="530697"/>
                </a:cubicBezTo>
                <a:cubicBezTo>
                  <a:pt x="13278" y="527041"/>
                  <a:pt x="13494" y="523449"/>
                  <a:pt x="13516" y="519922"/>
                </a:cubicBezTo>
                <a:cubicBezTo>
                  <a:pt x="13538" y="516396"/>
                  <a:pt x="14014" y="513064"/>
                  <a:pt x="14944" y="509927"/>
                </a:cubicBezTo>
                <a:cubicBezTo>
                  <a:pt x="15441" y="509840"/>
                  <a:pt x="15744" y="509494"/>
                  <a:pt x="15852" y="508888"/>
                </a:cubicBezTo>
                <a:cubicBezTo>
                  <a:pt x="15960" y="508282"/>
                  <a:pt x="16004" y="507936"/>
                  <a:pt x="15982" y="507850"/>
                </a:cubicBezTo>
                <a:cubicBezTo>
                  <a:pt x="16544" y="501121"/>
                  <a:pt x="17236" y="494587"/>
                  <a:pt x="18059" y="488247"/>
                </a:cubicBezTo>
                <a:cubicBezTo>
                  <a:pt x="18880" y="481908"/>
                  <a:pt x="19572" y="475633"/>
                  <a:pt x="20135" y="469424"/>
                </a:cubicBezTo>
                <a:cubicBezTo>
                  <a:pt x="20611" y="462089"/>
                  <a:pt x="20957" y="454689"/>
                  <a:pt x="21174" y="447225"/>
                </a:cubicBezTo>
                <a:cubicBezTo>
                  <a:pt x="21389" y="439760"/>
                  <a:pt x="21735" y="432620"/>
                  <a:pt x="22211" y="425805"/>
                </a:cubicBezTo>
                <a:cubicBezTo>
                  <a:pt x="22254" y="416999"/>
                  <a:pt x="22168" y="408388"/>
                  <a:pt x="21952" y="399971"/>
                </a:cubicBezTo>
                <a:cubicBezTo>
                  <a:pt x="21735" y="391555"/>
                  <a:pt x="21130" y="383203"/>
                  <a:pt x="20135" y="374916"/>
                </a:cubicBezTo>
                <a:cubicBezTo>
                  <a:pt x="19702" y="370740"/>
                  <a:pt x="19529" y="366370"/>
                  <a:pt x="19616" y="361805"/>
                </a:cubicBezTo>
                <a:cubicBezTo>
                  <a:pt x="19702" y="357239"/>
                  <a:pt x="19529" y="352609"/>
                  <a:pt x="19097" y="347914"/>
                </a:cubicBezTo>
                <a:cubicBezTo>
                  <a:pt x="18556" y="343738"/>
                  <a:pt x="17821" y="339627"/>
                  <a:pt x="16890" y="335582"/>
                </a:cubicBezTo>
                <a:cubicBezTo>
                  <a:pt x="15960" y="331535"/>
                  <a:pt x="14965" y="327684"/>
                  <a:pt x="13905" y="324028"/>
                </a:cubicBezTo>
                <a:cubicBezTo>
                  <a:pt x="13905" y="322016"/>
                  <a:pt x="13646" y="320068"/>
                  <a:pt x="13127" y="318186"/>
                </a:cubicBezTo>
                <a:cubicBezTo>
                  <a:pt x="12608" y="316303"/>
                  <a:pt x="11829" y="314097"/>
                  <a:pt x="10791" y="311565"/>
                </a:cubicBezTo>
                <a:cubicBezTo>
                  <a:pt x="10726" y="310072"/>
                  <a:pt x="10337" y="308644"/>
                  <a:pt x="9623" y="307281"/>
                </a:cubicBezTo>
                <a:cubicBezTo>
                  <a:pt x="8909" y="305918"/>
                  <a:pt x="8260" y="304231"/>
                  <a:pt x="7677" y="302218"/>
                </a:cubicBezTo>
                <a:cubicBezTo>
                  <a:pt x="6595" y="301677"/>
                  <a:pt x="5383" y="301461"/>
                  <a:pt x="4042" y="301569"/>
                </a:cubicBezTo>
                <a:cubicBezTo>
                  <a:pt x="2701" y="301677"/>
                  <a:pt x="1490" y="302240"/>
                  <a:pt x="409" y="303257"/>
                </a:cubicBezTo>
                <a:cubicBezTo>
                  <a:pt x="-89" y="302197"/>
                  <a:pt x="-132" y="301201"/>
                  <a:pt x="279" y="300271"/>
                </a:cubicBezTo>
                <a:cubicBezTo>
                  <a:pt x="690" y="299341"/>
                  <a:pt x="1425" y="298605"/>
                  <a:pt x="2485" y="298064"/>
                </a:cubicBezTo>
                <a:cubicBezTo>
                  <a:pt x="6551" y="296614"/>
                  <a:pt x="10099" y="296398"/>
                  <a:pt x="13127" y="297415"/>
                </a:cubicBezTo>
                <a:cubicBezTo>
                  <a:pt x="16155" y="298432"/>
                  <a:pt x="19183" y="300033"/>
                  <a:pt x="22211" y="302218"/>
                </a:cubicBezTo>
                <a:cubicBezTo>
                  <a:pt x="27857" y="306416"/>
                  <a:pt x="32658" y="311003"/>
                  <a:pt x="36617" y="315979"/>
                </a:cubicBezTo>
                <a:cubicBezTo>
                  <a:pt x="40575" y="320955"/>
                  <a:pt x="44079" y="326062"/>
                  <a:pt x="47129" y="331298"/>
                </a:cubicBezTo>
                <a:cubicBezTo>
                  <a:pt x="50200" y="335452"/>
                  <a:pt x="52883" y="339606"/>
                  <a:pt x="55175" y="343760"/>
                </a:cubicBezTo>
                <a:cubicBezTo>
                  <a:pt x="57468" y="347914"/>
                  <a:pt x="59631" y="352068"/>
                  <a:pt x="61664" y="356223"/>
                </a:cubicBezTo>
                <a:lnTo>
                  <a:pt x="62702" y="357261"/>
                </a:lnTo>
                <a:cubicBezTo>
                  <a:pt x="63762" y="356720"/>
                  <a:pt x="64757" y="355984"/>
                  <a:pt x="65687" y="355054"/>
                </a:cubicBezTo>
                <a:cubicBezTo>
                  <a:pt x="66617" y="354124"/>
                  <a:pt x="67352" y="353128"/>
                  <a:pt x="67893" y="352068"/>
                </a:cubicBezTo>
                <a:cubicBezTo>
                  <a:pt x="68434" y="350554"/>
                  <a:pt x="68910" y="349169"/>
                  <a:pt x="69321" y="347914"/>
                </a:cubicBezTo>
                <a:cubicBezTo>
                  <a:pt x="69732" y="346659"/>
                  <a:pt x="69948" y="345274"/>
                  <a:pt x="69970" y="343760"/>
                </a:cubicBezTo>
                <a:cubicBezTo>
                  <a:pt x="70986" y="341661"/>
                  <a:pt x="71809" y="339108"/>
                  <a:pt x="72435" y="336101"/>
                </a:cubicBezTo>
                <a:cubicBezTo>
                  <a:pt x="73063" y="333093"/>
                  <a:pt x="73625" y="329761"/>
                  <a:pt x="74122" y="326105"/>
                </a:cubicBezTo>
                <a:cubicBezTo>
                  <a:pt x="75204" y="323400"/>
                  <a:pt x="76156" y="320241"/>
                  <a:pt x="76978" y="316628"/>
                </a:cubicBezTo>
                <a:cubicBezTo>
                  <a:pt x="77800" y="313015"/>
                  <a:pt x="78232" y="309596"/>
                  <a:pt x="78275" y="306372"/>
                </a:cubicBezTo>
                <a:lnTo>
                  <a:pt x="81390" y="295987"/>
                </a:lnTo>
                <a:cubicBezTo>
                  <a:pt x="81866" y="290275"/>
                  <a:pt x="82472" y="284563"/>
                  <a:pt x="83207" y="278851"/>
                </a:cubicBezTo>
                <a:cubicBezTo>
                  <a:pt x="83942" y="273139"/>
                  <a:pt x="85068" y="267427"/>
                  <a:pt x="86581" y="261715"/>
                </a:cubicBezTo>
                <a:cubicBezTo>
                  <a:pt x="87641" y="253991"/>
                  <a:pt x="88896" y="246591"/>
                  <a:pt x="90345" y="239516"/>
                </a:cubicBezTo>
                <a:cubicBezTo>
                  <a:pt x="91794" y="232441"/>
                  <a:pt x="93308" y="225301"/>
                  <a:pt x="94887" y="218096"/>
                </a:cubicBezTo>
                <a:cubicBezTo>
                  <a:pt x="95384" y="213358"/>
                  <a:pt x="95947" y="208555"/>
                  <a:pt x="96574" y="203686"/>
                </a:cubicBezTo>
                <a:cubicBezTo>
                  <a:pt x="97201" y="198818"/>
                  <a:pt x="98023" y="194275"/>
                  <a:pt x="99040" y="190056"/>
                </a:cubicBezTo>
                <a:cubicBezTo>
                  <a:pt x="100013" y="183284"/>
                  <a:pt x="100662" y="176576"/>
                  <a:pt x="100987" y="169934"/>
                </a:cubicBezTo>
                <a:cubicBezTo>
                  <a:pt x="101311" y="163292"/>
                  <a:pt x="101700" y="156844"/>
                  <a:pt x="102155" y="150591"/>
                </a:cubicBezTo>
                <a:lnTo>
                  <a:pt x="102155" y="147475"/>
                </a:lnTo>
                <a:lnTo>
                  <a:pt x="108374" y="106078"/>
                </a:lnTo>
                <a:cubicBezTo>
                  <a:pt x="108957" y="102964"/>
                  <a:pt x="109604" y="99589"/>
                  <a:pt x="110317" y="95956"/>
                </a:cubicBezTo>
                <a:cubicBezTo>
                  <a:pt x="111030" y="92322"/>
                  <a:pt x="111418" y="88428"/>
                  <a:pt x="111483" y="84275"/>
                </a:cubicBezTo>
                <a:cubicBezTo>
                  <a:pt x="111958" y="83735"/>
                  <a:pt x="112044" y="82999"/>
                  <a:pt x="111742" y="82069"/>
                </a:cubicBezTo>
                <a:cubicBezTo>
                  <a:pt x="111440" y="81139"/>
                  <a:pt x="111008" y="80144"/>
                  <a:pt x="110447" y="79085"/>
                </a:cubicBezTo>
                <a:cubicBezTo>
                  <a:pt x="110403" y="78025"/>
                  <a:pt x="110231" y="76770"/>
                  <a:pt x="109928" y="75321"/>
                </a:cubicBezTo>
                <a:cubicBezTo>
                  <a:pt x="109626" y="73872"/>
                  <a:pt x="109453" y="72358"/>
                  <a:pt x="109410" y="70779"/>
                </a:cubicBezTo>
                <a:cubicBezTo>
                  <a:pt x="109583" y="68529"/>
                  <a:pt x="111310" y="66799"/>
                  <a:pt x="114593" y="65587"/>
                </a:cubicBezTo>
                <a:close/>
                <a:moveTo>
                  <a:pt x="700043" y="49"/>
                </a:moveTo>
                <a:cubicBezTo>
                  <a:pt x="702119" y="-145"/>
                  <a:pt x="704195" y="244"/>
                  <a:pt x="706272" y="1218"/>
                </a:cubicBezTo>
                <a:cubicBezTo>
                  <a:pt x="707375" y="1758"/>
                  <a:pt x="708543" y="2234"/>
                  <a:pt x="709776" y="2645"/>
                </a:cubicBezTo>
                <a:cubicBezTo>
                  <a:pt x="711009" y="3056"/>
                  <a:pt x="711918" y="3272"/>
                  <a:pt x="712501" y="3294"/>
                </a:cubicBezTo>
                <a:cubicBezTo>
                  <a:pt x="714534" y="3316"/>
                  <a:pt x="715919" y="3791"/>
                  <a:pt x="716654" y="4722"/>
                </a:cubicBezTo>
                <a:cubicBezTo>
                  <a:pt x="717389" y="5652"/>
                  <a:pt x="717735" y="6906"/>
                  <a:pt x="717692" y="8485"/>
                </a:cubicBezTo>
                <a:cubicBezTo>
                  <a:pt x="717735" y="9588"/>
                  <a:pt x="717649" y="10756"/>
                  <a:pt x="717433" y="11989"/>
                </a:cubicBezTo>
                <a:cubicBezTo>
                  <a:pt x="717216" y="13222"/>
                  <a:pt x="716611" y="14130"/>
                  <a:pt x="715616" y="14714"/>
                </a:cubicBezTo>
                <a:cubicBezTo>
                  <a:pt x="714123" y="19365"/>
                  <a:pt x="712955" y="23821"/>
                  <a:pt x="712112" y="28082"/>
                </a:cubicBezTo>
                <a:cubicBezTo>
                  <a:pt x="711268" y="32343"/>
                  <a:pt x="710360" y="36539"/>
                  <a:pt x="709386" y="40670"/>
                </a:cubicBezTo>
                <a:lnTo>
                  <a:pt x="702119" y="58320"/>
                </a:lnTo>
                <a:cubicBezTo>
                  <a:pt x="701578" y="59921"/>
                  <a:pt x="700843" y="61651"/>
                  <a:pt x="699913" y="63511"/>
                </a:cubicBezTo>
                <a:cubicBezTo>
                  <a:pt x="698982" y="65371"/>
                  <a:pt x="697987" y="67102"/>
                  <a:pt x="696928" y="68702"/>
                </a:cubicBezTo>
                <a:cubicBezTo>
                  <a:pt x="694894" y="73439"/>
                  <a:pt x="692992" y="78241"/>
                  <a:pt x="691217" y="83108"/>
                </a:cubicBezTo>
                <a:cubicBezTo>
                  <a:pt x="689444" y="87974"/>
                  <a:pt x="687540" y="92516"/>
                  <a:pt x="685507" y="96734"/>
                </a:cubicBezTo>
                <a:cubicBezTo>
                  <a:pt x="678413" y="107982"/>
                  <a:pt x="671837" y="119748"/>
                  <a:pt x="665781" y="132034"/>
                </a:cubicBezTo>
                <a:cubicBezTo>
                  <a:pt x="662710" y="137174"/>
                  <a:pt x="659768" y="142379"/>
                  <a:pt x="656956" y="147652"/>
                </a:cubicBezTo>
                <a:cubicBezTo>
                  <a:pt x="654145" y="152924"/>
                  <a:pt x="651202" y="158404"/>
                  <a:pt x="648131" y="164092"/>
                </a:cubicBezTo>
                <a:cubicBezTo>
                  <a:pt x="646033" y="168203"/>
                  <a:pt x="643740" y="172184"/>
                  <a:pt x="641253" y="176035"/>
                </a:cubicBezTo>
                <a:cubicBezTo>
                  <a:pt x="638765" y="179887"/>
                  <a:pt x="636213" y="183868"/>
                  <a:pt x="633596" y="187979"/>
                </a:cubicBezTo>
                <a:cubicBezTo>
                  <a:pt x="630958" y="192631"/>
                  <a:pt x="628189" y="197347"/>
                  <a:pt x="625290" y="202129"/>
                </a:cubicBezTo>
                <a:cubicBezTo>
                  <a:pt x="622392" y="206910"/>
                  <a:pt x="619623" y="211887"/>
                  <a:pt x="616984" y="217058"/>
                </a:cubicBezTo>
                <a:cubicBezTo>
                  <a:pt x="613870" y="220173"/>
                  <a:pt x="611793" y="223289"/>
                  <a:pt x="610755" y="226405"/>
                </a:cubicBezTo>
                <a:cubicBezTo>
                  <a:pt x="608679" y="229520"/>
                  <a:pt x="607640" y="233674"/>
                  <a:pt x="607640" y="238867"/>
                </a:cubicBezTo>
                <a:cubicBezTo>
                  <a:pt x="607662" y="244536"/>
                  <a:pt x="607878" y="250334"/>
                  <a:pt x="608289" y="256263"/>
                </a:cubicBezTo>
                <a:cubicBezTo>
                  <a:pt x="608701" y="262191"/>
                  <a:pt x="609177" y="268509"/>
                  <a:pt x="609717" y="275216"/>
                </a:cubicBezTo>
                <a:lnTo>
                  <a:pt x="613870" y="320912"/>
                </a:lnTo>
                <a:cubicBezTo>
                  <a:pt x="613805" y="322924"/>
                  <a:pt x="614194" y="324092"/>
                  <a:pt x="615038" y="324417"/>
                </a:cubicBezTo>
                <a:cubicBezTo>
                  <a:pt x="615881" y="324742"/>
                  <a:pt x="617568" y="324612"/>
                  <a:pt x="620099" y="324028"/>
                </a:cubicBezTo>
                <a:cubicBezTo>
                  <a:pt x="627431" y="321366"/>
                  <a:pt x="635088" y="318640"/>
                  <a:pt x="643070" y="315849"/>
                </a:cubicBezTo>
                <a:cubicBezTo>
                  <a:pt x="651051" y="313058"/>
                  <a:pt x="658968" y="310591"/>
                  <a:pt x="666819" y="308450"/>
                </a:cubicBezTo>
                <a:cubicBezTo>
                  <a:pt x="686113" y="302759"/>
                  <a:pt x="705666" y="298562"/>
                  <a:pt x="725479" y="295857"/>
                </a:cubicBezTo>
                <a:cubicBezTo>
                  <a:pt x="745292" y="293153"/>
                  <a:pt x="764845" y="291811"/>
                  <a:pt x="784139" y="291833"/>
                </a:cubicBezTo>
                <a:cubicBezTo>
                  <a:pt x="804903" y="290794"/>
                  <a:pt x="825668" y="290794"/>
                  <a:pt x="846432" y="291833"/>
                </a:cubicBezTo>
                <a:cubicBezTo>
                  <a:pt x="852229" y="291811"/>
                  <a:pt x="858026" y="292633"/>
                  <a:pt x="863822" y="294299"/>
                </a:cubicBezTo>
                <a:cubicBezTo>
                  <a:pt x="869619" y="295965"/>
                  <a:pt x="874897" y="298605"/>
                  <a:pt x="879655" y="302218"/>
                </a:cubicBezTo>
                <a:cubicBezTo>
                  <a:pt x="882272" y="303754"/>
                  <a:pt x="884565" y="305355"/>
                  <a:pt x="886533" y="307021"/>
                </a:cubicBezTo>
                <a:cubicBezTo>
                  <a:pt x="888502" y="308688"/>
                  <a:pt x="890016" y="310548"/>
                  <a:pt x="891076" y="312604"/>
                </a:cubicBezTo>
                <a:cubicBezTo>
                  <a:pt x="893260" y="318251"/>
                  <a:pt x="895640" y="323833"/>
                  <a:pt x="898214" y="329350"/>
                </a:cubicBezTo>
                <a:cubicBezTo>
                  <a:pt x="900788" y="334868"/>
                  <a:pt x="902907" y="340709"/>
                  <a:pt x="904573" y="346875"/>
                </a:cubicBezTo>
                <a:cubicBezTo>
                  <a:pt x="905113" y="349450"/>
                  <a:pt x="905849" y="351830"/>
                  <a:pt x="906779" y="354015"/>
                </a:cubicBezTo>
                <a:cubicBezTo>
                  <a:pt x="907710" y="356201"/>
                  <a:pt x="908704" y="358321"/>
                  <a:pt x="909764" y="360377"/>
                </a:cubicBezTo>
                <a:cubicBezTo>
                  <a:pt x="913073" y="372298"/>
                  <a:pt x="915798" y="384285"/>
                  <a:pt x="917940" y="396336"/>
                </a:cubicBezTo>
                <a:cubicBezTo>
                  <a:pt x="920081" y="408388"/>
                  <a:pt x="920470" y="420634"/>
                  <a:pt x="919108" y="433074"/>
                </a:cubicBezTo>
                <a:cubicBezTo>
                  <a:pt x="918589" y="436212"/>
                  <a:pt x="917810" y="439544"/>
                  <a:pt x="916772" y="443071"/>
                </a:cubicBezTo>
                <a:cubicBezTo>
                  <a:pt x="915734" y="446597"/>
                  <a:pt x="914436" y="450189"/>
                  <a:pt x="912878" y="453845"/>
                </a:cubicBezTo>
                <a:lnTo>
                  <a:pt x="907687" y="467346"/>
                </a:lnTo>
                <a:cubicBezTo>
                  <a:pt x="906627" y="468861"/>
                  <a:pt x="905373" y="470505"/>
                  <a:pt x="903924" y="472279"/>
                </a:cubicBezTo>
                <a:cubicBezTo>
                  <a:pt x="902475" y="474054"/>
                  <a:pt x="900960" y="476217"/>
                  <a:pt x="899381" y="478771"/>
                </a:cubicBezTo>
                <a:cubicBezTo>
                  <a:pt x="897370" y="481432"/>
                  <a:pt x="895683" y="484158"/>
                  <a:pt x="894320" y="486949"/>
                </a:cubicBezTo>
                <a:cubicBezTo>
                  <a:pt x="892958" y="489740"/>
                  <a:pt x="891530" y="492206"/>
                  <a:pt x="890037" y="494348"/>
                </a:cubicBezTo>
                <a:cubicBezTo>
                  <a:pt x="886360" y="498481"/>
                  <a:pt x="882814" y="502419"/>
                  <a:pt x="879396" y="506162"/>
                </a:cubicBezTo>
                <a:cubicBezTo>
                  <a:pt x="875978" y="509905"/>
                  <a:pt x="872950" y="513583"/>
                  <a:pt x="870311" y="517197"/>
                </a:cubicBezTo>
                <a:cubicBezTo>
                  <a:pt x="859756" y="528620"/>
                  <a:pt x="848682" y="540044"/>
                  <a:pt x="837088" y="551468"/>
                </a:cubicBezTo>
                <a:cubicBezTo>
                  <a:pt x="831291" y="559173"/>
                  <a:pt x="824716" y="566092"/>
                  <a:pt x="817362" y="572223"/>
                </a:cubicBezTo>
                <a:cubicBezTo>
                  <a:pt x="810008" y="578353"/>
                  <a:pt x="802394" y="584200"/>
                  <a:pt x="794521" y="589761"/>
                </a:cubicBezTo>
                <a:cubicBezTo>
                  <a:pt x="788378" y="593936"/>
                  <a:pt x="782235" y="598045"/>
                  <a:pt x="776092" y="602090"/>
                </a:cubicBezTo>
                <a:cubicBezTo>
                  <a:pt x="769949" y="606135"/>
                  <a:pt x="763288" y="609985"/>
                  <a:pt x="756106" y="613641"/>
                </a:cubicBezTo>
                <a:cubicBezTo>
                  <a:pt x="748644" y="615782"/>
                  <a:pt x="740987" y="616431"/>
                  <a:pt x="733136" y="615587"/>
                </a:cubicBezTo>
                <a:cubicBezTo>
                  <a:pt x="725284" y="614744"/>
                  <a:pt x="718406" y="612018"/>
                  <a:pt x="712501" y="607411"/>
                </a:cubicBezTo>
                <a:cubicBezTo>
                  <a:pt x="711918" y="606373"/>
                  <a:pt x="710750" y="605594"/>
                  <a:pt x="708997" y="605075"/>
                </a:cubicBezTo>
                <a:cubicBezTo>
                  <a:pt x="707245" y="604556"/>
                  <a:pt x="705298" y="604296"/>
                  <a:pt x="703158" y="604296"/>
                </a:cubicBezTo>
                <a:cubicBezTo>
                  <a:pt x="700021" y="603821"/>
                  <a:pt x="697209" y="603215"/>
                  <a:pt x="694721" y="602480"/>
                </a:cubicBezTo>
                <a:cubicBezTo>
                  <a:pt x="692234" y="601744"/>
                  <a:pt x="690201" y="600619"/>
                  <a:pt x="688622" y="599105"/>
                </a:cubicBezTo>
                <a:cubicBezTo>
                  <a:pt x="684426" y="598110"/>
                  <a:pt x="680359" y="596726"/>
                  <a:pt x="676423" y="594952"/>
                </a:cubicBezTo>
                <a:cubicBezTo>
                  <a:pt x="672486" y="593179"/>
                  <a:pt x="668939" y="590756"/>
                  <a:pt x="665781" y="587685"/>
                </a:cubicBezTo>
                <a:cubicBezTo>
                  <a:pt x="662731" y="585617"/>
                  <a:pt x="659487" y="583612"/>
                  <a:pt x="656047" y="581671"/>
                </a:cubicBezTo>
                <a:cubicBezTo>
                  <a:pt x="652608" y="579730"/>
                  <a:pt x="648585" y="577971"/>
                  <a:pt x="643979" y="576393"/>
                </a:cubicBezTo>
                <a:cubicBezTo>
                  <a:pt x="639956" y="575787"/>
                  <a:pt x="636581" y="574403"/>
                  <a:pt x="633855" y="572239"/>
                </a:cubicBezTo>
                <a:cubicBezTo>
                  <a:pt x="631130" y="570075"/>
                  <a:pt x="628275" y="567652"/>
                  <a:pt x="625290" y="564969"/>
                </a:cubicBezTo>
                <a:cubicBezTo>
                  <a:pt x="624771" y="564429"/>
                  <a:pt x="624252" y="563952"/>
                  <a:pt x="623733" y="563541"/>
                </a:cubicBezTo>
                <a:cubicBezTo>
                  <a:pt x="623214" y="563130"/>
                  <a:pt x="622695" y="562914"/>
                  <a:pt x="622175" y="562892"/>
                </a:cubicBezTo>
                <a:cubicBezTo>
                  <a:pt x="621678" y="563368"/>
                  <a:pt x="621375" y="563974"/>
                  <a:pt x="621268" y="564710"/>
                </a:cubicBezTo>
                <a:cubicBezTo>
                  <a:pt x="621159" y="565445"/>
                  <a:pt x="621116" y="566570"/>
                  <a:pt x="621137" y="568085"/>
                </a:cubicBezTo>
                <a:cubicBezTo>
                  <a:pt x="621094" y="571740"/>
                  <a:pt x="620921" y="575576"/>
                  <a:pt x="620618" y="579594"/>
                </a:cubicBezTo>
                <a:cubicBezTo>
                  <a:pt x="620315" y="583612"/>
                  <a:pt x="620142" y="587693"/>
                  <a:pt x="620099" y="591838"/>
                </a:cubicBezTo>
                <a:cubicBezTo>
                  <a:pt x="619104" y="604643"/>
                  <a:pt x="618239" y="617966"/>
                  <a:pt x="617503" y="631810"/>
                </a:cubicBezTo>
                <a:cubicBezTo>
                  <a:pt x="616769" y="645652"/>
                  <a:pt x="615903" y="661053"/>
                  <a:pt x="614908" y="678011"/>
                </a:cubicBezTo>
                <a:cubicBezTo>
                  <a:pt x="614368" y="685732"/>
                  <a:pt x="613632" y="693130"/>
                  <a:pt x="612702" y="700203"/>
                </a:cubicBezTo>
                <a:cubicBezTo>
                  <a:pt x="611772" y="707275"/>
                  <a:pt x="610777" y="714413"/>
                  <a:pt x="609717" y="721616"/>
                </a:cubicBezTo>
                <a:lnTo>
                  <a:pt x="609717" y="727845"/>
                </a:lnTo>
                <a:cubicBezTo>
                  <a:pt x="609111" y="735070"/>
                  <a:pt x="607986" y="742424"/>
                  <a:pt x="606343" y="749908"/>
                </a:cubicBezTo>
                <a:cubicBezTo>
                  <a:pt x="604699" y="757391"/>
                  <a:pt x="603055" y="765265"/>
                  <a:pt x="601411" y="773527"/>
                </a:cubicBezTo>
                <a:lnTo>
                  <a:pt x="601411" y="775604"/>
                </a:lnTo>
                <a:cubicBezTo>
                  <a:pt x="600459" y="781357"/>
                  <a:pt x="599767" y="787240"/>
                  <a:pt x="599334" y="793254"/>
                </a:cubicBezTo>
                <a:cubicBezTo>
                  <a:pt x="598902" y="799267"/>
                  <a:pt x="598210" y="805150"/>
                  <a:pt x="597258" y="810903"/>
                </a:cubicBezTo>
                <a:lnTo>
                  <a:pt x="591029" y="836859"/>
                </a:lnTo>
                <a:cubicBezTo>
                  <a:pt x="590985" y="836837"/>
                  <a:pt x="590812" y="836880"/>
                  <a:pt x="590510" y="836989"/>
                </a:cubicBezTo>
                <a:cubicBezTo>
                  <a:pt x="590207" y="837097"/>
                  <a:pt x="590034" y="837400"/>
                  <a:pt x="589991" y="837897"/>
                </a:cubicBezTo>
                <a:cubicBezTo>
                  <a:pt x="589450" y="842634"/>
                  <a:pt x="588714" y="847695"/>
                  <a:pt x="587784" y="853081"/>
                </a:cubicBezTo>
                <a:cubicBezTo>
                  <a:pt x="586854" y="858467"/>
                  <a:pt x="585859" y="863788"/>
                  <a:pt x="584799" y="869044"/>
                </a:cubicBezTo>
                <a:cubicBezTo>
                  <a:pt x="584778" y="870515"/>
                  <a:pt x="584561" y="871726"/>
                  <a:pt x="584150" y="872678"/>
                </a:cubicBezTo>
                <a:cubicBezTo>
                  <a:pt x="583740" y="873629"/>
                  <a:pt x="583264" y="874841"/>
                  <a:pt x="582723" y="876311"/>
                </a:cubicBezTo>
                <a:cubicBezTo>
                  <a:pt x="582680" y="876852"/>
                  <a:pt x="582507" y="877328"/>
                  <a:pt x="582204" y="877739"/>
                </a:cubicBezTo>
                <a:cubicBezTo>
                  <a:pt x="581901" y="878150"/>
                  <a:pt x="581729" y="878366"/>
                  <a:pt x="581685" y="878388"/>
                </a:cubicBezTo>
                <a:cubicBezTo>
                  <a:pt x="580711" y="883038"/>
                  <a:pt x="579803" y="887494"/>
                  <a:pt x="578959" y="891755"/>
                </a:cubicBezTo>
                <a:cubicBezTo>
                  <a:pt x="578116" y="896016"/>
                  <a:pt x="576948" y="900212"/>
                  <a:pt x="575455" y="904344"/>
                </a:cubicBezTo>
                <a:lnTo>
                  <a:pt x="572341" y="925108"/>
                </a:lnTo>
                <a:cubicBezTo>
                  <a:pt x="572276" y="927682"/>
                  <a:pt x="571886" y="930061"/>
                  <a:pt x="571173" y="932246"/>
                </a:cubicBezTo>
                <a:cubicBezTo>
                  <a:pt x="570459" y="934430"/>
                  <a:pt x="569810" y="936550"/>
                  <a:pt x="569226" y="938605"/>
                </a:cubicBezTo>
                <a:cubicBezTo>
                  <a:pt x="568209" y="942715"/>
                  <a:pt x="567387" y="946435"/>
                  <a:pt x="566760" y="949766"/>
                </a:cubicBezTo>
                <a:cubicBezTo>
                  <a:pt x="566133" y="953097"/>
                  <a:pt x="565571" y="956298"/>
                  <a:pt x="565073" y="959370"/>
                </a:cubicBezTo>
                <a:cubicBezTo>
                  <a:pt x="564208" y="961619"/>
                  <a:pt x="563862" y="963349"/>
                  <a:pt x="564035" y="964561"/>
                </a:cubicBezTo>
                <a:lnTo>
                  <a:pt x="561958" y="964561"/>
                </a:lnTo>
                <a:cubicBezTo>
                  <a:pt x="561915" y="964063"/>
                  <a:pt x="561742" y="963501"/>
                  <a:pt x="561439" y="962874"/>
                </a:cubicBezTo>
                <a:cubicBezTo>
                  <a:pt x="561136" y="962246"/>
                  <a:pt x="560963" y="961424"/>
                  <a:pt x="560920" y="960408"/>
                </a:cubicBezTo>
                <a:lnTo>
                  <a:pt x="560920" y="947949"/>
                </a:lnTo>
                <a:cubicBezTo>
                  <a:pt x="559817" y="937502"/>
                  <a:pt x="558649" y="926730"/>
                  <a:pt x="557416" y="915634"/>
                </a:cubicBezTo>
                <a:cubicBezTo>
                  <a:pt x="556183" y="904538"/>
                  <a:pt x="555275" y="893507"/>
                  <a:pt x="554691" y="882541"/>
                </a:cubicBezTo>
                <a:lnTo>
                  <a:pt x="553653" y="863853"/>
                </a:lnTo>
                <a:cubicBezTo>
                  <a:pt x="553480" y="857450"/>
                  <a:pt x="552788" y="850529"/>
                  <a:pt x="551576" y="843088"/>
                </a:cubicBezTo>
                <a:cubicBezTo>
                  <a:pt x="551100" y="840493"/>
                  <a:pt x="550754" y="837897"/>
                  <a:pt x="550538" y="835302"/>
                </a:cubicBezTo>
                <a:cubicBezTo>
                  <a:pt x="550322" y="832706"/>
                  <a:pt x="549976" y="830110"/>
                  <a:pt x="549500" y="827515"/>
                </a:cubicBezTo>
                <a:cubicBezTo>
                  <a:pt x="548418" y="819707"/>
                  <a:pt x="547207" y="811963"/>
                  <a:pt x="545866" y="804285"/>
                </a:cubicBezTo>
                <a:cubicBezTo>
                  <a:pt x="544525" y="796606"/>
                  <a:pt x="543314" y="789122"/>
                  <a:pt x="542232" y="781833"/>
                </a:cubicBezTo>
                <a:cubicBezTo>
                  <a:pt x="542406" y="776469"/>
                  <a:pt x="542059" y="770586"/>
                  <a:pt x="541194" y="764183"/>
                </a:cubicBezTo>
                <a:lnTo>
                  <a:pt x="538079" y="730960"/>
                </a:lnTo>
                <a:cubicBezTo>
                  <a:pt x="536868" y="715560"/>
                  <a:pt x="536176" y="700678"/>
                  <a:pt x="536003" y="686316"/>
                </a:cubicBezTo>
                <a:cubicBezTo>
                  <a:pt x="535462" y="657510"/>
                  <a:pt x="534986" y="630535"/>
                  <a:pt x="534575" y="605391"/>
                </a:cubicBezTo>
                <a:cubicBezTo>
                  <a:pt x="534164" y="580247"/>
                  <a:pt x="533948" y="555349"/>
                  <a:pt x="533926" y="530697"/>
                </a:cubicBezTo>
                <a:cubicBezTo>
                  <a:pt x="533970" y="515595"/>
                  <a:pt x="534402" y="500104"/>
                  <a:pt x="535224" y="484223"/>
                </a:cubicBezTo>
                <a:cubicBezTo>
                  <a:pt x="536047" y="468342"/>
                  <a:pt x="536998" y="452331"/>
                  <a:pt x="538079" y="436190"/>
                </a:cubicBezTo>
                <a:lnTo>
                  <a:pt x="541194" y="415419"/>
                </a:lnTo>
                <a:cubicBezTo>
                  <a:pt x="541216" y="414467"/>
                  <a:pt x="541172" y="413515"/>
                  <a:pt x="541064" y="412563"/>
                </a:cubicBezTo>
                <a:cubicBezTo>
                  <a:pt x="540956" y="411611"/>
                  <a:pt x="540653" y="410140"/>
                  <a:pt x="540156" y="408150"/>
                </a:cubicBezTo>
                <a:lnTo>
                  <a:pt x="522506" y="420612"/>
                </a:lnTo>
                <a:cubicBezTo>
                  <a:pt x="513162" y="427817"/>
                  <a:pt x="503558" y="434957"/>
                  <a:pt x="493695" y="442032"/>
                </a:cubicBezTo>
                <a:cubicBezTo>
                  <a:pt x="483832" y="449107"/>
                  <a:pt x="473709" y="456507"/>
                  <a:pt x="463327" y="464231"/>
                </a:cubicBezTo>
                <a:cubicBezTo>
                  <a:pt x="456103" y="470440"/>
                  <a:pt x="448749" y="476455"/>
                  <a:pt x="441265" y="482276"/>
                </a:cubicBezTo>
                <a:cubicBezTo>
                  <a:pt x="433781" y="488096"/>
                  <a:pt x="425908" y="493851"/>
                  <a:pt x="417645" y="499541"/>
                </a:cubicBezTo>
                <a:cubicBezTo>
                  <a:pt x="414466" y="502678"/>
                  <a:pt x="410962" y="505751"/>
                  <a:pt x="407133" y="508758"/>
                </a:cubicBezTo>
                <a:cubicBezTo>
                  <a:pt x="403305" y="511766"/>
                  <a:pt x="399541" y="514578"/>
                  <a:pt x="395843" y="517197"/>
                </a:cubicBezTo>
                <a:cubicBezTo>
                  <a:pt x="393767" y="522389"/>
                  <a:pt x="390652" y="526543"/>
                  <a:pt x="386498" y="529659"/>
                </a:cubicBezTo>
                <a:cubicBezTo>
                  <a:pt x="384379" y="531217"/>
                  <a:pt x="382389" y="532774"/>
                  <a:pt x="380529" y="534332"/>
                </a:cubicBezTo>
                <a:cubicBezTo>
                  <a:pt x="378668" y="535890"/>
                  <a:pt x="377198" y="537448"/>
                  <a:pt x="376116" y="539006"/>
                </a:cubicBezTo>
                <a:lnTo>
                  <a:pt x="373001" y="542121"/>
                </a:lnTo>
                <a:cubicBezTo>
                  <a:pt x="371898" y="544653"/>
                  <a:pt x="370211" y="546600"/>
                  <a:pt x="367941" y="547963"/>
                </a:cubicBezTo>
                <a:cubicBezTo>
                  <a:pt x="365669" y="549326"/>
                  <a:pt x="363204" y="550495"/>
                  <a:pt x="360543" y="551468"/>
                </a:cubicBezTo>
                <a:cubicBezTo>
                  <a:pt x="359007" y="551404"/>
                  <a:pt x="357407" y="551014"/>
                  <a:pt x="355741" y="550300"/>
                </a:cubicBezTo>
                <a:cubicBezTo>
                  <a:pt x="354076" y="549586"/>
                  <a:pt x="352215" y="548937"/>
                  <a:pt x="350161" y="548353"/>
                </a:cubicBezTo>
                <a:cubicBezTo>
                  <a:pt x="349598" y="547790"/>
                  <a:pt x="348906" y="547358"/>
                  <a:pt x="348085" y="547055"/>
                </a:cubicBezTo>
                <a:cubicBezTo>
                  <a:pt x="347262" y="546752"/>
                  <a:pt x="346570" y="546838"/>
                  <a:pt x="346008" y="547314"/>
                </a:cubicBezTo>
                <a:cubicBezTo>
                  <a:pt x="341941" y="548915"/>
                  <a:pt x="338394" y="549607"/>
                  <a:pt x="335366" y="549391"/>
                </a:cubicBezTo>
                <a:cubicBezTo>
                  <a:pt x="332338" y="549175"/>
                  <a:pt x="329310" y="547790"/>
                  <a:pt x="326281" y="545237"/>
                </a:cubicBezTo>
                <a:lnTo>
                  <a:pt x="315899" y="534852"/>
                </a:lnTo>
                <a:cubicBezTo>
                  <a:pt x="315878" y="534895"/>
                  <a:pt x="315661" y="535068"/>
                  <a:pt x="315250" y="535371"/>
                </a:cubicBezTo>
                <a:cubicBezTo>
                  <a:pt x="314839" y="535674"/>
                  <a:pt x="314363" y="535847"/>
                  <a:pt x="313823" y="535890"/>
                </a:cubicBezTo>
                <a:cubicBezTo>
                  <a:pt x="311789" y="535933"/>
                  <a:pt x="310146" y="535847"/>
                  <a:pt x="308891" y="535630"/>
                </a:cubicBezTo>
                <a:cubicBezTo>
                  <a:pt x="307637" y="535414"/>
                  <a:pt x="306512" y="534808"/>
                  <a:pt x="305517" y="533813"/>
                </a:cubicBezTo>
                <a:cubicBezTo>
                  <a:pt x="303527" y="530157"/>
                  <a:pt x="302575" y="526565"/>
                  <a:pt x="302662" y="523038"/>
                </a:cubicBezTo>
                <a:cubicBezTo>
                  <a:pt x="302748" y="519511"/>
                  <a:pt x="303354" y="516180"/>
                  <a:pt x="304479" y="513042"/>
                </a:cubicBezTo>
                <a:cubicBezTo>
                  <a:pt x="304457" y="513020"/>
                  <a:pt x="304501" y="512804"/>
                  <a:pt x="304608" y="512393"/>
                </a:cubicBezTo>
                <a:cubicBezTo>
                  <a:pt x="304717" y="511982"/>
                  <a:pt x="305019" y="511506"/>
                  <a:pt x="305517" y="510965"/>
                </a:cubicBezTo>
                <a:cubicBezTo>
                  <a:pt x="306469" y="507265"/>
                  <a:pt x="307161" y="503501"/>
                  <a:pt x="307593" y="499671"/>
                </a:cubicBezTo>
                <a:cubicBezTo>
                  <a:pt x="308026" y="495841"/>
                  <a:pt x="308718" y="492336"/>
                  <a:pt x="309670" y="489156"/>
                </a:cubicBezTo>
                <a:lnTo>
                  <a:pt x="315899" y="472539"/>
                </a:lnTo>
                <a:lnTo>
                  <a:pt x="322128" y="457999"/>
                </a:lnTo>
                <a:lnTo>
                  <a:pt x="333549" y="435152"/>
                </a:lnTo>
                <a:cubicBezTo>
                  <a:pt x="334998" y="432490"/>
                  <a:pt x="336253" y="429505"/>
                  <a:pt x="337312" y="426194"/>
                </a:cubicBezTo>
                <a:cubicBezTo>
                  <a:pt x="338372" y="422884"/>
                  <a:pt x="339886" y="419638"/>
                  <a:pt x="341855" y="416458"/>
                </a:cubicBezTo>
                <a:cubicBezTo>
                  <a:pt x="343455" y="413926"/>
                  <a:pt x="345186" y="411460"/>
                  <a:pt x="347046" y="409058"/>
                </a:cubicBezTo>
                <a:cubicBezTo>
                  <a:pt x="348906" y="406657"/>
                  <a:pt x="350637" y="403931"/>
                  <a:pt x="352237" y="400880"/>
                </a:cubicBezTo>
                <a:cubicBezTo>
                  <a:pt x="354486" y="398803"/>
                  <a:pt x="356217" y="395687"/>
                  <a:pt x="357428" y="391533"/>
                </a:cubicBezTo>
                <a:lnTo>
                  <a:pt x="360543" y="385302"/>
                </a:lnTo>
                <a:cubicBezTo>
                  <a:pt x="362554" y="381645"/>
                  <a:pt x="364241" y="378054"/>
                  <a:pt x="365604" y="374527"/>
                </a:cubicBezTo>
                <a:cubicBezTo>
                  <a:pt x="366967" y="371000"/>
                  <a:pt x="368395" y="367668"/>
                  <a:pt x="369887" y="364531"/>
                </a:cubicBezTo>
                <a:cubicBezTo>
                  <a:pt x="371487" y="360982"/>
                  <a:pt x="373218" y="357694"/>
                  <a:pt x="375078" y="354665"/>
                </a:cubicBezTo>
                <a:cubicBezTo>
                  <a:pt x="376938" y="351636"/>
                  <a:pt x="378668" y="348347"/>
                  <a:pt x="380270" y="344798"/>
                </a:cubicBezTo>
                <a:lnTo>
                  <a:pt x="389613" y="329220"/>
                </a:lnTo>
                <a:cubicBezTo>
                  <a:pt x="392620" y="325044"/>
                  <a:pt x="395172" y="320934"/>
                  <a:pt x="397270" y="316888"/>
                </a:cubicBezTo>
                <a:cubicBezTo>
                  <a:pt x="399368" y="312842"/>
                  <a:pt x="401661" y="308991"/>
                  <a:pt x="404149" y="305334"/>
                </a:cubicBezTo>
                <a:cubicBezTo>
                  <a:pt x="406788" y="301677"/>
                  <a:pt x="409296" y="298086"/>
                  <a:pt x="411675" y="294559"/>
                </a:cubicBezTo>
                <a:cubicBezTo>
                  <a:pt x="414055" y="291032"/>
                  <a:pt x="416045" y="287700"/>
                  <a:pt x="417645" y="284563"/>
                </a:cubicBezTo>
                <a:lnTo>
                  <a:pt x="432180" y="263792"/>
                </a:lnTo>
                <a:cubicBezTo>
                  <a:pt x="434214" y="261672"/>
                  <a:pt x="435858" y="259422"/>
                  <a:pt x="437112" y="257042"/>
                </a:cubicBezTo>
                <a:cubicBezTo>
                  <a:pt x="438366" y="254662"/>
                  <a:pt x="439491" y="252412"/>
                  <a:pt x="440486" y="250291"/>
                </a:cubicBezTo>
                <a:lnTo>
                  <a:pt x="456059" y="228482"/>
                </a:lnTo>
                <a:cubicBezTo>
                  <a:pt x="458093" y="224414"/>
                  <a:pt x="460256" y="220606"/>
                  <a:pt x="462548" y="217058"/>
                </a:cubicBezTo>
                <a:cubicBezTo>
                  <a:pt x="464841" y="213510"/>
                  <a:pt x="467523" y="209702"/>
                  <a:pt x="470595" y="205634"/>
                </a:cubicBezTo>
                <a:cubicBezTo>
                  <a:pt x="473169" y="201609"/>
                  <a:pt x="475548" y="197975"/>
                  <a:pt x="477732" y="194729"/>
                </a:cubicBezTo>
                <a:cubicBezTo>
                  <a:pt x="479917" y="191484"/>
                  <a:pt x="482037" y="187849"/>
                  <a:pt x="484092" y="183825"/>
                </a:cubicBezTo>
                <a:lnTo>
                  <a:pt x="493436" y="170324"/>
                </a:lnTo>
                <a:lnTo>
                  <a:pt x="509009" y="145420"/>
                </a:lnTo>
                <a:cubicBezTo>
                  <a:pt x="509874" y="142197"/>
                  <a:pt x="511258" y="139465"/>
                  <a:pt x="513162" y="137225"/>
                </a:cubicBezTo>
                <a:cubicBezTo>
                  <a:pt x="513703" y="135603"/>
                  <a:pt x="513659" y="134175"/>
                  <a:pt x="513032" y="132942"/>
                </a:cubicBezTo>
                <a:cubicBezTo>
                  <a:pt x="512405" y="131709"/>
                  <a:pt x="511064" y="131061"/>
                  <a:pt x="509009" y="130996"/>
                </a:cubicBezTo>
                <a:cubicBezTo>
                  <a:pt x="502304" y="130974"/>
                  <a:pt x="495728" y="130758"/>
                  <a:pt x="489283" y="130347"/>
                </a:cubicBezTo>
                <a:cubicBezTo>
                  <a:pt x="482837" y="129936"/>
                  <a:pt x="476262" y="129460"/>
                  <a:pt x="469556" y="128919"/>
                </a:cubicBezTo>
                <a:lnTo>
                  <a:pt x="465404" y="128919"/>
                </a:lnTo>
                <a:lnTo>
                  <a:pt x="465404" y="127881"/>
                </a:lnTo>
                <a:cubicBezTo>
                  <a:pt x="466939" y="127838"/>
                  <a:pt x="468280" y="127665"/>
                  <a:pt x="469427" y="127362"/>
                </a:cubicBezTo>
                <a:cubicBezTo>
                  <a:pt x="470573" y="127059"/>
                  <a:pt x="471655" y="126886"/>
                  <a:pt x="472671" y="126843"/>
                </a:cubicBezTo>
                <a:lnTo>
                  <a:pt x="513162" y="126843"/>
                </a:lnTo>
                <a:cubicBezTo>
                  <a:pt x="514200" y="126799"/>
                  <a:pt x="515238" y="126367"/>
                  <a:pt x="516277" y="125545"/>
                </a:cubicBezTo>
                <a:cubicBezTo>
                  <a:pt x="517315" y="124723"/>
                  <a:pt x="518353" y="123772"/>
                  <a:pt x="519391" y="122690"/>
                </a:cubicBezTo>
                <a:cubicBezTo>
                  <a:pt x="519370" y="122560"/>
                  <a:pt x="519153" y="122041"/>
                  <a:pt x="518742" y="121133"/>
                </a:cubicBezTo>
                <a:cubicBezTo>
                  <a:pt x="518331" y="120224"/>
                  <a:pt x="517855" y="119705"/>
                  <a:pt x="517315" y="119575"/>
                </a:cubicBezTo>
                <a:lnTo>
                  <a:pt x="471633" y="119575"/>
                </a:lnTo>
                <a:cubicBezTo>
                  <a:pt x="467026" y="119640"/>
                  <a:pt x="462743" y="119770"/>
                  <a:pt x="458785" y="119964"/>
                </a:cubicBezTo>
                <a:cubicBezTo>
                  <a:pt x="454827" y="120159"/>
                  <a:pt x="450803" y="120029"/>
                  <a:pt x="446715" y="119575"/>
                </a:cubicBezTo>
                <a:cubicBezTo>
                  <a:pt x="444185" y="119554"/>
                  <a:pt x="441979" y="119337"/>
                  <a:pt x="440097" y="118926"/>
                </a:cubicBezTo>
                <a:cubicBezTo>
                  <a:pt x="438215" y="118515"/>
                  <a:pt x="436268" y="118039"/>
                  <a:pt x="434257" y="117499"/>
                </a:cubicBezTo>
                <a:cubicBezTo>
                  <a:pt x="431683" y="116936"/>
                  <a:pt x="429304" y="116244"/>
                  <a:pt x="427119" y="115422"/>
                </a:cubicBezTo>
                <a:cubicBezTo>
                  <a:pt x="424934" y="114600"/>
                  <a:pt x="422815" y="113908"/>
                  <a:pt x="420760" y="113346"/>
                </a:cubicBezTo>
                <a:cubicBezTo>
                  <a:pt x="416542" y="112286"/>
                  <a:pt x="412259" y="110772"/>
                  <a:pt x="407912" y="108804"/>
                </a:cubicBezTo>
                <a:cubicBezTo>
                  <a:pt x="403564" y="106835"/>
                  <a:pt x="399541" y="104543"/>
                  <a:pt x="395843" y="101925"/>
                </a:cubicBezTo>
                <a:cubicBezTo>
                  <a:pt x="395172" y="99935"/>
                  <a:pt x="393658" y="98465"/>
                  <a:pt x="391300" y="97513"/>
                </a:cubicBezTo>
                <a:cubicBezTo>
                  <a:pt x="388943" y="96561"/>
                  <a:pt x="386650" y="95609"/>
                  <a:pt x="384422" y="94658"/>
                </a:cubicBezTo>
                <a:cubicBezTo>
                  <a:pt x="380183" y="93555"/>
                  <a:pt x="376722" y="91608"/>
                  <a:pt x="374040" y="88818"/>
                </a:cubicBezTo>
                <a:cubicBezTo>
                  <a:pt x="371358" y="86028"/>
                  <a:pt x="369973" y="82783"/>
                  <a:pt x="369887" y="79085"/>
                </a:cubicBezTo>
                <a:cubicBezTo>
                  <a:pt x="369887" y="69740"/>
                  <a:pt x="373001" y="62473"/>
                  <a:pt x="379231" y="57282"/>
                </a:cubicBezTo>
                <a:cubicBezTo>
                  <a:pt x="381134" y="56243"/>
                  <a:pt x="382519" y="54167"/>
                  <a:pt x="383384" y="51052"/>
                </a:cubicBezTo>
                <a:cubicBezTo>
                  <a:pt x="386542" y="53583"/>
                  <a:pt x="389310" y="55530"/>
                  <a:pt x="391690" y="56892"/>
                </a:cubicBezTo>
                <a:cubicBezTo>
                  <a:pt x="394069" y="58255"/>
                  <a:pt x="395799" y="59423"/>
                  <a:pt x="396881" y="60397"/>
                </a:cubicBezTo>
                <a:cubicBezTo>
                  <a:pt x="397876" y="60980"/>
                  <a:pt x="398741" y="61629"/>
                  <a:pt x="399476" y="62343"/>
                </a:cubicBezTo>
                <a:cubicBezTo>
                  <a:pt x="400212" y="63057"/>
                  <a:pt x="401077" y="63446"/>
                  <a:pt x="402072" y="63511"/>
                </a:cubicBezTo>
                <a:cubicBezTo>
                  <a:pt x="406138" y="64571"/>
                  <a:pt x="409945" y="65047"/>
                  <a:pt x="413492" y="64939"/>
                </a:cubicBezTo>
                <a:cubicBezTo>
                  <a:pt x="417040" y="64830"/>
                  <a:pt x="420846" y="64009"/>
                  <a:pt x="424913" y="62473"/>
                </a:cubicBezTo>
                <a:cubicBezTo>
                  <a:pt x="433046" y="59531"/>
                  <a:pt x="441697" y="57109"/>
                  <a:pt x="450868" y="55205"/>
                </a:cubicBezTo>
                <a:lnTo>
                  <a:pt x="469556" y="46899"/>
                </a:lnTo>
                <a:lnTo>
                  <a:pt x="498627" y="33402"/>
                </a:lnTo>
                <a:cubicBezTo>
                  <a:pt x="502715" y="31283"/>
                  <a:pt x="506478" y="29293"/>
                  <a:pt x="509917" y="27433"/>
                </a:cubicBezTo>
                <a:cubicBezTo>
                  <a:pt x="513357" y="25573"/>
                  <a:pt x="516861" y="24102"/>
                  <a:pt x="520429" y="23020"/>
                </a:cubicBezTo>
                <a:cubicBezTo>
                  <a:pt x="525512" y="21247"/>
                  <a:pt x="530401" y="19343"/>
                  <a:pt x="535094" y="17310"/>
                </a:cubicBezTo>
                <a:cubicBezTo>
                  <a:pt x="539788" y="15277"/>
                  <a:pt x="544936" y="14412"/>
                  <a:pt x="550538" y="14714"/>
                </a:cubicBezTo>
                <a:cubicBezTo>
                  <a:pt x="555470" y="15212"/>
                  <a:pt x="560402" y="16553"/>
                  <a:pt x="565333" y="18738"/>
                </a:cubicBezTo>
                <a:cubicBezTo>
                  <a:pt x="570264" y="20922"/>
                  <a:pt x="573639" y="24080"/>
                  <a:pt x="575455" y="28212"/>
                </a:cubicBezTo>
                <a:cubicBezTo>
                  <a:pt x="576580" y="29790"/>
                  <a:pt x="578224" y="31045"/>
                  <a:pt x="580387" y="31975"/>
                </a:cubicBezTo>
                <a:cubicBezTo>
                  <a:pt x="582550" y="32905"/>
                  <a:pt x="584713" y="33381"/>
                  <a:pt x="586876" y="33402"/>
                </a:cubicBezTo>
                <a:cubicBezTo>
                  <a:pt x="590921" y="34895"/>
                  <a:pt x="594771" y="36063"/>
                  <a:pt x="598426" y="36906"/>
                </a:cubicBezTo>
                <a:cubicBezTo>
                  <a:pt x="602081" y="37750"/>
                  <a:pt x="606191" y="38659"/>
                  <a:pt x="610755" y="39632"/>
                </a:cubicBezTo>
                <a:cubicBezTo>
                  <a:pt x="612356" y="39653"/>
                  <a:pt x="614086" y="39610"/>
                  <a:pt x="615946" y="39502"/>
                </a:cubicBezTo>
                <a:cubicBezTo>
                  <a:pt x="617806" y="39394"/>
                  <a:pt x="619537" y="39091"/>
                  <a:pt x="621137" y="38594"/>
                </a:cubicBezTo>
                <a:cubicBezTo>
                  <a:pt x="625723" y="37555"/>
                  <a:pt x="629789" y="36258"/>
                  <a:pt x="633336" y="34700"/>
                </a:cubicBezTo>
                <a:cubicBezTo>
                  <a:pt x="636884" y="33143"/>
                  <a:pt x="640431" y="31326"/>
                  <a:pt x="643979" y="29250"/>
                </a:cubicBezTo>
                <a:cubicBezTo>
                  <a:pt x="650229" y="27325"/>
                  <a:pt x="656415" y="25464"/>
                  <a:pt x="662536" y="23669"/>
                </a:cubicBezTo>
                <a:cubicBezTo>
                  <a:pt x="668658" y="21874"/>
                  <a:pt x="674584" y="19235"/>
                  <a:pt x="680316" y="15753"/>
                </a:cubicBezTo>
                <a:cubicBezTo>
                  <a:pt x="683842" y="14217"/>
                  <a:pt x="687173" y="12616"/>
                  <a:pt x="690309" y="10951"/>
                </a:cubicBezTo>
                <a:cubicBezTo>
                  <a:pt x="693445" y="9286"/>
                  <a:pt x="697036" y="7425"/>
                  <a:pt x="701080" y="5370"/>
                </a:cubicBezTo>
                <a:lnTo>
                  <a:pt x="693813" y="1218"/>
                </a:lnTo>
                <a:cubicBezTo>
                  <a:pt x="695889" y="634"/>
                  <a:pt x="697966" y="244"/>
                  <a:pt x="700043" y="49"/>
                </a:cubicBezTo>
                <a:close/>
              </a:path>
            </a:pathLst>
          </a:custGeom>
          <a:solidFill>
            <a:schemeClr val="accent1">
              <a:lumMod val="100000"/>
            </a:schemeClr>
          </a:solidFill>
          <a:ln>
            <a:noFill/>
          </a:ln>
          <a:effectLst>
            <a:outerShdw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8195" dirty="0">
              <a:solidFill>
                <a:schemeClr val="accent1">
                  <a:lumMod val="100000"/>
                </a:schemeClr>
              </a:solidFill>
              <a:effectLst>
                <a:outerShdw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8" name="文本框 27">
            <a:extLst>
              <a:ext uri="{FF2B5EF4-FFF2-40B4-BE49-F238E27FC236}">
                <a16:creationId xmlns:a16="http://schemas.microsoft.com/office/drawing/2014/main" id="{0438561E-B5B0-D9E7-0E7D-DEF8E74F3416}"/>
              </a:ext>
            </a:extLst>
          </p:cNvPr>
          <p:cNvSpPr txBox="1"/>
          <p:nvPr>
            <p:custDataLst>
              <p:tags r:id="rId4"/>
            </p:custDataLst>
          </p:nvPr>
        </p:nvSpPr>
        <p:spPr>
          <a:xfrm>
            <a:off x="5317704" y="2187437"/>
            <a:ext cx="706625" cy="665711"/>
          </a:xfrm>
          <a:custGeom>
            <a:avLst/>
            <a:gdLst/>
            <a:ahLst/>
            <a:cxnLst/>
            <a:rect l="l" t="t" r="r" b="b"/>
            <a:pathLst>
              <a:path w="706625" h="665711">
                <a:moveTo>
                  <a:pt x="640176" y="580091"/>
                </a:moveTo>
                <a:cubicBezTo>
                  <a:pt x="641870" y="579950"/>
                  <a:pt x="642717" y="580232"/>
                  <a:pt x="642717" y="580939"/>
                </a:cubicBezTo>
                <a:lnTo>
                  <a:pt x="642717" y="581787"/>
                </a:lnTo>
                <a:cubicBezTo>
                  <a:pt x="642240" y="581398"/>
                  <a:pt x="641711" y="581116"/>
                  <a:pt x="641129" y="580939"/>
                </a:cubicBezTo>
                <a:cubicBezTo>
                  <a:pt x="640547" y="580762"/>
                  <a:pt x="640229" y="580480"/>
                  <a:pt x="640176" y="580091"/>
                </a:cubicBezTo>
                <a:close/>
                <a:moveTo>
                  <a:pt x="650337" y="578396"/>
                </a:moveTo>
                <a:lnTo>
                  <a:pt x="652031" y="578396"/>
                </a:lnTo>
                <a:cubicBezTo>
                  <a:pt x="650760" y="580127"/>
                  <a:pt x="649491" y="581327"/>
                  <a:pt x="648220" y="581999"/>
                </a:cubicBezTo>
                <a:cubicBezTo>
                  <a:pt x="646950" y="582670"/>
                  <a:pt x="645680" y="582599"/>
                  <a:pt x="644410" y="581787"/>
                </a:cubicBezTo>
                <a:cubicBezTo>
                  <a:pt x="645240" y="581274"/>
                  <a:pt x="646121" y="580604"/>
                  <a:pt x="647056" y="579773"/>
                </a:cubicBezTo>
                <a:cubicBezTo>
                  <a:pt x="647991" y="578943"/>
                  <a:pt x="649084" y="578484"/>
                  <a:pt x="650337" y="578396"/>
                </a:cubicBezTo>
                <a:close/>
                <a:moveTo>
                  <a:pt x="368584" y="300799"/>
                </a:moveTo>
                <a:cubicBezTo>
                  <a:pt x="371252" y="300799"/>
                  <a:pt x="373853" y="301223"/>
                  <a:pt x="376388" y="302071"/>
                </a:cubicBezTo>
                <a:cubicBezTo>
                  <a:pt x="381458" y="303767"/>
                  <a:pt x="385734" y="307159"/>
                  <a:pt x="389214" y="312247"/>
                </a:cubicBezTo>
                <a:cubicBezTo>
                  <a:pt x="394125" y="319861"/>
                  <a:pt x="397446" y="327528"/>
                  <a:pt x="399178" y="335248"/>
                </a:cubicBezTo>
                <a:cubicBezTo>
                  <a:pt x="400909" y="342968"/>
                  <a:pt x="402110" y="350847"/>
                  <a:pt x="402782" y="358885"/>
                </a:cubicBezTo>
                <a:cubicBezTo>
                  <a:pt x="403223" y="366976"/>
                  <a:pt x="403612" y="375173"/>
                  <a:pt x="403948" y="383476"/>
                </a:cubicBezTo>
                <a:cubicBezTo>
                  <a:pt x="404283" y="391779"/>
                  <a:pt x="404460" y="399976"/>
                  <a:pt x="404478" y="408067"/>
                </a:cubicBezTo>
                <a:cubicBezTo>
                  <a:pt x="404460" y="411494"/>
                  <a:pt x="404283" y="415240"/>
                  <a:pt x="403948" y="419303"/>
                </a:cubicBezTo>
                <a:cubicBezTo>
                  <a:pt x="403612" y="423366"/>
                  <a:pt x="403223" y="427535"/>
                  <a:pt x="402782" y="431810"/>
                </a:cubicBezTo>
                <a:cubicBezTo>
                  <a:pt x="408965" y="428330"/>
                  <a:pt x="413982" y="424267"/>
                  <a:pt x="417834" y="419621"/>
                </a:cubicBezTo>
                <a:cubicBezTo>
                  <a:pt x="421685" y="414975"/>
                  <a:pt x="425430" y="410275"/>
                  <a:pt x="429069" y="405523"/>
                </a:cubicBezTo>
                <a:cubicBezTo>
                  <a:pt x="428680" y="406813"/>
                  <a:pt x="428398" y="408050"/>
                  <a:pt x="428222" y="409233"/>
                </a:cubicBezTo>
                <a:cubicBezTo>
                  <a:pt x="428044" y="410417"/>
                  <a:pt x="427762" y="411441"/>
                  <a:pt x="427373" y="412307"/>
                </a:cubicBezTo>
                <a:cubicBezTo>
                  <a:pt x="426101" y="416865"/>
                  <a:pt x="425253" y="421317"/>
                  <a:pt x="424829" y="425663"/>
                </a:cubicBezTo>
                <a:cubicBezTo>
                  <a:pt x="424405" y="430008"/>
                  <a:pt x="424405" y="434884"/>
                  <a:pt x="424829" y="440290"/>
                </a:cubicBezTo>
                <a:cubicBezTo>
                  <a:pt x="425218" y="443682"/>
                  <a:pt x="424865" y="447074"/>
                  <a:pt x="423769" y="450466"/>
                </a:cubicBezTo>
                <a:cubicBezTo>
                  <a:pt x="422674" y="453858"/>
                  <a:pt x="421049" y="457250"/>
                  <a:pt x="418893" y="460641"/>
                </a:cubicBezTo>
                <a:cubicBezTo>
                  <a:pt x="412940" y="470411"/>
                  <a:pt x="405979" y="479279"/>
                  <a:pt x="398012" y="487247"/>
                </a:cubicBezTo>
                <a:cubicBezTo>
                  <a:pt x="390045" y="495214"/>
                  <a:pt x="381176" y="502174"/>
                  <a:pt x="371406" y="508128"/>
                </a:cubicBezTo>
                <a:lnTo>
                  <a:pt x="368862" y="510672"/>
                </a:lnTo>
                <a:cubicBezTo>
                  <a:pt x="364834" y="512809"/>
                  <a:pt x="362290" y="513622"/>
                  <a:pt x="361231" y="513110"/>
                </a:cubicBezTo>
                <a:cubicBezTo>
                  <a:pt x="360170" y="512597"/>
                  <a:pt x="359322" y="510654"/>
                  <a:pt x="358687" y="507280"/>
                </a:cubicBezTo>
                <a:cubicBezTo>
                  <a:pt x="358280" y="505124"/>
                  <a:pt x="357609" y="503711"/>
                  <a:pt x="356672" y="503040"/>
                </a:cubicBezTo>
                <a:cubicBezTo>
                  <a:pt x="355736" y="502369"/>
                  <a:pt x="354429" y="502651"/>
                  <a:pt x="352751" y="503888"/>
                </a:cubicBezTo>
                <a:cubicBezTo>
                  <a:pt x="348493" y="505531"/>
                  <a:pt x="344712" y="505849"/>
                  <a:pt x="341409" y="504842"/>
                </a:cubicBezTo>
                <a:cubicBezTo>
                  <a:pt x="338105" y="503835"/>
                  <a:pt x="335385" y="501821"/>
                  <a:pt x="333247" y="498800"/>
                </a:cubicBezTo>
                <a:cubicBezTo>
                  <a:pt x="331198" y="496574"/>
                  <a:pt x="328937" y="494454"/>
                  <a:pt x="326463" y="492440"/>
                </a:cubicBezTo>
                <a:cubicBezTo>
                  <a:pt x="323990" y="490426"/>
                  <a:pt x="320880" y="489154"/>
                  <a:pt x="317135" y="488625"/>
                </a:cubicBezTo>
                <a:cubicBezTo>
                  <a:pt x="315740" y="488571"/>
                  <a:pt x="314079" y="487618"/>
                  <a:pt x="312153" y="485763"/>
                </a:cubicBezTo>
                <a:cubicBezTo>
                  <a:pt x="310228" y="483908"/>
                  <a:pt x="308779" y="481470"/>
                  <a:pt x="307807" y="478449"/>
                </a:cubicBezTo>
                <a:cubicBezTo>
                  <a:pt x="307843" y="474103"/>
                  <a:pt x="308196" y="469439"/>
                  <a:pt x="308867" y="464457"/>
                </a:cubicBezTo>
                <a:cubicBezTo>
                  <a:pt x="309539" y="459475"/>
                  <a:pt x="310316" y="454812"/>
                  <a:pt x="311199" y="450466"/>
                </a:cubicBezTo>
                <a:cubicBezTo>
                  <a:pt x="314397" y="437393"/>
                  <a:pt x="318601" y="424744"/>
                  <a:pt x="323813" y="412519"/>
                </a:cubicBezTo>
                <a:cubicBezTo>
                  <a:pt x="329025" y="400294"/>
                  <a:pt x="333865" y="388069"/>
                  <a:pt x="338335" y="375844"/>
                </a:cubicBezTo>
                <a:cubicBezTo>
                  <a:pt x="343776" y="365192"/>
                  <a:pt x="348793" y="354274"/>
                  <a:pt x="353387" y="343091"/>
                </a:cubicBezTo>
                <a:cubicBezTo>
                  <a:pt x="357980" y="331909"/>
                  <a:pt x="362573" y="320779"/>
                  <a:pt x="367166" y="309703"/>
                </a:cubicBezTo>
                <a:cubicBezTo>
                  <a:pt x="367979" y="309332"/>
                  <a:pt x="368474" y="308802"/>
                  <a:pt x="368650" y="308113"/>
                </a:cubicBezTo>
                <a:cubicBezTo>
                  <a:pt x="368827" y="307424"/>
                  <a:pt x="368898" y="306258"/>
                  <a:pt x="368862" y="304615"/>
                </a:cubicBezTo>
                <a:cubicBezTo>
                  <a:pt x="367184" y="304244"/>
                  <a:pt x="365665" y="303926"/>
                  <a:pt x="364304" y="303661"/>
                </a:cubicBezTo>
                <a:cubicBezTo>
                  <a:pt x="362944" y="303396"/>
                  <a:pt x="361637" y="302866"/>
                  <a:pt x="360382" y="302071"/>
                </a:cubicBezTo>
                <a:cubicBezTo>
                  <a:pt x="363182" y="301223"/>
                  <a:pt x="365916" y="300799"/>
                  <a:pt x="368584" y="300799"/>
                </a:cubicBezTo>
                <a:close/>
                <a:moveTo>
                  <a:pt x="330703" y="201162"/>
                </a:moveTo>
                <a:lnTo>
                  <a:pt x="335791" y="201162"/>
                </a:lnTo>
                <a:cubicBezTo>
                  <a:pt x="347274" y="206179"/>
                  <a:pt x="358863" y="210985"/>
                  <a:pt x="370558" y="215578"/>
                </a:cubicBezTo>
                <a:cubicBezTo>
                  <a:pt x="382253" y="220171"/>
                  <a:pt x="393842" y="224976"/>
                  <a:pt x="405326" y="229993"/>
                </a:cubicBezTo>
                <a:cubicBezTo>
                  <a:pt x="408647" y="231689"/>
                  <a:pt x="411756" y="233597"/>
                  <a:pt x="414653" y="235717"/>
                </a:cubicBezTo>
                <a:cubicBezTo>
                  <a:pt x="417551" y="237837"/>
                  <a:pt x="420660" y="240169"/>
                  <a:pt x="423981" y="242713"/>
                </a:cubicBezTo>
                <a:cubicBezTo>
                  <a:pt x="426066" y="244391"/>
                  <a:pt x="427196" y="246123"/>
                  <a:pt x="427373" y="247907"/>
                </a:cubicBezTo>
                <a:cubicBezTo>
                  <a:pt x="427550" y="249691"/>
                  <a:pt x="426984" y="251634"/>
                  <a:pt x="425678" y="253737"/>
                </a:cubicBezTo>
                <a:cubicBezTo>
                  <a:pt x="422285" y="257535"/>
                  <a:pt x="419105" y="261386"/>
                  <a:pt x="416137" y="265290"/>
                </a:cubicBezTo>
                <a:cubicBezTo>
                  <a:pt x="413169" y="269194"/>
                  <a:pt x="410413" y="273258"/>
                  <a:pt x="407869" y="277480"/>
                </a:cubicBezTo>
                <a:lnTo>
                  <a:pt x="401086" y="283416"/>
                </a:lnTo>
                <a:cubicBezTo>
                  <a:pt x="398542" y="284935"/>
                  <a:pt x="395998" y="285288"/>
                  <a:pt x="393454" y="284475"/>
                </a:cubicBezTo>
                <a:cubicBezTo>
                  <a:pt x="390910" y="283663"/>
                  <a:pt x="388366" y="282744"/>
                  <a:pt x="385822" y="281720"/>
                </a:cubicBezTo>
                <a:cubicBezTo>
                  <a:pt x="385433" y="281684"/>
                  <a:pt x="385151" y="281543"/>
                  <a:pt x="384974" y="281296"/>
                </a:cubicBezTo>
                <a:cubicBezTo>
                  <a:pt x="384797" y="281048"/>
                  <a:pt x="384515" y="280907"/>
                  <a:pt x="384126" y="280872"/>
                </a:cubicBezTo>
                <a:cubicBezTo>
                  <a:pt x="384162" y="280907"/>
                  <a:pt x="384091" y="281048"/>
                  <a:pt x="383914" y="281296"/>
                </a:cubicBezTo>
                <a:cubicBezTo>
                  <a:pt x="383737" y="281543"/>
                  <a:pt x="383243" y="281684"/>
                  <a:pt x="382430" y="281720"/>
                </a:cubicBezTo>
                <a:cubicBezTo>
                  <a:pt x="384179" y="282992"/>
                  <a:pt x="385981" y="284475"/>
                  <a:pt x="387836" y="286171"/>
                </a:cubicBezTo>
                <a:cubicBezTo>
                  <a:pt x="389691" y="287868"/>
                  <a:pt x="391281" y="289775"/>
                  <a:pt x="392606" y="291895"/>
                </a:cubicBezTo>
                <a:cubicBezTo>
                  <a:pt x="392217" y="291931"/>
                  <a:pt x="391934" y="292072"/>
                  <a:pt x="391758" y="292319"/>
                </a:cubicBezTo>
                <a:cubicBezTo>
                  <a:pt x="391581" y="292567"/>
                  <a:pt x="391298" y="292708"/>
                  <a:pt x="390910" y="292743"/>
                </a:cubicBezTo>
                <a:cubicBezTo>
                  <a:pt x="390115" y="292372"/>
                  <a:pt x="389373" y="291842"/>
                  <a:pt x="388684" y="291153"/>
                </a:cubicBezTo>
                <a:cubicBezTo>
                  <a:pt x="387995" y="290464"/>
                  <a:pt x="387041" y="289298"/>
                  <a:pt x="385822" y="287655"/>
                </a:cubicBezTo>
                <a:cubicBezTo>
                  <a:pt x="385009" y="286260"/>
                  <a:pt x="383667" y="285023"/>
                  <a:pt x="381794" y="283945"/>
                </a:cubicBezTo>
                <a:cubicBezTo>
                  <a:pt x="379921" y="282868"/>
                  <a:pt x="377307" y="282691"/>
                  <a:pt x="373950" y="283416"/>
                </a:cubicBezTo>
                <a:cubicBezTo>
                  <a:pt x="372607" y="283751"/>
                  <a:pt x="371053" y="283504"/>
                  <a:pt x="369287" y="282674"/>
                </a:cubicBezTo>
                <a:cubicBezTo>
                  <a:pt x="367520" y="281843"/>
                  <a:pt x="365965" y="280960"/>
                  <a:pt x="364622" y="280024"/>
                </a:cubicBezTo>
                <a:cubicBezTo>
                  <a:pt x="361389" y="277710"/>
                  <a:pt x="358527" y="275342"/>
                  <a:pt x="356036" y="272922"/>
                </a:cubicBezTo>
                <a:cubicBezTo>
                  <a:pt x="353546" y="270502"/>
                  <a:pt x="350472" y="269194"/>
                  <a:pt x="346815" y="269000"/>
                </a:cubicBezTo>
                <a:cubicBezTo>
                  <a:pt x="346373" y="268983"/>
                  <a:pt x="345773" y="268806"/>
                  <a:pt x="345013" y="268470"/>
                </a:cubicBezTo>
                <a:cubicBezTo>
                  <a:pt x="344254" y="268135"/>
                  <a:pt x="343440" y="267746"/>
                  <a:pt x="342575" y="267304"/>
                </a:cubicBezTo>
                <a:cubicBezTo>
                  <a:pt x="333971" y="260150"/>
                  <a:pt x="325951" y="252412"/>
                  <a:pt x="318513" y="244091"/>
                </a:cubicBezTo>
                <a:cubicBezTo>
                  <a:pt x="311076" y="235770"/>
                  <a:pt x="304963" y="226548"/>
                  <a:pt x="300176" y="216426"/>
                </a:cubicBezTo>
                <a:cubicBezTo>
                  <a:pt x="299399" y="214324"/>
                  <a:pt x="298197" y="212380"/>
                  <a:pt x="296572" y="210596"/>
                </a:cubicBezTo>
                <a:cubicBezTo>
                  <a:pt x="294946" y="208812"/>
                  <a:pt x="295017" y="207081"/>
                  <a:pt x="296784" y="205402"/>
                </a:cubicBezTo>
                <a:lnTo>
                  <a:pt x="319679" y="205402"/>
                </a:lnTo>
                <a:cubicBezTo>
                  <a:pt x="321516" y="205543"/>
                  <a:pt x="323566" y="205473"/>
                  <a:pt x="325828" y="205190"/>
                </a:cubicBezTo>
                <a:cubicBezTo>
                  <a:pt x="328088" y="204908"/>
                  <a:pt x="329714" y="203565"/>
                  <a:pt x="330703" y="201162"/>
                </a:cubicBezTo>
                <a:close/>
                <a:moveTo>
                  <a:pt x="638258" y="148268"/>
                </a:moveTo>
                <a:cubicBezTo>
                  <a:pt x="642016" y="148003"/>
                  <a:pt x="645654" y="148467"/>
                  <a:pt x="649173" y="149659"/>
                </a:cubicBezTo>
                <a:cubicBezTo>
                  <a:pt x="656211" y="152043"/>
                  <a:pt x="663090" y="155116"/>
                  <a:pt x="669811" y="158878"/>
                </a:cubicBezTo>
                <a:cubicBezTo>
                  <a:pt x="677343" y="163605"/>
                  <a:pt x="683235" y="169339"/>
                  <a:pt x="687486" y="176081"/>
                </a:cubicBezTo>
                <a:cubicBezTo>
                  <a:pt x="691737" y="182822"/>
                  <a:pt x="694877" y="190052"/>
                  <a:pt x="696906" y="197771"/>
                </a:cubicBezTo>
                <a:cubicBezTo>
                  <a:pt x="698970" y="207063"/>
                  <a:pt x="700557" y="216037"/>
                  <a:pt x="701669" y="224694"/>
                </a:cubicBezTo>
                <a:cubicBezTo>
                  <a:pt x="702781" y="233350"/>
                  <a:pt x="703733" y="241900"/>
                  <a:pt x="704528" y="250345"/>
                </a:cubicBezTo>
                <a:cubicBezTo>
                  <a:pt x="706206" y="289740"/>
                  <a:pt x="706877" y="329241"/>
                  <a:pt x="706542" y="368849"/>
                </a:cubicBezTo>
                <a:cubicBezTo>
                  <a:pt x="706206" y="408456"/>
                  <a:pt x="704970" y="448381"/>
                  <a:pt x="702833" y="488625"/>
                </a:cubicBezTo>
                <a:lnTo>
                  <a:pt x="702833" y="492016"/>
                </a:lnTo>
                <a:cubicBezTo>
                  <a:pt x="703540" y="506646"/>
                  <a:pt x="700224" y="519361"/>
                  <a:pt x="692885" y="530161"/>
                </a:cubicBezTo>
                <a:cubicBezTo>
                  <a:pt x="685546" y="540962"/>
                  <a:pt x="677573" y="551106"/>
                  <a:pt x="668964" y="560593"/>
                </a:cubicBezTo>
                <a:cubicBezTo>
                  <a:pt x="665966" y="563508"/>
                  <a:pt x="662861" y="566369"/>
                  <a:pt x="659651" y="569177"/>
                </a:cubicBezTo>
                <a:cubicBezTo>
                  <a:pt x="656440" y="571985"/>
                  <a:pt x="653336" y="575058"/>
                  <a:pt x="650337" y="578396"/>
                </a:cubicBezTo>
                <a:cubicBezTo>
                  <a:pt x="647409" y="577954"/>
                  <a:pt x="644798" y="577354"/>
                  <a:pt x="642505" y="576595"/>
                </a:cubicBezTo>
                <a:cubicBezTo>
                  <a:pt x="640212" y="575835"/>
                  <a:pt x="638024" y="575022"/>
                  <a:pt x="635943" y="574157"/>
                </a:cubicBezTo>
                <a:cubicBezTo>
                  <a:pt x="636754" y="575782"/>
                  <a:pt x="637460" y="576983"/>
                  <a:pt x="638060" y="577760"/>
                </a:cubicBezTo>
                <a:cubicBezTo>
                  <a:pt x="638659" y="578537"/>
                  <a:pt x="639365" y="579314"/>
                  <a:pt x="640176" y="580091"/>
                </a:cubicBezTo>
                <a:cubicBezTo>
                  <a:pt x="637601" y="579296"/>
                  <a:pt x="635131" y="578767"/>
                  <a:pt x="632768" y="578502"/>
                </a:cubicBezTo>
                <a:cubicBezTo>
                  <a:pt x="630404" y="578237"/>
                  <a:pt x="628358" y="577919"/>
                  <a:pt x="626629" y="577548"/>
                </a:cubicBezTo>
                <a:cubicBezTo>
                  <a:pt x="629840" y="581274"/>
                  <a:pt x="632521" y="583359"/>
                  <a:pt x="634673" y="583800"/>
                </a:cubicBezTo>
                <a:cubicBezTo>
                  <a:pt x="636825" y="584242"/>
                  <a:pt x="639506" y="583570"/>
                  <a:pt x="642717" y="581787"/>
                </a:cubicBezTo>
                <a:lnTo>
                  <a:pt x="644410" y="581787"/>
                </a:lnTo>
                <a:cubicBezTo>
                  <a:pt x="644022" y="582634"/>
                  <a:pt x="643740" y="583270"/>
                  <a:pt x="643563" y="583694"/>
                </a:cubicBezTo>
                <a:cubicBezTo>
                  <a:pt x="643387" y="584118"/>
                  <a:pt x="643105" y="584330"/>
                  <a:pt x="642717" y="584330"/>
                </a:cubicBezTo>
                <a:cubicBezTo>
                  <a:pt x="640653" y="586378"/>
                  <a:pt x="638431" y="587368"/>
                  <a:pt x="636049" y="587297"/>
                </a:cubicBezTo>
                <a:cubicBezTo>
                  <a:pt x="633667" y="587226"/>
                  <a:pt x="630810" y="586520"/>
                  <a:pt x="627476" y="585178"/>
                </a:cubicBezTo>
                <a:cubicBezTo>
                  <a:pt x="626153" y="583570"/>
                  <a:pt x="624354" y="582334"/>
                  <a:pt x="622078" y="581469"/>
                </a:cubicBezTo>
                <a:cubicBezTo>
                  <a:pt x="619803" y="580604"/>
                  <a:pt x="617368" y="579579"/>
                  <a:pt x="614775" y="578396"/>
                </a:cubicBezTo>
                <a:lnTo>
                  <a:pt x="605450" y="573309"/>
                </a:lnTo>
                <a:cubicBezTo>
                  <a:pt x="594038" y="566108"/>
                  <a:pt x="583155" y="558284"/>
                  <a:pt x="572802" y="549836"/>
                </a:cubicBezTo>
                <a:cubicBezTo>
                  <a:pt x="562450" y="541388"/>
                  <a:pt x="552415" y="532291"/>
                  <a:pt x="542699" y="522543"/>
                </a:cubicBezTo>
                <a:cubicBezTo>
                  <a:pt x="531286" y="510601"/>
                  <a:pt x="520828" y="497811"/>
                  <a:pt x="511323" y="484173"/>
                </a:cubicBezTo>
                <a:cubicBezTo>
                  <a:pt x="501819" y="470534"/>
                  <a:pt x="493056" y="456472"/>
                  <a:pt x="485036" y="441986"/>
                </a:cubicBezTo>
                <a:cubicBezTo>
                  <a:pt x="483269" y="439089"/>
                  <a:pt x="481079" y="436404"/>
                  <a:pt x="478464" y="433930"/>
                </a:cubicBezTo>
                <a:cubicBezTo>
                  <a:pt x="475849" y="431457"/>
                  <a:pt x="473235" y="428772"/>
                  <a:pt x="470620" y="425875"/>
                </a:cubicBezTo>
                <a:cubicBezTo>
                  <a:pt x="495778" y="433047"/>
                  <a:pt x="520298" y="441173"/>
                  <a:pt x="544183" y="450254"/>
                </a:cubicBezTo>
                <a:cubicBezTo>
                  <a:pt x="568068" y="459334"/>
                  <a:pt x="590469" y="472124"/>
                  <a:pt x="611386" y="488625"/>
                </a:cubicBezTo>
                <a:cubicBezTo>
                  <a:pt x="614809" y="434406"/>
                  <a:pt x="615797" y="380457"/>
                  <a:pt x="614350" y="326779"/>
                </a:cubicBezTo>
                <a:cubicBezTo>
                  <a:pt x="612903" y="273100"/>
                  <a:pt x="611350" y="219385"/>
                  <a:pt x="609690" y="165632"/>
                </a:cubicBezTo>
                <a:cubicBezTo>
                  <a:pt x="598984" y="166772"/>
                  <a:pt x="588172" y="168281"/>
                  <a:pt x="577254" y="170160"/>
                </a:cubicBezTo>
                <a:cubicBezTo>
                  <a:pt x="566336" y="172038"/>
                  <a:pt x="555949" y="175023"/>
                  <a:pt x="546091" y="179115"/>
                </a:cubicBezTo>
                <a:cubicBezTo>
                  <a:pt x="535491" y="182101"/>
                  <a:pt x="525528" y="186305"/>
                  <a:pt x="516199" y="191729"/>
                </a:cubicBezTo>
                <a:cubicBezTo>
                  <a:pt x="506872" y="197152"/>
                  <a:pt x="498180" y="203689"/>
                  <a:pt x="490124" y="211338"/>
                </a:cubicBezTo>
                <a:cubicBezTo>
                  <a:pt x="488234" y="209218"/>
                  <a:pt x="487774" y="207310"/>
                  <a:pt x="488746" y="205614"/>
                </a:cubicBezTo>
                <a:cubicBezTo>
                  <a:pt x="489718" y="203918"/>
                  <a:pt x="490742" y="202434"/>
                  <a:pt x="491820" y="201162"/>
                </a:cubicBezTo>
                <a:cubicBezTo>
                  <a:pt x="496944" y="197205"/>
                  <a:pt x="502384" y="193036"/>
                  <a:pt x="508144" y="188655"/>
                </a:cubicBezTo>
                <a:cubicBezTo>
                  <a:pt x="513903" y="184274"/>
                  <a:pt x="519768" y="180530"/>
                  <a:pt x="525739" y="177422"/>
                </a:cubicBezTo>
                <a:cubicBezTo>
                  <a:pt x="531746" y="172878"/>
                  <a:pt x="538388" y="169334"/>
                  <a:pt x="545667" y="166789"/>
                </a:cubicBezTo>
                <a:cubicBezTo>
                  <a:pt x="552945" y="164245"/>
                  <a:pt x="560436" y="162173"/>
                  <a:pt x="568138" y="160573"/>
                </a:cubicBezTo>
                <a:cubicBezTo>
                  <a:pt x="573650" y="158419"/>
                  <a:pt x="579374" y="156582"/>
                  <a:pt x="585310" y="155063"/>
                </a:cubicBezTo>
                <a:cubicBezTo>
                  <a:pt x="591246" y="153544"/>
                  <a:pt x="597394" y="152555"/>
                  <a:pt x="603754" y="152096"/>
                </a:cubicBezTo>
                <a:cubicBezTo>
                  <a:pt x="607057" y="150948"/>
                  <a:pt x="610201" y="149853"/>
                  <a:pt x="613184" y="148811"/>
                </a:cubicBezTo>
                <a:cubicBezTo>
                  <a:pt x="616168" y="147769"/>
                  <a:pt x="619521" y="148582"/>
                  <a:pt x="623242" y="151248"/>
                </a:cubicBezTo>
                <a:cubicBezTo>
                  <a:pt x="623754" y="151672"/>
                  <a:pt x="624424" y="151884"/>
                  <a:pt x="625253" y="151884"/>
                </a:cubicBezTo>
                <a:cubicBezTo>
                  <a:pt x="626082" y="151884"/>
                  <a:pt x="626541" y="151672"/>
                  <a:pt x="626629" y="151248"/>
                </a:cubicBezTo>
                <a:cubicBezTo>
                  <a:pt x="630625" y="149527"/>
                  <a:pt x="634501" y="148533"/>
                  <a:pt x="638258" y="148268"/>
                </a:cubicBezTo>
                <a:close/>
                <a:moveTo>
                  <a:pt x="197666" y="353"/>
                </a:moveTo>
                <a:cubicBezTo>
                  <a:pt x="202212" y="-353"/>
                  <a:pt x="206229" y="0"/>
                  <a:pt x="209717" y="1413"/>
                </a:cubicBezTo>
                <a:cubicBezTo>
                  <a:pt x="213205" y="2826"/>
                  <a:pt x="216800" y="4451"/>
                  <a:pt x="220499" y="6287"/>
                </a:cubicBezTo>
                <a:lnTo>
                  <a:pt x="220568" y="6287"/>
                </a:lnTo>
                <a:cubicBezTo>
                  <a:pt x="224921" y="8813"/>
                  <a:pt x="229537" y="11603"/>
                  <a:pt x="234418" y="14659"/>
                </a:cubicBezTo>
                <a:cubicBezTo>
                  <a:pt x="239299" y="17714"/>
                  <a:pt x="243704" y="21140"/>
                  <a:pt x="247634" y="24937"/>
                </a:cubicBezTo>
                <a:cubicBezTo>
                  <a:pt x="253872" y="31331"/>
                  <a:pt x="257890" y="38254"/>
                  <a:pt x="259688" y="45707"/>
                </a:cubicBezTo>
                <a:cubicBezTo>
                  <a:pt x="261487" y="53159"/>
                  <a:pt x="261698" y="60930"/>
                  <a:pt x="260320" y="69019"/>
                </a:cubicBezTo>
                <a:cubicBezTo>
                  <a:pt x="257855" y="83713"/>
                  <a:pt x="253059" y="97559"/>
                  <a:pt x="245932" y="110557"/>
                </a:cubicBezTo>
                <a:cubicBezTo>
                  <a:pt x="238805" y="123556"/>
                  <a:pt x="231452" y="136554"/>
                  <a:pt x="223873" y="149553"/>
                </a:cubicBezTo>
                <a:lnTo>
                  <a:pt x="190061" y="197771"/>
                </a:lnTo>
                <a:lnTo>
                  <a:pt x="207762" y="208794"/>
                </a:lnTo>
                <a:cubicBezTo>
                  <a:pt x="212867" y="212592"/>
                  <a:pt x="216860" y="216867"/>
                  <a:pt x="219740" y="221620"/>
                </a:cubicBezTo>
                <a:cubicBezTo>
                  <a:pt x="222619" y="226372"/>
                  <a:pt x="224279" y="231707"/>
                  <a:pt x="224721" y="237625"/>
                </a:cubicBezTo>
                <a:cubicBezTo>
                  <a:pt x="227636" y="256281"/>
                  <a:pt x="229225" y="274936"/>
                  <a:pt x="229490" y="293591"/>
                </a:cubicBezTo>
                <a:cubicBezTo>
                  <a:pt x="229755" y="312247"/>
                  <a:pt x="229013" y="330902"/>
                  <a:pt x="227265" y="349557"/>
                </a:cubicBezTo>
                <a:cubicBezTo>
                  <a:pt x="226081" y="362701"/>
                  <a:pt x="225056" y="375844"/>
                  <a:pt x="224191" y="388988"/>
                </a:cubicBezTo>
                <a:cubicBezTo>
                  <a:pt x="223325" y="402131"/>
                  <a:pt x="222089" y="415275"/>
                  <a:pt x="220481" y="428419"/>
                </a:cubicBezTo>
                <a:cubicBezTo>
                  <a:pt x="217884" y="444106"/>
                  <a:pt x="215235" y="460006"/>
                  <a:pt x="212532" y="476117"/>
                </a:cubicBezTo>
                <a:cubicBezTo>
                  <a:pt x="209830" y="492228"/>
                  <a:pt x="207395" y="508552"/>
                  <a:pt x="205226" y="525087"/>
                </a:cubicBezTo>
                <a:cubicBezTo>
                  <a:pt x="203093" y="536159"/>
                  <a:pt x="200847" y="547270"/>
                  <a:pt x="198488" y="558420"/>
                </a:cubicBezTo>
                <a:cubicBezTo>
                  <a:pt x="196130" y="569569"/>
                  <a:pt x="193852" y="580467"/>
                  <a:pt x="191655" y="591112"/>
                </a:cubicBezTo>
                <a:cubicBezTo>
                  <a:pt x="191285" y="594467"/>
                  <a:pt x="191179" y="597717"/>
                  <a:pt x="191337" y="600860"/>
                </a:cubicBezTo>
                <a:cubicBezTo>
                  <a:pt x="191496" y="604004"/>
                  <a:pt x="191602" y="607254"/>
                  <a:pt x="191655" y="610609"/>
                </a:cubicBezTo>
                <a:cubicBezTo>
                  <a:pt x="192076" y="610645"/>
                  <a:pt x="192505" y="610786"/>
                  <a:pt x="192940" y="611033"/>
                </a:cubicBezTo>
                <a:cubicBezTo>
                  <a:pt x="193375" y="611280"/>
                  <a:pt x="193829" y="611422"/>
                  <a:pt x="194304" y="611457"/>
                </a:cubicBezTo>
                <a:lnTo>
                  <a:pt x="216241" y="522543"/>
                </a:lnTo>
                <a:lnTo>
                  <a:pt x="217089" y="522543"/>
                </a:lnTo>
                <a:lnTo>
                  <a:pt x="212002" y="559746"/>
                </a:lnTo>
                <a:cubicBezTo>
                  <a:pt x="210747" y="571543"/>
                  <a:pt x="209652" y="583129"/>
                  <a:pt x="208716" y="594503"/>
                </a:cubicBezTo>
                <a:cubicBezTo>
                  <a:pt x="207779" y="605876"/>
                  <a:pt x="206896" y="617462"/>
                  <a:pt x="206066" y="629259"/>
                </a:cubicBezTo>
                <a:cubicBezTo>
                  <a:pt x="206135" y="630513"/>
                  <a:pt x="206420" y="631820"/>
                  <a:pt x="206921" y="633180"/>
                </a:cubicBezTo>
                <a:cubicBezTo>
                  <a:pt x="207420" y="634540"/>
                  <a:pt x="207718" y="636059"/>
                  <a:pt x="207814" y="637737"/>
                </a:cubicBezTo>
                <a:cubicBezTo>
                  <a:pt x="207867" y="638655"/>
                  <a:pt x="207973" y="639785"/>
                  <a:pt x="208131" y="641128"/>
                </a:cubicBezTo>
                <a:cubicBezTo>
                  <a:pt x="208290" y="642470"/>
                  <a:pt x="208184" y="643600"/>
                  <a:pt x="207814" y="644518"/>
                </a:cubicBezTo>
                <a:cubicBezTo>
                  <a:pt x="206563" y="646761"/>
                  <a:pt x="205048" y="649269"/>
                  <a:pt x="203269" y="652042"/>
                </a:cubicBezTo>
                <a:cubicBezTo>
                  <a:pt x="201489" y="654815"/>
                  <a:pt x="199340" y="657111"/>
                  <a:pt x="196820" y="658930"/>
                </a:cubicBezTo>
                <a:cubicBezTo>
                  <a:pt x="195165" y="659283"/>
                  <a:pt x="193402" y="659636"/>
                  <a:pt x="191534" y="659989"/>
                </a:cubicBezTo>
                <a:cubicBezTo>
                  <a:pt x="189666" y="660343"/>
                  <a:pt x="187481" y="661120"/>
                  <a:pt x="184977" y="662320"/>
                </a:cubicBezTo>
                <a:lnTo>
                  <a:pt x="189963" y="665711"/>
                </a:lnTo>
                <a:cubicBezTo>
                  <a:pt x="187337" y="664881"/>
                  <a:pt x="184553" y="663998"/>
                  <a:pt x="181610" y="663062"/>
                </a:cubicBezTo>
                <a:cubicBezTo>
                  <a:pt x="178667" y="662126"/>
                  <a:pt x="176094" y="661031"/>
                  <a:pt x="173891" y="659777"/>
                </a:cubicBezTo>
                <a:cubicBezTo>
                  <a:pt x="163546" y="654409"/>
                  <a:pt x="155474" y="648192"/>
                  <a:pt x="149674" y="641128"/>
                </a:cubicBezTo>
                <a:cubicBezTo>
                  <a:pt x="143875" y="634063"/>
                  <a:pt x="141514" y="625303"/>
                  <a:pt x="142593" y="614848"/>
                </a:cubicBezTo>
                <a:cubicBezTo>
                  <a:pt x="143033" y="605505"/>
                  <a:pt x="143632" y="596216"/>
                  <a:pt x="144388" y="586979"/>
                </a:cubicBezTo>
                <a:cubicBezTo>
                  <a:pt x="145144" y="577742"/>
                  <a:pt x="145950" y="568665"/>
                  <a:pt x="146806" y="559746"/>
                </a:cubicBezTo>
                <a:cubicBezTo>
                  <a:pt x="148450" y="547520"/>
                  <a:pt x="149828" y="535220"/>
                  <a:pt x="150942" y="522848"/>
                </a:cubicBezTo>
                <a:cubicBezTo>
                  <a:pt x="152055" y="510475"/>
                  <a:pt x="153221" y="497937"/>
                  <a:pt x="154441" y="485233"/>
                </a:cubicBezTo>
                <a:cubicBezTo>
                  <a:pt x="157445" y="463132"/>
                  <a:pt x="160555" y="440767"/>
                  <a:pt x="163771" y="418137"/>
                </a:cubicBezTo>
                <a:cubicBezTo>
                  <a:pt x="166987" y="395507"/>
                  <a:pt x="170098" y="372930"/>
                  <a:pt x="173102" y="350405"/>
                </a:cubicBezTo>
                <a:cubicBezTo>
                  <a:pt x="175169" y="335990"/>
                  <a:pt x="177185" y="321574"/>
                  <a:pt x="179146" y="307159"/>
                </a:cubicBezTo>
                <a:cubicBezTo>
                  <a:pt x="181107" y="292743"/>
                  <a:pt x="183334" y="278328"/>
                  <a:pt x="185826" y="263912"/>
                </a:cubicBezTo>
                <a:cubicBezTo>
                  <a:pt x="186709" y="256351"/>
                  <a:pt x="187692" y="249002"/>
                  <a:pt x="188775" y="241865"/>
                </a:cubicBezTo>
                <a:cubicBezTo>
                  <a:pt x="189858" y="234728"/>
                  <a:pt x="190818" y="227379"/>
                  <a:pt x="191655" y="219818"/>
                </a:cubicBezTo>
                <a:cubicBezTo>
                  <a:pt x="192571" y="216161"/>
                  <a:pt x="192646" y="213087"/>
                  <a:pt x="191880" y="210596"/>
                </a:cubicBezTo>
                <a:cubicBezTo>
                  <a:pt x="191114" y="208105"/>
                  <a:pt x="189096" y="205243"/>
                  <a:pt x="185826" y="202010"/>
                </a:cubicBezTo>
                <a:cubicBezTo>
                  <a:pt x="180260" y="209200"/>
                  <a:pt x="174639" y="216443"/>
                  <a:pt x="168966" y="223740"/>
                </a:cubicBezTo>
                <a:cubicBezTo>
                  <a:pt x="163293" y="231036"/>
                  <a:pt x="157884" y="238491"/>
                  <a:pt x="152740" y="246105"/>
                </a:cubicBezTo>
                <a:cubicBezTo>
                  <a:pt x="143745" y="258401"/>
                  <a:pt x="134592" y="270696"/>
                  <a:pt x="125279" y="282992"/>
                </a:cubicBezTo>
                <a:cubicBezTo>
                  <a:pt x="115966" y="295287"/>
                  <a:pt x="107025" y="307583"/>
                  <a:pt x="98454" y="319878"/>
                </a:cubicBezTo>
                <a:cubicBezTo>
                  <a:pt x="96033" y="323376"/>
                  <a:pt x="93877" y="327192"/>
                  <a:pt x="91986" y="331326"/>
                </a:cubicBezTo>
                <a:cubicBezTo>
                  <a:pt x="90096" y="335460"/>
                  <a:pt x="87728" y="339276"/>
                  <a:pt x="84883" y="342774"/>
                </a:cubicBezTo>
                <a:cubicBezTo>
                  <a:pt x="83716" y="345812"/>
                  <a:pt x="82232" y="348851"/>
                  <a:pt x="80430" y="351889"/>
                </a:cubicBezTo>
                <a:cubicBezTo>
                  <a:pt x="78627" y="354928"/>
                  <a:pt x="75870" y="357542"/>
                  <a:pt x="72159" y="359733"/>
                </a:cubicBezTo>
                <a:cubicBezTo>
                  <a:pt x="70976" y="359874"/>
                  <a:pt x="70163" y="360651"/>
                  <a:pt x="69721" y="362065"/>
                </a:cubicBezTo>
                <a:cubicBezTo>
                  <a:pt x="69279" y="363478"/>
                  <a:pt x="68678" y="364679"/>
                  <a:pt x="67918" y="365669"/>
                </a:cubicBezTo>
                <a:lnTo>
                  <a:pt x="61132" y="372452"/>
                </a:lnTo>
                <a:cubicBezTo>
                  <a:pt x="58499" y="373212"/>
                  <a:pt x="56344" y="374237"/>
                  <a:pt x="54665" y="375526"/>
                </a:cubicBezTo>
                <a:cubicBezTo>
                  <a:pt x="52986" y="376816"/>
                  <a:pt x="52315" y="378901"/>
                  <a:pt x="52650" y="381780"/>
                </a:cubicBezTo>
                <a:cubicBezTo>
                  <a:pt x="50972" y="379077"/>
                  <a:pt x="50088" y="376427"/>
                  <a:pt x="50000" y="373830"/>
                </a:cubicBezTo>
                <a:cubicBezTo>
                  <a:pt x="49911" y="371234"/>
                  <a:pt x="47967" y="369644"/>
                  <a:pt x="44168" y="369061"/>
                </a:cubicBezTo>
                <a:cubicBezTo>
                  <a:pt x="41942" y="370173"/>
                  <a:pt x="39185" y="371127"/>
                  <a:pt x="35898" y="371923"/>
                </a:cubicBezTo>
                <a:cubicBezTo>
                  <a:pt x="32611" y="372717"/>
                  <a:pt x="29430" y="371763"/>
                  <a:pt x="26356" y="369061"/>
                </a:cubicBezTo>
                <a:cubicBezTo>
                  <a:pt x="24235" y="367683"/>
                  <a:pt x="22115" y="365775"/>
                  <a:pt x="19994" y="363337"/>
                </a:cubicBezTo>
                <a:cubicBezTo>
                  <a:pt x="17873" y="360899"/>
                  <a:pt x="15753" y="358567"/>
                  <a:pt x="13632" y="356341"/>
                </a:cubicBezTo>
                <a:cubicBezTo>
                  <a:pt x="12284" y="356853"/>
                  <a:pt x="10778" y="357313"/>
                  <a:pt x="9114" y="357719"/>
                </a:cubicBezTo>
                <a:cubicBezTo>
                  <a:pt x="7450" y="358125"/>
                  <a:pt x="6154" y="357949"/>
                  <a:pt x="5226" y="357189"/>
                </a:cubicBezTo>
                <a:cubicBezTo>
                  <a:pt x="3053" y="355846"/>
                  <a:pt x="1509" y="353868"/>
                  <a:pt x="594" y="351253"/>
                </a:cubicBezTo>
                <a:cubicBezTo>
                  <a:pt x="-321" y="348639"/>
                  <a:pt x="-177" y="345812"/>
                  <a:pt x="1022" y="342774"/>
                </a:cubicBezTo>
                <a:cubicBezTo>
                  <a:pt x="5120" y="335478"/>
                  <a:pt x="9120" y="328022"/>
                  <a:pt x="13025" y="320408"/>
                </a:cubicBezTo>
                <a:cubicBezTo>
                  <a:pt x="16929" y="312794"/>
                  <a:pt x="21372" y="305551"/>
                  <a:pt x="26356" y="298679"/>
                </a:cubicBezTo>
                <a:lnTo>
                  <a:pt x="117963" y="179115"/>
                </a:lnTo>
                <a:cubicBezTo>
                  <a:pt x="125933" y="167740"/>
                  <a:pt x="133531" y="156504"/>
                  <a:pt x="140759" y="145407"/>
                </a:cubicBezTo>
                <a:cubicBezTo>
                  <a:pt x="147986" y="134309"/>
                  <a:pt x="155373" y="123258"/>
                  <a:pt x="162918" y="112253"/>
                </a:cubicBezTo>
                <a:lnTo>
                  <a:pt x="206914" y="49521"/>
                </a:lnTo>
                <a:cubicBezTo>
                  <a:pt x="208254" y="46113"/>
                  <a:pt x="209601" y="42757"/>
                  <a:pt x="210955" y="39455"/>
                </a:cubicBezTo>
                <a:cubicBezTo>
                  <a:pt x="212308" y="36152"/>
                  <a:pt x="213257" y="33008"/>
                  <a:pt x="213801" y="30024"/>
                </a:cubicBezTo>
                <a:cubicBezTo>
                  <a:pt x="214930" y="22853"/>
                  <a:pt x="213938" y="16849"/>
                  <a:pt x="210828" y="12009"/>
                </a:cubicBezTo>
                <a:cubicBezTo>
                  <a:pt x="207717" y="7170"/>
                  <a:pt x="203330" y="3285"/>
                  <a:pt x="197666" y="353"/>
                </a:cubicBezTo>
                <a:close/>
              </a:path>
            </a:pathLst>
          </a:custGeom>
          <a:solidFill>
            <a:schemeClr val="accent1">
              <a:lumMod val="100000"/>
            </a:schemeClr>
          </a:solidFill>
          <a:ln>
            <a:noFill/>
          </a:ln>
          <a:effectLst>
            <a:outerShdw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6705" dirty="0">
              <a:solidFill>
                <a:schemeClr val="accent1">
                  <a:lumMod val="100000"/>
                </a:schemeClr>
              </a:solidFill>
              <a:effectLst>
                <a:outerShdw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30" name="文本框 29">
            <a:extLst>
              <a:ext uri="{FF2B5EF4-FFF2-40B4-BE49-F238E27FC236}">
                <a16:creationId xmlns:a16="http://schemas.microsoft.com/office/drawing/2014/main" id="{BD9F080E-B1FE-66D5-9C7A-43D609D70125}"/>
              </a:ext>
            </a:extLst>
          </p:cNvPr>
          <p:cNvSpPr txBox="1"/>
          <p:nvPr>
            <p:custDataLst>
              <p:tags r:id="rId5"/>
            </p:custDataLst>
          </p:nvPr>
        </p:nvSpPr>
        <p:spPr>
          <a:xfrm>
            <a:off x="6082108" y="2217589"/>
            <a:ext cx="850828" cy="633578"/>
          </a:xfrm>
          <a:custGeom>
            <a:avLst/>
            <a:gdLst/>
            <a:ahLst/>
            <a:cxnLst/>
            <a:rect l="l" t="t" r="r" b="b"/>
            <a:pathLst>
              <a:path w="850828" h="633578">
                <a:moveTo>
                  <a:pt x="168845" y="418610"/>
                </a:moveTo>
                <a:lnTo>
                  <a:pt x="72773" y="492147"/>
                </a:lnTo>
                <a:cubicBezTo>
                  <a:pt x="73245" y="492186"/>
                  <a:pt x="73716" y="492343"/>
                  <a:pt x="74188" y="492619"/>
                </a:cubicBezTo>
                <a:cubicBezTo>
                  <a:pt x="74659" y="492894"/>
                  <a:pt x="75131" y="493051"/>
                  <a:pt x="75602" y="493090"/>
                </a:cubicBezTo>
                <a:lnTo>
                  <a:pt x="97291" y="498747"/>
                </a:lnTo>
                <a:cubicBezTo>
                  <a:pt x="105266" y="502616"/>
                  <a:pt x="112883" y="507133"/>
                  <a:pt x="120140" y="512299"/>
                </a:cubicBezTo>
                <a:cubicBezTo>
                  <a:pt x="127398" y="517465"/>
                  <a:pt x="134534" y="522689"/>
                  <a:pt x="141549" y="527973"/>
                </a:cubicBezTo>
                <a:cubicBezTo>
                  <a:pt x="145762" y="531823"/>
                  <a:pt x="150035" y="535672"/>
                  <a:pt x="154367" y="539522"/>
                </a:cubicBezTo>
                <a:cubicBezTo>
                  <a:pt x="158699" y="543372"/>
                  <a:pt x="163210" y="546750"/>
                  <a:pt x="167901" y="549657"/>
                </a:cubicBezTo>
                <a:cubicBezTo>
                  <a:pt x="169828" y="551503"/>
                  <a:pt x="172110" y="553232"/>
                  <a:pt x="174746" y="554843"/>
                </a:cubicBezTo>
                <a:cubicBezTo>
                  <a:pt x="177381" y="556453"/>
                  <a:pt x="180135" y="558181"/>
                  <a:pt x="183007" y="560028"/>
                </a:cubicBezTo>
                <a:cubicBezTo>
                  <a:pt x="180587" y="536399"/>
                  <a:pt x="178109" y="512712"/>
                  <a:pt x="175572" y="488965"/>
                </a:cubicBezTo>
                <a:cubicBezTo>
                  <a:pt x="173034" y="465219"/>
                  <a:pt x="170792" y="441767"/>
                  <a:pt x="168845" y="418610"/>
                </a:cubicBezTo>
                <a:close/>
                <a:moveTo>
                  <a:pt x="330105" y="165942"/>
                </a:moveTo>
                <a:cubicBezTo>
                  <a:pt x="331635" y="165962"/>
                  <a:pt x="333519" y="166394"/>
                  <a:pt x="335755" y="167239"/>
                </a:cubicBezTo>
                <a:cubicBezTo>
                  <a:pt x="337991" y="168083"/>
                  <a:pt x="339875" y="169222"/>
                  <a:pt x="341405" y="170656"/>
                </a:cubicBezTo>
                <a:cubicBezTo>
                  <a:pt x="346678" y="175842"/>
                  <a:pt x="351951" y="181027"/>
                  <a:pt x="357225" y="186212"/>
                </a:cubicBezTo>
                <a:cubicBezTo>
                  <a:pt x="362499" y="191398"/>
                  <a:pt x="367301" y="196583"/>
                  <a:pt x="371631" y="201768"/>
                </a:cubicBezTo>
                <a:cubicBezTo>
                  <a:pt x="386745" y="218739"/>
                  <a:pt x="396192" y="238537"/>
                  <a:pt x="399970" y="261164"/>
                </a:cubicBezTo>
                <a:cubicBezTo>
                  <a:pt x="401328" y="269669"/>
                  <a:pt x="402391" y="278115"/>
                  <a:pt x="403159" y="286501"/>
                </a:cubicBezTo>
                <a:cubicBezTo>
                  <a:pt x="403926" y="294888"/>
                  <a:pt x="404753" y="303098"/>
                  <a:pt x="405638" y="311132"/>
                </a:cubicBezTo>
                <a:cubicBezTo>
                  <a:pt x="406071" y="311112"/>
                  <a:pt x="406386" y="311387"/>
                  <a:pt x="406583" y="311957"/>
                </a:cubicBezTo>
                <a:cubicBezTo>
                  <a:pt x="406780" y="312526"/>
                  <a:pt x="407095" y="313508"/>
                  <a:pt x="407528" y="314903"/>
                </a:cubicBezTo>
                <a:cubicBezTo>
                  <a:pt x="410845" y="312978"/>
                  <a:pt x="414102" y="311171"/>
                  <a:pt x="417300" y="309482"/>
                </a:cubicBezTo>
                <a:cubicBezTo>
                  <a:pt x="420498" y="307793"/>
                  <a:pt x="423519" y="306457"/>
                  <a:pt x="426364" y="305475"/>
                </a:cubicBezTo>
                <a:cubicBezTo>
                  <a:pt x="432034" y="302273"/>
                  <a:pt x="437644" y="299484"/>
                  <a:pt x="443196" y="297108"/>
                </a:cubicBezTo>
                <a:cubicBezTo>
                  <a:pt x="448748" y="294731"/>
                  <a:pt x="454124" y="292178"/>
                  <a:pt x="459322" y="289448"/>
                </a:cubicBezTo>
                <a:lnTo>
                  <a:pt x="480981" y="281905"/>
                </a:lnTo>
                <a:cubicBezTo>
                  <a:pt x="483963" y="280963"/>
                  <a:pt x="487415" y="280963"/>
                  <a:pt x="491339" y="281905"/>
                </a:cubicBezTo>
                <a:lnTo>
                  <a:pt x="411297" y="353557"/>
                </a:lnTo>
                <a:cubicBezTo>
                  <a:pt x="409414" y="356228"/>
                  <a:pt x="408472" y="358428"/>
                  <a:pt x="408472" y="360157"/>
                </a:cubicBezTo>
                <a:lnTo>
                  <a:pt x="408472" y="394097"/>
                </a:lnTo>
                <a:cubicBezTo>
                  <a:pt x="408394" y="399302"/>
                  <a:pt x="408079" y="404448"/>
                  <a:pt x="407528" y="409535"/>
                </a:cubicBezTo>
                <a:cubicBezTo>
                  <a:pt x="406977" y="414623"/>
                  <a:pt x="406662" y="419533"/>
                  <a:pt x="406583" y="424266"/>
                </a:cubicBezTo>
                <a:lnTo>
                  <a:pt x="406583" y="428980"/>
                </a:lnTo>
                <a:cubicBezTo>
                  <a:pt x="409038" y="427998"/>
                  <a:pt x="411198" y="426663"/>
                  <a:pt x="413062" y="424973"/>
                </a:cubicBezTo>
                <a:cubicBezTo>
                  <a:pt x="414927" y="423284"/>
                  <a:pt x="415908" y="421477"/>
                  <a:pt x="416006" y="419552"/>
                </a:cubicBezTo>
                <a:cubicBezTo>
                  <a:pt x="418791" y="421340"/>
                  <a:pt x="420989" y="423186"/>
                  <a:pt x="422597" y="425091"/>
                </a:cubicBezTo>
                <a:cubicBezTo>
                  <a:pt x="424206" y="426996"/>
                  <a:pt x="425462" y="429550"/>
                  <a:pt x="426364" y="432751"/>
                </a:cubicBezTo>
                <a:cubicBezTo>
                  <a:pt x="426854" y="434224"/>
                  <a:pt x="427286" y="435992"/>
                  <a:pt x="427659" y="438055"/>
                </a:cubicBezTo>
                <a:cubicBezTo>
                  <a:pt x="428032" y="440117"/>
                  <a:pt x="428228" y="442120"/>
                  <a:pt x="428247" y="444065"/>
                </a:cubicBezTo>
                <a:cubicBezTo>
                  <a:pt x="429012" y="451116"/>
                  <a:pt x="428188" y="457755"/>
                  <a:pt x="425775" y="463981"/>
                </a:cubicBezTo>
                <a:cubicBezTo>
                  <a:pt x="423362" y="470208"/>
                  <a:pt x="420420" y="476139"/>
                  <a:pt x="416947" y="481776"/>
                </a:cubicBezTo>
                <a:cubicBezTo>
                  <a:pt x="412296" y="488356"/>
                  <a:pt x="407699" y="494759"/>
                  <a:pt x="403155" y="500986"/>
                </a:cubicBezTo>
                <a:cubicBezTo>
                  <a:pt x="398612" y="507212"/>
                  <a:pt x="393772" y="513379"/>
                  <a:pt x="388635" y="519488"/>
                </a:cubicBezTo>
                <a:cubicBezTo>
                  <a:pt x="386765" y="522788"/>
                  <a:pt x="384364" y="525616"/>
                  <a:pt x="381431" y="527973"/>
                </a:cubicBezTo>
                <a:cubicBezTo>
                  <a:pt x="378499" y="530330"/>
                  <a:pt x="374917" y="532215"/>
                  <a:pt x="370686" y="533630"/>
                </a:cubicBezTo>
                <a:lnTo>
                  <a:pt x="367852" y="538344"/>
                </a:lnTo>
                <a:lnTo>
                  <a:pt x="366907" y="534572"/>
                </a:lnTo>
                <a:cubicBezTo>
                  <a:pt x="365904" y="533531"/>
                  <a:pt x="364841" y="532550"/>
                  <a:pt x="363719" y="531626"/>
                </a:cubicBezTo>
                <a:cubicBezTo>
                  <a:pt x="362597" y="530703"/>
                  <a:pt x="361771" y="530428"/>
                  <a:pt x="361239" y="530802"/>
                </a:cubicBezTo>
                <a:cubicBezTo>
                  <a:pt x="355729" y="532844"/>
                  <a:pt x="351399" y="532765"/>
                  <a:pt x="348252" y="530566"/>
                </a:cubicBezTo>
                <a:cubicBezTo>
                  <a:pt x="345104" y="528366"/>
                  <a:pt x="342194" y="525930"/>
                  <a:pt x="339521" y="523259"/>
                </a:cubicBezTo>
                <a:cubicBezTo>
                  <a:pt x="338560" y="521923"/>
                  <a:pt x="337658" y="521059"/>
                  <a:pt x="336814" y="520666"/>
                </a:cubicBezTo>
                <a:cubicBezTo>
                  <a:pt x="335971" y="520274"/>
                  <a:pt x="335304" y="519881"/>
                  <a:pt x="334813" y="519488"/>
                </a:cubicBezTo>
                <a:cubicBezTo>
                  <a:pt x="333362" y="519075"/>
                  <a:pt x="332028" y="518722"/>
                  <a:pt x="330811" y="518427"/>
                </a:cubicBezTo>
                <a:cubicBezTo>
                  <a:pt x="329595" y="518133"/>
                  <a:pt x="328732" y="517544"/>
                  <a:pt x="328222" y="516660"/>
                </a:cubicBezTo>
                <a:cubicBezTo>
                  <a:pt x="327192" y="514244"/>
                  <a:pt x="326165" y="511769"/>
                  <a:pt x="325141" y="509235"/>
                </a:cubicBezTo>
                <a:cubicBezTo>
                  <a:pt x="324117" y="506701"/>
                  <a:pt x="323565" y="504462"/>
                  <a:pt x="323487" y="502518"/>
                </a:cubicBezTo>
                <a:cubicBezTo>
                  <a:pt x="323998" y="495467"/>
                  <a:pt x="324628" y="488592"/>
                  <a:pt x="325375" y="481894"/>
                </a:cubicBezTo>
                <a:cubicBezTo>
                  <a:pt x="326123" y="475197"/>
                  <a:pt x="326752" y="468558"/>
                  <a:pt x="327264" y="461978"/>
                </a:cubicBezTo>
                <a:lnTo>
                  <a:pt x="331985" y="415781"/>
                </a:lnTo>
                <a:cubicBezTo>
                  <a:pt x="332379" y="413503"/>
                  <a:pt x="332064" y="411696"/>
                  <a:pt x="331041" y="410360"/>
                </a:cubicBezTo>
                <a:cubicBezTo>
                  <a:pt x="330018" y="409025"/>
                  <a:pt x="328759" y="407689"/>
                  <a:pt x="327264" y="406354"/>
                </a:cubicBezTo>
                <a:cubicBezTo>
                  <a:pt x="323062" y="403996"/>
                  <a:pt x="320628" y="401404"/>
                  <a:pt x="319960" y="398575"/>
                </a:cubicBezTo>
                <a:cubicBezTo>
                  <a:pt x="319292" y="395747"/>
                  <a:pt x="320154" y="392683"/>
                  <a:pt x="322546" y="389383"/>
                </a:cubicBezTo>
                <a:cubicBezTo>
                  <a:pt x="324000" y="386673"/>
                  <a:pt x="325573" y="384316"/>
                  <a:pt x="327264" y="382312"/>
                </a:cubicBezTo>
                <a:cubicBezTo>
                  <a:pt x="328956" y="380309"/>
                  <a:pt x="330529" y="377952"/>
                  <a:pt x="331985" y="375241"/>
                </a:cubicBezTo>
                <a:cubicBezTo>
                  <a:pt x="332969" y="373866"/>
                  <a:pt x="333835" y="372374"/>
                  <a:pt x="334582" y="370763"/>
                </a:cubicBezTo>
                <a:cubicBezTo>
                  <a:pt x="335330" y="369153"/>
                  <a:pt x="335723" y="367188"/>
                  <a:pt x="335762" y="364871"/>
                </a:cubicBezTo>
                <a:cubicBezTo>
                  <a:pt x="336726" y="354500"/>
                  <a:pt x="337631" y="344129"/>
                  <a:pt x="338477" y="333759"/>
                </a:cubicBezTo>
                <a:cubicBezTo>
                  <a:pt x="339323" y="323388"/>
                  <a:pt x="339992" y="313017"/>
                  <a:pt x="340484" y="302647"/>
                </a:cubicBezTo>
                <a:lnTo>
                  <a:pt x="343291" y="264935"/>
                </a:lnTo>
                <a:cubicBezTo>
                  <a:pt x="343724" y="261616"/>
                  <a:pt x="344039" y="258355"/>
                  <a:pt x="344236" y="255154"/>
                </a:cubicBezTo>
                <a:cubicBezTo>
                  <a:pt x="344432" y="251952"/>
                  <a:pt x="344747" y="248928"/>
                  <a:pt x="345180" y="246080"/>
                </a:cubicBezTo>
                <a:cubicBezTo>
                  <a:pt x="345711" y="237201"/>
                  <a:pt x="345358" y="228795"/>
                  <a:pt x="344120" y="220860"/>
                </a:cubicBezTo>
                <a:cubicBezTo>
                  <a:pt x="342882" y="212925"/>
                  <a:pt x="340407" y="204990"/>
                  <a:pt x="336697" y="197054"/>
                </a:cubicBezTo>
                <a:lnTo>
                  <a:pt x="326339" y="170656"/>
                </a:lnTo>
                <a:cubicBezTo>
                  <a:pt x="325377" y="168810"/>
                  <a:pt x="325181" y="167553"/>
                  <a:pt x="325750" y="166885"/>
                </a:cubicBezTo>
                <a:cubicBezTo>
                  <a:pt x="326319" y="166217"/>
                  <a:pt x="327771" y="165903"/>
                  <a:pt x="330105" y="165942"/>
                </a:cubicBezTo>
                <a:close/>
                <a:moveTo>
                  <a:pt x="296206" y="143315"/>
                </a:moveTo>
                <a:cubicBezTo>
                  <a:pt x="291910" y="142765"/>
                  <a:pt x="284965" y="144101"/>
                  <a:pt x="275372" y="147322"/>
                </a:cubicBezTo>
                <a:cubicBezTo>
                  <a:pt x="265778" y="150544"/>
                  <a:pt x="259537" y="153293"/>
                  <a:pt x="256650" y="155572"/>
                </a:cubicBezTo>
                <a:close/>
                <a:moveTo>
                  <a:pt x="506914" y="31359"/>
                </a:moveTo>
                <a:cubicBezTo>
                  <a:pt x="512304" y="31909"/>
                  <a:pt x="517811" y="33402"/>
                  <a:pt x="523437" y="35838"/>
                </a:cubicBezTo>
                <a:cubicBezTo>
                  <a:pt x="531995" y="39118"/>
                  <a:pt x="539666" y="43635"/>
                  <a:pt x="546453" y="49390"/>
                </a:cubicBezTo>
                <a:cubicBezTo>
                  <a:pt x="553240" y="55145"/>
                  <a:pt x="558787" y="62255"/>
                  <a:pt x="563095" y="70721"/>
                </a:cubicBezTo>
                <a:cubicBezTo>
                  <a:pt x="567816" y="82034"/>
                  <a:pt x="571593" y="93348"/>
                  <a:pt x="574426" y="104661"/>
                </a:cubicBezTo>
                <a:cubicBezTo>
                  <a:pt x="578457" y="122515"/>
                  <a:pt x="580778" y="140310"/>
                  <a:pt x="581389" y="158047"/>
                </a:cubicBezTo>
                <a:cubicBezTo>
                  <a:pt x="581999" y="175783"/>
                  <a:pt x="582196" y="193814"/>
                  <a:pt x="581980" y="212139"/>
                </a:cubicBezTo>
                <a:cubicBezTo>
                  <a:pt x="582765" y="239480"/>
                  <a:pt x="583079" y="267764"/>
                  <a:pt x="582922" y="296990"/>
                </a:cubicBezTo>
                <a:cubicBezTo>
                  <a:pt x="582882" y="317751"/>
                  <a:pt x="582725" y="338689"/>
                  <a:pt x="582451" y="359803"/>
                </a:cubicBezTo>
                <a:cubicBezTo>
                  <a:pt x="582176" y="380918"/>
                  <a:pt x="582019" y="402091"/>
                  <a:pt x="581980" y="423324"/>
                </a:cubicBezTo>
                <a:cubicBezTo>
                  <a:pt x="582058" y="428921"/>
                  <a:pt x="583079" y="434224"/>
                  <a:pt x="585041" y="439233"/>
                </a:cubicBezTo>
                <a:cubicBezTo>
                  <a:pt x="587003" y="444242"/>
                  <a:pt x="589436" y="449309"/>
                  <a:pt x="592340" y="454435"/>
                </a:cubicBezTo>
                <a:cubicBezTo>
                  <a:pt x="597638" y="465160"/>
                  <a:pt x="604937" y="473645"/>
                  <a:pt x="614238" y="479891"/>
                </a:cubicBezTo>
                <a:cubicBezTo>
                  <a:pt x="623538" y="486137"/>
                  <a:pt x="634134" y="490851"/>
                  <a:pt x="646025" y="494033"/>
                </a:cubicBezTo>
                <a:lnTo>
                  <a:pt x="676164" y="502518"/>
                </a:lnTo>
                <a:lnTo>
                  <a:pt x="679931" y="502518"/>
                </a:lnTo>
                <a:cubicBezTo>
                  <a:pt x="679951" y="501968"/>
                  <a:pt x="679912" y="501182"/>
                  <a:pt x="679814" y="500161"/>
                </a:cubicBezTo>
                <a:cubicBezTo>
                  <a:pt x="679715" y="499140"/>
                  <a:pt x="679441" y="498354"/>
                  <a:pt x="678989" y="497804"/>
                </a:cubicBezTo>
                <a:cubicBezTo>
                  <a:pt x="678440" y="495329"/>
                  <a:pt x="677655" y="492501"/>
                  <a:pt x="676635" y="489319"/>
                </a:cubicBezTo>
                <a:cubicBezTo>
                  <a:pt x="675614" y="486137"/>
                  <a:pt x="674829" y="483309"/>
                  <a:pt x="674280" y="480834"/>
                </a:cubicBezTo>
                <a:cubicBezTo>
                  <a:pt x="672848" y="473331"/>
                  <a:pt x="671945" y="465945"/>
                  <a:pt x="671572" y="458678"/>
                </a:cubicBezTo>
                <a:cubicBezTo>
                  <a:pt x="671199" y="451411"/>
                  <a:pt x="671474" y="444026"/>
                  <a:pt x="672396" y="436523"/>
                </a:cubicBezTo>
                <a:lnTo>
                  <a:pt x="675222" y="398811"/>
                </a:lnTo>
                <a:cubicBezTo>
                  <a:pt x="675222" y="396984"/>
                  <a:pt x="675457" y="395452"/>
                  <a:pt x="675928" y="394215"/>
                </a:cubicBezTo>
                <a:cubicBezTo>
                  <a:pt x="676399" y="392977"/>
                  <a:pt x="677105" y="391681"/>
                  <a:pt x="678047" y="390326"/>
                </a:cubicBezTo>
                <a:cubicBezTo>
                  <a:pt x="679775" y="384119"/>
                  <a:pt x="680560" y="377677"/>
                  <a:pt x="680403" y="370999"/>
                </a:cubicBezTo>
                <a:cubicBezTo>
                  <a:pt x="680246" y="364321"/>
                  <a:pt x="680088" y="357878"/>
                  <a:pt x="679931" y="351672"/>
                </a:cubicBezTo>
                <a:cubicBezTo>
                  <a:pt x="679872" y="346506"/>
                  <a:pt x="679519" y="341517"/>
                  <a:pt x="678872" y="336705"/>
                </a:cubicBezTo>
                <a:cubicBezTo>
                  <a:pt x="678224" y="331893"/>
                  <a:pt x="677635" y="327139"/>
                  <a:pt x="677105" y="322445"/>
                </a:cubicBezTo>
                <a:lnTo>
                  <a:pt x="664862" y="331873"/>
                </a:lnTo>
                <a:cubicBezTo>
                  <a:pt x="662036" y="335035"/>
                  <a:pt x="658975" y="337196"/>
                  <a:pt x="655679" y="338355"/>
                </a:cubicBezTo>
                <a:cubicBezTo>
                  <a:pt x="652382" y="339514"/>
                  <a:pt x="648850" y="340496"/>
                  <a:pt x="645083" y="341301"/>
                </a:cubicBezTo>
                <a:cubicBezTo>
                  <a:pt x="641787" y="342597"/>
                  <a:pt x="638490" y="343304"/>
                  <a:pt x="635194" y="343422"/>
                </a:cubicBezTo>
                <a:cubicBezTo>
                  <a:pt x="631897" y="343540"/>
                  <a:pt x="628601" y="343776"/>
                  <a:pt x="625304" y="344129"/>
                </a:cubicBezTo>
                <a:cubicBezTo>
                  <a:pt x="619182" y="345779"/>
                  <a:pt x="613060" y="346251"/>
                  <a:pt x="606938" y="345544"/>
                </a:cubicBezTo>
                <a:cubicBezTo>
                  <a:pt x="600817" y="344836"/>
                  <a:pt x="594695" y="344365"/>
                  <a:pt x="588573" y="344129"/>
                </a:cubicBezTo>
                <a:cubicBezTo>
                  <a:pt x="587611" y="344070"/>
                  <a:pt x="586709" y="343717"/>
                  <a:pt x="585865" y="343069"/>
                </a:cubicBezTo>
                <a:cubicBezTo>
                  <a:pt x="585021" y="342421"/>
                  <a:pt x="584354" y="341831"/>
                  <a:pt x="583863" y="341301"/>
                </a:cubicBezTo>
                <a:cubicBezTo>
                  <a:pt x="583883" y="340790"/>
                  <a:pt x="584079" y="340162"/>
                  <a:pt x="584452" y="339416"/>
                </a:cubicBezTo>
                <a:cubicBezTo>
                  <a:pt x="584825" y="338669"/>
                  <a:pt x="585257" y="338041"/>
                  <a:pt x="585747" y="337530"/>
                </a:cubicBezTo>
                <a:cubicBezTo>
                  <a:pt x="587179" y="334760"/>
                  <a:pt x="588788" y="332286"/>
                  <a:pt x="590574" y="330105"/>
                </a:cubicBezTo>
                <a:cubicBezTo>
                  <a:pt x="592360" y="327925"/>
                  <a:pt x="594204" y="325686"/>
                  <a:pt x="596107" y="323388"/>
                </a:cubicBezTo>
                <a:cubicBezTo>
                  <a:pt x="598913" y="320049"/>
                  <a:pt x="602013" y="316592"/>
                  <a:pt x="605408" y="313017"/>
                </a:cubicBezTo>
                <a:cubicBezTo>
                  <a:pt x="608803" y="309443"/>
                  <a:pt x="612609" y="305986"/>
                  <a:pt x="616828" y="302647"/>
                </a:cubicBezTo>
                <a:cubicBezTo>
                  <a:pt x="621537" y="300604"/>
                  <a:pt x="626246" y="297147"/>
                  <a:pt x="630955" y="292276"/>
                </a:cubicBezTo>
                <a:lnTo>
                  <a:pt x="665803" y="258336"/>
                </a:lnTo>
                <a:cubicBezTo>
                  <a:pt x="672436" y="251815"/>
                  <a:pt x="679189" y="245294"/>
                  <a:pt x="686063" y="238773"/>
                </a:cubicBezTo>
                <a:cubicBezTo>
                  <a:pt x="692937" y="232252"/>
                  <a:pt x="699694" y="225260"/>
                  <a:pt x="706335" y="217796"/>
                </a:cubicBezTo>
                <a:cubicBezTo>
                  <a:pt x="716707" y="204440"/>
                  <a:pt x="723308" y="189669"/>
                  <a:pt x="726137" y="173485"/>
                </a:cubicBezTo>
                <a:cubicBezTo>
                  <a:pt x="726923" y="170656"/>
                  <a:pt x="727237" y="167828"/>
                  <a:pt x="727080" y="165000"/>
                </a:cubicBezTo>
                <a:cubicBezTo>
                  <a:pt x="728534" y="166924"/>
                  <a:pt x="729870" y="168967"/>
                  <a:pt x="731088" y="171128"/>
                </a:cubicBezTo>
                <a:cubicBezTo>
                  <a:pt x="732306" y="173288"/>
                  <a:pt x="733170" y="175331"/>
                  <a:pt x="733681" y="177256"/>
                </a:cubicBezTo>
                <a:cubicBezTo>
                  <a:pt x="735508" y="181931"/>
                  <a:pt x="737040" y="186487"/>
                  <a:pt x="738278" y="190926"/>
                </a:cubicBezTo>
                <a:cubicBezTo>
                  <a:pt x="739516" y="195365"/>
                  <a:pt x="740812" y="199922"/>
                  <a:pt x="742168" y="204597"/>
                </a:cubicBezTo>
                <a:cubicBezTo>
                  <a:pt x="744997" y="220467"/>
                  <a:pt x="742168" y="236809"/>
                  <a:pt x="733681" y="253622"/>
                </a:cubicBezTo>
                <a:cubicBezTo>
                  <a:pt x="727434" y="264817"/>
                  <a:pt x="720126" y="275424"/>
                  <a:pt x="711757" y="285441"/>
                </a:cubicBezTo>
                <a:cubicBezTo>
                  <a:pt x="703388" y="295458"/>
                  <a:pt x="694665" y="305593"/>
                  <a:pt x="685589" y="315846"/>
                </a:cubicBezTo>
                <a:cubicBezTo>
                  <a:pt x="684686" y="315944"/>
                  <a:pt x="684135" y="316455"/>
                  <a:pt x="683939" y="317378"/>
                </a:cubicBezTo>
                <a:cubicBezTo>
                  <a:pt x="683743" y="318301"/>
                  <a:pt x="683664" y="319047"/>
                  <a:pt x="683703" y="319617"/>
                </a:cubicBezTo>
                <a:lnTo>
                  <a:pt x="691247" y="332816"/>
                </a:lnTo>
                <a:cubicBezTo>
                  <a:pt x="694665" y="340221"/>
                  <a:pt x="698909" y="346860"/>
                  <a:pt x="703977" y="352732"/>
                </a:cubicBezTo>
                <a:cubicBezTo>
                  <a:pt x="709046" y="358605"/>
                  <a:pt x="714232" y="364537"/>
                  <a:pt x="719536" y="370528"/>
                </a:cubicBezTo>
                <a:cubicBezTo>
                  <a:pt x="720990" y="372001"/>
                  <a:pt x="722562" y="373533"/>
                  <a:pt x="724251" y="375123"/>
                </a:cubicBezTo>
                <a:cubicBezTo>
                  <a:pt x="725941" y="376715"/>
                  <a:pt x="727512" y="378011"/>
                  <a:pt x="728966" y="379013"/>
                </a:cubicBezTo>
                <a:lnTo>
                  <a:pt x="774229" y="414838"/>
                </a:lnTo>
                <a:cubicBezTo>
                  <a:pt x="778099" y="418610"/>
                  <a:pt x="782146" y="422381"/>
                  <a:pt x="786370" y="426152"/>
                </a:cubicBezTo>
                <a:cubicBezTo>
                  <a:pt x="790593" y="429923"/>
                  <a:pt x="794405" y="433694"/>
                  <a:pt x="797803" y="437466"/>
                </a:cubicBezTo>
                <a:cubicBezTo>
                  <a:pt x="803599" y="444399"/>
                  <a:pt x="809217" y="451038"/>
                  <a:pt x="814659" y="457382"/>
                </a:cubicBezTo>
                <a:cubicBezTo>
                  <a:pt x="820101" y="463726"/>
                  <a:pt x="824541" y="470601"/>
                  <a:pt x="827978" y="478005"/>
                </a:cubicBezTo>
                <a:cubicBezTo>
                  <a:pt x="830886" y="485449"/>
                  <a:pt x="834265" y="492717"/>
                  <a:pt x="838115" y="499807"/>
                </a:cubicBezTo>
                <a:cubicBezTo>
                  <a:pt x="841966" y="506898"/>
                  <a:pt x="845816" y="514401"/>
                  <a:pt x="849667" y="522316"/>
                </a:cubicBezTo>
                <a:cubicBezTo>
                  <a:pt x="850669" y="525204"/>
                  <a:pt x="851022" y="528150"/>
                  <a:pt x="850728" y="531155"/>
                </a:cubicBezTo>
                <a:cubicBezTo>
                  <a:pt x="850433" y="534160"/>
                  <a:pt x="849136" y="536871"/>
                  <a:pt x="846838" y="539287"/>
                </a:cubicBezTo>
                <a:cubicBezTo>
                  <a:pt x="845463" y="541643"/>
                  <a:pt x="844205" y="543765"/>
                  <a:pt x="843066" y="545650"/>
                </a:cubicBezTo>
                <a:cubicBezTo>
                  <a:pt x="841927" y="547536"/>
                  <a:pt x="840669" y="549186"/>
                  <a:pt x="839294" y="550600"/>
                </a:cubicBezTo>
                <a:lnTo>
                  <a:pt x="831750" y="563799"/>
                </a:lnTo>
                <a:cubicBezTo>
                  <a:pt x="830807" y="564899"/>
                  <a:pt x="829864" y="565528"/>
                  <a:pt x="828921" y="565685"/>
                </a:cubicBezTo>
                <a:cubicBezTo>
                  <a:pt x="824344" y="567688"/>
                  <a:pt x="821004" y="570516"/>
                  <a:pt x="818902" y="574170"/>
                </a:cubicBezTo>
                <a:cubicBezTo>
                  <a:pt x="816800" y="577823"/>
                  <a:pt x="815111" y="581594"/>
                  <a:pt x="813834" y="585483"/>
                </a:cubicBezTo>
                <a:cubicBezTo>
                  <a:pt x="812891" y="586583"/>
                  <a:pt x="811948" y="587211"/>
                  <a:pt x="811005" y="587369"/>
                </a:cubicBezTo>
                <a:cubicBezTo>
                  <a:pt x="809158" y="588292"/>
                  <a:pt x="807429" y="589038"/>
                  <a:pt x="805818" y="589608"/>
                </a:cubicBezTo>
                <a:cubicBezTo>
                  <a:pt x="804208" y="590178"/>
                  <a:pt x="802479" y="590688"/>
                  <a:pt x="800632" y="591140"/>
                </a:cubicBezTo>
                <a:cubicBezTo>
                  <a:pt x="799709" y="591533"/>
                  <a:pt x="798727" y="591454"/>
                  <a:pt x="797685" y="590904"/>
                </a:cubicBezTo>
                <a:cubicBezTo>
                  <a:pt x="796644" y="590354"/>
                  <a:pt x="795426" y="589804"/>
                  <a:pt x="794031" y="589254"/>
                </a:cubicBezTo>
                <a:lnTo>
                  <a:pt x="789316" y="589254"/>
                </a:lnTo>
                <a:cubicBezTo>
                  <a:pt x="789257" y="589765"/>
                  <a:pt x="789140" y="590393"/>
                  <a:pt x="788963" y="591140"/>
                </a:cubicBezTo>
                <a:cubicBezTo>
                  <a:pt x="788786" y="591886"/>
                  <a:pt x="788904" y="592515"/>
                  <a:pt x="789316" y="593025"/>
                </a:cubicBezTo>
                <a:cubicBezTo>
                  <a:pt x="789395" y="594400"/>
                  <a:pt x="789709" y="595657"/>
                  <a:pt x="790259" y="596797"/>
                </a:cubicBezTo>
                <a:cubicBezTo>
                  <a:pt x="790809" y="597936"/>
                  <a:pt x="791124" y="599193"/>
                  <a:pt x="791202" y="600568"/>
                </a:cubicBezTo>
                <a:lnTo>
                  <a:pt x="790259" y="603397"/>
                </a:lnTo>
                <a:lnTo>
                  <a:pt x="787430" y="601511"/>
                </a:lnTo>
                <a:lnTo>
                  <a:pt x="779887" y="586426"/>
                </a:lnTo>
                <a:cubicBezTo>
                  <a:pt x="779808" y="585385"/>
                  <a:pt x="779258" y="584638"/>
                  <a:pt x="778236" y="584187"/>
                </a:cubicBezTo>
                <a:cubicBezTo>
                  <a:pt x="777215" y="583735"/>
                  <a:pt x="776193" y="584167"/>
                  <a:pt x="775172" y="585483"/>
                </a:cubicBezTo>
                <a:cubicBezTo>
                  <a:pt x="773679" y="586819"/>
                  <a:pt x="771950" y="587683"/>
                  <a:pt x="769985" y="588076"/>
                </a:cubicBezTo>
                <a:cubicBezTo>
                  <a:pt x="768021" y="588469"/>
                  <a:pt x="766292" y="588861"/>
                  <a:pt x="764799" y="589254"/>
                </a:cubicBezTo>
                <a:cubicBezTo>
                  <a:pt x="763444" y="589726"/>
                  <a:pt x="762147" y="589961"/>
                  <a:pt x="760909" y="589961"/>
                </a:cubicBezTo>
                <a:cubicBezTo>
                  <a:pt x="759672" y="589961"/>
                  <a:pt x="758139" y="589726"/>
                  <a:pt x="756312" y="589254"/>
                </a:cubicBezTo>
                <a:cubicBezTo>
                  <a:pt x="750812" y="588311"/>
                  <a:pt x="746725" y="585483"/>
                  <a:pt x="744054" y="580769"/>
                </a:cubicBezTo>
                <a:cubicBezTo>
                  <a:pt x="742168" y="578844"/>
                  <a:pt x="740046" y="576802"/>
                  <a:pt x="737689" y="574641"/>
                </a:cubicBezTo>
                <a:cubicBezTo>
                  <a:pt x="735331" y="572480"/>
                  <a:pt x="732738" y="570438"/>
                  <a:pt x="729909" y="568513"/>
                </a:cubicBezTo>
                <a:cubicBezTo>
                  <a:pt x="728495" y="568002"/>
                  <a:pt x="727080" y="567609"/>
                  <a:pt x="725666" y="567334"/>
                </a:cubicBezTo>
                <a:cubicBezTo>
                  <a:pt x="724251" y="567059"/>
                  <a:pt x="722837" y="567138"/>
                  <a:pt x="721422" y="567570"/>
                </a:cubicBezTo>
                <a:cubicBezTo>
                  <a:pt x="717807" y="567570"/>
                  <a:pt x="714664" y="566627"/>
                  <a:pt x="711992" y="564742"/>
                </a:cubicBezTo>
                <a:cubicBezTo>
                  <a:pt x="710165" y="564192"/>
                  <a:pt x="708397" y="563406"/>
                  <a:pt x="706688" y="562385"/>
                </a:cubicBezTo>
                <a:cubicBezTo>
                  <a:pt x="704979" y="561364"/>
                  <a:pt x="702975" y="560578"/>
                  <a:pt x="700677" y="560028"/>
                </a:cubicBezTo>
                <a:cubicBezTo>
                  <a:pt x="685556" y="555923"/>
                  <a:pt x="670322" y="552112"/>
                  <a:pt x="654975" y="548596"/>
                </a:cubicBezTo>
                <a:cubicBezTo>
                  <a:pt x="639629" y="545081"/>
                  <a:pt x="624401" y="541035"/>
                  <a:pt x="609293" y="536458"/>
                </a:cubicBezTo>
                <a:cubicBezTo>
                  <a:pt x="600797" y="533590"/>
                  <a:pt x="592355" y="530369"/>
                  <a:pt x="583968" y="526794"/>
                </a:cubicBezTo>
                <a:cubicBezTo>
                  <a:pt x="575580" y="523220"/>
                  <a:pt x="567364" y="519527"/>
                  <a:pt x="559318" y="515717"/>
                </a:cubicBezTo>
                <a:cubicBezTo>
                  <a:pt x="553102" y="512437"/>
                  <a:pt x="546886" y="508862"/>
                  <a:pt x="540670" y="504993"/>
                </a:cubicBezTo>
                <a:cubicBezTo>
                  <a:pt x="534453" y="501123"/>
                  <a:pt x="528709" y="496842"/>
                  <a:pt x="523437" y="492147"/>
                </a:cubicBezTo>
                <a:cubicBezTo>
                  <a:pt x="516218" y="485135"/>
                  <a:pt x="509884" y="477711"/>
                  <a:pt x="504435" y="469874"/>
                </a:cubicBezTo>
                <a:cubicBezTo>
                  <a:pt x="498986" y="462037"/>
                  <a:pt x="495248" y="453434"/>
                  <a:pt x="493222" y="444065"/>
                </a:cubicBezTo>
                <a:cubicBezTo>
                  <a:pt x="492438" y="435423"/>
                  <a:pt x="492124" y="427252"/>
                  <a:pt x="492281" y="419552"/>
                </a:cubicBezTo>
                <a:cubicBezTo>
                  <a:pt x="492320" y="408632"/>
                  <a:pt x="492477" y="397475"/>
                  <a:pt x="492751" y="386084"/>
                </a:cubicBezTo>
                <a:cubicBezTo>
                  <a:pt x="493026" y="374691"/>
                  <a:pt x="493183" y="363535"/>
                  <a:pt x="493222" y="352614"/>
                </a:cubicBezTo>
                <a:cubicBezTo>
                  <a:pt x="493203" y="342264"/>
                  <a:pt x="493242" y="331853"/>
                  <a:pt x="493340" y="321385"/>
                </a:cubicBezTo>
                <a:cubicBezTo>
                  <a:pt x="493439" y="310916"/>
                  <a:pt x="493714" y="300270"/>
                  <a:pt x="494166" y="289448"/>
                </a:cubicBezTo>
                <a:cubicBezTo>
                  <a:pt x="494186" y="270670"/>
                  <a:pt x="494383" y="252129"/>
                  <a:pt x="494757" y="233823"/>
                </a:cubicBezTo>
                <a:cubicBezTo>
                  <a:pt x="495130" y="215517"/>
                  <a:pt x="495563" y="196976"/>
                  <a:pt x="496055" y="178199"/>
                </a:cubicBezTo>
                <a:cubicBezTo>
                  <a:pt x="496625" y="167396"/>
                  <a:pt x="497609" y="156711"/>
                  <a:pt x="499006" y="146144"/>
                </a:cubicBezTo>
                <a:cubicBezTo>
                  <a:pt x="500402" y="135577"/>
                  <a:pt x="501622" y="124892"/>
                  <a:pt x="502665" y="114089"/>
                </a:cubicBezTo>
                <a:cubicBezTo>
                  <a:pt x="503648" y="106527"/>
                  <a:pt x="504514" y="98788"/>
                  <a:pt x="505261" y="90873"/>
                </a:cubicBezTo>
                <a:cubicBezTo>
                  <a:pt x="506009" y="82957"/>
                  <a:pt x="506402" y="74983"/>
                  <a:pt x="506441" y="66950"/>
                </a:cubicBezTo>
                <a:cubicBezTo>
                  <a:pt x="506815" y="62688"/>
                  <a:pt x="506540" y="58484"/>
                  <a:pt x="505615" y="54340"/>
                </a:cubicBezTo>
                <a:cubicBezTo>
                  <a:pt x="504691" y="50196"/>
                  <a:pt x="503707" y="46228"/>
                  <a:pt x="502665" y="42437"/>
                </a:cubicBezTo>
                <a:cubicBezTo>
                  <a:pt x="502055" y="41436"/>
                  <a:pt x="500914" y="40375"/>
                  <a:pt x="499242" y="39255"/>
                </a:cubicBezTo>
                <a:cubicBezTo>
                  <a:pt x="497570" y="38136"/>
                  <a:pt x="496193" y="37311"/>
                  <a:pt x="495111" y="36780"/>
                </a:cubicBezTo>
                <a:cubicBezTo>
                  <a:pt x="494206" y="36250"/>
                  <a:pt x="493420" y="35661"/>
                  <a:pt x="492752" y="35013"/>
                </a:cubicBezTo>
                <a:cubicBezTo>
                  <a:pt x="492084" y="34365"/>
                  <a:pt x="491300" y="34011"/>
                  <a:pt x="490397" y="33952"/>
                </a:cubicBezTo>
                <a:cubicBezTo>
                  <a:pt x="496020" y="31674"/>
                  <a:pt x="501525" y="30809"/>
                  <a:pt x="506914" y="31359"/>
                </a:cubicBezTo>
                <a:close/>
                <a:moveTo>
                  <a:pt x="170732" y="11"/>
                </a:moveTo>
                <a:cubicBezTo>
                  <a:pt x="172168" y="-29"/>
                  <a:pt x="173781" y="50"/>
                  <a:pt x="175571" y="246"/>
                </a:cubicBezTo>
                <a:cubicBezTo>
                  <a:pt x="177360" y="443"/>
                  <a:pt x="179209" y="993"/>
                  <a:pt x="181117" y="1896"/>
                </a:cubicBezTo>
                <a:cubicBezTo>
                  <a:pt x="182100" y="2368"/>
                  <a:pt x="183201" y="3075"/>
                  <a:pt x="184421" y="4018"/>
                </a:cubicBezTo>
                <a:cubicBezTo>
                  <a:pt x="185640" y="4961"/>
                  <a:pt x="186742" y="6140"/>
                  <a:pt x="187725" y="7554"/>
                </a:cubicBezTo>
                <a:cubicBezTo>
                  <a:pt x="188689" y="8929"/>
                  <a:pt x="190065" y="10187"/>
                  <a:pt x="191855" y="11326"/>
                </a:cubicBezTo>
                <a:cubicBezTo>
                  <a:pt x="193645" y="12466"/>
                  <a:pt x="195730" y="13723"/>
                  <a:pt x="198109" y="15098"/>
                </a:cubicBezTo>
                <a:cubicBezTo>
                  <a:pt x="202377" y="16493"/>
                  <a:pt x="206586" y="18182"/>
                  <a:pt x="210736" y="20166"/>
                </a:cubicBezTo>
                <a:cubicBezTo>
                  <a:pt x="214886" y="22150"/>
                  <a:pt x="218859" y="24545"/>
                  <a:pt x="222654" y="27353"/>
                </a:cubicBezTo>
                <a:cubicBezTo>
                  <a:pt x="224130" y="29356"/>
                  <a:pt x="225664" y="31713"/>
                  <a:pt x="227257" y="34424"/>
                </a:cubicBezTo>
                <a:cubicBezTo>
                  <a:pt x="228850" y="37134"/>
                  <a:pt x="230148" y="39491"/>
                  <a:pt x="231151" y="41494"/>
                </a:cubicBezTo>
                <a:lnTo>
                  <a:pt x="238703" y="74492"/>
                </a:lnTo>
                <a:cubicBezTo>
                  <a:pt x="239628" y="78794"/>
                  <a:pt x="240375" y="83390"/>
                  <a:pt x="240945" y="88280"/>
                </a:cubicBezTo>
                <a:cubicBezTo>
                  <a:pt x="241516" y="93171"/>
                  <a:pt x="242027" y="98003"/>
                  <a:pt x="242479" y="102776"/>
                </a:cubicBezTo>
                <a:cubicBezTo>
                  <a:pt x="242519" y="103267"/>
                  <a:pt x="242912" y="103699"/>
                  <a:pt x="243659" y="104072"/>
                </a:cubicBezTo>
                <a:cubicBezTo>
                  <a:pt x="244407" y="104445"/>
                  <a:pt x="245272" y="104641"/>
                  <a:pt x="246255" y="104661"/>
                </a:cubicBezTo>
                <a:lnTo>
                  <a:pt x="268910" y="104661"/>
                </a:lnTo>
                <a:cubicBezTo>
                  <a:pt x="273556" y="108020"/>
                  <a:pt x="277908" y="109081"/>
                  <a:pt x="281966" y="107843"/>
                </a:cubicBezTo>
                <a:cubicBezTo>
                  <a:pt x="286024" y="106606"/>
                  <a:pt x="290141" y="105545"/>
                  <a:pt x="294316" y="104661"/>
                </a:cubicBezTo>
                <a:cubicBezTo>
                  <a:pt x="296198" y="103876"/>
                  <a:pt x="299021" y="103561"/>
                  <a:pt x="302785" y="103718"/>
                </a:cubicBezTo>
                <a:lnTo>
                  <a:pt x="302785" y="101833"/>
                </a:lnTo>
                <a:cubicBezTo>
                  <a:pt x="306510" y="100910"/>
                  <a:pt x="310117" y="100163"/>
                  <a:pt x="313607" y="99594"/>
                </a:cubicBezTo>
                <a:cubicBezTo>
                  <a:pt x="317097" y="99024"/>
                  <a:pt x="320705" y="98513"/>
                  <a:pt x="324431" y="98062"/>
                </a:cubicBezTo>
                <a:cubicBezTo>
                  <a:pt x="325926" y="97256"/>
                  <a:pt x="327421" y="97217"/>
                  <a:pt x="328916" y="97944"/>
                </a:cubicBezTo>
                <a:cubicBezTo>
                  <a:pt x="330411" y="98670"/>
                  <a:pt x="331434" y="99339"/>
                  <a:pt x="331985" y="99947"/>
                </a:cubicBezTo>
                <a:cubicBezTo>
                  <a:pt x="332457" y="100478"/>
                  <a:pt x="332694" y="101302"/>
                  <a:pt x="332694" y="102422"/>
                </a:cubicBezTo>
                <a:cubicBezTo>
                  <a:pt x="332694" y="103542"/>
                  <a:pt x="332457" y="104602"/>
                  <a:pt x="331985" y="105604"/>
                </a:cubicBezTo>
                <a:cubicBezTo>
                  <a:pt x="329546" y="109375"/>
                  <a:pt x="326873" y="113146"/>
                  <a:pt x="323966" y="116918"/>
                </a:cubicBezTo>
                <a:cubicBezTo>
                  <a:pt x="321059" y="120689"/>
                  <a:pt x="318390" y="124460"/>
                  <a:pt x="315959" y="128231"/>
                </a:cubicBezTo>
                <a:cubicBezTo>
                  <a:pt x="314567" y="130549"/>
                  <a:pt x="312881" y="132513"/>
                  <a:pt x="310901" y="134123"/>
                </a:cubicBezTo>
                <a:cubicBezTo>
                  <a:pt x="308921" y="135734"/>
                  <a:pt x="306529" y="137227"/>
                  <a:pt x="303726" y="138602"/>
                </a:cubicBezTo>
                <a:cubicBezTo>
                  <a:pt x="303236" y="138641"/>
                  <a:pt x="302805" y="138798"/>
                  <a:pt x="302432" y="139073"/>
                </a:cubicBezTo>
                <a:cubicBezTo>
                  <a:pt x="302060" y="139348"/>
                  <a:pt x="301864" y="139505"/>
                  <a:pt x="301844" y="139545"/>
                </a:cubicBezTo>
                <a:cubicBezTo>
                  <a:pt x="298394" y="144435"/>
                  <a:pt x="294003" y="147617"/>
                  <a:pt x="288671" y="149090"/>
                </a:cubicBezTo>
                <a:cubicBezTo>
                  <a:pt x="283338" y="150563"/>
                  <a:pt x="278006" y="152095"/>
                  <a:pt x="272674" y="153686"/>
                </a:cubicBezTo>
                <a:lnTo>
                  <a:pt x="252864" y="160286"/>
                </a:lnTo>
                <a:cubicBezTo>
                  <a:pt x="250641" y="161248"/>
                  <a:pt x="249422" y="162387"/>
                  <a:pt x="249206" y="163703"/>
                </a:cubicBezTo>
                <a:cubicBezTo>
                  <a:pt x="248989" y="165019"/>
                  <a:pt x="248950" y="166394"/>
                  <a:pt x="249088" y="167828"/>
                </a:cubicBezTo>
                <a:cubicBezTo>
                  <a:pt x="249579" y="170617"/>
                  <a:pt x="250012" y="173288"/>
                  <a:pt x="250386" y="175842"/>
                </a:cubicBezTo>
                <a:cubicBezTo>
                  <a:pt x="250759" y="178395"/>
                  <a:pt x="250956" y="181066"/>
                  <a:pt x="250976" y="183855"/>
                </a:cubicBezTo>
                <a:lnTo>
                  <a:pt x="253808" y="220624"/>
                </a:lnTo>
                <a:lnTo>
                  <a:pt x="259482" y="302647"/>
                </a:lnTo>
                <a:cubicBezTo>
                  <a:pt x="259522" y="304041"/>
                  <a:pt x="259679" y="305259"/>
                  <a:pt x="259953" y="306300"/>
                </a:cubicBezTo>
                <a:cubicBezTo>
                  <a:pt x="260228" y="307341"/>
                  <a:pt x="260385" y="308323"/>
                  <a:pt x="260424" y="309246"/>
                </a:cubicBezTo>
                <a:cubicBezTo>
                  <a:pt x="265603" y="306064"/>
                  <a:pt x="270782" y="303236"/>
                  <a:pt x="275961" y="300761"/>
                </a:cubicBezTo>
                <a:cubicBezTo>
                  <a:pt x="281140" y="298286"/>
                  <a:pt x="286319" y="295458"/>
                  <a:pt x="291498" y="292276"/>
                </a:cubicBezTo>
                <a:cubicBezTo>
                  <a:pt x="290772" y="296833"/>
                  <a:pt x="288928" y="300447"/>
                  <a:pt x="285966" y="303118"/>
                </a:cubicBezTo>
                <a:cubicBezTo>
                  <a:pt x="283004" y="305789"/>
                  <a:pt x="280453" y="308461"/>
                  <a:pt x="278315" y="311132"/>
                </a:cubicBezTo>
                <a:cubicBezTo>
                  <a:pt x="275941" y="313862"/>
                  <a:pt x="273391" y="316415"/>
                  <a:pt x="270664" y="318792"/>
                </a:cubicBezTo>
                <a:cubicBezTo>
                  <a:pt x="267937" y="321168"/>
                  <a:pt x="265152" y="323958"/>
                  <a:pt x="262307" y="327159"/>
                </a:cubicBezTo>
                <a:cubicBezTo>
                  <a:pt x="261817" y="327709"/>
                  <a:pt x="261385" y="328495"/>
                  <a:pt x="261013" y="329516"/>
                </a:cubicBezTo>
                <a:cubicBezTo>
                  <a:pt x="260640" y="330537"/>
                  <a:pt x="260444" y="331323"/>
                  <a:pt x="260424" y="331873"/>
                </a:cubicBezTo>
                <a:lnTo>
                  <a:pt x="263249" y="372413"/>
                </a:lnTo>
                <a:cubicBezTo>
                  <a:pt x="263799" y="385101"/>
                  <a:pt x="264586" y="397672"/>
                  <a:pt x="265608" y="410125"/>
                </a:cubicBezTo>
                <a:cubicBezTo>
                  <a:pt x="266631" y="422577"/>
                  <a:pt x="267418" y="435148"/>
                  <a:pt x="267969" y="447836"/>
                </a:cubicBezTo>
                <a:cubicBezTo>
                  <a:pt x="268910" y="458207"/>
                  <a:pt x="268910" y="468578"/>
                  <a:pt x="267969" y="478948"/>
                </a:cubicBezTo>
                <a:cubicBezTo>
                  <a:pt x="268028" y="485037"/>
                  <a:pt x="268146" y="491008"/>
                  <a:pt x="268322" y="496861"/>
                </a:cubicBezTo>
                <a:cubicBezTo>
                  <a:pt x="268498" y="502714"/>
                  <a:pt x="268381" y="508685"/>
                  <a:pt x="267969" y="514774"/>
                </a:cubicBezTo>
                <a:cubicBezTo>
                  <a:pt x="267477" y="525675"/>
                  <a:pt x="266808" y="536871"/>
                  <a:pt x="265962" y="548361"/>
                </a:cubicBezTo>
                <a:cubicBezTo>
                  <a:pt x="265117" y="559851"/>
                  <a:pt x="264212" y="571282"/>
                  <a:pt x="263248" y="582655"/>
                </a:cubicBezTo>
                <a:lnTo>
                  <a:pt x="263248" y="585483"/>
                </a:lnTo>
                <a:cubicBezTo>
                  <a:pt x="264524" y="589176"/>
                  <a:pt x="264563" y="592397"/>
                  <a:pt x="263366" y="595147"/>
                </a:cubicBezTo>
                <a:cubicBezTo>
                  <a:pt x="262169" y="597897"/>
                  <a:pt x="260560" y="600646"/>
                  <a:pt x="258538" y="603397"/>
                </a:cubicBezTo>
                <a:cubicBezTo>
                  <a:pt x="256158" y="606776"/>
                  <a:pt x="253601" y="610155"/>
                  <a:pt x="250867" y="613534"/>
                </a:cubicBezTo>
                <a:cubicBezTo>
                  <a:pt x="248133" y="616913"/>
                  <a:pt x="245340" y="619820"/>
                  <a:pt x="242488" y="622256"/>
                </a:cubicBezTo>
                <a:cubicBezTo>
                  <a:pt x="242409" y="623219"/>
                  <a:pt x="241858" y="624122"/>
                  <a:pt x="240835" y="624967"/>
                </a:cubicBezTo>
                <a:cubicBezTo>
                  <a:pt x="239813" y="625812"/>
                  <a:pt x="238790" y="626480"/>
                  <a:pt x="237767" y="626971"/>
                </a:cubicBezTo>
                <a:cubicBezTo>
                  <a:pt x="236311" y="627403"/>
                  <a:pt x="234974" y="627953"/>
                  <a:pt x="233754" y="628621"/>
                </a:cubicBezTo>
                <a:cubicBezTo>
                  <a:pt x="232535" y="629289"/>
                  <a:pt x="231669" y="630311"/>
                  <a:pt x="231158" y="631686"/>
                </a:cubicBezTo>
                <a:cubicBezTo>
                  <a:pt x="230135" y="633022"/>
                  <a:pt x="228876" y="633650"/>
                  <a:pt x="227381" y="633572"/>
                </a:cubicBezTo>
                <a:cubicBezTo>
                  <a:pt x="225887" y="633493"/>
                  <a:pt x="224628" y="633179"/>
                  <a:pt x="223605" y="632629"/>
                </a:cubicBezTo>
                <a:lnTo>
                  <a:pt x="229270" y="629800"/>
                </a:lnTo>
                <a:lnTo>
                  <a:pt x="223605" y="626971"/>
                </a:lnTo>
                <a:cubicBezTo>
                  <a:pt x="221717" y="626028"/>
                  <a:pt x="219828" y="626028"/>
                  <a:pt x="217940" y="626971"/>
                </a:cubicBezTo>
                <a:cubicBezTo>
                  <a:pt x="213298" y="628346"/>
                  <a:pt x="209128" y="628425"/>
                  <a:pt x="205430" y="627207"/>
                </a:cubicBezTo>
                <a:cubicBezTo>
                  <a:pt x="201732" y="625989"/>
                  <a:pt x="198034" y="623710"/>
                  <a:pt x="194337" y="620370"/>
                </a:cubicBezTo>
                <a:lnTo>
                  <a:pt x="183007" y="612826"/>
                </a:lnTo>
                <a:cubicBezTo>
                  <a:pt x="180135" y="611432"/>
                  <a:pt x="177617" y="609742"/>
                  <a:pt x="175454" y="607758"/>
                </a:cubicBezTo>
                <a:cubicBezTo>
                  <a:pt x="173290" y="605774"/>
                  <a:pt x="171716" y="603377"/>
                  <a:pt x="170733" y="600568"/>
                </a:cubicBezTo>
                <a:cubicBezTo>
                  <a:pt x="168903" y="596365"/>
                  <a:pt x="167134" y="592279"/>
                  <a:pt x="165424" y="588311"/>
                </a:cubicBezTo>
                <a:cubicBezTo>
                  <a:pt x="163715" y="584344"/>
                  <a:pt x="161714" y="580259"/>
                  <a:pt x="159421" y="576055"/>
                </a:cubicBezTo>
                <a:cubicBezTo>
                  <a:pt x="156638" y="570359"/>
                  <a:pt x="153738" y="564781"/>
                  <a:pt x="150720" y="559321"/>
                </a:cubicBezTo>
                <a:cubicBezTo>
                  <a:pt x="147702" y="553860"/>
                  <a:pt x="144332" y="548754"/>
                  <a:pt x="140609" y="544000"/>
                </a:cubicBezTo>
                <a:cubicBezTo>
                  <a:pt x="137630" y="539345"/>
                  <a:pt x="133946" y="534985"/>
                  <a:pt x="129556" y="530919"/>
                </a:cubicBezTo>
                <a:cubicBezTo>
                  <a:pt x="125167" y="526854"/>
                  <a:pt x="121012" y="522729"/>
                  <a:pt x="117093" y="518545"/>
                </a:cubicBezTo>
                <a:cubicBezTo>
                  <a:pt x="112280" y="512574"/>
                  <a:pt x="106583" y="508017"/>
                  <a:pt x="100002" y="504875"/>
                </a:cubicBezTo>
                <a:cubicBezTo>
                  <a:pt x="93421" y="501732"/>
                  <a:pt x="86545" y="499061"/>
                  <a:pt x="79374" y="496861"/>
                </a:cubicBezTo>
                <a:cubicBezTo>
                  <a:pt x="72773" y="493875"/>
                  <a:pt x="66173" y="494190"/>
                  <a:pt x="59572" y="497804"/>
                </a:cubicBezTo>
                <a:cubicBezTo>
                  <a:pt x="55309" y="500986"/>
                  <a:pt x="50869" y="503578"/>
                  <a:pt x="46252" y="505582"/>
                </a:cubicBezTo>
                <a:cubicBezTo>
                  <a:pt x="41636" y="507585"/>
                  <a:pt x="36960" y="509706"/>
                  <a:pt x="32225" y="511946"/>
                </a:cubicBezTo>
                <a:lnTo>
                  <a:pt x="31282" y="511946"/>
                </a:lnTo>
                <a:cubicBezTo>
                  <a:pt x="27393" y="511003"/>
                  <a:pt x="23385" y="510767"/>
                  <a:pt x="19259" y="511238"/>
                </a:cubicBezTo>
                <a:cubicBezTo>
                  <a:pt x="15134" y="511710"/>
                  <a:pt x="11598" y="510060"/>
                  <a:pt x="8651" y="506289"/>
                </a:cubicBezTo>
                <a:cubicBezTo>
                  <a:pt x="8140" y="505798"/>
                  <a:pt x="7512" y="505366"/>
                  <a:pt x="6766" y="504993"/>
                </a:cubicBezTo>
                <a:cubicBezTo>
                  <a:pt x="6019" y="504619"/>
                  <a:pt x="5390" y="504423"/>
                  <a:pt x="4879" y="504403"/>
                </a:cubicBezTo>
                <a:cubicBezTo>
                  <a:pt x="3386" y="504443"/>
                  <a:pt x="2129" y="504128"/>
                  <a:pt x="1107" y="503461"/>
                </a:cubicBezTo>
                <a:cubicBezTo>
                  <a:pt x="86" y="502793"/>
                  <a:pt x="-229" y="501536"/>
                  <a:pt x="164" y="499690"/>
                </a:cubicBezTo>
                <a:cubicBezTo>
                  <a:pt x="164" y="498629"/>
                  <a:pt x="400" y="497450"/>
                  <a:pt x="871" y="496154"/>
                </a:cubicBezTo>
                <a:cubicBezTo>
                  <a:pt x="1343" y="494858"/>
                  <a:pt x="2050" y="494150"/>
                  <a:pt x="2993" y="494033"/>
                </a:cubicBezTo>
                <a:cubicBezTo>
                  <a:pt x="17040" y="485351"/>
                  <a:pt x="30438" y="475845"/>
                  <a:pt x="43187" y="465513"/>
                </a:cubicBezTo>
                <a:cubicBezTo>
                  <a:pt x="55937" y="455182"/>
                  <a:pt x="68628" y="445204"/>
                  <a:pt x="81260" y="435580"/>
                </a:cubicBezTo>
                <a:cubicBezTo>
                  <a:pt x="95306" y="425209"/>
                  <a:pt x="108930" y="414838"/>
                  <a:pt x="122131" y="404468"/>
                </a:cubicBezTo>
                <a:cubicBezTo>
                  <a:pt x="135332" y="394097"/>
                  <a:pt x="148702" y="383726"/>
                  <a:pt x="162243" y="373356"/>
                </a:cubicBezTo>
                <a:cubicBezTo>
                  <a:pt x="164541" y="371549"/>
                  <a:pt x="166073" y="369742"/>
                  <a:pt x="166839" y="367935"/>
                </a:cubicBezTo>
                <a:cubicBezTo>
                  <a:pt x="167606" y="366128"/>
                  <a:pt x="167959" y="363849"/>
                  <a:pt x="167901" y="361099"/>
                </a:cubicBezTo>
                <a:cubicBezTo>
                  <a:pt x="167468" y="352634"/>
                  <a:pt x="167153" y="344110"/>
                  <a:pt x="166956" y="335526"/>
                </a:cubicBezTo>
                <a:cubicBezTo>
                  <a:pt x="166760" y="326943"/>
                  <a:pt x="166445" y="318183"/>
                  <a:pt x="166012" y="309246"/>
                </a:cubicBezTo>
                <a:cubicBezTo>
                  <a:pt x="165521" y="291765"/>
                  <a:pt x="165088" y="274167"/>
                  <a:pt x="164714" y="256450"/>
                </a:cubicBezTo>
                <a:cubicBezTo>
                  <a:pt x="164340" y="238733"/>
                  <a:pt x="164144" y="221135"/>
                  <a:pt x="164124" y="203654"/>
                </a:cubicBezTo>
                <a:lnTo>
                  <a:pt x="163183" y="198940"/>
                </a:lnTo>
                <a:cubicBezTo>
                  <a:pt x="155678" y="201238"/>
                  <a:pt x="148114" y="203477"/>
                  <a:pt x="140491" y="205658"/>
                </a:cubicBezTo>
                <a:cubicBezTo>
                  <a:pt x="132868" y="207838"/>
                  <a:pt x="125069" y="210312"/>
                  <a:pt x="117093" y="213082"/>
                </a:cubicBezTo>
                <a:lnTo>
                  <a:pt x="117093" y="212139"/>
                </a:lnTo>
                <a:cubicBezTo>
                  <a:pt x="122188" y="209802"/>
                  <a:pt x="127048" y="207877"/>
                  <a:pt x="131673" y="206364"/>
                </a:cubicBezTo>
                <a:cubicBezTo>
                  <a:pt x="136297" y="204852"/>
                  <a:pt x="141157" y="203634"/>
                  <a:pt x="146252" y="202711"/>
                </a:cubicBezTo>
                <a:lnTo>
                  <a:pt x="146252" y="199883"/>
                </a:lnTo>
                <a:cubicBezTo>
                  <a:pt x="145351" y="199961"/>
                  <a:pt x="144567" y="200276"/>
                  <a:pt x="143901" y="200826"/>
                </a:cubicBezTo>
                <a:cubicBezTo>
                  <a:pt x="143234" y="201376"/>
                  <a:pt x="142451" y="201690"/>
                  <a:pt x="141549" y="201768"/>
                </a:cubicBezTo>
                <a:cubicBezTo>
                  <a:pt x="137806" y="202672"/>
                  <a:pt x="134005" y="203458"/>
                  <a:pt x="130144" y="204125"/>
                </a:cubicBezTo>
                <a:cubicBezTo>
                  <a:pt x="126284" y="204793"/>
                  <a:pt x="122247" y="205579"/>
                  <a:pt x="118034" y="206482"/>
                </a:cubicBezTo>
                <a:lnTo>
                  <a:pt x="91633" y="212139"/>
                </a:lnTo>
                <a:lnTo>
                  <a:pt x="84089" y="212139"/>
                </a:lnTo>
                <a:cubicBezTo>
                  <a:pt x="78490" y="212178"/>
                  <a:pt x="72950" y="212335"/>
                  <a:pt x="67469" y="212610"/>
                </a:cubicBezTo>
                <a:cubicBezTo>
                  <a:pt x="61988" y="212885"/>
                  <a:pt x="56212" y="213042"/>
                  <a:pt x="50142" y="213082"/>
                </a:cubicBezTo>
                <a:cubicBezTo>
                  <a:pt x="35997" y="212139"/>
                  <a:pt x="22796" y="207425"/>
                  <a:pt x="10537" y="198940"/>
                </a:cubicBezTo>
                <a:cubicBezTo>
                  <a:pt x="8160" y="196937"/>
                  <a:pt x="6785" y="194344"/>
                  <a:pt x="6411" y="191162"/>
                </a:cubicBezTo>
                <a:cubicBezTo>
                  <a:pt x="6038" y="187980"/>
                  <a:pt x="6785" y="184916"/>
                  <a:pt x="8651" y="181970"/>
                </a:cubicBezTo>
                <a:cubicBezTo>
                  <a:pt x="9594" y="183070"/>
                  <a:pt x="10537" y="184641"/>
                  <a:pt x="11480" y="186684"/>
                </a:cubicBezTo>
                <a:cubicBezTo>
                  <a:pt x="14761" y="189080"/>
                  <a:pt x="18100" y="190887"/>
                  <a:pt x="21499" y="192105"/>
                </a:cubicBezTo>
                <a:cubicBezTo>
                  <a:pt x="24898" y="193323"/>
                  <a:pt x="28473" y="193715"/>
                  <a:pt x="32225" y="193283"/>
                </a:cubicBezTo>
                <a:cubicBezTo>
                  <a:pt x="39691" y="192164"/>
                  <a:pt x="46684" y="190160"/>
                  <a:pt x="53207" y="187273"/>
                </a:cubicBezTo>
                <a:cubicBezTo>
                  <a:pt x="59729" y="184386"/>
                  <a:pt x="66251" y="181675"/>
                  <a:pt x="72773" y="179142"/>
                </a:cubicBezTo>
                <a:cubicBezTo>
                  <a:pt x="87724" y="173661"/>
                  <a:pt x="102135" y="166944"/>
                  <a:pt x="116008" y="158990"/>
                </a:cubicBezTo>
                <a:cubicBezTo>
                  <a:pt x="129880" y="151035"/>
                  <a:pt x="144038" y="143610"/>
                  <a:pt x="158480" y="136716"/>
                </a:cubicBezTo>
                <a:cubicBezTo>
                  <a:pt x="160361" y="135832"/>
                  <a:pt x="161772" y="134772"/>
                  <a:pt x="162713" y="133534"/>
                </a:cubicBezTo>
                <a:cubicBezTo>
                  <a:pt x="163654" y="132297"/>
                  <a:pt x="164124" y="130529"/>
                  <a:pt x="164124" y="128231"/>
                </a:cubicBezTo>
                <a:cubicBezTo>
                  <a:pt x="164537" y="116014"/>
                  <a:pt x="164891" y="104150"/>
                  <a:pt x="165186" y="92641"/>
                </a:cubicBezTo>
                <a:cubicBezTo>
                  <a:pt x="165481" y="81131"/>
                  <a:pt x="166071" y="69739"/>
                  <a:pt x="166956" y="58465"/>
                </a:cubicBezTo>
                <a:cubicBezTo>
                  <a:pt x="166917" y="52847"/>
                  <a:pt x="167231" y="47583"/>
                  <a:pt x="167900" y="42673"/>
                </a:cubicBezTo>
                <a:cubicBezTo>
                  <a:pt x="168569" y="37763"/>
                  <a:pt x="169828" y="32970"/>
                  <a:pt x="171676" y="28295"/>
                </a:cubicBezTo>
                <a:cubicBezTo>
                  <a:pt x="173564" y="22798"/>
                  <a:pt x="174508" y="17770"/>
                  <a:pt x="174508" y="13212"/>
                </a:cubicBezTo>
                <a:cubicBezTo>
                  <a:pt x="173997" y="11759"/>
                  <a:pt x="173132" y="10422"/>
                  <a:pt x="171912" y="9205"/>
                </a:cubicBezTo>
                <a:cubicBezTo>
                  <a:pt x="170693" y="7986"/>
                  <a:pt x="169356" y="7122"/>
                  <a:pt x="167900" y="6611"/>
                </a:cubicBezTo>
                <a:cubicBezTo>
                  <a:pt x="165033" y="5708"/>
                  <a:pt x="162050" y="5158"/>
                  <a:pt x="158952" y="4961"/>
                </a:cubicBezTo>
                <a:cubicBezTo>
                  <a:pt x="155855" y="4765"/>
                  <a:pt x="152875" y="4686"/>
                  <a:pt x="150015" y="4725"/>
                </a:cubicBezTo>
                <a:lnTo>
                  <a:pt x="134024" y="4725"/>
                </a:lnTo>
                <a:cubicBezTo>
                  <a:pt x="134945" y="4608"/>
                  <a:pt x="135925" y="4136"/>
                  <a:pt x="136964" y="3311"/>
                </a:cubicBezTo>
                <a:cubicBezTo>
                  <a:pt x="138002" y="2486"/>
                  <a:pt x="139217" y="2014"/>
                  <a:pt x="140609" y="1896"/>
                </a:cubicBezTo>
                <a:cubicBezTo>
                  <a:pt x="145742" y="993"/>
                  <a:pt x="150760" y="443"/>
                  <a:pt x="155661" y="246"/>
                </a:cubicBezTo>
                <a:cubicBezTo>
                  <a:pt x="160563" y="50"/>
                  <a:pt x="165587" y="-29"/>
                  <a:pt x="170732" y="11"/>
                </a:cubicBezTo>
                <a:close/>
              </a:path>
            </a:pathLst>
          </a:custGeom>
          <a:solidFill>
            <a:schemeClr val="accent1">
              <a:lumMod val="100000"/>
            </a:schemeClr>
          </a:solidFill>
          <a:ln>
            <a:noFill/>
          </a:ln>
          <a:effectLst>
            <a:outerShdw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7450" dirty="0">
              <a:solidFill>
                <a:schemeClr val="accent1">
                  <a:lumMod val="100000"/>
                </a:schemeClr>
              </a:solidFill>
              <a:effectLst>
                <a:outerShdw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120" name="文本框 1119">
            <a:extLst>
              <a:ext uri="{FF2B5EF4-FFF2-40B4-BE49-F238E27FC236}">
                <a16:creationId xmlns:a16="http://schemas.microsoft.com/office/drawing/2014/main" id="{9DD49959-13C6-EFC1-617C-0FFAF286FE55}"/>
              </a:ext>
            </a:extLst>
          </p:cNvPr>
          <p:cNvSpPr txBox="1"/>
          <p:nvPr>
            <p:custDataLst>
              <p:tags r:id="rId6"/>
            </p:custDataLst>
          </p:nvPr>
        </p:nvSpPr>
        <p:spPr>
          <a:xfrm>
            <a:off x="6928363" y="2123022"/>
            <a:ext cx="979771" cy="1100399"/>
          </a:xfrm>
          <a:custGeom>
            <a:avLst/>
            <a:gdLst/>
            <a:ahLst/>
            <a:cxnLst/>
            <a:rect l="l" t="t" r="r" b="b"/>
            <a:pathLst>
              <a:path w="979771" h="1100399">
                <a:moveTo>
                  <a:pt x="185658" y="645646"/>
                </a:moveTo>
                <a:lnTo>
                  <a:pt x="185658" y="649799"/>
                </a:lnTo>
                <a:lnTo>
                  <a:pt x="187706" y="651875"/>
                </a:lnTo>
                <a:lnTo>
                  <a:pt x="195914" y="648761"/>
                </a:lnTo>
                <a:lnTo>
                  <a:pt x="194873" y="648761"/>
                </a:lnTo>
                <a:cubicBezTo>
                  <a:pt x="193849" y="648306"/>
                  <a:pt x="192825" y="647917"/>
                  <a:pt x="191801" y="647593"/>
                </a:cubicBezTo>
                <a:cubicBezTo>
                  <a:pt x="190777" y="647268"/>
                  <a:pt x="189754" y="646619"/>
                  <a:pt x="188730" y="645646"/>
                </a:cubicBezTo>
                <a:close/>
                <a:moveTo>
                  <a:pt x="493951" y="541823"/>
                </a:moveTo>
                <a:cubicBezTo>
                  <a:pt x="489792" y="541694"/>
                  <a:pt x="483034" y="543511"/>
                  <a:pt x="473677" y="547274"/>
                </a:cubicBezTo>
                <a:cubicBezTo>
                  <a:pt x="464320" y="551038"/>
                  <a:pt x="458602" y="554412"/>
                  <a:pt x="456523" y="557397"/>
                </a:cubicBezTo>
                <a:cubicBezTo>
                  <a:pt x="462761" y="554347"/>
                  <a:pt x="468999" y="551622"/>
                  <a:pt x="475237" y="549221"/>
                </a:cubicBezTo>
                <a:cubicBezTo>
                  <a:pt x="481475" y="546820"/>
                  <a:pt x="487713" y="544354"/>
                  <a:pt x="493951" y="541823"/>
                </a:cubicBezTo>
                <a:close/>
                <a:moveTo>
                  <a:pt x="553076" y="514830"/>
                </a:moveTo>
                <a:cubicBezTo>
                  <a:pt x="550048" y="515890"/>
                  <a:pt x="547343" y="516884"/>
                  <a:pt x="544960" y="517815"/>
                </a:cubicBezTo>
                <a:cubicBezTo>
                  <a:pt x="542576" y="518744"/>
                  <a:pt x="540129" y="519480"/>
                  <a:pt x="537617" y="520021"/>
                </a:cubicBezTo>
                <a:cubicBezTo>
                  <a:pt x="539936" y="521362"/>
                  <a:pt x="542770" y="521275"/>
                  <a:pt x="546119" y="519761"/>
                </a:cubicBezTo>
                <a:cubicBezTo>
                  <a:pt x="549468" y="518247"/>
                  <a:pt x="551787" y="516603"/>
                  <a:pt x="553076" y="514830"/>
                </a:cubicBezTo>
                <a:close/>
                <a:moveTo>
                  <a:pt x="911767" y="415160"/>
                </a:moveTo>
                <a:cubicBezTo>
                  <a:pt x="908133" y="415463"/>
                  <a:pt x="904499" y="416155"/>
                  <a:pt x="900866" y="417236"/>
                </a:cubicBezTo>
                <a:lnTo>
                  <a:pt x="922668" y="417236"/>
                </a:lnTo>
                <a:lnTo>
                  <a:pt x="922668" y="416198"/>
                </a:lnTo>
                <a:cubicBezTo>
                  <a:pt x="919035" y="415203"/>
                  <a:pt x="915401" y="414857"/>
                  <a:pt x="911767" y="415160"/>
                </a:cubicBezTo>
                <a:close/>
                <a:moveTo>
                  <a:pt x="872834" y="412048"/>
                </a:moveTo>
                <a:cubicBezTo>
                  <a:pt x="866107" y="411638"/>
                  <a:pt x="859575" y="411941"/>
                  <a:pt x="853237" y="412956"/>
                </a:cubicBezTo>
                <a:cubicBezTo>
                  <a:pt x="846899" y="413971"/>
                  <a:pt x="840627" y="415052"/>
                  <a:pt x="834419" y="416198"/>
                </a:cubicBezTo>
                <a:cubicBezTo>
                  <a:pt x="825594" y="418231"/>
                  <a:pt x="816769" y="420394"/>
                  <a:pt x="807944" y="422687"/>
                </a:cubicBezTo>
                <a:cubicBezTo>
                  <a:pt x="799120" y="424980"/>
                  <a:pt x="790295" y="427662"/>
                  <a:pt x="781470" y="430733"/>
                </a:cubicBezTo>
                <a:cubicBezTo>
                  <a:pt x="773661" y="432334"/>
                  <a:pt x="765918" y="434324"/>
                  <a:pt x="758239" y="436703"/>
                </a:cubicBezTo>
                <a:cubicBezTo>
                  <a:pt x="750561" y="439082"/>
                  <a:pt x="743077" y="441592"/>
                  <a:pt x="735788" y="444230"/>
                </a:cubicBezTo>
                <a:cubicBezTo>
                  <a:pt x="727439" y="447366"/>
                  <a:pt x="718960" y="450438"/>
                  <a:pt x="710351" y="453444"/>
                </a:cubicBezTo>
                <a:cubicBezTo>
                  <a:pt x="701743" y="456451"/>
                  <a:pt x="693264" y="459263"/>
                  <a:pt x="684915" y="461880"/>
                </a:cubicBezTo>
                <a:cubicBezTo>
                  <a:pt x="683444" y="462507"/>
                  <a:pt x="682233" y="463329"/>
                  <a:pt x="681281" y="464346"/>
                </a:cubicBezTo>
                <a:cubicBezTo>
                  <a:pt x="680329" y="465362"/>
                  <a:pt x="679118" y="465925"/>
                  <a:pt x="677647" y="466033"/>
                </a:cubicBezTo>
                <a:cubicBezTo>
                  <a:pt x="677690" y="466509"/>
                  <a:pt x="677864" y="466855"/>
                  <a:pt x="678166" y="467071"/>
                </a:cubicBezTo>
                <a:cubicBezTo>
                  <a:pt x="678469" y="467287"/>
                  <a:pt x="678642" y="467633"/>
                  <a:pt x="678685" y="468109"/>
                </a:cubicBezTo>
                <a:cubicBezTo>
                  <a:pt x="679161" y="467612"/>
                  <a:pt x="679507" y="467309"/>
                  <a:pt x="679724" y="467201"/>
                </a:cubicBezTo>
                <a:cubicBezTo>
                  <a:pt x="679940" y="467093"/>
                  <a:pt x="680286" y="467050"/>
                  <a:pt x="680762" y="467071"/>
                </a:cubicBezTo>
                <a:cubicBezTo>
                  <a:pt x="690971" y="462745"/>
                  <a:pt x="701699" y="458938"/>
                  <a:pt x="712947" y="455651"/>
                </a:cubicBezTo>
                <a:cubicBezTo>
                  <a:pt x="733711" y="448556"/>
                  <a:pt x="754476" y="441981"/>
                  <a:pt x="775240" y="435924"/>
                </a:cubicBezTo>
                <a:cubicBezTo>
                  <a:pt x="794794" y="430560"/>
                  <a:pt x="814866" y="425715"/>
                  <a:pt x="835457" y="421389"/>
                </a:cubicBezTo>
                <a:cubicBezTo>
                  <a:pt x="843244" y="419270"/>
                  <a:pt x="851031" y="417799"/>
                  <a:pt x="858818" y="416977"/>
                </a:cubicBezTo>
                <a:cubicBezTo>
                  <a:pt x="866604" y="416155"/>
                  <a:pt x="874391" y="416242"/>
                  <a:pt x="882178" y="417236"/>
                </a:cubicBezTo>
                <a:cubicBezTo>
                  <a:pt x="883172" y="417258"/>
                  <a:pt x="884038" y="417215"/>
                  <a:pt x="884773" y="417107"/>
                </a:cubicBezTo>
                <a:cubicBezTo>
                  <a:pt x="885509" y="416998"/>
                  <a:pt x="886374" y="416696"/>
                  <a:pt x="887369" y="416198"/>
                </a:cubicBezTo>
                <a:lnTo>
                  <a:pt x="887369" y="415160"/>
                </a:lnTo>
                <a:cubicBezTo>
                  <a:pt x="884816" y="414576"/>
                  <a:pt x="882394" y="413927"/>
                  <a:pt x="880101" y="413214"/>
                </a:cubicBezTo>
                <a:cubicBezTo>
                  <a:pt x="877808" y="412501"/>
                  <a:pt x="875386" y="412113"/>
                  <a:pt x="872834" y="412048"/>
                </a:cubicBezTo>
                <a:close/>
                <a:moveTo>
                  <a:pt x="68339" y="392369"/>
                </a:moveTo>
                <a:lnTo>
                  <a:pt x="75607" y="395476"/>
                </a:lnTo>
                <a:cubicBezTo>
                  <a:pt x="79219" y="396469"/>
                  <a:pt x="82636" y="397073"/>
                  <a:pt x="85859" y="397289"/>
                </a:cubicBezTo>
                <a:cubicBezTo>
                  <a:pt x="89082" y="397504"/>
                  <a:pt x="92240" y="397591"/>
                  <a:pt x="95333" y="397548"/>
                </a:cubicBezTo>
                <a:cubicBezTo>
                  <a:pt x="104634" y="398066"/>
                  <a:pt x="113805" y="398324"/>
                  <a:pt x="122846" y="398324"/>
                </a:cubicBezTo>
                <a:cubicBezTo>
                  <a:pt x="131887" y="398324"/>
                  <a:pt x="141058" y="398066"/>
                  <a:pt x="150359" y="397548"/>
                </a:cubicBezTo>
                <a:cubicBezTo>
                  <a:pt x="150856" y="397591"/>
                  <a:pt x="151419" y="397504"/>
                  <a:pt x="152046" y="397289"/>
                </a:cubicBezTo>
                <a:cubicBezTo>
                  <a:pt x="152673" y="397073"/>
                  <a:pt x="153495" y="396469"/>
                  <a:pt x="154512" y="395476"/>
                </a:cubicBezTo>
                <a:cubicBezTo>
                  <a:pt x="153495" y="395390"/>
                  <a:pt x="152673" y="395045"/>
                  <a:pt x="152046" y="394440"/>
                </a:cubicBezTo>
                <a:cubicBezTo>
                  <a:pt x="151419" y="393836"/>
                  <a:pt x="150856" y="393491"/>
                  <a:pt x="150359" y="393405"/>
                </a:cubicBezTo>
                <a:lnTo>
                  <a:pt x="133747" y="393405"/>
                </a:lnTo>
                <a:cubicBezTo>
                  <a:pt x="114021" y="392542"/>
                  <a:pt x="94295" y="392197"/>
                  <a:pt x="74568" y="392369"/>
                </a:cubicBezTo>
                <a:close/>
                <a:moveTo>
                  <a:pt x="743315" y="323366"/>
                </a:moveTo>
                <a:cubicBezTo>
                  <a:pt x="742060" y="323973"/>
                  <a:pt x="740936" y="324839"/>
                  <a:pt x="739941" y="325965"/>
                </a:cubicBezTo>
                <a:cubicBezTo>
                  <a:pt x="737367" y="329646"/>
                  <a:pt x="734728" y="333197"/>
                  <a:pt x="732024" y="336619"/>
                </a:cubicBezTo>
                <a:cubicBezTo>
                  <a:pt x="729321" y="340040"/>
                  <a:pt x="726422" y="343072"/>
                  <a:pt x="723329" y="345713"/>
                </a:cubicBezTo>
                <a:lnTo>
                  <a:pt x="676609" y="388226"/>
                </a:lnTo>
                <a:cubicBezTo>
                  <a:pt x="674965" y="389197"/>
                  <a:pt x="673840" y="390362"/>
                  <a:pt x="673235" y="391722"/>
                </a:cubicBezTo>
                <a:cubicBezTo>
                  <a:pt x="672629" y="393081"/>
                  <a:pt x="673062" y="395023"/>
                  <a:pt x="674533" y="397548"/>
                </a:cubicBezTo>
                <a:cubicBezTo>
                  <a:pt x="695751" y="390047"/>
                  <a:pt x="717165" y="383211"/>
                  <a:pt x="738773" y="377042"/>
                </a:cubicBezTo>
                <a:cubicBezTo>
                  <a:pt x="760381" y="370873"/>
                  <a:pt x="782573" y="366659"/>
                  <a:pt x="805349" y="364400"/>
                </a:cubicBezTo>
                <a:lnTo>
                  <a:pt x="802234" y="360262"/>
                </a:lnTo>
                <a:cubicBezTo>
                  <a:pt x="796524" y="357102"/>
                  <a:pt x="790814" y="353551"/>
                  <a:pt x="785104" y="349611"/>
                </a:cubicBezTo>
                <a:cubicBezTo>
                  <a:pt x="779393" y="345670"/>
                  <a:pt x="773683" y="341599"/>
                  <a:pt x="767973" y="337398"/>
                </a:cubicBezTo>
                <a:cubicBezTo>
                  <a:pt x="764361" y="335341"/>
                  <a:pt x="760943" y="333219"/>
                  <a:pt x="757720" y="331032"/>
                </a:cubicBezTo>
                <a:cubicBezTo>
                  <a:pt x="754497" y="328845"/>
                  <a:pt x="751340" y="326463"/>
                  <a:pt x="748246" y="323886"/>
                </a:cubicBezTo>
                <a:cubicBezTo>
                  <a:pt x="746213" y="322933"/>
                  <a:pt x="744569" y="322760"/>
                  <a:pt x="743315" y="323366"/>
                </a:cubicBezTo>
                <a:close/>
                <a:moveTo>
                  <a:pt x="715023" y="159811"/>
                </a:moveTo>
                <a:cubicBezTo>
                  <a:pt x="710438" y="159768"/>
                  <a:pt x="706112" y="159854"/>
                  <a:pt x="702046" y="160071"/>
                </a:cubicBezTo>
                <a:cubicBezTo>
                  <a:pt x="697979" y="160287"/>
                  <a:pt x="693653" y="160894"/>
                  <a:pt x="689068" y="161890"/>
                </a:cubicBezTo>
                <a:cubicBezTo>
                  <a:pt x="685456" y="162820"/>
                  <a:pt x="682038" y="163557"/>
                  <a:pt x="678815" y="164098"/>
                </a:cubicBezTo>
                <a:cubicBezTo>
                  <a:pt x="675592" y="164640"/>
                  <a:pt x="672434" y="165635"/>
                  <a:pt x="669341" y="167086"/>
                </a:cubicBezTo>
                <a:cubicBezTo>
                  <a:pt x="664626" y="169121"/>
                  <a:pt x="659781" y="171286"/>
                  <a:pt x="654806" y="173582"/>
                </a:cubicBezTo>
                <a:cubicBezTo>
                  <a:pt x="649831" y="175877"/>
                  <a:pt x="644986" y="178561"/>
                  <a:pt x="640271" y="181636"/>
                </a:cubicBezTo>
                <a:lnTo>
                  <a:pt x="619507" y="193068"/>
                </a:lnTo>
                <a:cubicBezTo>
                  <a:pt x="623211" y="196687"/>
                  <a:pt x="626646" y="199957"/>
                  <a:pt x="629812" y="202878"/>
                </a:cubicBezTo>
                <a:cubicBezTo>
                  <a:pt x="632978" y="205800"/>
                  <a:pt x="636490" y="211600"/>
                  <a:pt x="640348" y="220279"/>
                </a:cubicBezTo>
                <a:cubicBezTo>
                  <a:pt x="644206" y="228959"/>
                  <a:pt x="649026" y="243746"/>
                  <a:pt x="654806" y="264640"/>
                </a:cubicBezTo>
                <a:cubicBezTo>
                  <a:pt x="655866" y="263666"/>
                  <a:pt x="656861" y="262756"/>
                  <a:pt x="657791" y="261912"/>
                </a:cubicBezTo>
                <a:cubicBezTo>
                  <a:pt x="658721" y="261068"/>
                  <a:pt x="659457" y="259898"/>
                  <a:pt x="659997" y="258404"/>
                </a:cubicBezTo>
                <a:cubicBezTo>
                  <a:pt x="662593" y="254743"/>
                  <a:pt x="665189" y="251154"/>
                  <a:pt x="667784" y="247636"/>
                </a:cubicBezTo>
                <a:cubicBezTo>
                  <a:pt x="670380" y="244118"/>
                  <a:pt x="672975" y="240808"/>
                  <a:pt x="675571" y="237706"/>
                </a:cubicBezTo>
                <a:cubicBezTo>
                  <a:pt x="678188" y="233032"/>
                  <a:pt x="681000" y="228414"/>
                  <a:pt x="684006" y="223851"/>
                </a:cubicBezTo>
                <a:cubicBezTo>
                  <a:pt x="687013" y="219287"/>
                  <a:pt x="690084" y="214916"/>
                  <a:pt x="693221" y="210736"/>
                </a:cubicBezTo>
                <a:lnTo>
                  <a:pt x="701526" y="195147"/>
                </a:lnTo>
                <a:cubicBezTo>
                  <a:pt x="704208" y="190427"/>
                  <a:pt x="707150" y="185837"/>
                  <a:pt x="710351" y="181376"/>
                </a:cubicBezTo>
                <a:cubicBezTo>
                  <a:pt x="713552" y="176916"/>
                  <a:pt x="716494" y="172845"/>
                  <a:pt x="719176" y="169165"/>
                </a:cubicBezTo>
                <a:cubicBezTo>
                  <a:pt x="720755" y="166112"/>
                  <a:pt x="721231" y="163903"/>
                  <a:pt x="720604" y="162539"/>
                </a:cubicBezTo>
                <a:cubicBezTo>
                  <a:pt x="719976" y="161175"/>
                  <a:pt x="718116" y="160266"/>
                  <a:pt x="715023" y="159811"/>
                </a:cubicBezTo>
                <a:close/>
                <a:moveTo>
                  <a:pt x="618468" y="63332"/>
                </a:moveTo>
                <a:cubicBezTo>
                  <a:pt x="615895" y="64845"/>
                  <a:pt x="613256" y="65970"/>
                  <a:pt x="610552" y="66706"/>
                </a:cubicBezTo>
                <a:cubicBezTo>
                  <a:pt x="607848" y="67441"/>
                  <a:pt x="604950" y="68047"/>
                  <a:pt x="601857" y="68522"/>
                </a:cubicBezTo>
                <a:lnTo>
                  <a:pt x="601857" y="69561"/>
                </a:lnTo>
                <a:cubicBezTo>
                  <a:pt x="605382" y="69950"/>
                  <a:pt x="608454" y="69691"/>
                  <a:pt x="611071" y="68782"/>
                </a:cubicBezTo>
                <a:cubicBezTo>
                  <a:pt x="613688" y="67874"/>
                  <a:pt x="616500" y="67095"/>
                  <a:pt x="619507" y="66446"/>
                </a:cubicBezTo>
                <a:cubicBezTo>
                  <a:pt x="619463" y="65408"/>
                  <a:pt x="619290" y="64629"/>
                  <a:pt x="618988" y="64110"/>
                </a:cubicBezTo>
                <a:cubicBezTo>
                  <a:pt x="618685" y="63591"/>
                  <a:pt x="618512" y="63332"/>
                  <a:pt x="618468" y="63332"/>
                </a:cubicBezTo>
                <a:close/>
                <a:moveTo>
                  <a:pt x="646500" y="55026"/>
                </a:moveTo>
                <a:lnTo>
                  <a:pt x="639233" y="57102"/>
                </a:lnTo>
                <a:lnTo>
                  <a:pt x="639233" y="59179"/>
                </a:lnTo>
                <a:lnTo>
                  <a:pt x="646500" y="56064"/>
                </a:lnTo>
                <a:close/>
                <a:moveTo>
                  <a:pt x="62110" y="52949"/>
                </a:moveTo>
                <a:cubicBezTo>
                  <a:pt x="63710" y="53901"/>
                  <a:pt x="65441" y="54593"/>
                  <a:pt x="67301" y="55026"/>
                </a:cubicBezTo>
                <a:cubicBezTo>
                  <a:pt x="69161" y="55458"/>
                  <a:pt x="70891" y="56150"/>
                  <a:pt x="72492" y="57102"/>
                </a:cubicBezTo>
                <a:cubicBezTo>
                  <a:pt x="74547" y="58205"/>
                  <a:pt x="76666" y="59373"/>
                  <a:pt x="78851" y="60606"/>
                </a:cubicBezTo>
                <a:cubicBezTo>
                  <a:pt x="81036" y="61839"/>
                  <a:pt x="83415" y="62747"/>
                  <a:pt x="85989" y="63332"/>
                </a:cubicBezTo>
                <a:lnTo>
                  <a:pt x="100524" y="72675"/>
                </a:lnTo>
                <a:cubicBezTo>
                  <a:pt x="108332" y="76286"/>
                  <a:pt x="116335" y="79701"/>
                  <a:pt x="124533" y="82920"/>
                </a:cubicBezTo>
                <a:cubicBezTo>
                  <a:pt x="132731" y="86139"/>
                  <a:pt x="140993" y="89293"/>
                  <a:pt x="149321" y="92382"/>
                </a:cubicBezTo>
                <a:cubicBezTo>
                  <a:pt x="162827" y="96728"/>
                  <a:pt x="176305" y="101536"/>
                  <a:pt x="189754" y="106807"/>
                </a:cubicBezTo>
                <a:lnTo>
                  <a:pt x="238599" y="124475"/>
                </a:lnTo>
                <a:cubicBezTo>
                  <a:pt x="246297" y="127182"/>
                  <a:pt x="253734" y="130083"/>
                  <a:pt x="260910" y="133179"/>
                </a:cubicBezTo>
                <a:cubicBezTo>
                  <a:pt x="268085" y="136275"/>
                  <a:pt x="275519" y="138917"/>
                  <a:pt x="283211" y="141104"/>
                </a:cubicBezTo>
                <a:lnTo>
                  <a:pt x="309141" y="152536"/>
                </a:lnTo>
                <a:cubicBezTo>
                  <a:pt x="312166" y="153424"/>
                  <a:pt x="313895" y="154246"/>
                  <a:pt x="314327" y="155004"/>
                </a:cubicBezTo>
                <a:cubicBezTo>
                  <a:pt x="314760" y="155762"/>
                  <a:pt x="314414" y="157364"/>
                  <a:pt x="313290" y="159811"/>
                </a:cubicBezTo>
                <a:lnTo>
                  <a:pt x="311216" y="162929"/>
                </a:lnTo>
                <a:cubicBezTo>
                  <a:pt x="309660" y="165938"/>
                  <a:pt x="308104" y="168753"/>
                  <a:pt x="306548" y="171373"/>
                </a:cubicBezTo>
                <a:cubicBezTo>
                  <a:pt x="304992" y="173993"/>
                  <a:pt x="303437" y="177068"/>
                  <a:pt x="301881" y="180597"/>
                </a:cubicBezTo>
                <a:cubicBezTo>
                  <a:pt x="301341" y="180640"/>
                  <a:pt x="300865" y="180813"/>
                  <a:pt x="300455" y="181116"/>
                </a:cubicBezTo>
                <a:cubicBezTo>
                  <a:pt x="300044" y="181419"/>
                  <a:pt x="299828" y="181593"/>
                  <a:pt x="299806" y="181636"/>
                </a:cubicBezTo>
                <a:cubicBezTo>
                  <a:pt x="298791" y="182199"/>
                  <a:pt x="297970" y="182892"/>
                  <a:pt x="297343" y="183715"/>
                </a:cubicBezTo>
                <a:cubicBezTo>
                  <a:pt x="296716" y="184537"/>
                  <a:pt x="296155" y="185230"/>
                  <a:pt x="295658" y="185793"/>
                </a:cubicBezTo>
                <a:cubicBezTo>
                  <a:pt x="295139" y="188889"/>
                  <a:pt x="294102" y="191271"/>
                  <a:pt x="292546" y="192938"/>
                </a:cubicBezTo>
                <a:cubicBezTo>
                  <a:pt x="290990" y="194606"/>
                  <a:pt x="288916" y="195688"/>
                  <a:pt x="286323" y="196186"/>
                </a:cubicBezTo>
                <a:cubicBezTo>
                  <a:pt x="286301" y="196164"/>
                  <a:pt x="286085" y="196208"/>
                  <a:pt x="285674" y="196316"/>
                </a:cubicBezTo>
                <a:cubicBezTo>
                  <a:pt x="285264" y="196424"/>
                  <a:pt x="284788" y="196727"/>
                  <a:pt x="284248" y="197225"/>
                </a:cubicBezTo>
                <a:cubicBezTo>
                  <a:pt x="282671" y="199802"/>
                  <a:pt x="281158" y="202184"/>
                  <a:pt x="279710" y="204370"/>
                </a:cubicBezTo>
                <a:cubicBezTo>
                  <a:pt x="278263" y="206557"/>
                  <a:pt x="277009" y="208679"/>
                  <a:pt x="275951" y="210736"/>
                </a:cubicBezTo>
                <a:cubicBezTo>
                  <a:pt x="275000" y="212815"/>
                  <a:pt x="274049" y="214373"/>
                  <a:pt x="273098" y="215413"/>
                </a:cubicBezTo>
                <a:cubicBezTo>
                  <a:pt x="272147" y="216452"/>
                  <a:pt x="270678" y="216972"/>
                  <a:pt x="268690" y="216972"/>
                </a:cubicBezTo>
                <a:cubicBezTo>
                  <a:pt x="267739" y="217058"/>
                  <a:pt x="267048" y="217405"/>
                  <a:pt x="266616" y="218011"/>
                </a:cubicBezTo>
                <a:cubicBezTo>
                  <a:pt x="266183" y="218617"/>
                  <a:pt x="265492" y="218964"/>
                  <a:pt x="264541" y="219050"/>
                </a:cubicBezTo>
                <a:cubicBezTo>
                  <a:pt x="263504" y="219159"/>
                  <a:pt x="262467" y="219462"/>
                  <a:pt x="261430" y="219960"/>
                </a:cubicBezTo>
                <a:cubicBezTo>
                  <a:pt x="260392" y="220458"/>
                  <a:pt x="259355" y="220501"/>
                  <a:pt x="258318" y="220090"/>
                </a:cubicBezTo>
                <a:cubicBezTo>
                  <a:pt x="255250" y="219635"/>
                  <a:pt x="252311" y="219245"/>
                  <a:pt x="249501" y="218921"/>
                </a:cubicBezTo>
                <a:cubicBezTo>
                  <a:pt x="246692" y="218596"/>
                  <a:pt x="243752" y="217946"/>
                  <a:pt x="240681" y="216972"/>
                </a:cubicBezTo>
                <a:cubicBezTo>
                  <a:pt x="238599" y="215889"/>
                  <a:pt x="236517" y="215456"/>
                  <a:pt x="234435" y="215673"/>
                </a:cubicBezTo>
                <a:cubicBezTo>
                  <a:pt x="232353" y="215889"/>
                  <a:pt x="230270" y="217015"/>
                  <a:pt x="228188" y="219050"/>
                </a:cubicBezTo>
                <a:lnTo>
                  <a:pt x="235476" y="223207"/>
                </a:lnTo>
                <a:lnTo>
                  <a:pt x="247946" y="229443"/>
                </a:lnTo>
                <a:cubicBezTo>
                  <a:pt x="248918" y="230028"/>
                  <a:pt x="249566" y="230677"/>
                  <a:pt x="249891" y="231392"/>
                </a:cubicBezTo>
                <a:cubicBezTo>
                  <a:pt x="250215" y="232106"/>
                  <a:pt x="250604" y="232496"/>
                  <a:pt x="251057" y="232561"/>
                </a:cubicBezTo>
                <a:cubicBezTo>
                  <a:pt x="250496" y="232626"/>
                  <a:pt x="249804" y="232756"/>
                  <a:pt x="248983" y="232951"/>
                </a:cubicBezTo>
                <a:cubicBezTo>
                  <a:pt x="248162" y="233146"/>
                  <a:pt x="247470" y="233016"/>
                  <a:pt x="246909" y="232561"/>
                </a:cubicBezTo>
                <a:lnTo>
                  <a:pt x="227147" y="223207"/>
                </a:lnTo>
                <a:cubicBezTo>
                  <a:pt x="225542" y="222190"/>
                  <a:pt x="223547" y="221367"/>
                  <a:pt x="221161" y="220739"/>
                </a:cubicBezTo>
                <a:cubicBezTo>
                  <a:pt x="218775" y="220111"/>
                  <a:pt x="216259" y="219548"/>
                  <a:pt x="213613" y="219050"/>
                </a:cubicBezTo>
                <a:cubicBezTo>
                  <a:pt x="211595" y="218488"/>
                  <a:pt x="209904" y="217794"/>
                  <a:pt x="208537" y="216972"/>
                </a:cubicBezTo>
                <a:cubicBezTo>
                  <a:pt x="207171" y="216149"/>
                  <a:pt x="205739" y="215456"/>
                  <a:pt x="204243" y="214893"/>
                </a:cubicBezTo>
                <a:cubicBezTo>
                  <a:pt x="200792" y="213291"/>
                  <a:pt x="198063" y="212598"/>
                  <a:pt x="196057" y="212815"/>
                </a:cubicBezTo>
                <a:cubicBezTo>
                  <a:pt x="194051" y="213031"/>
                  <a:pt x="191608" y="214417"/>
                  <a:pt x="188730" y="216972"/>
                </a:cubicBezTo>
                <a:cubicBezTo>
                  <a:pt x="186112" y="219570"/>
                  <a:pt x="183096" y="222168"/>
                  <a:pt x="179683" y="224767"/>
                </a:cubicBezTo>
                <a:cubicBezTo>
                  <a:pt x="176270" y="227365"/>
                  <a:pt x="172725" y="229963"/>
                  <a:pt x="169047" y="232561"/>
                </a:cubicBezTo>
                <a:cubicBezTo>
                  <a:pt x="171621" y="230439"/>
                  <a:pt x="174000" y="228187"/>
                  <a:pt x="176185" y="225806"/>
                </a:cubicBezTo>
                <a:cubicBezTo>
                  <a:pt x="178369" y="223424"/>
                  <a:pt x="180489" y="221172"/>
                  <a:pt x="182544" y="219050"/>
                </a:cubicBezTo>
                <a:lnTo>
                  <a:pt x="189754" y="210736"/>
                </a:lnTo>
                <a:cubicBezTo>
                  <a:pt x="190735" y="210238"/>
                  <a:pt x="191076" y="209675"/>
                  <a:pt x="190777" y="209047"/>
                </a:cubicBezTo>
                <a:cubicBezTo>
                  <a:pt x="190479" y="208419"/>
                  <a:pt x="189796" y="207596"/>
                  <a:pt x="188730" y="206579"/>
                </a:cubicBezTo>
                <a:cubicBezTo>
                  <a:pt x="184511" y="203006"/>
                  <a:pt x="179765" y="199758"/>
                  <a:pt x="174492" y="196836"/>
                </a:cubicBezTo>
                <a:cubicBezTo>
                  <a:pt x="169219" y="193913"/>
                  <a:pt x="163943" y="190925"/>
                  <a:pt x="158665" y="187872"/>
                </a:cubicBezTo>
                <a:cubicBezTo>
                  <a:pt x="155593" y="186313"/>
                  <a:pt x="152652" y="184494"/>
                  <a:pt x="149840" y="182415"/>
                </a:cubicBezTo>
                <a:cubicBezTo>
                  <a:pt x="147028" y="180337"/>
                  <a:pt x="144086" y="177998"/>
                  <a:pt x="141015" y="175400"/>
                </a:cubicBezTo>
                <a:cubicBezTo>
                  <a:pt x="129767" y="166328"/>
                  <a:pt x="120077" y="155892"/>
                  <a:pt x="111944" y="144092"/>
                </a:cubicBezTo>
                <a:cubicBezTo>
                  <a:pt x="103812" y="132291"/>
                  <a:pt x="96198" y="120556"/>
                  <a:pt x="89104" y="108886"/>
                </a:cubicBezTo>
                <a:cubicBezTo>
                  <a:pt x="87611" y="105210"/>
                  <a:pt x="86183" y="101263"/>
                  <a:pt x="84821" y="97044"/>
                </a:cubicBezTo>
                <a:cubicBezTo>
                  <a:pt x="83458" y="92825"/>
                  <a:pt x="81771" y="88855"/>
                  <a:pt x="79759" y="85134"/>
                </a:cubicBezTo>
                <a:cubicBezTo>
                  <a:pt x="78072" y="81565"/>
                  <a:pt x="75996" y="78061"/>
                  <a:pt x="73530" y="74622"/>
                </a:cubicBezTo>
                <a:cubicBezTo>
                  <a:pt x="71064" y="71183"/>
                  <a:pt x="68988" y="67420"/>
                  <a:pt x="67301" y="63332"/>
                </a:cubicBezTo>
                <a:lnTo>
                  <a:pt x="60033" y="55026"/>
                </a:lnTo>
                <a:cubicBezTo>
                  <a:pt x="60509" y="54939"/>
                  <a:pt x="60855" y="54593"/>
                  <a:pt x="61071" y="53987"/>
                </a:cubicBezTo>
                <a:cubicBezTo>
                  <a:pt x="61288" y="53382"/>
                  <a:pt x="61634" y="53036"/>
                  <a:pt x="62110" y="52949"/>
                </a:cubicBezTo>
                <a:close/>
                <a:moveTo>
                  <a:pt x="661165" y="48667"/>
                </a:moveTo>
                <a:cubicBezTo>
                  <a:pt x="659586" y="49250"/>
                  <a:pt x="657813" y="49640"/>
                  <a:pt x="655845" y="49834"/>
                </a:cubicBezTo>
                <a:cubicBezTo>
                  <a:pt x="655888" y="50310"/>
                  <a:pt x="656061" y="50657"/>
                  <a:pt x="656364" y="50873"/>
                </a:cubicBezTo>
                <a:cubicBezTo>
                  <a:pt x="656666" y="51089"/>
                  <a:pt x="656839" y="51435"/>
                  <a:pt x="656883" y="51911"/>
                </a:cubicBezTo>
                <a:lnTo>
                  <a:pt x="667265" y="49834"/>
                </a:lnTo>
                <a:cubicBezTo>
                  <a:pt x="664778" y="48472"/>
                  <a:pt x="662744" y="48082"/>
                  <a:pt x="661165" y="48667"/>
                </a:cubicBezTo>
                <a:close/>
                <a:moveTo>
                  <a:pt x="717100" y="0"/>
                </a:moveTo>
                <a:cubicBezTo>
                  <a:pt x="720214" y="173"/>
                  <a:pt x="723329" y="865"/>
                  <a:pt x="726444" y="2076"/>
                </a:cubicBezTo>
                <a:lnTo>
                  <a:pt x="726444" y="7267"/>
                </a:lnTo>
                <a:cubicBezTo>
                  <a:pt x="724432" y="10447"/>
                  <a:pt x="722486" y="13691"/>
                  <a:pt x="720604" y="17001"/>
                </a:cubicBezTo>
                <a:cubicBezTo>
                  <a:pt x="718722" y="20310"/>
                  <a:pt x="716516" y="23295"/>
                  <a:pt x="713985" y="25955"/>
                </a:cubicBezTo>
                <a:cubicBezTo>
                  <a:pt x="712817" y="27491"/>
                  <a:pt x="711260" y="29092"/>
                  <a:pt x="709313" y="30757"/>
                </a:cubicBezTo>
                <a:cubicBezTo>
                  <a:pt x="707366" y="32423"/>
                  <a:pt x="705809" y="34283"/>
                  <a:pt x="704641" y="36338"/>
                </a:cubicBezTo>
                <a:cubicBezTo>
                  <a:pt x="703127" y="38522"/>
                  <a:pt x="701224" y="40642"/>
                  <a:pt x="698931" y="42697"/>
                </a:cubicBezTo>
                <a:cubicBezTo>
                  <a:pt x="696638" y="44751"/>
                  <a:pt x="693696" y="46093"/>
                  <a:pt x="690106" y="46720"/>
                </a:cubicBezTo>
                <a:cubicBezTo>
                  <a:pt x="689587" y="46785"/>
                  <a:pt x="689068" y="47174"/>
                  <a:pt x="688549" y="47888"/>
                </a:cubicBezTo>
                <a:cubicBezTo>
                  <a:pt x="688029" y="48602"/>
                  <a:pt x="687510" y="49250"/>
                  <a:pt x="686991" y="49834"/>
                </a:cubicBezTo>
                <a:cubicBezTo>
                  <a:pt x="685953" y="49791"/>
                  <a:pt x="684915" y="49618"/>
                  <a:pt x="683877" y="49315"/>
                </a:cubicBezTo>
                <a:cubicBezTo>
                  <a:pt x="682838" y="49012"/>
                  <a:pt x="681800" y="48839"/>
                  <a:pt x="680762" y="48796"/>
                </a:cubicBezTo>
                <a:cubicBezTo>
                  <a:pt x="680719" y="48839"/>
                  <a:pt x="680286" y="49012"/>
                  <a:pt x="679464" y="49315"/>
                </a:cubicBezTo>
                <a:cubicBezTo>
                  <a:pt x="678642" y="49618"/>
                  <a:pt x="677690" y="49791"/>
                  <a:pt x="676609" y="49834"/>
                </a:cubicBezTo>
                <a:lnTo>
                  <a:pt x="676609" y="50873"/>
                </a:lnTo>
                <a:cubicBezTo>
                  <a:pt x="679724" y="50700"/>
                  <a:pt x="682838" y="51046"/>
                  <a:pt x="685953" y="51911"/>
                </a:cubicBezTo>
                <a:lnTo>
                  <a:pt x="685953" y="52949"/>
                </a:lnTo>
                <a:cubicBezTo>
                  <a:pt x="684958" y="53036"/>
                  <a:pt x="684093" y="53382"/>
                  <a:pt x="683357" y="53987"/>
                </a:cubicBezTo>
                <a:cubicBezTo>
                  <a:pt x="682622" y="54593"/>
                  <a:pt x="681757" y="54939"/>
                  <a:pt x="680762" y="55026"/>
                </a:cubicBezTo>
                <a:cubicBezTo>
                  <a:pt x="672499" y="53641"/>
                  <a:pt x="664626" y="53814"/>
                  <a:pt x="657142" y="55545"/>
                </a:cubicBezTo>
                <a:cubicBezTo>
                  <a:pt x="649658" y="57275"/>
                  <a:pt x="642304" y="59524"/>
                  <a:pt x="635080" y="62293"/>
                </a:cubicBezTo>
                <a:cubicBezTo>
                  <a:pt x="621410" y="67484"/>
                  <a:pt x="608259" y="71637"/>
                  <a:pt x="595628" y="74752"/>
                </a:cubicBezTo>
                <a:cubicBezTo>
                  <a:pt x="592015" y="76287"/>
                  <a:pt x="588598" y="77628"/>
                  <a:pt x="585375" y="78773"/>
                </a:cubicBezTo>
                <a:cubicBezTo>
                  <a:pt x="582152" y="79919"/>
                  <a:pt x="578994" y="80999"/>
                  <a:pt x="575901" y="82014"/>
                </a:cubicBezTo>
                <a:lnTo>
                  <a:pt x="571748" y="82014"/>
                </a:lnTo>
                <a:lnTo>
                  <a:pt x="570710" y="80977"/>
                </a:lnTo>
                <a:cubicBezTo>
                  <a:pt x="574820" y="79919"/>
                  <a:pt x="578800" y="78665"/>
                  <a:pt x="582650" y="77216"/>
                </a:cubicBezTo>
                <a:cubicBezTo>
                  <a:pt x="586500" y="75768"/>
                  <a:pt x="590480" y="74255"/>
                  <a:pt x="594589" y="72675"/>
                </a:cubicBezTo>
                <a:lnTo>
                  <a:pt x="590436" y="72675"/>
                </a:lnTo>
                <a:cubicBezTo>
                  <a:pt x="588360" y="72502"/>
                  <a:pt x="586283" y="72848"/>
                  <a:pt x="584207" y="73714"/>
                </a:cubicBezTo>
                <a:cubicBezTo>
                  <a:pt x="580011" y="75747"/>
                  <a:pt x="575685" y="77390"/>
                  <a:pt x="571229" y="78643"/>
                </a:cubicBezTo>
                <a:cubicBezTo>
                  <a:pt x="566773" y="79897"/>
                  <a:pt x="562448" y="81020"/>
                  <a:pt x="558251" y="82014"/>
                </a:cubicBezTo>
                <a:cubicBezTo>
                  <a:pt x="554655" y="82575"/>
                  <a:pt x="551256" y="83266"/>
                  <a:pt x="548054" y="84087"/>
                </a:cubicBezTo>
                <a:cubicBezTo>
                  <a:pt x="544853" y="84908"/>
                  <a:pt x="541717" y="85599"/>
                  <a:pt x="538647" y="86161"/>
                </a:cubicBezTo>
                <a:cubicBezTo>
                  <a:pt x="529471" y="87370"/>
                  <a:pt x="520810" y="89098"/>
                  <a:pt x="512665" y="91345"/>
                </a:cubicBezTo>
                <a:cubicBezTo>
                  <a:pt x="511062" y="91475"/>
                  <a:pt x="509589" y="92252"/>
                  <a:pt x="508246" y="93678"/>
                </a:cubicBezTo>
                <a:cubicBezTo>
                  <a:pt x="506903" y="95103"/>
                  <a:pt x="505950" y="96399"/>
                  <a:pt x="505387" y="97566"/>
                </a:cubicBezTo>
                <a:cubicBezTo>
                  <a:pt x="504391" y="100611"/>
                  <a:pt x="503784" y="103592"/>
                  <a:pt x="503568" y="106508"/>
                </a:cubicBezTo>
                <a:cubicBezTo>
                  <a:pt x="503351" y="109424"/>
                  <a:pt x="503264" y="112664"/>
                  <a:pt x="503308" y="116228"/>
                </a:cubicBezTo>
                <a:cubicBezTo>
                  <a:pt x="503308" y="123659"/>
                  <a:pt x="504347" y="131607"/>
                  <a:pt x="506427" y="140074"/>
                </a:cubicBezTo>
                <a:cubicBezTo>
                  <a:pt x="507488" y="145280"/>
                  <a:pt x="508744" y="150680"/>
                  <a:pt x="510195" y="156275"/>
                </a:cubicBezTo>
                <a:cubicBezTo>
                  <a:pt x="511647" y="161870"/>
                  <a:pt x="513163" y="167530"/>
                  <a:pt x="514744" y="173255"/>
                </a:cubicBezTo>
                <a:cubicBezTo>
                  <a:pt x="515827" y="177287"/>
                  <a:pt x="517040" y="180929"/>
                  <a:pt x="518383" y="184180"/>
                </a:cubicBezTo>
                <a:cubicBezTo>
                  <a:pt x="519726" y="187431"/>
                  <a:pt x="520939" y="191073"/>
                  <a:pt x="522022" y="195105"/>
                </a:cubicBezTo>
                <a:lnTo>
                  <a:pt x="527220" y="215913"/>
                </a:lnTo>
                <a:cubicBezTo>
                  <a:pt x="527761" y="216932"/>
                  <a:pt x="528238" y="218016"/>
                  <a:pt x="528650" y="219164"/>
                </a:cubicBezTo>
                <a:cubicBezTo>
                  <a:pt x="529061" y="220313"/>
                  <a:pt x="529278" y="221657"/>
                  <a:pt x="529299" y="223196"/>
                </a:cubicBezTo>
                <a:cubicBezTo>
                  <a:pt x="530296" y="227378"/>
                  <a:pt x="531162" y="231479"/>
                  <a:pt x="531898" y="235500"/>
                </a:cubicBezTo>
                <a:cubicBezTo>
                  <a:pt x="532635" y="239522"/>
                  <a:pt x="533501" y="243345"/>
                  <a:pt x="534498" y="246971"/>
                </a:cubicBezTo>
                <a:cubicBezTo>
                  <a:pt x="534476" y="247036"/>
                  <a:pt x="534519" y="247425"/>
                  <a:pt x="534628" y="248140"/>
                </a:cubicBezTo>
                <a:cubicBezTo>
                  <a:pt x="534736" y="248854"/>
                  <a:pt x="535039" y="249504"/>
                  <a:pt x="535537" y="250089"/>
                </a:cubicBezTo>
                <a:cubicBezTo>
                  <a:pt x="536555" y="249656"/>
                  <a:pt x="537377" y="249223"/>
                  <a:pt x="538004" y="248790"/>
                </a:cubicBezTo>
                <a:cubicBezTo>
                  <a:pt x="538632" y="248356"/>
                  <a:pt x="539193" y="247404"/>
                  <a:pt x="539688" y="245931"/>
                </a:cubicBezTo>
                <a:cubicBezTo>
                  <a:pt x="544291" y="242804"/>
                  <a:pt x="548766" y="239284"/>
                  <a:pt x="553114" y="235370"/>
                </a:cubicBezTo>
                <a:cubicBezTo>
                  <a:pt x="557462" y="231457"/>
                  <a:pt x="561943" y="227399"/>
                  <a:pt x="566557" y="223196"/>
                </a:cubicBezTo>
                <a:cubicBezTo>
                  <a:pt x="569650" y="221657"/>
                  <a:pt x="572029" y="219793"/>
                  <a:pt x="573695" y="217604"/>
                </a:cubicBezTo>
                <a:cubicBezTo>
                  <a:pt x="575361" y="215415"/>
                  <a:pt x="576442" y="212770"/>
                  <a:pt x="576939" y="209670"/>
                </a:cubicBezTo>
                <a:cubicBezTo>
                  <a:pt x="577588" y="208131"/>
                  <a:pt x="577848" y="206788"/>
                  <a:pt x="577718" y="205639"/>
                </a:cubicBezTo>
                <a:cubicBezTo>
                  <a:pt x="577588" y="204490"/>
                  <a:pt x="576291" y="203406"/>
                  <a:pt x="573825" y="202387"/>
                </a:cubicBezTo>
                <a:cubicBezTo>
                  <a:pt x="572765" y="201369"/>
                  <a:pt x="572289" y="200545"/>
                  <a:pt x="572397" y="199916"/>
                </a:cubicBezTo>
                <a:cubicBezTo>
                  <a:pt x="572505" y="199288"/>
                  <a:pt x="573327" y="198724"/>
                  <a:pt x="574863" y="198226"/>
                </a:cubicBezTo>
                <a:cubicBezTo>
                  <a:pt x="575901" y="197684"/>
                  <a:pt x="576939" y="197207"/>
                  <a:pt x="577978" y="196795"/>
                </a:cubicBezTo>
                <a:cubicBezTo>
                  <a:pt x="579016" y="196383"/>
                  <a:pt x="580054" y="196167"/>
                  <a:pt x="581092" y="196145"/>
                </a:cubicBezTo>
                <a:cubicBezTo>
                  <a:pt x="583753" y="196188"/>
                  <a:pt x="586738" y="196362"/>
                  <a:pt x="590047" y="196665"/>
                </a:cubicBezTo>
                <a:cubicBezTo>
                  <a:pt x="593356" y="196969"/>
                  <a:pt x="596601" y="197142"/>
                  <a:pt x="599780" y="197185"/>
                </a:cubicBezTo>
                <a:cubicBezTo>
                  <a:pt x="600905" y="197185"/>
                  <a:pt x="602289" y="196925"/>
                  <a:pt x="603933" y="196405"/>
                </a:cubicBezTo>
                <a:cubicBezTo>
                  <a:pt x="605577" y="195885"/>
                  <a:pt x="606961" y="195105"/>
                  <a:pt x="608086" y="194064"/>
                </a:cubicBezTo>
                <a:cubicBezTo>
                  <a:pt x="614272" y="190466"/>
                  <a:pt x="620069" y="186998"/>
                  <a:pt x="625476" y="183660"/>
                </a:cubicBezTo>
                <a:cubicBezTo>
                  <a:pt x="630884" y="180322"/>
                  <a:pt x="636162" y="176854"/>
                  <a:pt x="641309" y="173255"/>
                </a:cubicBezTo>
                <a:cubicBezTo>
                  <a:pt x="648058" y="169668"/>
                  <a:pt x="654806" y="166730"/>
                  <a:pt x="661555" y="164440"/>
                </a:cubicBezTo>
                <a:cubicBezTo>
                  <a:pt x="668303" y="162150"/>
                  <a:pt x="675052" y="160249"/>
                  <a:pt x="681800" y="158737"/>
                </a:cubicBezTo>
                <a:cubicBezTo>
                  <a:pt x="686905" y="157182"/>
                  <a:pt x="691750" y="155886"/>
                  <a:pt x="696335" y="154849"/>
                </a:cubicBezTo>
                <a:cubicBezTo>
                  <a:pt x="700921" y="153812"/>
                  <a:pt x="705766" y="153034"/>
                  <a:pt x="710870" y="152516"/>
                </a:cubicBezTo>
                <a:cubicBezTo>
                  <a:pt x="713985" y="152559"/>
                  <a:pt x="717100" y="152732"/>
                  <a:pt x="720214" y="153034"/>
                </a:cubicBezTo>
                <a:cubicBezTo>
                  <a:pt x="723329" y="153337"/>
                  <a:pt x="726444" y="153510"/>
                  <a:pt x="729558" y="153553"/>
                </a:cubicBezTo>
                <a:cubicBezTo>
                  <a:pt x="732630" y="154050"/>
                  <a:pt x="735572" y="154352"/>
                  <a:pt x="738383" y="154460"/>
                </a:cubicBezTo>
                <a:cubicBezTo>
                  <a:pt x="741195" y="154568"/>
                  <a:pt x="744137" y="154611"/>
                  <a:pt x="747208" y="154590"/>
                </a:cubicBezTo>
                <a:cubicBezTo>
                  <a:pt x="753438" y="156577"/>
                  <a:pt x="759407" y="158823"/>
                  <a:pt x="765118" y="161329"/>
                </a:cubicBezTo>
                <a:cubicBezTo>
                  <a:pt x="770828" y="163834"/>
                  <a:pt x="776279" y="167118"/>
                  <a:pt x="781470" y="171178"/>
                </a:cubicBezTo>
                <a:cubicBezTo>
                  <a:pt x="784541" y="172694"/>
                  <a:pt x="787223" y="174600"/>
                  <a:pt x="789516" y="176897"/>
                </a:cubicBezTo>
                <a:cubicBezTo>
                  <a:pt x="791809" y="179195"/>
                  <a:pt x="793972" y="182142"/>
                  <a:pt x="796005" y="185741"/>
                </a:cubicBezTo>
                <a:cubicBezTo>
                  <a:pt x="800720" y="192547"/>
                  <a:pt x="803748" y="199743"/>
                  <a:pt x="805089" y="207329"/>
                </a:cubicBezTo>
                <a:cubicBezTo>
                  <a:pt x="806430" y="214916"/>
                  <a:pt x="805825" y="222632"/>
                  <a:pt x="803272" y="230479"/>
                </a:cubicBezTo>
                <a:cubicBezTo>
                  <a:pt x="801196" y="236703"/>
                  <a:pt x="798600" y="242816"/>
                  <a:pt x="795486" y="248816"/>
                </a:cubicBezTo>
                <a:cubicBezTo>
                  <a:pt x="792371" y="254817"/>
                  <a:pt x="788737" y="260438"/>
                  <a:pt x="784584" y="265680"/>
                </a:cubicBezTo>
                <a:cubicBezTo>
                  <a:pt x="780410" y="272371"/>
                  <a:pt x="776041" y="278997"/>
                  <a:pt x="771477" y="285558"/>
                </a:cubicBezTo>
                <a:cubicBezTo>
                  <a:pt x="766913" y="292119"/>
                  <a:pt x="762284" y="299005"/>
                  <a:pt x="757591" y="306216"/>
                </a:cubicBezTo>
                <a:lnTo>
                  <a:pt x="748246" y="317650"/>
                </a:lnTo>
                <a:cubicBezTo>
                  <a:pt x="747187" y="318668"/>
                  <a:pt x="746711" y="319490"/>
                  <a:pt x="746819" y="320118"/>
                </a:cubicBezTo>
                <a:cubicBezTo>
                  <a:pt x="746927" y="320746"/>
                  <a:pt x="747749" y="321309"/>
                  <a:pt x="749285" y="321807"/>
                </a:cubicBezTo>
                <a:lnTo>
                  <a:pt x="793928" y="342595"/>
                </a:lnTo>
                <a:cubicBezTo>
                  <a:pt x="799163" y="344609"/>
                  <a:pt x="804527" y="346558"/>
                  <a:pt x="810021" y="348442"/>
                </a:cubicBezTo>
                <a:cubicBezTo>
                  <a:pt x="815515" y="350326"/>
                  <a:pt x="820879" y="352535"/>
                  <a:pt x="826113" y="355068"/>
                </a:cubicBezTo>
                <a:cubicBezTo>
                  <a:pt x="826654" y="355566"/>
                  <a:pt x="827390" y="355869"/>
                  <a:pt x="828320" y="355977"/>
                </a:cubicBezTo>
                <a:cubicBezTo>
                  <a:pt x="829250" y="356086"/>
                  <a:pt x="830245" y="356129"/>
                  <a:pt x="831305" y="356107"/>
                </a:cubicBezTo>
                <a:cubicBezTo>
                  <a:pt x="833857" y="356735"/>
                  <a:pt x="836279" y="357557"/>
                  <a:pt x="838572" y="358574"/>
                </a:cubicBezTo>
                <a:cubicBezTo>
                  <a:pt x="840865" y="359591"/>
                  <a:pt x="843287" y="360153"/>
                  <a:pt x="845840" y="360262"/>
                </a:cubicBezTo>
                <a:lnTo>
                  <a:pt x="863490" y="360262"/>
                </a:lnTo>
                <a:cubicBezTo>
                  <a:pt x="867815" y="360434"/>
                  <a:pt x="871622" y="360089"/>
                  <a:pt x="874910" y="359225"/>
                </a:cubicBezTo>
                <a:cubicBezTo>
                  <a:pt x="875927" y="359787"/>
                  <a:pt x="876748" y="360218"/>
                  <a:pt x="877376" y="360521"/>
                </a:cubicBezTo>
                <a:cubicBezTo>
                  <a:pt x="878003" y="360823"/>
                  <a:pt x="878565" y="360736"/>
                  <a:pt x="879063" y="360262"/>
                </a:cubicBezTo>
                <a:cubicBezTo>
                  <a:pt x="885292" y="360089"/>
                  <a:pt x="891522" y="359398"/>
                  <a:pt x="897751" y="358186"/>
                </a:cubicBezTo>
                <a:cubicBezTo>
                  <a:pt x="895718" y="357667"/>
                  <a:pt x="893814" y="357407"/>
                  <a:pt x="892041" y="357407"/>
                </a:cubicBezTo>
                <a:cubicBezTo>
                  <a:pt x="890267" y="357407"/>
                  <a:pt x="888364" y="357667"/>
                  <a:pt x="886330" y="358186"/>
                </a:cubicBezTo>
                <a:cubicBezTo>
                  <a:pt x="884232" y="358229"/>
                  <a:pt x="882199" y="358403"/>
                  <a:pt x="880231" y="358706"/>
                </a:cubicBezTo>
                <a:cubicBezTo>
                  <a:pt x="878263" y="359009"/>
                  <a:pt x="876489" y="359182"/>
                  <a:pt x="874910" y="359225"/>
                </a:cubicBezTo>
                <a:lnTo>
                  <a:pt x="886330" y="356107"/>
                </a:lnTo>
                <a:cubicBezTo>
                  <a:pt x="890916" y="356021"/>
                  <a:pt x="895242" y="355674"/>
                  <a:pt x="899308" y="355068"/>
                </a:cubicBezTo>
                <a:cubicBezTo>
                  <a:pt x="903375" y="354462"/>
                  <a:pt x="907701" y="354115"/>
                  <a:pt x="912286" y="354028"/>
                </a:cubicBezTo>
                <a:cubicBezTo>
                  <a:pt x="916439" y="354115"/>
                  <a:pt x="920592" y="354462"/>
                  <a:pt x="924745" y="355068"/>
                </a:cubicBezTo>
                <a:cubicBezTo>
                  <a:pt x="928898" y="355674"/>
                  <a:pt x="933051" y="356021"/>
                  <a:pt x="937203" y="356107"/>
                </a:cubicBezTo>
                <a:cubicBezTo>
                  <a:pt x="940859" y="356605"/>
                  <a:pt x="944449" y="356908"/>
                  <a:pt x="947975" y="357017"/>
                </a:cubicBezTo>
                <a:cubicBezTo>
                  <a:pt x="951501" y="357125"/>
                  <a:pt x="954832" y="357169"/>
                  <a:pt x="957968" y="357147"/>
                </a:cubicBezTo>
                <a:cubicBezTo>
                  <a:pt x="961645" y="357664"/>
                  <a:pt x="965192" y="358442"/>
                  <a:pt x="968610" y="359481"/>
                </a:cubicBezTo>
                <a:cubicBezTo>
                  <a:pt x="972027" y="360520"/>
                  <a:pt x="975055" y="361819"/>
                  <a:pt x="977694" y="363378"/>
                </a:cubicBezTo>
                <a:cubicBezTo>
                  <a:pt x="978906" y="364400"/>
                  <a:pt x="979598" y="365422"/>
                  <a:pt x="979771" y="366445"/>
                </a:cubicBezTo>
                <a:cubicBezTo>
                  <a:pt x="978213" y="370450"/>
                  <a:pt x="976396" y="374017"/>
                  <a:pt x="974320" y="377145"/>
                </a:cubicBezTo>
                <a:cubicBezTo>
                  <a:pt x="972244" y="380273"/>
                  <a:pt x="969908" y="383601"/>
                  <a:pt x="967312" y="387128"/>
                </a:cubicBezTo>
                <a:cubicBezTo>
                  <a:pt x="965733" y="389139"/>
                  <a:pt x="963959" y="391086"/>
                  <a:pt x="961991" y="392968"/>
                </a:cubicBezTo>
                <a:cubicBezTo>
                  <a:pt x="960023" y="394850"/>
                  <a:pt x="957990" y="397056"/>
                  <a:pt x="955892" y="399586"/>
                </a:cubicBezTo>
                <a:cubicBezTo>
                  <a:pt x="953815" y="401836"/>
                  <a:pt x="951739" y="405643"/>
                  <a:pt x="949662" y="411007"/>
                </a:cubicBezTo>
                <a:cubicBezTo>
                  <a:pt x="948797" y="411184"/>
                  <a:pt x="947413" y="411876"/>
                  <a:pt x="945509" y="413083"/>
                </a:cubicBezTo>
                <a:cubicBezTo>
                  <a:pt x="943000" y="414295"/>
                  <a:pt x="940491" y="415506"/>
                  <a:pt x="937982" y="416717"/>
                </a:cubicBezTo>
                <a:cubicBezTo>
                  <a:pt x="935473" y="417929"/>
                  <a:pt x="932445" y="418102"/>
                  <a:pt x="928898" y="417236"/>
                </a:cubicBezTo>
                <a:cubicBezTo>
                  <a:pt x="928379" y="417193"/>
                  <a:pt x="927859" y="417280"/>
                  <a:pt x="927340" y="417496"/>
                </a:cubicBezTo>
                <a:cubicBezTo>
                  <a:pt x="926821" y="417712"/>
                  <a:pt x="926302" y="418318"/>
                  <a:pt x="925783" y="419313"/>
                </a:cubicBezTo>
                <a:cubicBezTo>
                  <a:pt x="926302" y="419356"/>
                  <a:pt x="926821" y="419529"/>
                  <a:pt x="927340" y="419832"/>
                </a:cubicBezTo>
                <a:cubicBezTo>
                  <a:pt x="927859" y="420135"/>
                  <a:pt x="928379" y="420308"/>
                  <a:pt x="928898" y="420351"/>
                </a:cubicBezTo>
                <a:cubicBezTo>
                  <a:pt x="929438" y="420913"/>
                  <a:pt x="929914" y="421606"/>
                  <a:pt x="930325" y="422428"/>
                </a:cubicBezTo>
                <a:cubicBezTo>
                  <a:pt x="930736" y="423249"/>
                  <a:pt x="930952" y="423942"/>
                  <a:pt x="930974" y="424504"/>
                </a:cubicBezTo>
                <a:cubicBezTo>
                  <a:pt x="930866" y="424591"/>
                  <a:pt x="930304" y="424936"/>
                  <a:pt x="929287" y="425542"/>
                </a:cubicBezTo>
                <a:cubicBezTo>
                  <a:pt x="928270" y="426148"/>
                  <a:pt x="927448" y="426494"/>
                  <a:pt x="926821" y="426581"/>
                </a:cubicBezTo>
                <a:cubicBezTo>
                  <a:pt x="924701" y="426602"/>
                  <a:pt x="922452" y="426559"/>
                  <a:pt x="920073" y="426451"/>
                </a:cubicBezTo>
                <a:cubicBezTo>
                  <a:pt x="917693" y="426343"/>
                  <a:pt x="915444" y="426040"/>
                  <a:pt x="913324" y="425542"/>
                </a:cubicBezTo>
                <a:cubicBezTo>
                  <a:pt x="905494" y="423509"/>
                  <a:pt x="897275" y="422125"/>
                  <a:pt x="888666" y="421389"/>
                </a:cubicBezTo>
                <a:cubicBezTo>
                  <a:pt x="880058" y="420654"/>
                  <a:pt x="871320" y="420308"/>
                  <a:pt x="862451" y="420351"/>
                </a:cubicBezTo>
                <a:cubicBezTo>
                  <a:pt x="853107" y="421346"/>
                  <a:pt x="843763" y="422730"/>
                  <a:pt x="834419" y="424504"/>
                </a:cubicBezTo>
                <a:cubicBezTo>
                  <a:pt x="825075" y="426278"/>
                  <a:pt x="815731" y="428700"/>
                  <a:pt x="806387" y="431772"/>
                </a:cubicBezTo>
                <a:cubicBezTo>
                  <a:pt x="802148" y="432745"/>
                  <a:pt x="797649" y="433653"/>
                  <a:pt x="792890" y="434497"/>
                </a:cubicBezTo>
                <a:cubicBezTo>
                  <a:pt x="788132" y="435341"/>
                  <a:pt x="783633" y="436508"/>
                  <a:pt x="779393" y="438001"/>
                </a:cubicBezTo>
                <a:cubicBezTo>
                  <a:pt x="772147" y="440532"/>
                  <a:pt x="765096" y="442738"/>
                  <a:pt x="758239" y="444619"/>
                </a:cubicBezTo>
                <a:cubicBezTo>
                  <a:pt x="751383" y="446501"/>
                  <a:pt x="744591" y="448448"/>
                  <a:pt x="737864" y="450460"/>
                </a:cubicBezTo>
                <a:lnTo>
                  <a:pt x="688029" y="468109"/>
                </a:lnTo>
                <a:lnTo>
                  <a:pt x="680762" y="470186"/>
                </a:lnTo>
                <a:cubicBezTo>
                  <a:pt x="679724" y="470748"/>
                  <a:pt x="678945" y="471440"/>
                  <a:pt x="678426" y="472262"/>
                </a:cubicBezTo>
                <a:cubicBezTo>
                  <a:pt x="677907" y="473084"/>
                  <a:pt x="677647" y="473777"/>
                  <a:pt x="677647" y="474339"/>
                </a:cubicBezTo>
                <a:cubicBezTo>
                  <a:pt x="677690" y="482126"/>
                  <a:pt x="677864" y="489652"/>
                  <a:pt x="678166" y="496920"/>
                </a:cubicBezTo>
                <a:cubicBezTo>
                  <a:pt x="678469" y="504188"/>
                  <a:pt x="678642" y="511196"/>
                  <a:pt x="678685" y="517944"/>
                </a:cubicBezTo>
                <a:cubicBezTo>
                  <a:pt x="678642" y="521470"/>
                  <a:pt x="678469" y="524541"/>
                  <a:pt x="678166" y="527158"/>
                </a:cubicBezTo>
                <a:cubicBezTo>
                  <a:pt x="677864" y="529776"/>
                  <a:pt x="677690" y="532588"/>
                  <a:pt x="677647" y="535594"/>
                </a:cubicBezTo>
                <a:cubicBezTo>
                  <a:pt x="678859" y="552206"/>
                  <a:pt x="679551" y="568817"/>
                  <a:pt x="679724" y="585429"/>
                </a:cubicBezTo>
                <a:lnTo>
                  <a:pt x="679724" y="687175"/>
                </a:lnTo>
                <a:cubicBezTo>
                  <a:pt x="679702" y="694918"/>
                  <a:pt x="679486" y="702532"/>
                  <a:pt x="679075" y="710016"/>
                </a:cubicBezTo>
                <a:cubicBezTo>
                  <a:pt x="678664" y="717500"/>
                  <a:pt x="678188" y="725113"/>
                  <a:pt x="677647" y="732857"/>
                </a:cubicBezTo>
                <a:cubicBezTo>
                  <a:pt x="677063" y="740687"/>
                  <a:pt x="676155" y="748646"/>
                  <a:pt x="674922" y="756736"/>
                </a:cubicBezTo>
                <a:cubicBezTo>
                  <a:pt x="673689" y="764825"/>
                  <a:pt x="672521" y="772785"/>
                  <a:pt x="671418" y="780615"/>
                </a:cubicBezTo>
                <a:lnTo>
                  <a:pt x="668303" y="810724"/>
                </a:lnTo>
                <a:cubicBezTo>
                  <a:pt x="667308" y="817494"/>
                  <a:pt x="666443" y="824458"/>
                  <a:pt x="665708" y="831618"/>
                </a:cubicBezTo>
                <a:cubicBezTo>
                  <a:pt x="664972" y="838777"/>
                  <a:pt x="664107" y="846002"/>
                  <a:pt x="663112" y="853291"/>
                </a:cubicBezTo>
                <a:cubicBezTo>
                  <a:pt x="662117" y="859996"/>
                  <a:pt x="660992" y="866572"/>
                  <a:pt x="659738" y="873017"/>
                </a:cubicBezTo>
                <a:cubicBezTo>
                  <a:pt x="658483" y="879463"/>
                  <a:pt x="656839" y="886038"/>
                  <a:pt x="654806" y="892743"/>
                </a:cubicBezTo>
                <a:cubicBezTo>
                  <a:pt x="653725" y="898973"/>
                  <a:pt x="652254" y="905202"/>
                  <a:pt x="650394" y="911431"/>
                </a:cubicBezTo>
                <a:cubicBezTo>
                  <a:pt x="648534" y="917661"/>
                  <a:pt x="646544" y="923890"/>
                  <a:pt x="644424" y="930120"/>
                </a:cubicBezTo>
                <a:cubicBezTo>
                  <a:pt x="643451" y="935267"/>
                  <a:pt x="642542" y="940285"/>
                  <a:pt x="641699" y="945174"/>
                </a:cubicBezTo>
                <a:cubicBezTo>
                  <a:pt x="640855" y="950062"/>
                  <a:pt x="639687" y="955080"/>
                  <a:pt x="638195" y="960228"/>
                </a:cubicBezTo>
                <a:cubicBezTo>
                  <a:pt x="636681" y="965441"/>
                  <a:pt x="635296" y="970589"/>
                  <a:pt x="634042" y="975672"/>
                </a:cubicBezTo>
                <a:cubicBezTo>
                  <a:pt x="632787" y="980755"/>
                  <a:pt x="631403" y="985643"/>
                  <a:pt x="629889" y="990337"/>
                </a:cubicBezTo>
                <a:lnTo>
                  <a:pt x="626774" y="1002795"/>
                </a:lnTo>
                <a:cubicBezTo>
                  <a:pt x="625714" y="1008549"/>
                  <a:pt x="624719" y="1014432"/>
                  <a:pt x="623789" y="1020445"/>
                </a:cubicBezTo>
                <a:cubicBezTo>
                  <a:pt x="622859" y="1026458"/>
                  <a:pt x="622124" y="1032342"/>
                  <a:pt x="621583" y="1038095"/>
                </a:cubicBezTo>
                <a:lnTo>
                  <a:pt x="618468" y="1056783"/>
                </a:lnTo>
                <a:cubicBezTo>
                  <a:pt x="617257" y="1067338"/>
                  <a:pt x="615527" y="1077374"/>
                  <a:pt x="613277" y="1086891"/>
                </a:cubicBezTo>
                <a:lnTo>
                  <a:pt x="610163" y="1098312"/>
                </a:lnTo>
                <a:cubicBezTo>
                  <a:pt x="609622" y="1099307"/>
                  <a:pt x="608886" y="1099913"/>
                  <a:pt x="607956" y="1100129"/>
                </a:cubicBezTo>
                <a:cubicBezTo>
                  <a:pt x="607026" y="1100345"/>
                  <a:pt x="606031" y="1100432"/>
                  <a:pt x="604972" y="1100389"/>
                </a:cubicBezTo>
                <a:cubicBezTo>
                  <a:pt x="602895" y="1100215"/>
                  <a:pt x="601857" y="1099523"/>
                  <a:pt x="601857" y="1098312"/>
                </a:cubicBezTo>
                <a:cubicBezTo>
                  <a:pt x="600840" y="1094765"/>
                  <a:pt x="600018" y="1091477"/>
                  <a:pt x="599391" y="1088449"/>
                </a:cubicBezTo>
                <a:cubicBezTo>
                  <a:pt x="598764" y="1085421"/>
                  <a:pt x="598201" y="1082133"/>
                  <a:pt x="597704" y="1078586"/>
                </a:cubicBezTo>
                <a:cubicBezTo>
                  <a:pt x="595801" y="1062147"/>
                  <a:pt x="593378" y="1045190"/>
                  <a:pt x="590436" y="1027713"/>
                </a:cubicBezTo>
                <a:cubicBezTo>
                  <a:pt x="589961" y="1024100"/>
                  <a:pt x="589614" y="1020423"/>
                  <a:pt x="589398" y="1016681"/>
                </a:cubicBezTo>
                <a:cubicBezTo>
                  <a:pt x="589182" y="1012940"/>
                  <a:pt x="588836" y="1009003"/>
                  <a:pt x="588360" y="1004872"/>
                </a:cubicBezTo>
                <a:lnTo>
                  <a:pt x="582131" y="976840"/>
                </a:lnTo>
                <a:lnTo>
                  <a:pt x="577978" y="953999"/>
                </a:lnTo>
                <a:cubicBezTo>
                  <a:pt x="574690" y="940502"/>
                  <a:pt x="571921" y="928043"/>
                  <a:pt x="569672" y="916623"/>
                </a:cubicBezTo>
                <a:cubicBezTo>
                  <a:pt x="568569" y="910912"/>
                  <a:pt x="567401" y="905462"/>
                  <a:pt x="566168" y="900271"/>
                </a:cubicBezTo>
                <a:cubicBezTo>
                  <a:pt x="564935" y="895079"/>
                  <a:pt x="564027" y="890148"/>
                  <a:pt x="563443" y="885476"/>
                </a:cubicBezTo>
                <a:lnTo>
                  <a:pt x="560339" y="831488"/>
                </a:lnTo>
                <a:cubicBezTo>
                  <a:pt x="559317" y="822685"/>
                  <a:pt x="558492" y="814076"/>
                  <a:pt x="557863" y="805662"/>
                </a:cubicBezTo>
                <a:cubicBezTo>
                  <a:pt x="557235" y="797248"/>
                  <a:pt x="556672" y="788899"/>
                  <a:pt x="556175" y="780615"/>
                </a:cubicBezTo>
                <a:cubicBezTo>
                  <a:pt x="555141" y="769843"/>
                  <a:pt x="554366" y="759461"/>
                  <a:pt x="553849" y="749468"/>
                </a:cubicBezTo>
                <a:cubicBezTo>
                  <a:pt x="553333" y="739475"/>
                  <a:pt x="553075" y="729093"/>
                  <a:pt x="553076" y="718322"/>
                </a:cubicBezTo>
                <a:cubicBezTo>
                  <a:pt x="552625" y="699071"/>
                  <a:pt x="552496" y="679691"/>
                  <a:pt x="552689" y="660181"/>
                </a:cubicBezTo>
                <a:cubicBezTo>
                  <a:pt x="552882" y="640671"/>
                  <a:pt x="553011" y="621291"/>
                  <a:pt x="553076" y="602040"/>
                </a:cubicBezTo>
                <a:cubicBezTo>
                  <a:pt x="553054" y="593280"/>
                  <a:pt x="553097" y="584845"/>
                  <a:pt x="553204" y="576734"/>
                </a:cubicBezTo>
                <a:cubicBezTo>
                  <a:pt x="553312" y="568623"/>
                  <a:pt x="553612" y="560447"/>
                  <a:pt x="554106" y="552206"/>
                </a:cubicBezTo>
                <a:cubicBezTo>
                  <a:pt x="554149" y="547599"/>
                  <a:pt x="554321" y="543316"/>
                  <a:pt x="554621" y="539358"/>
                </a:cubicBezTo>
                <a:cubicBezTo>
                  <a:pt x="554922" y="535400"/>
                  <a:pt x="555094" y="531376"/>
                  <a:pt x="555137" y="527288"/>
                </a:cubicBezTo>
                <a:cubicBezTo>
                  <a:pt x="555223" y="523741"/>
                  <a:pt x="554793" y="521751"/>
                  <a:pt x="553848" y="521318"/>
                </a:cubicBezTo>
                <a:cubicBezTo>
                  <a:pt x="552904" y="520886"/>
                  <a:pt x="550928" y="521491"/>
                  <a:pt x="547923" y="523135"/>
                </a:cubicBezTo>
                <a:cubicBezTo>
                  <a:pt x="533616" y="529538"/>
                  <a:pt x="518744" y="535421"/>
                  <a:pt x="503308" y="540785"/>
                </a:cubicBezTo>
                <a:lnTo>
                  <a:pt x="462761" y="558435"/>
                </a:lnTo>
                <a:cubicBezTo>
                  <a:pt x="460162" y="559430"/>
                  <a:pt x="457562" y="560295"/>
                  <a:pt x="454963" y="561030"/>
                </a:cubicBezTo>
                <a:cubicBezTo>
                  <a:pt x="452364" y="561766"/>
                  <a:pt x="449765" y="562631"/>
                  <a:pt x="447166" y="563626"/>
                </a:cubicBezTo>
                <a:lnTo>
                  <a:pt x="444047" y="563626"/>
                </a:lnTo>
                <a:lnTo>
                  <a:pt x="444047" y="560512"/>
                </a:lnTo>
                <a:lnTo>
                  <a:pt x="447166" y="556359"/>
                </a:lnTo>
                <a:cubicBezTo>
                  <a:pt x="447707" y="555342"/>
                  <a:pt x="448184" y="554520"/>
                  <a:pt x="448595" y="553893"/>
                </a:cubicBezTo>
                <a:cubicBezTo>
                  <a:pt x="449007" y="553265"/>
                  <a:pt x="449223" y="552703"/>
                  <a:pt x="449245" y="552206"/>
                </a:cubicBezTo>
                <a:cubicBezTo>
                  <a:pt x="448682" y="552227"/>
                  <a:pt x="447989" y="552184"/>
                  <a:pt x="447166" y="552076"/>
                </a:cubicBezTo>
                <a:cubicBezTo>
                  <a:pt x="446343" y="551968"/>
                  <a:pt x="445649" y="551665"/>
                  <a:pt x="445086" y="551167"/>
                </a:cubicBezTo>
                <a:cubicBezTo>
                  <a:pt x="444503" y="550670"/>
                  <a:pt x="443602" y="550367"/>
                  <a:pt x="442385" y="550259"/>
                </a:cubicBezTo>
                <a:cubicBezTo>
                  <a:pt x="441168" y="550151"/>
                  <a:pt x="440015" y="550108"/>
                  <a:pt x="438928" y="550129"/>
                </a:cubicBezTo>
                <a:cubicBezTo>
                  <a:pt x="438074" y="549264"/>
                  <a:pt x="436709" y="548918"/>
                  <a:pt x="434832" y="549091"/>
                </a:cubicBezTo>
                <a:cubicBezTo>
                  <a:pt x="434291" y="549567"/>
                  <a:pt x="433554" y="549913"/>
                  <a:pt x="432622" y="550129"/>
                </a:cubicBezTo>
                <a:cubicBezTo>
                  <a:pt x="431689" y="550345"/>
                  <a:pt x="430692" y="550691"/>
                  <a:pt x="429630" y="551167"/>
                </a:cubicBezTo>
                <a:cubicBezTo>
                  <a:pt x="425013" y="552703"/>
                  <a:pt x="420981" y="553006"/>
                  <a:pt x="417534" y="552076"/>
                </a:cubicBezTo>
                <a:cubicBezTo>
                  <a:pt x="414088" y="551146"/>
                  <a:pt x="410836" y="549113"/>
                  <a:pt x="407780" y="545976"/>
                </a:cubicBezTo>
                <a:lnTo>
                  <a:pt x="400496" y="538709"/>
                </a:lnTo>
                <a:cubicBezTo>
                  <a:pt x="399911" y="538709"/>
                  <a:pt x="399260" y="538449"/>
                  <a:pt x="398545" y="537930"/>
                </a:cubicBezTo>
                <a:cubicBezTo>
                  <a:pt x="397830" y="537411"/>
                  <a:pt x="397439" y="536632"/>
                  <a:pt x="397374" y="535594"/>
                </a:cubicBezTo>
                <a:cubicBezTo>
                  <a:pt x="396833" y="533561"/>
                  <a:pt x="395835" y="532436"/>
                  <a:pt x="394383" y="532220"/>
                </a:cubicBezTo>
                <a:cubicBezTo>
                  <a:pt x="392931" y="532003"/>
                  <a:pt x="391153" y="532436"/>
                  <a:pt x="389050" y="533518"/>
                </a:cubicBezTo>
                <a:cubicBezTo>
                  <a:pt x="386601" y="534080"/>
                  <a:pt x="384737" y="533993"/>
                  <a:pt x="383458" y="533258"/>
                </a:cubicBezTo>
                <a:cubicBezTo>
                  <a:pt x="382179" y="532523"/>
                  <a:pt x="380575" y="530879"/>
                  <a:pt x="378645" y="528326"/>
                </a:cubicBezTo>
                <a:cubicBezTo>
                  <a:pt x="375788" y="524217"/>
                  <a:pt x="375009" y="520496"/>
                  <a:pt x="376308" y="517165"/>
                </a:cubicBezTo>
                <a:cubicBezTo>
                  <a:pt x="377606" y="513835"/>
                  <a:pt x="379426" y="510633"/>
                  <a:pt x="381767" y="507562"/>
                </a:cubicBezTo>
                <a:cubicBezTo>
                  <a:pt x="383935" y="504966"/>
                  <a:pt x="386623" y="502371"/>
                  <a:pt x="389831" y="499775"/>
                </a:cubicBezTo>
                <a:cubicBezTo>
                  <a:pt x="393039" y="497180"/>
                  <a:pt x="396247" y="494584"/>
                  <a:pt x="399455" y="491989"/>
                </a:cubicBezTo>
                <a:cubicBezTo>
                  <a:pt x="413874" y="479530"/>
                  <a:pt x="428738" y="467071"/>
                  <a:pt x="444047" y="454612"/>
                </a:cubicBezTo>
                <a:lnTo>
                  <a:pt x="532418" y="382012"/>
                </a:lnTo>
                <a:cubicBezTo>
                  <a:pt x="535983" y="378905"/>
                  <a:pt x="539474" y="375797"/>
                  <a:pt x="542893" y="372690"/>
                </a:cubicBezTo>
                <a:cubicBezTo>
                  <a:pt x="546311" y="369583"/>
                  <a:pt x="550049" y="366476"/>
                  <a:pt x="554106" y="363369"/>
                </a:cubicBezTo>
                <a:cubicBezTo>
                  <a:pt x="558082" y="360799"/>
                  <a:pt x="560503" y="357901"/>
                  <a:pt x="561367" y="354676"/>
                </a:cubicBezTo>
                <a:cubicBezTo>
                  <a:pt x="562231" y="351451"/>
                  <a:pt x="562577" y="347771"/>
                  <a:pt x="562404" y="343635"/>
                </a:cubicBezTo>
                <a:lnTo>
                  <a:pt x="565519" y="307256"/>
                </a:lnTo>
                <a:cubicBezTo>
                  <a:pt x="565541" y="303553"/>
                  <a:pt x="565757" y="299785"/>
                  <a:pt x="566168" y="295952"/>
                </a:cubicBezTo>
                <a:cubicBezTo>
                  <a:pt x="566579" y="292119"/>
                  <a:pt x="567055" y="288611"/>
                  <a:pt x="567595" y="285429"/>
                </a:cubicBezTo>
                <a:lnTo>
                  <a:pt x="570710" y="243865"/>
                </a:lnTo>
                <a:lnTo>
                  <a:pt x="570710" y="237706"/>
                </a:lnTo>
                <a:lnTo>
                  <a:pt x="569672" y="237706"/>
                </a:lnTo>
                <a:lnTo>
                  <a:pt x="545883" y="264640"/>
                </a:lnTo>
                <a:lnTo>
                  <a:pt x="539688" y="275034"/>
                </a:lnTo>
                <a:cubicBezTo>
                  <a:pt x="539189" y="275619"/>
                  <a:pt x="538886" y="276269"/>
                  <a:pt x="538777" y="276983"/>
                </a:cubicBezTo>
                <a:cubicBezTo>
                  <a:pt x="538669" y="277698"/>
                  <a:pt x="538626" y="278088"/>
                  <a:pt x="538647" y="278153"/>
                </a:cubicBezTo>
                <a:lnTo>
                  <a:pt x="538647" y="302059"/>
                </a:lnTo>
                <a:cubicBezTo>
                  <a:pt x="538648" y="305632"/>
                  <a:pt x="538129" y="308880"/>
                  <a:pt x="537092" y="311803"/>
                </a:cubicBezTo>
                <a:cubicBezTo>
                  <a:pt x="536055" y="314726"/>
                  <a:pt x="534497" y="317715"/>
                  <a:pt x="532418" y="320768"/>
                </a:cubicBezTo>
                <a:lnTo>
                  <a:pt x="520982" y="338438"/>
                </a:lnTo>
                <a:cubicBezTo>
                  <a:pt x="520960" y="339455"/>
                  <a:pt x="520744" y="340278"/>
                  <a:pt x="520332" y="340906"/>
                </a:cubicBezTo>
                <a:cubicBezTo>
                  <a:pt x="519921" y="341534"/>
                  <a:pt x="519444" y="342097"/>
                  <a:pt x="518903" y="342595"/>
                </a:cubicBezTo>
                <a:cubicBezTo>
                  <a:pt x="515350" y="344219"/>
                  <a:pt x="512578" y="346428"/>
                  <a:pt x="510585" y="349221"/>
                </a:cubicBezTo>
                <a:cubicBezTo>
                  <a:pt x="508593" y="352015"/>
                  <a:pt x="506860" y="355003"/>
                  <a:pt x="505387" y="358186"/>
                </a:cubicBezTo>
                <a:lnTo>
                  <a:pt x="503308" y="360262"/>
                </a:lnTo>
                <a:cubicBezTo>
                  <a:pt x="501293" y="360497"/>
                  <a:pt x="499344" y="361315"/>
                  <a:pt x="497460" y="362714"/>
                </a:cubicBezTo>
                <a:cubicBezTo>
                  <a:pt x="495575" y="364113"/>
                  <a:pt x="493366" y="364675"/>
                  <a:pt x="490832" y="364400"/>
                </a:cubicBezTo>
                <a:cubicBezTo>
                  <a:pt x="490247" y="364422"/>
                  <a:pt x="489597" y="364635"/>
                  <a:pt x="488882" y="365039"/>
                </a:cubicBezTo>
                <a:cubicBezTo>
                  <a:pt x="488168" y="365444"/>
                  <a:pt x="487778" y="365912"/>
                  <a:pt x="487713" y="366445"/>
                </a:cubicBezTo>
                <a:cubicBezTo>
                  <a:pt x="487279" y="367424"/>
                  <a:pt x="487106" y="368276"/>
                  <a:pt x="487193" y="369000"/>
                </a:cubicBezTo>
                <a:cubicBezTo>
                  <a:pt x="487279" y="369723"/>
                  <a:pt x="487106" y="370575"/>
                  <a:pt x="486673" y="371555"/>
                </a:cubicBezTo>
                <a:cubicBezTo>
                  <a:pt x="486651" y="372009"/>
                  <a:pt x="486435" y="372398"/>
                  <a:pt x="486023" y="372722"/>
                </a:cubicBezTo>
                <a:cubicBezTo>
                  <a:pt x="485612" y="373047"/>
                  <a:pt x="485135" y="373696"/>
                  <a:pt x="484594" y="374669"/>
                </a:cubicBezTo>
                <a:cubicBezTo>
                  <a:pt x="484095" y="373631"/>
                  <a:pt x="483792" y="372852"/>
                  <a:pt x="483684" y="372333"/>
                </a:cubicBezTo>
                <a:cubicBezTo>
                  <a:pt x="483576" y="371814"/>
                  <a:pt x="483532" y="371555"/>
                  <a:pt x="483554" y="371555"/>
                </a:cubicBezTo>
                <a:lnTo>
                  <a:pt x="483554" y="368488"/>
                </a:lnTo>
                <a:cubicBezTo>
                  <a:pt x="484052" y="366977"/>
                  <a:pt x="484096" y="365656"/>
                  <a:pt x="483684" y="364524"/>
                </a:cubicBezTo>
                <a:cubicBezTo>
                  <a:pt x="483272" y="363392"/>
                  <a:pt x="482536" y="362317"/>
                  <a:pt x="481475" y="361300"/>
                </a:cubicBezTo>
                <a:lnTo>
                  <a:pt x="480435" y="360262"/>
                </a:lnTo>
                <a:cubicBezTo>
                  <a:pt x="478940" y="358250"/>
                  <a:pt x="477511" y="357341"/>
                  <a:pt x="476146" y="357536"/>
                </a:cubicBezTo>
                <a:cubicBezTo>
                  <a:pt x="474782" y="357731"/>
                  <a:pt x="473092" y="358639"/>
                  <a:pt x="471078" y="360262"/>
                </a:cubicBezTo>
                <a:cubicBezTo>
                  <a:pt x="467331" y="362484"/>
                  <a:pt x="463389" y="363476"/>
                  <a:pt x="459252" y="363238"/>
                </a:cubicBezTo>
                <a:cubicBezTo>
                  <a:pt x="455115" y="363000"/>
                  <a:pt x="451433" y="360623"/>
                  <a:pt x="448205" y="356107"/>
                </a:cubicBezTo>
                <a:cubicBezTo>
                  <a:pt x="446255" y="352989"/>
                  <a:pt x="444701" y="351430"/>
                  <a:pt x="443543" y="351430"/>
                </a:cubicBezTo>
                <a:cubicBezTo>
                  <a:pt x="442384" y="351430"/>
                  <a:pt x="440846" y="352989"/>
                  <a:pt x="438928" y="356107"/>
                </a:cubicBezTo>
                <a:lnTo>
                  <a:pt x="421306" y="384083"/>
                </a:lnTo>
                <a:lnTo>
                  <a:pt x="397374" y="419313"/>
                </a:lnTo>
                <a:cubicBezTo>
                  <a:pt x="393256" y="424028"/>
                  <a:pt x="389267" y="429133"/>
                  <a:pt x="385409" y="434627"/>
                </a:cubicBezTo>
                <a:cubicBezTo>
                  <a:pt x="381551" y="440121"/>
                  <a:pt x="377564" y="445744"/>
                  <a:pt x="373448" y="451498"/>
                </a:cubicBezTo>
                <a:cubicBezTo>
                  <a:pt x="363984" y="467547"/>
                  <a:pt x="353612" y="482947"/>
                  <a:pt x="342332" y="497699"/>
                </a:cubicBezTo>
                <a:cubicBezTo>
                  <a:pt x="331052" y="512450"/>
                  <a:pt x="319643" y="526813"/>
                  <a:pt x="308104" y="540785"/>
                </a:cubicBezTo>
                <a:cubicBezTo>
                  <a:pt x="302875" y="547555"/>
                  <a:pt x="297257" y="554261"/>
                  <a:pt x="291249" y="560901"/>
                </a:cubicBezTo>
                <a:cubicBezTo>
                  <a:pt x="285242" y="567541"/>
                  <a:pt x="279105" y="573987"/>
                  <a:pt x="272839" y="580238"/>
                </a:cubicBezTo>
                <a:cubicBezTo>
                  <a:pt x="266638" y="587051"/>
                  <a:pt x="260370" y="593929"/>
                  <a:pt x="254036" y="600873"/>
                </a:cubicBezTo>
                <a:cubicBezTo>
                  <a:pt x="247702" y="607815"/>
                  <a:pt x="241168" y="614434"/>
                  <a:pt x="234435" y="620728"/>
                </a:cubicBezTo>
                <a:cubicBezTo>
                  <a:pt x="228622" y="625876"/>
                  <a:pt x="222549" y="630895"/>
                  <a:pt x="216215" y="635783"/>
                </a:cubicBezTo>
                <a:cubicBezTo>
                  <a:pt x="209882" y="640671"/>
                  <a:pt x="203809" y="645689"/>
                  <a:pt x="197996" y="650837"/>
                </a:cubicBezTo>
                <a:lnTo>
                  <a:pt x="189754" y="652913"/>
                </a:lnTo>
                <a:cubicBezTo>
                  <a:pt x="188174" y="653952"/>
                  <a:pt x="186719" y="654211"/>
                  <a:pt x="185386" y="653692"/>
                </a:cubicBezTo>
                <a:cubicBezTo>
                  <a:pt x="184054" y="653173"/>
                  <a:pt x="183106" y="651875"/>
                  <a:pt x="182544" y="649799"/>
                </a:cubicBezTo>
                <a:cubicBezTo>
                  <a:pt x="182176" y="646792"/>
                  <a:pt x="181614" y="645019"/>
                  <a:pt x="180857" y="644478"/>
                </a:cubicBezTo>
                <a:cubicBezTo>
                  <a:pt x="180100" y="643937"/>
                  <a:pt x="178239" y="643980"/>
                  <a:pt x="175276" y="644608"/>
                </a:cubicBezTo>
                <a:cubicBezTo>
                  <a:pt x="171642" y="646597"/>
                  <a:pt x="168268" y="647030"/>
                  <a:pt x="165153" y="645905"/>
                </a:cubicBezTo>
                <a:cubicBezTo>
                  <a:pt x="162039" y="644781"/>
                  <a:pt x="159184" y="642618"/>
                  <a:pt x="156588" y="639416"/>
                </a:cubicBezTo>
                <a:lnTo>
                  <a:pt x="148282" y="631111"/>
                </a:lnTo>
                <a:cubicBezTo>
                  <a:pt x="147763" y="631067"/>
                  <a:pt x="147244" y="630895"/>
                  <a:pt x="146725" y="630592"/>
                </a:cubicBezTo>
                <a:cubicBezTo>
                  <a:pt x="146206" y="630289"/>
                  <a:pt x="145687" y="630116"/>
                  <a:pt x="145168" y="630072"/>
                </a:cubicBezTo>
                <a:cubicBezTo>
                  <a:pt x="141491" y="630592"/>
                  <a:pt x="138462" y="630072"/>
                  <a:pt x="136083" y="628515"/>
                </a:cubicBezTo>
                <a:cubicBezTo>
                  <a:pt x="133704" y="626958"/>
                  <a:pt x="132233" y="624362"/>
                  <a:pt x="131671" y="620728"/>
                </a:cubicBezTo>
                <a:cubicBezTo>
                  <a:pt x="131844" y="610173"/>
                  <a:pt x="132536" y="600137"/>
                  <a:pt x="133747" y="590620"/>
                </a:cubicBezTo>
                <a:cubicBezTo>
                  <a:pt x="133812" y="586943"/>
                  <a:pt x="134201" y="583136"/>
                  <a:pt x="134915" y="579199"/>
                </a:cubicBezTo>
                <a:cubicBezTo>
                  <a:pt x="135629" y="575263"/>
                  <a:pt x="136278" y="571456"/>
                  <a:pt x="136862" y="567779"/>
                </a:cubicBezTo>
                <a:lnTo>
                  <a:pt x="143091" y="537670"/>
                </a:lnTo>
                <a:cubicBezTo>
                  <a:pt x="143632" y="535551"/>
                  <a:pt x="144108" y="533301"/>
                  <a:pt x="144519" y="530922"/>
                </a:cubicBezTo>
                <a:cubicBezTo>
                  <a:pt x="144930" y="528543"/>
                  <a:pt x="145146" y="526293"/>
                  <a:pt x="145168" y="524174"/>
                </a:cubicBezTo>
                <a:cubicBezTo>
                  <a:pt x="146660" y="518939"/>
                  <a:pt x="147828" y="513575"/>
                  <a:pt x="148672" y="508081"/>
                </a:cubicBezTo>
                <a:cubicBezTo>
                  <a:pt x="149515" y="502587"/>
                  <a:pt x="150424" y="497223"/>
                  <a:pt x="151397" y="491989"/>
                </a:cubicBezTo>
                <a:lnTo>
                  <a:pt x="154512" y="456689"/>
                </a:lnTo>
                <a:cubicBezTo>
                  <a:pt x="154988" y="450957"/>
                  <a:pt x="155334" y="445031"/>
                  <a:pt x="155550" y="438909"/>
                </a:cubicBezTo>
                <a:cubicBezTo>
                  <a:pt x="155766" y="432788"/>
                  <a:pt x="156112" y="426602"/>
                  <a:pt x="156588" y="420351"/>
                </a:cubicBezTo>
                <a:cubicBezTo>
                  <a:pt x="156610" y="417799"/>
                  <a:pt x="156567" y="415377"/>
                  <a:pt x="156458" y="413088"/>
                </a:cubicBezTo>
                <a:cubicBezTo>
                  <a:pt x="156350" y="410797"/>
                  <a:pt x="156047" y="408379"/>
                  <a:pt x="155550" y="405833"/>
                </a:cubicBezTo>
                <a:cubicBezTo>
                  <a:pt x="155615" y="403805"/>
                  <a:pt x="155225" y="402424"/>
                  <a:pt x="154382" y="401690"/>
                </a:cubicBezTo>
                <a:cubicBezTo>
                  <a:pt x="153538" y="400957"/>
                  <a:pt x="151851" y="400612"/>
                  <a:pt x="149321" y="400655"/>
                </a:cubicBezTo>
                <a:cubicBezTo>
                  <a:pt x="143589" y="400719"/>
                  <a:pt x="137662" y="400849"/>
                  <a:pt x="131541" y="401043"/>
                </a:cubicBezTo>
                <a:cubicBezTo>
                  <a:pt x="125420" y="401237"/>
                  <a:pt x="119234" y="401108"/>
                  <a:pt x="112983" y="400655"/>
                </a:cubicBezTo>
                <a:cubicBezTo>
                  <a:pt x="105715" y="400763"/>
                  <a:pt x="98448" y="400547"/>
                  <a:pt x="91180" y="400007"/>
                </a:cubicBezTo>
                <a:cubicBezTo>
                  <a:pt x="83912" y="399468"/>
                  <a:pt x="76645" y="397958"/>
                  <a:pt x="69377" y="395476"/>
                </a:cubicBezTo>
                <a:cubicBezTo>
                  <a:pt x="65722" y="393966"/>
                  <a:pt x="61872" y="392585"/>
                  <a:pt x="57827" y="391333"/>
                </a:cubicBezTo>
                <a:cubicBezTo>
                  <a:pt x="53782" y="390082"/>
                  <a:pt x="49673" y="388701"/>
                  <a:pt x="45498" y="387190"/>
                </a:cubicBezTo>
                <a:cubicBezTo>
                  <a:pt x="42837" y="385680"/>
                  <a:pt x="40112" y="384299"/>
                  <a:pt x="37322" y="383048"/>
                </a:cubicBezTo>
                <a:cubicBezTo>
                  <a:pt x="34531" y="381796"/>
                  <a:pt x="32066" y="380415"/>
                  <a:pt x="29924" y="378905"/>
                </a:cubicBezTo>
                <a:cubicBezTo>
                  <a:pt x="26809" y="377804"/>
                  <a:pt x="23695" y="376380"/>
                  <a:pt x="20580" y="374632"/>
                </a:cubicBezTo>
                <a:cubicBezTo>
                  <a:pt x="17465" y="372884"/>
                  <a:pt x="14351" y="371201"/>
                  <a:pt x="11236" y="369583"/>
                </a:cubicBezTo>
                <a:lnTo>
                  <a:pt x="1892" y="360262"/>
                </a:lnTo>
                <a:cubicBezTo>
                  <a:pt x="378" y="358076"/>
                  <a:pt x="-228" y="355695"/>
                  <a:pt x="75" y="353119"/>
                </a:cubicBezTo>
                <a:cubicBezTo>
                  <a:pt x="378" y="350542"/>
                  <a:pt x="1330" y="348420"/>
                  <a:pt x="2930" y="346753"/>
                </a:cubicBezTo>
                <a:cubicBezTo>
                  <a:pt x="4985" y="345324"/>
                  <a:pt x="6845" y="344804"/>
                  <a:pt x="8511" y="345194"/>
                </a:cubicBezTo>
                <a:cubicBezTo>
                  <a:pt x="10176" y="345584"/>
                  <a:pt x="11777" y="346103"/>
                  <a:pt x="13313" y="346753"/>
                </a:cubicBezTo>
                <a:cubicBezTo>
                  <a:pt x="15389" y="347792"/>
                  <a:pt x="17465" y="347792"/>
                  <a:pt x="19542" y="346753"/>
                </a:cubicBezTo>
                <a:lnTo>
                  <a:pt x="27848" y="343635"/>
                </a:lnTo>
                <a:cubicBezTo>
                  <a:pt x="33515" y="340993"/>
                  <a:pt x="38792" y="337961"/>
                  <a:pt x="43681" y="334540"/>
                </a:cubicBezTo>
                <a:cubicBezTo>
                  <a:pt x="48569" y="331119"/>
                  <a:pt x="53328" y="327567"/>
                  <a:pt x="57957" y="323886"/>
                </a:cubicBezTo>
                <a:lnTo>
                  <a:pt x="60033" y="323886"/>
                </a:lnTo>
                <a:cubicBezTo>
                  <a:pt x="56659" y="327805"/>
                  <a:pt x="53025" y="331400"/>
                  <a:pt x="49132" y="334670"/>
                </a:cubicBezTo>
                <a:cubicBezTo>
                  <a:pt x="45238" y="337940"/>
                  <a:pt x="42642" y="342314"/>
                  <a:pt x="41345" y="347792"/>
                </a:cubicBezTo>
                <a:cubicBezTo>
                  <a:pt x="42837" y="347294"/>
                  <a:pt x="44005" y="346991"/>
                  <a:pt x="44849" y="346883"/>
                </a:cubicBezTo>
                <a:cubicBezTo>
                  <a:pt x="45693" y="346774"/>
                  <a:pt x="46601" y="346731"/>
                  <a:pt x="47575" y="346753"/>
                </a:cubicBezTo>
                <a:cubicBezTo>
                  <a:pt x="47596" y="346688"/>
                  <a:pt x="47812" y="346818"/>
                  <a:pt x="48223" y="347143"/>
                </a:cubicBezTo>
                <a:cubicBezTo>
                  <a:pt x="48634" y="347468"/>
                  <a:pt x="49110" y="348377"/>
                  <a:pt x="49651" y="349871"/>
                </a:cubicBezTo>
                <a:cubicBezTo>
                  <a:pt x="49694" y="348832"/>
                  <a:pt x="49867" y="348052"/>
                  <a:pt x="50170" y="347532"/>
                </a:cubicBezTo>
                <a:cubicBezTo>
                  <a:pt x="50473" y="347013"/>
                  <a:pt x="50646" y="346753"/>
                  <a:pt x="50689" y="346753"/>
                </a:cubicBezTo>
                <a:cubicBezTo>
                  <a:pt x="52225" y="344739"/>
                  <a:pt x="53825" y="343570"/>
                  <a:pt x="55491" y="343245"/>
                </a:cubicBezTo>
                <a:cubicBezTo>
                  <a:pt x="57156" y="342920"/>
                  <a:pt x="59017" y="343050"/>
                  <a:pt x="61071" y="343635"/>
                </a:cubicBezTo>
                <a:cubicBezTo>
                  <a:pt x="66760" y="343981"/>
                  <a:pt x="72254" y="345367"/>
                  <a:pt x="77553" y="347792"/>
                </a:cubicBezTo>
                <a:cubicBezTo>
                  <a:pt x="82853" y="350218"/>
                  <a:pt x="88087" y="351603"/>
                  <a:pt x="93256" y="351950"/>
                </a:cubicBezTo>
                <a:cubicBezTo>
                  <a:pt x="100502" y="353487"/>
                  <a:pt x="107554" y="354570"/>
                  <a:pt x="114410" y="355198"/>
                </a:cubicBezTo>
                <a:cubicBezTo>
                  <a:pt x="121267" y="355826"/>
                  <a:pt x="128059" y="356129"/>
                  <a:pt x="134785" y="356107"/>
                </a:cubicBezTo>
                <a:cubicBezTo>
                  <a:pt x="145711" y="355631"/>
                  <a:pt x="156824" y="355285"/>
                  <a:pt x="168125" y="355068"/>
                </a:cubicBezTo>
                <a:cubicBezTo>
                  <a:pt x="179426" y="354852"/>
                  <a:pt x="190771" y="354505"/>
                  <a:pt x="202160" y="354028"/>
                </a:cubicBezTo>
                <a:cubicBezTo>
                  <a:pt x="207496" y="353921"/>
                  <a:pt x="212702" y="354656"/>
                  <a:pt x="217777" y="356235"/>
                </a:cubicBezTo>
                <a:cubicBezTo>
                  <a:pt x="222852" y="357813"/>
                  <a:pt x="227017" y="360882"/>
                  <a:pt x="230270" y="365440"/>
                </a:cubicBezTo>
                <a:cubicBezTo>
                  <a:pt x="232309" y="367555"/>
                  <a:pt x="233958" y="369799"/>
                  <a:pt x="235216" y="372172"/>
                </a:cubicBezTo>
                <a:cubicBezTo>
                  <a:pt x="236474" y="374546"/>
                  <a:pt x="237601" y="376790"/>
                  <a:pt x="238599" y="378905"/>
                </a:cubicBezTo>
                <a:cubicBezTo>
                  <a:pt x="239640" y="382465"/>
                  <a:pt x="240421" y="385960"/>
                  <a:pt x="240942" y="389391"/>
                </a:cubicBezTo>
                <a:cubicBezTo>
                  <a:pt x="241462" y="392822"/>
                  <a:pt x="241723" y="396577"/>
                  <a:pt x="241723" y="400655"/>
                </a:cubicBezTo>
                <a:cubicBezTo>
                  <a:pt x="242284" y="407865"/>
                  <a:pt x="242717" y="414951"/>
                  <a:pt x="243019" y="421912"/>
                </a:cubicBezTo>
                <a:cubicBezTo>
                  <a:pt x="243322" y="428874"/>
                  <a:pt x="243235" y="435967"/>
                  <a:pt x="242760" y="443192"/>
                </a:cubicBezTo>
                <a:cubicBezTo>
                  <a:pt x="242219" y="450438"/>
                  <a:pt x="241483" y="457489"/>
                  <a:pt x="240551" y="464346"/>
                </a:cubicBezTo>
                <a:cubicBezTo>
                  <a:pt x="239619" y="471203"/>
                  <a:pt x="238621" y="477994"/>
                  <a:pt x="237558" y="484721"/>
                </a:cubicBezTo>
                <a:lnTo>
                  <a:pt x="234435" y="505485"/>
                </a:lnTo>
                <a:lnTo>
                  <a:pt x="231311" y="523135"/>
                </a:lnTo>
                <a:cubicBezTo>
                  <a:pt x="232353" y="523308"/>
                  <a:pt x="233394" y="522962"/>
                  <a:pt x="234435" y="522097"/>
                </a:cubicBezTo>
                <a:lnTo>
                  <a:pt x="269727" y="488874"/>
                </a:lnTo>
                <a:cubicBezTo>
                  <a:pt x="272882" y="486343"/>
                  <a:pt x="275907" y="483878"/>
                  <a:pt x="278803" y="481477"/>
                </a:cubicBezTo>
                <a:cubicBezTo>
                  <a:pt x="281698" y="479076"/>
                  <a:pt x="284205" y="476350"/>
                  <a:pt x="286323" y="473301"/>
                </a:cubicBezTo>
                <a:cubicBezTo>
                  <a:pt x="297926" y="461426"/>
                  <a:pt x="310503" y="450135"/>
                  <a:pt x="324051" y="439430"/>
                </a:cubicBezTo>
                <a:cubicBezTo>
                  <a:pt x="337600" y="428725"/>
                  <a:pt x="350954" y="418216"/>
                  <a:pt x="364113" y="407905"/>
                </a:cubicBezTo>
                <a:lnTo>
                  <a:pt x="418185" y="360262"/>
                </a:lnTo>
                <a:cubicBezTo>
                  <a:pt x="421219" y="358228"/>
                  <a:pt x="423994" y="356063"/>
                  <a:pt x="426509" y="353768"/>
                </a:cubicBezTo>
                <a:cubicBezTo>
                  <a:pt x="429023" y="351473"/>
                  <a:pt x="431798" y="348788"/>
                  <a:pt x="434832" y="345713"/>
                </a:cubicBezTo>
                <a:cubicBezTo>
                  <a:pt x="436347" y="344198"/>
                  <a:pt x="436901" y="342812"/>
                  <a:pt x="436492" y="341556"/>
                </a:cubicBezTo>
                <a:cubicBezTo>
                  <a:pt x="436083" y="340300"/>
                  <a:pt x="434836" y="338914"/>
                  <a:pt x="432752" y="337398"/>
                </a:cubicBezTo>
                <a:lnTo>
                  <a:pt x="432752" y="338438"/>
                </a:lnTo>
                <a:cubicBezTo>
                  <a:pt x="432773" y="340018"/>
                  <a:pt x="432470" y="341274"/>
                  <a:pt x="431841" y="342205"/>
                </a:cubicBezTo>
                <a:cubicBezTo>
                  <a:pt x="431213" y="343137"/>
                  <a:pt x="430129" y="343613"/>
                  <a:pt x="428590" y="343635"/>
                </a:cubicBezTo>
                <a:cubicBezTo>
                  <a:pt x="427484" y="343613"/>
                  <a:pt x="426314" y="343396"/>
                  <a:pt x="425078" y="342985"/>
                </a:cubicBezTo>
                <a:cubicBezTo>
                  <a:pt x="423842" y="342574"/>
                  <a:pt x="422932" y="342097"/>
                  <a:pt x="422347" y="341556"/>
                </a:cubicBezTo>
                <a:cubicBezTo>
                  <a:pt x="419355" y="338459"/>
                  <a:pt x="417534" y="335298"/>
                  <a:pt x="416884" y="332071"/>
                </a:cubicBezTo>
                <a:cubicBezTo>
                  <a:pt x="416234" y="328845"/>
                  <a:pt x="415974" y="325423"/>
                  <a:pt x="416104" y="321807"/>
                </a:cubicBezTo>
                <a:cubicBezTo>
                  <a:pt x="416602" y="314034"/>
                  <a:pt x="417426" y="306454"/>
                  <a:pt x="418575" y="299070"/>
                </a:cubicBezTo>
                <a:cubicBezTo>
                  <a:pt x="419724" y="291686"/>
                  <a:pt x="421328" y="284367"/>
                  <a:pt x="423387" y="277113"/>
                </a:cubicBezTo>
                <a:lnTo>
                  <a:pt x="431711" y="239759"/>
                </a:lnTo>
                <a:cubicBezTo>
                  <a:pt x="432837" y="236049"/>
                  <a:pt x="434215" y="232129"/>
                  <a:pt x="435844" y="227998"/>
                </a:cubicBezTo>
                <a:cubicBezTo>
                  <a:pt x="437473" y="223866"/>
                  <a:pt x="438842" y="220185"/>
                  <a:pt x="439951" y="216954"/>
                </a:cubicBezTo>
                <a:lnTo>
                  <a:pt x="448205" y="191983"/>
                </a:lnTo>
                <a:cubicBezTo>
                  <a:pt x="450263" y="187301"/>
                  <a:pt x="452126" y="182620"/>
                  <a:pt x="453794" y="177941"/>
                </a:cubicBezTo>
                <a:cubicBezTo>
                  <a:pt x="455461" y="173262"/>
                  <a:pt x="457064" y="168589"/>
                  <a:pt x="458602" y="163921"/>
                </a:cubicBezTo>
                <a:lnTo>
                  <a:pt x="473157" y="128670"/>
                </a:lnTo>
                <a:cubicBezTo>
                  <a:pt x="475280" y="123496"/>
                  <a:pt x="477533" y="118467"/>
                  <a:pt x="479915" y="113585"/>
                </a:cubicBezTo>
                <a:cubicBezTo>
                  <a:pt x="482298" y="108702"/>
                  <a:pt x="484550" y="103717"/>
                  <a:pt x="486673" y="98631"/>
                </a:cubicBezTo>
                <a:lnTo>
                  <a:pt x="489792" y="92402"/>
                </a:lnTo>
                <a:cubicBezTo>
                  <a:pt x="486760" y="92467"/>
                  <a:pt x="483987" y="92596"/>
                  <a:pt x="481475" y="92791"/>
                </a:cubicBezTo>
                <a:cubicBezTo>
                  <a:pt x="478962" y="92986"/>
                  <a:pt x="476190" y="92856"/>
                  <a:pt x="473157" y="92402"/>
                </a:cubicBezTo>
                <a:lnTo>
                  <a:pt x="449245" y="89287"/>
                </a:lnTo>
                <a:cubicBezTo>
                  <a:pt x="447685" y="88251"/>
                  <a:pt x="446130" y="87565"/>
                  <a:pt x="444580" y="87229"/>
                </a:cubicBezTo>
                <a:cubicBezTo>
                  <a:pt x="443030" y="86893"/>
                  <a:pt x="441488" y="86502"/>
                  <a:pt x="439951" y="86059"/>
                </a:cubicBezTo>
                <a:cubicBezTo>
                  <a:pt x="437881" y="84596"/>
                  <a:pt x="435866" y="83243"/>
                  <a:pt x="433905" y="82001"/>
                </a:cubicBezTo>
                <a:cubicBezTo>
                  <a:pt x="431945" y="80759"/>
                  <a:pt x="430173" y="79381"/>
                  <a:pt x="428590" y="77867"/>
                </a:cubicBezTo>
                <a:cubicBezTo>
                  <a:pt x="427636" y="76807"/>
                  <a:pt x="427202" y="75552"/>
                  <a:pt x="427289" y="74103"/>
                </a:cubicBezTo>
                <a:cubicBezTo>
                  <a:pt x="427376" y="72654"/>
                  <a:pt x="427462" y="71140"/>
                  <a:pt x="427549" y="69561"/>
                </a:cubicBezTo>
                <a:lnTo>
                  <a:pt x="430671" y="63332"/>
                </a:lnTo>
                <a:cubicBezTo>
                  <a:pt x="430714" y="63332"/>
                  <a:pt x="430887" y="63591"/>
                  <a:pt x="431191" y="64110"/>
                </a:cubicBezTo>
                <a:cubicBezTo>
                  <a:pt x="431494" y="64629"/>
                  <a:pt x="431668" y="65408"/>
                  <a:pt x="431711" y="66446"/>
                </a:cubicBezTo>
                <a:cubicBezTo>
                  <a:pt x="431756" y="69042"/>
                  <a:pt x="432703" y="71118"/>
                  <a:pt x="434552" y="72675"/>
                </a:cubicBezTo>
                <a:cubicBezTo>
                  <a:pt x="436400" y="74233"/>
                  <a:pt x="438883" y="75271"/>
                  <a:pt x="441999" y="75790"/>
                </a:cubicBezTo>
                <a:cubicBezTo>
                  <a:pt x="454449" y="77693"/>
                  <a:pt x="466914" y="75963"/>
                  <a:pt x="479395" y="70599"/>
                </a:cubicBezTo>
                <a:lnTo>
                  <a:pt x="528260" y="48796"/>
                </a:lnTo>
                <a:cubicBezTo>
                  <a:pt x="531465" y="47844"/>
                  <a:pt x="534663" y="46893"/>
                  <a:pt x="537854" y="45941"/>
                </a:cubicBezTo>
                <a:cubicBezTo>
                  <a:pt x="541045" y="44989"/>
                  <a:pt x="543714" y="43519"/>
                  <a:pt x="545861" y="41529"/>
                </a:cubicBezTo>
                <a:cubicBezTo>
                  <a:pt x="551971" y="39431"/>
                  <a:pt x="557835" y="37138"/>
                  <a:pt x="563451" y="34650"/>
                </a:cubicBezTo>
                <a:cubicBezTo>
                  <a:pt x="569068" y="32163"/>
                  <a:pt x="574948" y="29611"/>
                  <a:pt x="581092" y="26994"/>
                </a:cubicBezTo>
                <a:lnTo>
                  <a:pt x="616392" y="13497"/>
                </a:lnTo>
                <a:cubicBezTo>
                  <a:pt x="617495" y="13497"/>
                  <a:pt x="618663" y="13237"/>
                  <a:pt x="619896" y="12718"/>
                </a:cubicBezTo>
                <a:cubicBezTo>
                  <a:pt x="621129" y="12199"/>
                  <a:pt x="622037" y="11420"/>
                  <a:pt x="622621" y="10382"/>
                </a:cubicBezTo>
                <a:cubicBezTo>
                  <a:pt x="625758" y="8371"/>
                  <a:pt x="629089" y="7202"/>
                  <a:pt x="632614" y="6878"/>
                </a:cubicBezTo>
                <a:cubicBezTo>
                  <a:pt x="636140" y="6553"/>
                  <a:pt x="639730" y="6683"/>
                  <a:pt x="643386" y="7267"/>
                </a:cubicBezTo>
                <a:cubicBezTo>
                  <a:pt x="643991" y="7310"/>
                  <a:pt x="644857" y="7743"/>
                  <a:pt x="645981" y="8565"/>
                </a:cubicBezTo>
                <a:cubicBezTo>
                  <a:pt x="647106" y="9387"/>
                  <a:pt x="647971" y="10339"/>
                  <a:pt x="648577" y="11420"/>
                </a:cubicBezTo>
                <a:cubicBezTo>
                  <a:pt x="649680" y="13064"/>
                  <a:pt x="651367" y="14449"/>
                  <a:pt x="653638" y="15573"/>
                </a:cubicBezTo>
                <a:cubicBezTo>
                  <a:pt x="655909" y="16698"/>
                  <a:pt x="658375" y="17044"/>
                  <a:pt x="661036" y="16611"/>
                </a:cubicBezTo>
                <a:cubicBezTo>
                  <a:pt x="665210" y="15011"/>
                  <a:pt x="669579" y="13280"/>
                  <a:pt x="674143" y="11420"/>
                </a:cubicBezTo>
                <a:cubicBezTo>
                  <a:pt x="678707" y="9560"/>
                  <a:pt x="683336" y="7830"/>
                  <a:pt x="688029" y="6229"/>
                </a:cubicBezTo>
                <a:cubicBezTo>
                  <a:pt x="692680" y="5126"/>
                  <a:pt x="697395" y="3958"/>
                  <a:pt x="702175" y="2725"/>
                </a:cubicBezTo>
                <a:cubicBezTo>
                  <a:pt x="706955" y="1492"/>
                  <a:pt x="711930" y="584"/>
                  <a:pt x="717100" y="0"/>
                </a:cubicBezTo>
                <a:close/>
              </a:path>
            </a:pathLst>
          </a:custGeom>
          <a:solidFill>
            <a:schemeClr val="accent1">
              <a:lumMod val="100000"/>
            </a:schemeClr>
          </a:solidFill>
          <a:ln>
            <a:noFill/>
          </a:ln>
          <a:effectLst>
            <a:outerShdw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8195" dirty="0">
              <a:solidFill>
                <a:schemeClr val="accent1">
                  <a:lumMod val="100000"/>
                </a:schemeClr>
              </a:solidFill>
              <a:effectLst>
                <a:outerShdw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123" name="文本框 1122">
            <a:extLst>
              <a:ext uri="{FF2B5EF4-FFF2-40B4-BE49-F238E27FC236}">
                <a16:creationId xmlns:a16="http://schemas.microsoft.com/office/drawing/2014/main" id="{82542F92-7AB7-52ED-F844-7C8F4EDB0B76}"/>
              </a:ext>
            </a:extLst>
          </p:cNvPr>
          <p:cNvSpPr txBox="1"/>
          <p:nvPr>
            <p:custDataLst>
              <p:tags r:id="rId7"/>
            </p:custDataLst>
          </p:nvPr>
        </p:nvSpPr>
        <p:spPr>
          <a:xfrm>
            <a:off x="7873531" y="2111043"/>
            <a:ext cx="746812" cy="787306"/>
          </a:xfrm>
          <a:custGeom>
            <a:avLst/>
            <a:gdLst/>
            <a:ahLst/>
            <a:cxnLst/>
            <a:rect l="l" t="t" r="r" b="b"/>
            <a:pathLst>
              <a:path w="746812" h="787306">
                <a:moveTo>
                  <a:pt x="535477" y="584538"/>
                </a:moveTo>
                <a:cubicBezTo>
                  <a:pt x="535005" y="584577"/>
                  <a:pt x="534533" y="584733"/>
                  <a:pt x="534061" y="585007"/>
                </a:cubicBezTo>
                <a:cubicBezTo>
                  <a:pt x="533589" y="585280"/>
                  <a:pt x="533117" y="585436"/>
                  <a:pt x="532646" y="585475"/>
                </a:cubicBezTo>
                <a:cubicBezTo>
                  <a:pt x="530326" y="586831"/>
                  <a:pt x="528360" y="587893"/>
                  <a:pt x="526748" y="588663"/>
                </a:cubicBezTo>
                <a:cubicBezTo>
                  <a:pt x="525136" y="589432"/>
                  <a:pt x="523642" y="590265"/>
                  <a:pt x="522265" y="591162"/>
                </a:cubicBezTo>
                <a:cubicBezTo>
                  <a:pt x="520319" y="591614"/>
                  <a:pt x="518314" y="591890"/>
                  <a:pt x="516250" y="591988"/>
                </a:cubicBezTo>
                <a:cubicBezTo>
                  <a:pt x="514186" y="592087"/>
                  <a:pt x="512416" y="592126"/>
                  <a:pt x="510942" y="592107"/>
                </a:cubicBezTo>
                <a:cubicBezTo>
                  <a:pt x="509035" y="593464"/>
                  <a:pt x="507187" y="594527"/>
                  <a:pt x="505398" y="595295"/>
                </a:cubicBezTo>
                <a:cubicBezTo>
                  <a:pt x="503609" y="596062"/>
                  <a:pt x="501997" y="596889"/>
                  <a:pt x="500562" y="597775"/>
                </a:cubicBezTo>
                <a:lnTo>
                  <a:pt x="500562" y="597763"/>
                </a:lnTo>
                <a:cubicBezTo>
                  <a:pt x="497259" y="598945"/>
                  <a:pt x="494900" y="599891"/>
                  <a:pt x="493484" y="600601"/>
                </a:cubicBezTo>
                <a:cubicBezTo>
                  <a:pt x="492069" y="601310"/>
                  <a:pt x="491597" y="603202"/>
                  <a:pt x="492069" y="606276"/>
                </a:cubicBezTo>
                <a:lnTo>
                  <a:pt x="492069" y="608167"/>
                </a:lnTo>
                <a:cubicBezTo>
                  <a:pt x="492049" y="610611"/>
                  <a:pt x="492088" y="613054"/>
                  <a:pt x="492187" y="615498"/>
                </a:cubicBezTo>
                <a:cubicBezTo>
                  <a:pt x="492285" y="617941"/>
                  <a:pt x="492560" y="619912"/>
                  <a:pt x="493012" y="621409"/>
                </a:cubicBezTo>
                <a:lnTo>
                  <a:pt x="494900" y="621409"/>
                </a:lnTo>
                <a:cubicBezTo>
                  <a:pt x="500719" y="615852"/>
                  <a:pt x="507246" y="610178"/>
                  <a:pt x="514481" y="604386"/>
                </a:cubicBezTo>
                <a:cubicBezTo>
                  <a:pt x="521715" y="598595"/>
                  <a:pt x="528714" y="591978"/>
                  <a:pt x="535477" y="584538"/>
                </a:cubicBezTo>
                <a:close/>
                <a:moveTo>
                  <a:pt x="245088" y="494973"/>
                </a:moveTo>
                <a:cubicBezTo>
                  <a:pt x="237038" y="501072"/>
                  <a:pt x="228868" y="506816"/>
                  <a:pt x="220579" y="512207"/>
                </a:cubicBezTo>
                <a:cubicBezTo>
                  <a:pt x="212290" y="517597"/>
                  <a:pt x="204118" y="522870"/>
                  <a:pt x="196063" y="528024"/>
                </a:cubicBezTo>
                <a:cubicBezTo>
                  <a:pt x="186731" y="534084"/>
                  <a:pt x="177812" y="539670"/>
                  <a:pt x="169306" y="544783"/>
                </a:cubicBezTo>
                <a:cubicBezTo>
                  <a:pt x="160799" y="549896"/>
                  <a:pt x="152116" y="555006"/>
                  <a:pt x="143256" y="560112"/>
                </a:cubicBezTo>
                <a:cubicBezTo>
                  <a:pt x="134730" y="565646"/>
                  <a:pt x="126086" y="570728"/>
                  <a:pt x="117324" y="575357"/>
                </a:cubicBezTo>
                <a:cubicBezTo>
                  <a:pt x="108563" y="579987"/>
                  <a:pt x="99919" y="584626"/>
                  <a:pt x="91393" y="589272"/>
                </a:cubicBezTo>
                <a:lnTo>
                  <a:pt x="95164" y="592107"/>
                </a:lnTo>
                <a:cubicBezTo>
                  <a:pt x="103160" y="594035"/>
                  <a:pt x="110979" y="597027"/>
                  <a:pt x="118621" y="601081"/>
                </a:cubicBezTo>
                <a:cubicBezTo>
                  <a:pt x="126263" y="605135"/>
                  <a:pt x="133846" y="610016"/>
                  <a:pt x="141370" y="615724"/>
                </a:cubicBezTo>
                <a:cubicBezTo>
                  <a:pt x="145712" y="619483"/>
                  <a:pt x="150466" y="623301"/>
                  <a:pt x="155633" y="627177"/>
                </a:cubicBezTo>
                <a:cubicBezTo>
                  <a:pt x="160799" y="631053"/>
                  <a:pt x="165789" y="635104"/>
                  <a:pt x="170602" y="639331"/>
                </a:cubicBezTo>
                <a:lnTo>
                  <a:pt x="202664" y="661881"/>
                </a:lnTo>
                <a:cubicBezTo>
                  <a:pt x="207889" y="664740"/>
                  <a:pt x="212997" y="667485"/>
                  <a:pt x="217987" y="670117"/>
                </a:cubicBezTo>
                <a:cubicBezTo>
                  <a:pt x="222977" y="672750"/>
                  <a:pt x="227613" y="675032"/>
                  <a:pt x="231896" y="676965"/>
                </a:cubicBezTo>
                <a:cubicBezTo>
                  <a:pt x="233684" y="677932"/>
                  <a:pt x="234823" y="678366"/>
                  <a:pt x="235314" y="678267"/>
                </a:cubicBezTo>
                <a:cubicBezTo>
                  <a:pt x="235805" y="678168"/>
                  <a:pt x="236237" y="677419"/>
                  <a:pt x="236611" y="676018"/>
                </a:cubicBezTo>
                <a:lnTo>
                  <a:pt x="236611" y="674125"/>
                </a:lnTo>
                <a:cubicBezTo>
                  <a:pt x="235668" y="659857"/>
                  <a:pt x="235668" y="645113"/>
                  <a:pt x="236611" y="629894"/>
                </a:cubicBezTo>
                <a:lnTo>
                  <a:pt x="236611" y="579825"/>
                </a:lnTo>
                <a:cubicBezTo>
                  <a:pt x="236983" y="575543"/>
                  <a:pt x="237180" y="571155"/>
                  <a:pt x="237200" y="566661"/>
                </a:cubicBezTo>
                <a:cubicBezTo>
                  <a:pt x="237220" y="562168"/>
                  <a:pt x="237652" y="557787"/>
                  <a:pt x="238497" y="553520"/>
                </a:cubicBezTo>
                <a:cubicBezTo>
                  <a:pt x="238909" y="548425"/>
                  <a:pt x="239263" y="543743"/>
                  <a:pt x="239557" y="539474"/>
                </a:cubicBezTo>
                <a:cubicBezTo>
                  <a:pt x="239852" y="535205"/>
                  <a:pt x="240442" y="530759"/>
                  <a:pt x="241326" y="526135"/>
                </a:cubicBezTo>
                <a:cubicBezTo>
                  <a:pt x="243054" y="516692"/>
                  <a:pt x="244312" y="507250"/>
                  <a:pt x="245097" y="497806"/>
                </a:cubicBezTo>
                <a:lnTo>
                  <a:pt x="245097" y="494973"/>
                </a:lnTo>
                <a:close/>
                <a:moveTo>
                  <a:pt x="673143" y="460060"/>
                </a:moveTo>
                <a:cubicBezTo>
                  <a:pt x="674163" y="460158"/>
                  <a:pt x="675419" y="460668"/>
                  <a:pt x="676911" y="461589"/>
                </a:cubicBezTo>
                <a:cubicBezTo>
                  <a:pt x="678402" y="462511"/>
                  <a:pt x="679658" y="463257"/>
                  <a:pt x="680678" y="463827"/>
                </a:cubicBezTo>
                <a:cubicBezTo>
                  <a:pt x="681228" y="463866"/>
                  <a:pt x="682013" y="464261"/>
                  <a:pt x="683033" y="465012"/>
                </a:cubicBezTo>
                <a:cubicBezTo>
                  <a:pt x="684053" y="465764"/>
                  <a:pt x="684838" y="466640"/>
                  <a:pt x="685388" y="467641"/>
                </a:cubicBezTo>
                <a:lnTo>
                  <a:pt x="690097" y="467641"/>
                </a:lnTo>
                <a:cubicBezTo>
                  <a:pt x="689175" y="467681"/>
                  <a:pt x="688429" y="468071"/>
                  <a:pt x="687860" y="468812"/>
                </a:cubicBezTo>
                <a:cubicBezTo>
                  <a:pt x="687291" y="469554"/>
                  <a:pt x="686781" y="470413"/>
                  <a:pt x="686330" y="471388"/>
                </a:cubicBezTo>
                <a:cubicBezTo>
                  <a:pt x="685918" y="471350"/>
                  <a:pt x="685800" y="471428"/>
                  <a:pt x="685977" y="471623"/>
                </a:cubicBezTo>
                <a:cubicBezTo>
                  <a:pt x="686153" y="471818"/>
                  <a:pt x="686271" y="472364"/>
                  <a:pt x="686330" y="473262"/>
                </a:cubicBezTo>
                <a:cubicBezTo>
                  <a:pt x="686801" y="473184"/>
                  <a:pt x="687272" y="472872"/>
                  <a:pt x="687743" y="472324"/>
                </a:cubicBezTo>
                <a:cubicBezTo>
                  <a:pt x="688213" y="471777"/>
                  <a:pt x="688684" y="471462"/>
                  <a:pt x="689155" y="471381"/>
                </a:cubicBezTo>
                <a:cubicBezTo>
                  <a:pt x="689273" y="470869"/>
                  <a:pt x="689744" y="470240"/>
                  <a:pt x="690568" y="469492"/>
                </a:cubicBezTo>
                <a:cubicBezTo>
                  <a:pt x="691392" y="468745"/>
                  <a:pt x="691863" y="468115"/>
                  <a:pt x="691981" y="467604"/>
                </a:cubicBezTo>
                <a:cubicBezTo>
                  <a:pt x="692884" y="467565"/>
                  <a:pt x="693433" y="467171"/>
                  <a:pt x="693629" y="466424"/>
                </a:cubicBezTo>
                <a:cubicBezTo>
                  <a:pt x="693826" y="465677"/>
                  <a:pt x="693904" y="464811"/>
                  <a:pt x="693865" y="463827"/>
                </a:cubicBezTo>
                <a:cubicBezTo>
                  <a:pt x="694434" y="463826"/>
                  <a:pt x="695180" y="464064"/>
                  <a:pt x="696102" y="464541"/>
                </a:cubicBezTo>
                <a:cubicBezTo>
                  <a:pt x="697024" y="465018"/>
                  <a:pt x="697534" y="465739"/>
                  <a:pt x="697633" y="466705"/>
                </a:cubicBezTo>
                <a:cubicBezTo>
                  <a:pt x="698986" y="467193"/>
                  <a:pt x="700046" y="467856"/>
                  <a:pt x="700811" y="468695"/>
                </a:cubicBezTo>
                <a:cubicBezTo>
                  <a:pt x="701577" y="469534"/>
                  <a:pt x="702401" y="470432"/>
                  <a:pt x="703284" y="471388"/>
                </a:cubicBezTo>
                <a:cubicBezTo>
                  <a:pt x="706011" y="475687"/>
                  <a:pt x="708091" y="480285"/>
                  <a:pt x="709524" y="485183"/>
                </a:cubicBezTo>
                <a:cubicBezTo>
                  <a:pt x="710956" y="490081"/>
                  <a:pt x="712330" y="494921"/>
                  <a:pt x="713645" y="499703"/>
                </a:cubicBezTo>
                <a:cubicBezTo>
                  <a:pt x="714901" y="507260"/>
                  <a:pt x="715685" y="514581"/>
                  <a:pt x="715999" y="521666"/>
                </a:cubicBezTo>
                <a:cubicBezTo>
                  <a:pt x="716313" y="528750"/>
                  <a:pt x="717098" y="535599"/>
                  <a:pt x="718354" y="542211"/>
                </a:cubicBezTo>
                <a:cubicBezTo>
                  <a:pt x="718393" y="546394"/>
                  <a:pt x="718550" y="550460"/>
                  <a:pt x="718825" y="554409"/>
                </a:cubicBezTo>
                <a:cubicBezTo>
                  <a:pt x="719100" y="558358"/>
                  <a:pt x="719257" y="562426"/>
                  <a:pt x="719296" y="566612"/>
                </a:cubicBezTo>
                <a:cubicBezTo>
                  <a:pt x="719355" y="569880"/>
                  <a:pt x="719708" y="573265"/>
                  <a:pt x="720357" y="576768"/>
                </a:cubicBezTo>
                <a:cubicBezTo>
                  <a:pt x="721005" y="580271"/>
                  <a:pt x="721594" y="584127"/>
                  <a:pt x="722125" y="588335"/>
                </a:cubicBezTo>
                <a:cubicBezTo>
                  <a:pt x="722655" y="592154"/>
                  <a:pt x="723245" y="596092"/>
                  <a:pt x="723893" y="600148"/>
                </a:cubicBezTo>
                <a:cubicBezTo>
                  <a:pt x="724541" y="604204"/>
                  <a:pt x="724895" y="608142"/>
                  <a:pt x="724954" y="611962"/>
                </a:cubicBezTo>
                <a:cubicBezTo>
                  <a:pt x="725366" y="617671"/>
                  <a:pt x="725720" y="623721"/>
                  <a:pt x="726014" y="630113"/>
                </a:cubicBezTo>
                <a:cubicBezTo>
                  <a:pt x="726309" y="636505"/>
                  <a:pt x="726899" y="643009"/>
                  <a:pt x="727783" y="649625"/>
                </a:cubicBezTo>
                <a:lnTo>
                  <a:pt x="727783" y="649666"/>
                </a:lnTo>
                <a:cubicBezTo>
                  <a:pt x="727822" y="652974"/>
                  <a:pt x="727979" y="656459"/>
                  <a:pt x="728254" y="660120"/>
                </a:cubicBezTo>
                <a:cubicBezTo>
                  <a:pt x="728529" y="663782"/>
                  <a:pt x="728686" y="667503"/>
                  <a:pt x="728726" y="671285"/>
                </a:cubicBezTo>
                <a:cubicBezTo>
                  <a:pt x="729236" y="675131"/>
                  <a:pt x="729629" y="679273"/>
                  <a:pt x="729904" y="683711"/>
                </a:cubicBezTo>
                <a:cubicBezTo>
                  <a:pt x="730179" y="688150"/>
                  <a:pt x="730101" y="692529"/>
                  <a:pt x="729669" y="696851"/>
                </a:cubicBezTo>
                <a:lnTo>
                  <a:pt x="729669" y="730688"/>
                </a:lnTo>
                <a:lnTo>
                  <a:pt x="725897" y="737289"/>
                </a:lnTo>
                <a:cubicBezTo>
                  <a:pt x="724875" y="739253"/>
                  <a:pt x="723382" y="741689"/>
                  <a:pt x="721417" y="744597"/>
                </a:cubicBezTo>
                <a:cubicBezTo>
                  <a:pt x="719453" y="747505"/>
                  <a:pt x="717488" y="750412"/>
                  <a:pt x="715524" y="753319"/>
                </a:cubicBezTo>
                <a:cubicBezTo>
                  <a:pt x="714620" y="754734"/>
                  <a:pt x="713599" y="756148"/>
                  <a:pt x="712459" y="757563"/>
                </a:cubicBezTo>
                <a:cubicBezTo>
                  <a:pt x="711320" y="758977"/>
                  <a:pt x="709827" y="760392"/>
                  <a:pt x="707980" y="761806"/>
                </a:cubicBezTo>
                <a:lnTo>
                  <a:pt x="702322" y="770293"/>
                </a:lnTo>
                <a:cubicBezTo>
                  <a:pt x="701340" y="771295"/>
                  <a:pt x="700240" y="772356"/>
                  <a:pt x="699022" y="773476"/>
                </a:cubicBezTo>
                <a:cubicBezTo>
                  <a:pt x="697804" y="774595"/>
                  <a:pt x="696704" y="775420"/>
                  <a:pt x="695721" y="775951"/>
                </a:cubicBezTo>
                <a:cubicBezTo>
                  <a:pt x="693835" y="777680"/>
                  <a:pt x="691007" y="778937"/>
                  <a:pt x="687235" y="779723"/>
                </a:cubicBezTo>
                <a:cubicBezTo>
                  <a:pt x="686783" y="779801"/>
                  <a:pt x="686508" y="780116"/>
                  <a:pt x="686410" y="780666"/>
                </a:cubicBezTo>
                <a:cubicBezTo>
                  <a:pt x="686311" y="781216"/>
                  <a:pt x="686272" y="781530"/>
                  <a:pt x="686292" y="781609"/>
                </a:cubicBezTo>
                <a:cubicBezTo>
                  <a:pt x="686370" y="783907"/>
                  <a:pt x="685977" y="785440"/>
                  <a:pt x="685113" y="786206"/>
                </a:cubicBezTo>
                <a:cubicBezTo>
                  <a:pt x="684249" y="786972"/>
                  <a:pt x="682441" y="787325"/>
                  <a:pt x="679691" y="787267"/>
                </a:cubicBezTo>
                <a:cubicBezTo>
                  <a:pt x="677019" y="787424"/>
                  <a:pt x="674819" y="787109"/>
                  <a:pt x="673090" y="786324"/>
                </a:cubicBezTo>
                <a:cubicBezTo>
                  <a:pt x="667413" y="784634"/>
                  <a:pt x="661794" y="783298"/>
                  <a:pt x="656234" y="782316"/>
                </a:cubicBezTo>
                <a:cubicBezTo>
                  <a:pt x="650675" y="781334"/>
                  <a:pt x="645292" y="779526"/>
                  <a:pt x="640086" y="776894"/>
                </a:cubicBezTo>
                <a:cubicBezTo>
                  <a:pt x="638632" y="776010"/>
                  <a:pt x="637061" y="775420"/>
                  <a:pt x="635371" y="775126"/>
                </a:cubicBezTo>
                <a:cubicBezTo>
                  <a:pt x="633681" y="774831"/>
                  <a:pt x="632110" y="774477"/>
                  <a:pt x="630656" y="774065"/>
                </a:cubicBezTo>
                <a:cubicBezTo>
                  <a:pt x="627020" y="773024"/>
                  <a:pt x="623787" y="771570"/>
                  <a:pt x="620959" y="769704"/>
                </a:cubicBezTo>
                <a:cubicBezTo>
                  <a:pt x="618130" y="767837"/>
                  <a:pt x="615114" y="766148"/>
                  <a:pt x="611910" y="764635"/>
                </a:cubicBezTo>
                <a:cubicBezTo>
                  <a:pt x="610514" y="764223"/>
                  <a:pt x="609295" y="763869"/>
                  <a:pt x="608253" y="763574"/>
                </a:cubicBezTo>
                <a:cubicBezTo>
                  <a:pt x="607211" y="763280"/>
                  <a:pt x="606228" y="762690"/>
                  <a:pt x="605304" y="761806"/>
                </a:cubicBezTo>
                <a:cubicBezTo>
                  <a:pt x="602768" y="760451"/>
                  <a:pt x="600055" y="759154"/>
                  <a:pt x="597165" y="757916"/>
                </a:cubicBezTo>
                <a:cubicBezTo>
                  <a:pt x="594276" y="756679"/>
                  <a:pt x="592270" y="755146"/>
                  <a:pt x="591150" y="753319"/>
                </a:cubicBezTo>
                <a:cubicBezTo>
                  <a:pt x="590245" y="750864"/>
                  <a:pt x="588987" y="748467"/>
                  <a:pt x="587375" y="746129"/>
                </a:cubicBezTo>
                <a:cubicBezTo>
                  <a:pt x="585763" y="743791"/>
                  <a:pt x="583561" y="742102"/>
                  <a:pt x="580770" y="741061"/>
                </a:cubicBezTo>
                <a:cubicBezTo>
                  <a:pt x="580160" y="738782"/>
                  <a:pt x="578784" y="736739"/>
                  <a:pt x="576641" y="734932"/>
                </a:cubicBezTo>
                <a:cubicBezTo>
                  <a:pt x="574499" y="733124"/>
                  <a:pt x="572415" y="731081"/>
                  <a:pt x="570390" y="728802"/>
                </a:cubicBezTo>
                <a:cubicBezTo>
                  <a:pt x="569446" y="728802"/>
                  <a:pt x="568503" y="727859"/>
                  <a:pt x="567559" y="725973"/>
                </a:cubicBezTo>
                <a:cubicBezTo>
                  <a:pt x="566596" y="725561"/>
                  <a:pt x="565455" y="724971"/>
                  <a:pt x="564138" y="724205"/>
                </a:cubicBezTo>
                <a:cubicBezTo>
                  <a:pt x="562821" y="723439"/>
                  <a:pt x="561445" y="722142"/>
                  <a:pt x="560010" y="720315"/>
                </a:cubicBezTo>
                <a:cubicBezTo>
                  <a:pt x="561504" y="720355"/>
                  <a:pt x="562998" y="720747"/>
                  <a:pt x="564492" y="721494"/>
                </a:cubicBezTo>
                <a:cubicBezTo>
                  <a:pt x="565986" y="722241"/>
                  <a:pt x="567008" y="723105"/>
                  <a:pt x="567559" y="724087"/>
                </a:cubicBezTo>
                <a:lnTo>
                  <a:pt x="579826" y="727859"/>
                </a:lnTo>
                <a:lnTo>
                  <a:pt x="592093" y="732574"/>
                </a:lnTo>
                <a:cubicBezTo>
                  <a:pt x="594000" y="732594"/>
                  <a:pt x="596084" y="732790"/>
                  <a:pt x="598345" y="733163"/>
                </a:cubicBezTo>
                <a:cubicBezTo>
                  <a:pt x="600606" y="733537"/>
                  <a:pt x="602926" y="733969"/>
                  <a:pt x="605304" y="734460"/>
                </a:cubicBezTo>
                <a:cubicBezTo>
                  <a:pt x="605815" y="734538"/>
                  <a:pt x="606916" y="734853"/>
                  <a:pt x="608607" y="735403"/>
                </a:cubicBezTo>
                <a:cubicBezTo>
                  <a:pt x="610298" y="735953"/>
                  <a:pt x="612342" y="736267"/>
                  <a:pt x="614741" y="736346"/>
                </a:cubicBezTo>
                <a:cubicBezTo>
                  <a:pt x="617001" y="736837"/>
                  <a:pt x="618378" y="736798"/>
                  <a:pt x="618869" y="736228"/>
                </a:cubicBezTo>
                <a:cubicBezTo>
                  <a:pt x="619361" y="735658"/>
                  <a:pt x="619557" y="734440"/>
                  <a:pt x="619459" y="732574"/>
                </a:cubicBezTo>
                <a:cubicBezTo>
                  <a:pt x="619026" y="726423"/>
                  <a:pt x="618712" y="720337"/>
                  <a:pt x="618515" y="714318"/>
                </a:cubicBezTo>
                <a:cubicBezTo>
                  <a:pt x="618319" y="708298"/>
                  <a:pt x="618004" y="702475"/>
                  <a:pt x="617571" y="696851"/>
                </a:cubicBezTo>
                <a:cubicBezTo>
                  <a:pt x="616786" y="678865"/>
                  <a:pt x="616472" y="660930"/>
                  <a:pt x="616629" y="643047"/>
                </a:cubicBezTo>
                <a:cubicBezTo>
                  <a:pt x="616237" y="638330"/>
                  <a:pt x="616080" y="633431"/>
                  <a:pt x="616158" y="628352"/>
                </a:cubicBezTo>
                <a:cubicBezTo>
                  <a:pt x="616237" y="623272"/>
                  <a:pt x="616079" y="618124"/>
                  <a:pt x="615687" y="612907"/>
                </a:cubicBezTo>
                <a:cubicBezTo>
                  <a:pt x="615726" y="601998"/>
                  <a:pt x="615883" y="590984"/>
                  <a:pt x="616158" y="579864"/>
                </a:cubicBezTo>
                <a:cubicBezTo>
                  <a:pt x="616433" y="568744"/>
                  <a:pt x="616590" y="557759"/>
                  <a:pt x="616629" y="546910"/>
                </a:cubicBezTo>
                <a:cubicBezTo>
                  <a:pt x="616708" y="541362"/>
                  <a:pt x="617022" y="535933"/>
                  <a:pt x="617571" y="530621"/>
                </a:cubicBezTo>
                <a:cubicBezTo>
                  <a:pt x="618121" y="525309"/>
                  <a:pt x="618436" y="519407"/>
                  <a:pt x="618515" y="512915"/>
                </a:cubicBezTo>
                <a:cubicBezTo>
                  <a:pt x="619007" y="510102"/>
                  <a:pt x="619439" y="506994"/>
                  <a:pt x="619812" y="503590"/>
                </a:cubicBezTo>
                <a:cubicBezTo>
                  <a:pt x="620185" y="500187"/>
                  <a:pt x="620382" y="496370"/>
                  <a:pt x="620401" y="492141"/>
                </a:cubicBezTo>
                <a:lnTo>
                  <a:pt x="620401" y="490252"/>
                </a:lnTo>
                <a:cubicBezTo>
                  <a:pt x="619971" y="487478"/>
                  <a:pt x="618946" y="485708"/>
                  <a:pt x="617326" y="484940"/>
                </a:cubicBezTo>
                <a:cubicBezTo>
                  <a:pt x="615706" y="484173"/>
                  <a:pt x="613247" y="484055"/>
                  <a:pt x="609947" y="484586"/>
                </a:cubicBezTo>
                <a:cubicBezTo>
                  <a:pt x="609026" y="485491"/>
                  <a:pt x="608281" y="486042"/>
                  <a:pt x="607713" y="486239"/>
                </a:cubicBezTo>
                <a:cubicBezTo>
                  <a:pt x="607144" y="486435"/>
                  <a:pt x="606634" y="486514"/>
                  <a:pt x="606184" y="486475"/>
                </a:cubicBezTo>
                <a:lnTo>
                  <a:pt x="589247" y="489308"/>
                </a:lnTo>
                <a:cubicBezTo>
                  <a:pt x="587404" y="489800"/>
                  <a:pt x="585679" y="490232"/>
                  <a:pt x="584071" y="490606"/>
                </a:cubicBezTo>
                <a:cubicBezTo>
                  <a:pt x="582464" y="490980"/>
                  <a:pt x="580739" y="491177"/>
                  <a:pt x="578896" y="491196"/>
                </a:cubicBezTo>
                <a:lnTo>
                  <a:pt x="572309" y="492141"/>
                </a:lnTo>
                <a:lnTo>
                  <a:pt x="551545" y="500639"/>
                </a:lnTo>
                <a:cubicBezTo>
                  <a:pt x="549716" y="501033"/>
                  <a:pt x="547946" y="501426"/>
                  <a:pt x="546235" y="501820"/>
                </a:cubicBezTo>
                <a:cubicBezTo>
                  <a:pt x="544525" y="502213"/>
                  <a:pt x="542519" y="503079"/>
                  <a:pt x="540218" y="504416"/>
                </a:cubicBezTo>
                <a:cubicBezTo>
                  <a:pt x="535892" y="505479"/>
                  <a:pt x="531330" y="506895"/>
                  <a:pt x="526532" y="508666"/>
                </a:cubicBezTo>
                <a:cubicBezTo>
                  <a:pt x="521733" y="510436"/>
                  <a:pt x="517171" y="511853"/>
                  <a:pt x="512845" y="512915"/>
                </a:cubicBezTo>
                <a:cubicBezTo>
                  <a:pt x="508224" y="515296"/>
                  <a:pt x="503780" y="517617"/>
                  <a:pt x="499513" y="519879"/>
                </a:cubicBezTo>
                <a:cubicBezTo>
                  <a:pt x="495246" y="522142"/>
                  <a:pt x="490565" y="524227"/>
                  <a:pt x="485472" y="526135"/>
                </a:cubicBezTo>
                <a:cubicBezTo>
                  <a:pt x="483643" y="527454"/>
                  <a:pt x="482582" y="528595"/>
                  <a:pt x="482287" y="529558"/>
                </a:cubicBezTo>
                <a:cubicBezTo>
                  <a:pt x="481992" y="530522"/>
                  <a:pt x="482110" y="531900"/>
                  <a:pt x="482641" y="533690"/>
                </a:cubicBezTo>
                <a:cubicBezTo>
                  <a:pt x="483997" y="537487"/>
                  <a:pt x="485059" y="541460"/>
                  <a:pt x="485826" y="545611"/>
                </a:cubicBezTo>
                <a:cubicBezTo>
                  <a:pt x="486593" y="549762"/>
                  <a:pt x="487419" y="553972"/>
                  <a:pt x="488304" y="558241"/>
                </a:cubicBezTo>
                <a:cubicBezTo>
                  <a:pt x="489209" y="560656"/>
                  <a:pt x="489759" y="563308"/>
                  <a:pt x="489956" y="566197"/>
                </a:cubicBezTo>
                <a:cubicBezTo>
                  <a:pt x="490152" y="569087"/>
                  <a:pt x="490231" y="571754"/>
                  <a:pt x="490192" y="574198"/>
                </a:cubicBezTo>
                <a:cubicBezTo>
                  <a:pt x="490231" y="574605"/>
                  <a:pt x="490388" y="574953"/>
                  <a:pt x="490664" y="575243"/>
                </a:cubicBezTo>
                <a:cubicBezTo>
                  <a:pt x="490939" y="575533"/>
                  <a:pt x="491096" y="576113"/>
                  <a:pt x="491136" y="576983"/>
                </a:cubicBezTo>
                <a:cubicBezTo>
                  <a:pt x="493554" y="576075"/>
                  <a:pt x="495796" y="575338"/>
                  <a:pt x="497861" y="574771"/>
                </a:cubicBezTo>
                <a:cubicBezTo>
                  <a:pt x="499926" y="574205"/>
                  <a:pt x="501460" y="573685"/>
                  <a:pt x="502462" y="573214"/>
                </a:cubicBezTo>
                <a:lnTo>
                  <a:pt x="532667" y="563852"/>
                </a:lnTo>
                <a:cubicBezTo>
                  <a:pt x="536069" y="563404"/>
                  <a:pt x="539884" y="562898"/>
                  <a:pt x="544112" y="562333"/>
                </a:cubicBezTo>
                <a:cubicBezTo>
                  <a:pt x="548339" y="561768"/>
                  <a:pt x="552390" y="561027"/>
                  <a:pt x="556264" y="560112"/>
                </a:cubicBezTo>
                <a:cubicBezTo>
                  <a:pt x="557228" y="560151"/>
                  <a:pt x="558132" y="560306"/>
                  <a:pt x="558978" y="560579"/>
                </a:cubicBezTo>
                <a:cubicBezTo>
                  <a:pt x="559823" y="560852"/>
                  <a:pt x="560492" y="561008"/>
                  <a:pt x="560984" y="561047"/>
                </a:cubicBezTo>
                <a:cubicBezTo>
                  <a:pt x="561947" y="561008"/>
                  <a:pt x="563088" y="560852"/>
                  <a:pt x="564405" y="560579"/>
                </a:cubicBezTo>
                <a:cubicBezTo>
                  <a:pt x="565723" y="560306"/>
                  <a:pt x="567099" y="560151"/>
                  <a:pt x="568535" y="560112"/>
                </a:cubicBezTo>
                <a:cubicBezTo>
                  <a:pt x="570324" y="559664"/>
                  <a:pt x="571699" y="559391"/>
                  <a:pt x="572661" y="559293"/>
                </a:cubicBezTo>
                <a:cubicBezTo>
                  <a:pt x="573623" y="559196"/>
                  <a:pt x="574760" y="559157"/>
                  <a:pt x="576073" y="559177"/>
                </a:cubicBezTo>
                <a:cubicBezTo>
                  <a:pt x="577485" y="558767"/>
                  <a:pt x="578426" y="558884"/>
                  <a:pt x="578896" y="559527"/>
                </a:cubicBezTo>
                <a:cubicBezTo>
                  <a:pt x="579367" y="560170"/>
                  <a:pt x="579367" y="560988"/>
                  <a:pt x="578896" y="561982"/>
                </a:cubicBezTo>
                <a:cubicBezTo>
                  <a:pt x="577113" y="564787"/>
                  <a:pt x="575269" y="567125"/>
                  <a:pt x="573366" y="568997"/>
                </a:cubicBezTo>
                <a:cubicBezTo>
                  <a:pt x="571462" y="570868"/>
                  <a:pt x="568908" y="572274"/>
                  <a:pt x="565703" y="573214"/>
                </a:cubicBezTo>
                <a:cubicBezTo>
                  <a:pt x="561947" y="575497"/>
                  <a:pt x="558368" y="577781"/>
                  <a:pt x="554966" y="580065"/>
                </a:cubicBezTo>
                <a:cubicBezTo>
                  <a:pt x="551564" y="582349"/>
                  <a:pt x="548221" y="585106"/>
                  <a:pt x="544937" y="588335"/>
                </a:cubicBezTo>
                <a:cubicBezTo>
                  <a:pt x="537327" y="594931"/>
                  <a:pt x="529658" y="601349"/>
                  <a:pt x="521930" y="607590"/>
                </a:cubicBezTo>
                <a:cubicBezTo>
                  <a:pt x="514202" y="613831"/>
                  <a:pt x="506769" y="620012"/>
                  <a:pt x="499631" y="626133"/>
                </a:cubicBezTo>
                <a:cubicBezTo>
                  <a:pt x="496878" y="628462"/>
                  <a:pt x="495069" y="630851"/>
                  <a:pt x="494203" y="633298"/>
                </a:cubicBezTo>
                <a:cubicBezTo>
                  <a:pt x="493338" y="635745"/>
                  <a:pt x="492945" y="638368"/>
                  <a:pt x="493023" y="641168"/>
                </a:cubicBezTo>
                <a:cubicBezTo>
                  <a:pt x="493948" y="643615"/>
                  <a:pt x="494459" y="646238"/>
                  <a:pt x="494557" y="649038"/>
                </a:cubicBezTo>
                <a:cubicBezTo>
                  <a:pt x="494656" y="651837"/>
                  <a:pt x="494459" y="654226"/>
                  <a:pt x="493967" y="656203"/>
                </a:cubicBezTo>
                <a:cubicBezTo>
                  <a:pt x="493849" y="657162"/>
                  <a:pt x="493377" y="658304"/>
                  <a:pt x="492552" y="659627"/>
                </a:cubicBezTo>
                <a:cubicBezTo>
                  <a:pt x="491726" y="660951"/>
                  <a:pt x="491254" y="662337"/>
                  <a:pt x="491136" y="663786"/>
                </a:cubicBezTo>
                <a:lnTo>
                  <a:pt x="494911" y="663786"/>
                </a:lnTo>
                <a:cubicBezTo>
                  <a:pt x="498589" y="663270"/>
                  <a:pt x="502089" y="662635"/>
                  <a:pt x="505412" y="661880"/>
                </a:cubicBezTo>
                <a:cubicBezTo>
                  <a:pt x="508735" y="661126"/>
                  <a:pt x="512472" y="660491"/>
                  <a:pt x="516621" y="659975"/>
                </a:cubicBezTo>
                <a:cubicBezTo>
                  <a:pt x="518567" y="659087"/>
                  <a:pt x="520573" y="658496"/>
                  <a:pt x="522638" y="658201"/>
                </a:cubicBezTo>
                <a:cubicBezTo>
                  <a:pt x="524703" y="657907"/>
                  <a:pt x="526473" y="657553"/>
                  <a:pt x="527947" y="657143"/>
                </a:cubicBezTo>
                <a:cubicBezTo>
                  <a:pt x="528872" y="657084"/>
                  <a:pt x="529619" y="656732"/>
                  <a:pt x="530189" y="656085"/>
                </a:cubicBezTo>
                <a:cubicBezTo>
                  <a:pt x="530759" y="655440"/>
                  <a:pt x="531271" y="654852"/>
                  <a:pt x="531723" y="654323"/>
                </a:cubicBezTo>
                <a:cubicBezTo>
                  <a:pt x="533886" y="651876"/>
                  <a:pt x="535695" y="650193"/>
                  <a:pt x="537150" y="649273"/>
                </a:cubicBezTo>
                <a:cubicBezTo>
                  <a:pt x="538605" y="648352"/>
                  <a:pt x="540887" y="648783"/>
                  <a:pt x="543994" y="650565"/>
                </a:cubicBezTo>
                <a:cubicBezTo>
                  <a:pt x="546393" y="651916"/>
                  <a:pt x="548674" y="652503"/>
                  <a:pt x="550837" y="652327"/>
                </a:cubicBezTo>
                <a:cubicBezTo>
                  <a:pt x="553000" y="652150"/>
                  <a:pt x="554809" y="651563"/>
                  <a:pt x="556264" y="650565"/>
                </a:cubicBezTo>
                <a:cubicBezTo>
                  <a:pt x="560925" y="650486"/>
                  <a:pt x="565289" y="649938"/>
                  <a:pt x="569355" y="648920"/>
                </a:cubicBezTo>
                <a:cubicBezTo>
                  <a:pt x="573422" y="647902"/>
                  <a:pt x="577543" y="646884"/>
                  <a:pt x="581719" y="645866"/>
                </a:cubicBezTo>
                <a:cubicBezTo>
                  <a:pt x="583621" y="645768"/>
                  <a:pt x="585228" y="645494"/>
                  <a:pt x="586541" y="645044"/>
                </a:cubicBezTo>
                <a:cubicBezTo>
                  <a:pt x="587855" y="644594"/>
                  <a:pt x="588757" y="644555"/>
                  <a:pt x="589247" y="644927"/>
                </a:cubicBezTo>
                <a:cubicBezTo>
                  <a:pt x="591227" y="645298"/>
                  <a:pt x="593383" y="645729"/>
                  <a:pt x="595716" y="646219"/>
                </a:cubicBezTo>
                <a:cubicBezTo>
                  <a:pt x="598048" y="646708"/>
                  <a:pt x="599969" y="647843"/>
                  <a:pt x="601479" y="649625"/>
                </a:cubicBezTo>
                <a:cubicBezTo>
                  <a:pt x="601949" y="650173"/>
                  <a:pt x="602185" y="650956"/>
                  <a:pt x="602185" y="651974"/>
                </a:cubicBezTo>
                <a:cubicBezTo>
                  <a:pt x="602185" y="652992"/>
                  <a:pt x="601949" y="653775"/>
                  <a:pt x="601479" y="654323"/>
                </a:cubicBezTo>
                <a:cubicBezTo>
                  <a:pt x="600146" y="655792"/>
                  <a:pt x="599048" y="657325"/>
                  <a:pt x="598186" y="658921"/>
                </a:cubicBezTo>
                <a:cubicBezTo>
                  <a:pt x="597323" y="660517"/>
                  <a:pt x="596225" y="661821"/>
                  <a:pt x="594892" y="662833"/>
                </a:cubicBezTo>
                <a:cubicBezTo>
                  <a:pt x="592658" y="664779"/>
                  <a:pt x="591011" y="666837"/>
                  <a:pt x="589952" y="669006"/>
                </a:cubicBezTo>
                <a:cubicBezTo>
                  <a:pt x="588894" y="671175"/>
                  <a:pt x="587718" y="673212"/>
                  <a:pt x="586424" y="675117"/>
                </a:cubicBezTo>
                <a:cubicBezTo>
                  <a:pt x="584993" y="675971"/>
                  <a:pt x="583620" y="676593"/>
                  <a:pt x="582307" y="676982"/>
                </a:cubicBezTo>
                <a:cubicBezTo>
                  <a:pt x="580994" y="677370"/>
                  <a:pt x="579857" y="677991"/>
                  <a:pt x="578896" y="678846"/>
                </a:cubicBezTo>
                <a:cubicBezTo>
                  <a:pt x="578112" y="680558"/>
                  <a:pt x="577798" y="681812"/>
                  <a:pt x="577955" y="682608"/>
                </a:cubicBezTo>
                <a:cubicBezTo>
                  <a:pt x="575995" y="684466"/>
                  <a:pt x="573797" y="685732"/>
                  <a:pt x="571362" y="686404"/>
                </a:cubicBezTo>
                <a:cubicBezTo>
                  <a:pt x="568927" y="687076"/>
                  <a:pt x="566726" y="687392"/>
                  <a:pt x="564759" y="687352"/>
                </a:cubicBezTo>
                <a:cubicBezTo>
                  <a:pt x="559430" y="689191"/>
                  <a:pt x="553806" y="690733"/>
                  <a:pt x="547887" y="691978"/>
                </a:cubicBezTo>
                <a:cubicBezTo>
                  <a:pt x="541968" y="693224"/>
                  <a:pt x="536580" y="694528"/>
                  <a:pt x="531723" y="695892"/>
                </a:cubicBezTo>
                <a:cubicBezTo>
                  <a:pt x="525135" y="696465"/>
                  <a:pt x="518961" y="697217"/>
                  <a:pt x="513199" y="698146"/>
                </a:cubicBezTo>
                <a:cubicBezTo>
                  <a:pt x="507438" y="699075"/>
                  <a:pt x="501971" y="699589"/>
                  <a:pt x="496799" y="699688"/>
                </a:cubicBezTo>
                <a:lnTo>
                  <a:pt x="482641" y="699688"/>
                </a:lnTo>
                <a:cubicBezTo>
                  <a:pt x="487321" y="699668"/>
                  <a:pt x="491883" y="699470"/>
                  <a:pt x="496327" y="699095"/>
                </a:cubicBezTo>
                <a:cubicBezTo>
                  <a:pt x="500771" y="698719"/>
                  <a:pt x="505333" y="698284"/>
                  <a:pt x="510014" y="697790"/>
                </a:cubicBezTo>
                <a:cubicBezTo>
                  <a:pt x="513691" y="696920"/>
                  <a:pt x="516955" y="696288"/>
                  <a:pt x="519806" y="695892"/>
                </a:cubicBezTo>
                <a:cubicBezTo>
                  <a:pt x="522658" y="695497"/>
                  <a:pt x="525686" y="694864"/>
                  <a:pt x="528891" y="693994"/>
                </a:cubicBezTo>
                <a:lnTo>
                  <a:pt x="541162" y="691148"/>
                </a:lnTo>
                <a:cubicBezTo>
                  <a:pt x="545252" y="690219"/>
                  <a:pt x="548870" y="689468"/>
                  <a:pt x="552017" y="688894"/>
                </a:cubicBezTo>
                <a:cubicBezTo>
                  <a:pt x="555163" y="688321"/>
                  <a:pt x="558781" y="687807"/>
                  <a:pt x="562871" y="687352"/>
                </a:cubicBezTo>
                <a:lnTo>
                  <a:pt x="572309" y="684506"/>
                </a:lnTo>
                <a:lnTo>
                  <a:pt x="572309" y="683557"/>
                </a:lnTo>
                <a:lnTo>
                  <a:pt x="568501" y="683557"/>
                </a:lnTo>
                <a:cubicBezTo>
                  <a:pt x="564785" y="684130"/>
                  <a:pt x="561128" y="684881"/>
                  <a:pt x="557531" y="685811"/>
                </a:cubicBezTo>
                <a:cubicBezTo>
                  <a:pt x="553933" y="686740"/>
                  <a:pt x="550040" y="687254"/>
                  <a:pt x="545853" y="687352"/>
                </a:cubicBezTo>
                <a:lnTo>
                  <a:pt x="521317" y="691148"/>
                </a:lnTo>
                <a:cubicBezTo>
                  <a:pt x="515163" y="692986"/>
                  <a:pt x="508833" y="694291"/>
                  <a:pt x="502326" y="695062"/>
                </a:cubicBezTo>
                <a:cubicBezTo>
                  <a:pt x="495818" y="695833"/>
                  <a:pt x="489252" y="696426"/>
                  <a:pt x="482626" y="696841"/>
                </a:cubicBezTo>
                <a:cubicBezTo>
                  <a:pt x="480739" y="696802"/>
                  <a:pt x="478616" y="696643"/>
                  <a:pt x="476256" y="696367"/>
                </a:cubicBezTo>
                <a:cubicBezTo>
                  <a:pt x="473897" y="696090"/>
                  <a:pt x="471302" y="695932"/>
                  <a:pt x="468471" y="695892"/>
                </a:cubicBezTo>
                <a:cubicBezTo>
                  <a:pt x="468451" y="695971"/>
                  <a:pt x="468255" y="696288"/>
                  <a:pt x="467881" y="696841"/>
                </a:cubicBezTo>
                <a:cubicBezTo>
                  <a:pt x="467508" y="697395"/>
                  <a:pt x="467075" y="697711"/>
                  <a:pt x="466584" y="697790"/>
                </a:cubicBezTo>
                <a:cubicBezTo>
                  <a:pt x="467036" y="697829"/>
                  <a:pt x="467311" y="697988"/>
                  <a:pt x="467409" y="698264"/>
                </a:cubicBezTo>
                <a:cubicBezTo>
                  <a:pt x="467508" y="698541"/>
                  <a:pt x="467547" y="698699"/>
                  <a:pt x="467527" y="698739"/>
                </a:cubicBezTo>
                <a:cubicBezTo>
                  <a:pt x="470280" y="698778"/>
                  <a:pt x="472796" y="698937"/>
                  <a:pt x="475077" y="699213"/>
                </a:cubicBezTo>
                <a:cubicBezTo>
                  <a:pt x="477357" y="699490"/>
                  <a:pt x="479874" y="699648"/>
                  <a:pt x="482626" y="699688"/>
                </a:cubicBezTo>
                <a:lnTo>
                  <a:pt x="459041" y="699688"/>
                </a:lnTo>
                <a:cubicBezTo>
                  <a:pt x="457677" y="701083"/>
                  <a:pt x="456426" y="701780"/>
                  <a:pt x="455288" y="701780"/>
                </a:cubicBezTo>
                <a:cubicBezTo>
                  <a:pt x="454151" y="701780"/>
                  <a:pt x="452885" y="701083"/>
                  <a:pt x="451492" y="699688"/>
                </a:cubicBezTo>
                <a:lnTo>
                  <a:pt x="449618" y="699688"/>
                </a:lnTo>
                <a:cubicBezTo>
                  <a:pt x="450064" y="701972"/>
                  <a:pt x="450335" y="704145"/>
                  <a:pt x="450432" y="706205"/>
                </a:cubicBezTo>
                <a:cubicBezTo>
                  <a:pt x="450529" y="708265"/>
                  <a:pt x="450568" y="710454"/>
                  <a:pt x="450548" y="712772"/>
                </a:cubicBezTo>
                <a:lnTo>
                  <a:pt x="449618" y="712772"/>
                </a:lnTo>
                <a:lnTo>
                  <a:pt x="446868" y="709943"/>
                </a:lnTo>
                <a:lnTo>
                  <a:pt x="446868" y="705267"/>
                </a:lnTo>
                <a:cubicBezTo>
                  <a:pt x="446926" y="703814"/>
                  <a:pt x="446809" y="702535"/>
                  <a:pt x="446517" y="701431"/>
                </a:cubicBezTo>
                <a:cubicBezTo>
                  <a:pt x="446224" y="700327"/>
                  <a:pt x="445405" y="699746"/>
                  <a:pt x="444059" y="699688"/>
                </a:cubicBezTo>
                <a:lnTo>
                  <a:pt x="442179" y="699688"/>
                </a:lnTo>
                <a:cubicBezTo>
                  <a:pt x="441726" y="697849"/>
                  <a:pt x="440978" y="697019"/>
                  <a:pt x="439934" y="697197"/>
                </a:cubicBezTo>
                <a:cubicBezTo>
                  <a:pt x="438890" y="697375"/>
                  <a:pt x="437433" y="698205"/>
                  <a:pt x="435561" y="699688"/>
                </a:cubicBezTo>
                <a:cubicBezTo>
                  <a:pt x="435108" y="699804"/>
                  <a:pt x="434360" y="700036"/>
                  <a:pt x="433316" y="700385"/>
                </a:cubicBezTo>
                <a:cubicBezTo>
                  <a:pt x="432272" y="700734"/>
                  <a:pt x="430815" y="700501"/>
                  <a:pt x="428944" y="699688"/>
                </a:cubicBezTo>
                <a:lnTo>
                  <a:pt x="427998" y="701547"/>
                </a:lnTo>
                <a:cubicBezTo>
                  <a:pt x="427506" y="702361"/>
                  <a:pt x="426836" y="702594"/>
                  <a:pt x="425990" y="702245"/>
                </a:cubicBezTo>
                <a:cubicBezTo>
                  <a:pt x="425143" y="701896"/>
                  <a:pt x="424237" y="701664"/>
                  <a:pt x="423272" y="701547"/>
                </a:cubicBezTo>
                <a:cubicBezTo>
                  <a:pt x="423232" y="701586"/>
                  <a:pt x="422838" y="701509"/>
                  <a:pt x="422090" y="701315"/>
                </a:cubicBezTo>
                <a:cubicBezTo>
                  <a:pt x="421341" y="701121"/>
                  <a:pt x="420475" y="700579"/>
                  <a:pt x="419490" y="699688"/>
                </a:cubicBezTo>
                <a:lnTo>
                  <a:pt x="415709" y="699688"/>
                </a:lnTo>
                <a:cubicBezTo>
                  <a:pt x="414842" y="699174"/>
                  <a:pt x="414212" y="698541"/>
                  <a:pt x="413818" y="697790"/>
                </a:cubicBezTo>
                <a:cubicBezTo>
                  <a:pt x="413424" y="697039"/>
                  <a:pt x="412794" y="696406"/>
                  <a:pt x="411927" y="695892"/>
                </a:cubicBezTo>
                <a:cubicBezTo>
                  <a:pt x="411415" y="694963"/>
                  <a:pt x="410548" y="693975"/>
                  <a:pt x="409327" y="692927"/>
                </a:cubicBezTo>
                <a:cubicBezTo>
                  <a:pt x="408106" y="691879"/>
                  <a:pt x="406767" y="690654"/>
                  <a:pt x="405309" y="689250"/>
                </a:cubicBezTo>
                <a:cubicBezTo>
                  <a:pt x="405290" y="688815"/>
                  <a:pt x="405093" y="688262"/>
                  <a:pt x="404719" y="687590"/>
                </a:cubicBezTo>
                <a:cubicBezTo>
                  <a:pt x="404344" y="686917"/>
                  <a:pt x="403911" y="685889"/>
                  <a:pt x="403419" y="684506"/>
                </a:cubicBezTo>
                <a:cubicBezTo>
                  <a:pt x="402079" y="684051"/>
                  <a:pt x="401213" y="683537"/>
                  <a:pt x="400819" y="682964"/>
                </a:cubicBezTo>
                <a:cubicBezTo>
                  <a:pt x="400425" y="682391"/>
                  <a:pt x="400031" y="681639"/>
                  <a:pt x="399637" y="680710"/>
                </a:cubicBezTo>
                <a:cubicBezTo>
                  <a:pt x="399125" y="679758"/>
                  <a:pt x="398495" y="679332"/>
                  <a:pt x="397746" y="679431"/>
                </a:cubicBezTo>
                <a:cubicBezTo>
                  <a:pt x="396998" y="679529"/>
                  <a:pt x="396368" y="680272"/>
                  <a:pt x="395856" y="681659"/>
                </a:cubicBezTo>
                <a:lnTo>
                  <a:pt x="395856" y="683593"/>
                </a:lnTo>
                <a:cubicBezTo>
                  <a:pt x="395330" y="684184"/>
                  <a:pt x="394747" y="684894"/>
                  <a:pt x="394105" y="685723"/>
                </a:cubicBezTo>
                <a:cubicBezTo>
                  <a:pt x="393462" y="686551"/>
                  <a:pt x="393112" y="686788"/>
                  <a:pt x="393054" y="686433"/>
                </a:cubicBezTo>
                <a:cubicBezTo>
                  <a:pt x="392529" y="686354"/>
                  <a:pt x="391711" y="686038"/>
                  <a:pt x="390602" y="685486"/>
                </a:cubicBezTo>
                <a:cubicBezTo>
                  <a:pt x="389493" y="684934"/>
                  <a:pt x="388443" y="684618"/>
                  <a:pt x="387450" y="684539"/>
                </a:cubicBezTo>
                <a:cubicBezTo>
                  <a:pt x="386127" y="684066"/>
                  <a:pt x="385271" y="683356"/>
                  <a:pt x="384882" y="682409"/>
                </a:cubicBezTo>
                <a:cubicBezTo>
                  <a:pt x="384493" y="681462"/>
                  <a:pt x="384104" y="680279"/>
                  <a:pt x="383715" y="678859"/>
                </a:cubicBezTo>
                <a:lnTo>
                  <a:pt x="383715" y="673178"/>
                </a:lnTo>
                <a:cubicBezTo>
                  <a:pt x="383223" y="667002"/>
                  <a:pt x="382790" y="660770"/>
                  <a:pt x="382416" y="654484"/>
                </a:cubicBezTo>
                <a:cubicBezTo>
                  <a:pt x="382042" y="648197"/>
                  <a:pt x="381845" y="642205"/>
                  <a:pt x="381826" y="636507"/>
                </a:cubicBezTo>
                <a:cubicBezTo>
                  <a:pt x="382258" y="631881"/>
                  <a:pt x="382573" y="627434"/>
                  <a:pt x="382770" y="623165"/>
                </a:cubicBezTo>
                <a:cubicBezTo>
                  <a:pt x="382967" y="618896"/>
                  <a:pt x="383282" y="614216"/>
                  <a:pt x="383715" y="609127"/>
                </a:cubicBezTo>
                <a:cubicBezTo>
                  <a:pt x="385135" y="604834"/>
                  <a:pt x="386497" y="600424"/>
                  <a:pt x="387801" y="595896"/>
                </a:cubicBezTo>
                <a:cubicBezTo>
                  <a:pt x="389104" y="591367"/>
                  <a:pt x="390233" y="586957"/>
                  <a:pt x="391186" y="582664"/>
                </a:cubicBezTo>
                <a:cubicBezTo>
                  <a:pt x="392080" y="577921"/>
                  <a:pt x="393094" y="573488"/>
                  <a:pt x="394226" y="569364"/>
                </a:cubicBezTo>
                <a:cubicBezTo>
                  <a:pt x="395358" y="565240"/>
                  <a:pt x="396846" y="561532"/>
                  <a:pt x="398692" y="558241"/>
                </a:cubicBezTo>
                <a:cubicBezTo>
                  <a:pt x="400957" y="550295"/>
                  <a:pt x="403281" y="543057"/>
                  <a:pt x="405664" y="536526"/>
                </a:cubicBezTo>
                <a:cubicBezTo>
                  <a:pt x="408047" y="529996"/>
                  <a:pt x="411080" y="523702"/>
                  <a:pt x="414763" y="517643"/>
                </a:cubicBezTo>
                <a:lnTo>
                  <a:pt x="422326" y="500649"/>
                </a:lnTo>
                <a:cubicBezTo>
                  <a:pt x="423370" y="499272"/>
                  <a:pt x="424591" y="497777"/>
                  <a:pt x="425990" y="496164"/>
                </a:cubicBezTo>
                <a:cubicBezTo>
                  <a:pt x="427388" y="494551"/>
                  <a:pt x="428373" y="492584"/>
                  <a:pt x="428944" y="490263"/>
                </a:cubicBezTo>
                <a:cubicBezTo>
                  <a:pt x="428924" y="489300"/>
                  <a:pt x="429200" y="488631"/>
                  <a:pt x="429771" y="488257"/>
                </a:cubicBezTo>
                <a:cubicBezTo>
                  <a:pt x="430342" y="487883"/>
                  <a:pt x="431327" y="487923"/>
                  <a:pt x="432725" y="488375"/>
                </a:cubicBezTo>
                <a:cubicBezTo>
                  <a:pt x="433690" y="489241"/>
                  <a:pt x="434596" y="489634"/>
                  <a:pt x="435443" y="489555"/>
                </a:cubicBezTo>
                <a:cubicBezTo>
                  <a:pt x="436290" y="489477"/>
                  <a:pt x="436960" y="489398"/>
                  <a:pt x="437452" y="489319"/>
                </a:cubicBezTo>
                <a:cubicBezTo>
                  <a:pt x="438851" y="489339"/>
                  <a:pt x="440304" y="489300"/>
                  <a:pt x="441809" y="489201"/>
                </a:cubicBezTo>
                <a:cubicBezTo>
                  <a:pt x="443315" y="489103"/>
                  <a:pt x="444988" y="488827"/>
                  <a:pt x="446829" y="488375"/>
                </a:cubicBezTo>
                <a:lnTo>
                  <a:pt x="449618" y="487431"/>
                </a:lnTo>
                <a:cubicBezTo>
                  <a:pt x="450103" y="487411"/>
                  <a:pt x="450532" y="487451"/>
                  <a:pt x="450904" y="487549"/>
                </a:cubicBezTo>
                <a:cubicBezTo>
                  <a:pt x="451276" y="487647"/>
                  <a:pt x="451472" y="487923"/>
                  <a:pt x="451492" y="488375"/>
                </a:cubicBezTo>
                <a:cubicBezTo>
                  <a:pt x="455386" y="493076"/>
                  <a:pt x="459397" y="497836"/>
                  <a:pt x="463527" y="502655"/>
                </a:cubicBezTo>
                <a:cubicBezTo>
                  <a:pt x="467656" y="507474"/>
                  <a:pt x="471196" y="512470"/>
                  <a:pt x="474146" y="517643"/>
                </a:cubicBezTo>
                <a:cubicBezTo>
                  <a:pt x="476407" y="519945"/>
                  <a:pt x="478019" y="521007"/>
                  <a:pt x="478983" y="520830"/>
                </a:cubicBezTo>
                <a:cubicBezTo>
                  <a:pt x="479947" y="520653"/>
                  <a:pt x="480851" y="519591"/>
                  <a:pt x="481697" y="517643"/>
                </a:cubicBezTo>
                <a:cubicBezTo>
                  <a:pt x="489622" y="513296"/>
                  <a:pt x="497369" y="509008"/>
                  <a:pt x="504940" y="504780"/>
                </a:cubicBezTo>
                <a:cubicBezTo>
                  <a:pt x="512511" y="500551"/>
                  <a:pt x="520495" y="496971"/>
                  <a:pt x="528891" y="494040"/>
                </a:cubicBezTo>
                <a:cubicBezTo>
                  <a:pt x="532647" y="491286"/>
                  <a:pt x="536462" y="489241"/>
                  <a:pt x="540336" y="487903"/>
                </a:cubicBezTo>
                <a:cubicBezTo>
                  <a:pt x="544210" y="486566"/>
                  <a:pt x="548261" y="485464"/>
                  <a:pt x="552489" y="484599"/>
                </a:cubicBezTo>
                <a:cubicBezTo>
                  <a:pt x="555989" y="482297"/>
                  <a:pt x="560079" y="480527"/>
                  <a:pt x="564757" y="479288"/>
                </a:cubicBezTo>
                <a:cubicBezTo>
                  <a:pt x="569436" y="478049"/>
                  <a:pt x="573521" y="476986"/>
                  <a:pt x="577014" y="476101"/>
                </a:cubicBezTo>
                <a:cubicBezTo>
                  <a:pt x="579543" y="475256"/>
                  <a:pt x="582483" y="474587"/>
                  <a:pt x="585836" y="474095"/>
                </a:cubicBezTo>
                <a:cubicBezTo>
                  <a:pt x="589188" y="473603"/>
                  <a:pt x="591893" y="472698"/>
                  <a:pt x="593951" y="471381"/>
                </a:cubicBezTo>
                <a:cubicBezTo>
                  <a:pt x="597264" y="470377"/>
                  <a:pt x="600283" y="469315"/>
                  <a:pt x="603008" y="468194"/>
                </a:cubicBezTo>
                <a:cubicBezTo>
                  <a:pt x="605733" y="467073"/>
                  <a:pt x="608046" y="466247"/>
                  <a:pt x="609947" y="465716"/>
                </a:cubicBezTo>
                <a:lnTo>
                  <a:pt x="626884" y="463827"/>
                </a:lnTo>
                <a:cubicBezTo>
                  <a:pt x="626924" y="463808"/>
                  <a:pt x="627081" y="463847"/>
                  <a:pt x="627356" y="463945"/>
                </a:cubicBezTo>
                <a:cubicBezTo>
                  <a:pt x="627631" y="464044"/>
                  <a:pt x="627788" y="464319"/>
                  <a:pt x="627827" y="464772"/>
                </a:cubicBezTo>
                <a:cubicBezTo>
                  <a:pt x="629200" y="466148"/>
                  <a:pt x="630462" y="466935"/>
                  <a:pt x="631611" y="467132"/>
                </a:cubicBezTo>
                <a:cubicBezTo>
                  <a:pt x="632761" y="467329"/>
                  <a:pt x="634046" y="467171"/>
                  <a:pt x="635467" y="466660"/>
                </a:cubicBezTo>
                <a:lnTo>
                  <a:pt x="650538" y="462883"/>
                </a:lnTo>
                <a:cubicBezTo>
                  <a:pt x="654246" y="462765"/>
                  <a:pt x="657896" y="462295"/>
                  <a:pt x="661487" y="461472"/>
                </a:cubicBezTo>
                <a:cubicBezTo>
                  <a:pt x="665078" y="460648"/>
                  <a:pt x="668963" y="460177"/>
                  <a:pt x="673143" y="460060"/>
                </a:cubicBezTo>
                <a:close/>
                <a:moveTo>
                  <a:pt x="698550" y="416752"/>
                </a:moveTo>
                <a:cubicBezTo>
                  <a:pt x="695780" y="417243"/>
                  <a:pt x="693069" y="417912"/>
                  <a:pt x="690417" y="418758"/>
                </a:cubicBezTo>
                <a:cubicBezTo>
                  <a:pt x="687765" y="419603"/>
                  <a:pt x="684818" y="420508"/>
                  <a:pt x="681577" y="421472"/>
                </a:cubicBezTo>
                <a:cubicBezTo>
                  <a:pt x="677825" y="422849"/>
                  <a:pt x="674013" y="424107"/>
                  <a:pt x="670143" y="425248"/>
                </a:cubicBezTo>
                <a:cubicBezTo>
                  <a:pt x="666273" y="426388"/>
                  <a:pt x="662226" y="427647"/>
                  <a:pt x="658002" y="429024"/>
                </a:cubicBezTo>
                <a:cubicBezTo>
                  <a:pt x="652011" y="431344"/>
                  <a:pt x="646549" y="433783"/>
                  <a:pt x="641619" y="436340"/>
                </a:cubicBezTo>
                <a:cubicBezTo>
                  <a:pt x="636688" y="438897"/>
                  <a:pt x="631463" y="441807"/>
                  <a:pt x="625944" y="445072"/>
                </a:cubicBezTo>
                <a:cubicBezTo>
                  <a:pt x="619905" y="446134"/>
                  <a:pt x="614104" y="447786"/>
                  <a:pt x="608539" y="450028"/>
                </a:cubicBezTo>
                <a:cubicBezTo>
                  <a:pt x="602974" y="452270"/>
                  <a:pt x="597178" y="454394"/>
                  <a:pt x="591152" y="456400"/>
                </a:cubicBezTo>
                <a:cubicBezTo>
                  <a:pt x="586434" y="458118"/>
                  <a:pt x="580772" y="459367"/>
                  <a:pt x="574166" y="460147"/>
                </a:cubicBezTo>
                <a:cubicBezTo>
                  <a:pt x="569074" y="461923"/>
                  <a:pt x="563924" y="463289"/>
                  <a:pt x="558714" y="464246"/>
                </a:cubicBezTo>
                <a:cubicBezTo>
                  <a:pt x="553504" y="465202"/>
                  <a:pt x="547646" y="466334"/>
                  <a:pt x="541138" y="467641"/>
                </a:cubicBezTo>
                <a:lnTo>
                  <a:pt x="524153" y="469515"/>
                </a:lnTo>
                <a:cubicBezTo>
                  <a:pt x="520693" y="469944"/>
                  <a:pt x="516761" y="470257"/>
                  <a:pt x="512357" y="470452"/>
                </a:cubicBezTo>
                <a:cubicBezTo>
                  <a:pt x="507954" y="470647"/>
                  <a:pt x="504022" y="470959"/>
                  <a:pt x="500562" y="471388"/>
                </a:cubicBezTo>
                <a:lnTo>
                  <a:pt x="467534" y="471388"/>
                </a:lnTo>
                <a:lnTo>
                  <a:pt x="469421" y="474199"/>
                </a:lnTo>
                <a:cubicBezTo>
                  <a:pt x="471387" y="474690"/>
                  <a:pt x="473353" y="475124"/>
                  <a:pt x="475319" y="475499"/>
                </a:cubicBezTo>
                <a:cubicBezTo>
                  <a:pt x="477285" y="475874"/>
                  <a:pt x="478779" y="476075"/>
                  <a:pt x="479801" y="476101"/>
                </a:cubicBezTo>
                <a:cubicBezTo>
                  <a:pt x="485935" y="476986"/>
                  <a:pt x="491833" y="477340"/>
                  <a:pt x="497495" y="477163"/>
                </a:cubicBezTo>
                <a:cubicBezTo>
                  <a:pt x="503157" y="476986"/>
                  <a:pt x="508583" y="476632"/>
                  <a:pt x="513773" y="476101"/>
                </a:cubicBezTo>
                <a:cubicBezTo>
                  <a:pt x="520732" y="476082"/>
                  <a:pt x="527337" y="475649"/>
                  <a:pt x="533589" y="474803"/>
                </a:cubicBezTo>
                <a:cubicBezTo>
                  <a:pt x="539841" y="473957"/>
                  <a:pt x="546447" y="472816"/>
                  <a:pt x="553406" y="471381"/>
                </a:cubicBezTo>
                <a:cubicBezTo>
                  <a:pt x="557259" y="470004"/>
                  <a:pt x="561584" y="468745"/>
                  <a:pt x="566381" y="467604"/>
                </a:cubicBezTo>
                <a:cubicBezTo>
                  <a:pt x="571178" y="466463"/>
                  <a:pt x="575975" y="465204"/>
                  <a:pt x="580772" y="463827"/>
                </a:cubicBezTo>
                <a:cubicBezTo>
                  <a:pt x="584881" y="462471"/>
                  <a:pt x="588695" y="461180"/>
                  <a:pt x="592214" y="459955"/>
                </a:cubicBezTo>
                <a:cubicBezTo>
                  <a:pt x="595733" y="458731"/>
                  <a:pt x="599782" y="457231"/>
                  <a:pt x="604363" y="455456"/>
                </a:cubicBezTo>
                <a:cubicBezTo>
                  <a:pt x="608177" y="453904"/>
                  <a:pt x="612342" y="452052"/>
                  <a:pt x="616859" y="449901"/>
                </a:cubicBezTo>
                <a:cubicBezTo>
                  <a:pt x="621376" y="447750"/>
                  <a:pt x="626009" y="446117"/>
                  <a:pt x="630758" y="445002"/>
                </a:cubicBezTo>
                <a:lnTo>
                  <a:pt x="640177" y="439356"/>
                </a:lnTo>
                <a:cubicBezTo>
                  <a:pt x="643964" y="437552"/>
                  <a:pt x="647692" y="435983"/>
                  <a:pt x="651362" y="434650"/>
                </a:cubicBezTo>
                <a:cubicBezTo>
                  <a:pt x="655031" y="433317"/>
                  <a:pt x="658524" y="431748"/>
                  <a:pt x="661840" y="429945"/>
                </a:cubicBezTo>
                <a:cubicBezTo>
                  <a:pt x="665176" y="429395"/>
                  <a:pt x="668394" y="428611"/>
                  <a:pt x="671495" y="427592"/>
                </a:cubicBezTo>
                <a:cubicBezTo>
                  <a:pt x="674595" y="426572"/>
                  <a:pt x="677342" y="425788"/>
                  <a:pt x="679736" y="425239"/>
                </a:cubicBezTo>
                <a:lnTo>
                  <a:pt x="699516" y="422416"/>
                </a:lnTo>
                <a:lnTo>
                  <a:pt x="699493" y="422416"/>
                </a:lnTo>
                <a:cubicBezTo>
                  <a:pt x="700476" y="421845"/>
                  <a:pt x="701340" y="421098"/>
                  <a:pt x="702087" y="420174"/>
                </a:cubicBezTo>
                <a:cubicBezTo>
                  <a:pt x="702833" y="419250"/>
                  <a:pt x="703226" y="418738"/>
                  <a:pt x="703265" y="418640"/>
                </a:cubicBezTo>
                <a:cubicBezTo>
                  <a:pt x="703187" y="417735"/>
                  <a:pt x="702637" y="417185"/>
                  <a:pt x="701615" y="416988"/>
                </a:cubicBezTo>
                <a:cubicBezTo>
                  <a:pt x="700593" y="416791"/>
                  <a:pt x="699572" y="416712"/>
                  <a:pt x="698550" y="416752"/>
                </a:cubicBezTo>
                <a:close/>
                <a:moveTo>
                  <a:pt x="606250" y="273431"/>
                </a:moveTo>
                <a:cubicBezTo>
                  <a:pt x="606231" y="273884"/>
                  <a:pt x="606034" y="274395"/>
                  <a:pt x="605661" y="274965"/>
                </a:cubicBezTo>
                <a:cubicBezTo>
                  <a:pt x="605287" y="275535"/>
                  <a:pt x="604855" y="276283"/>
                  <a:pt x="604363" y="277207"/>
                </a:cubicBezTo>
                <a:cubicBezTo>
                  <a:pt x="602987" y="279548"/>
                  <a:pt x="601729" y="281711"/>
                  <a:pt x="600589" y="283697"/>
                </a:cubicBezTo>
                <a:cubicBezTo>
                  <a:pt x="599448" y="285683"/>
                  <a:pt x="598190" y="287610"/>
                  <a:pt x="596814" y="289479"/>
                </a:cubicBezTo>
                <a:cubicBezTo>
                  <a:pt x="593570" y="294729"/>
                  <a:pt x="590385" y="300033"/>
                  <a:pt x="587259" y="305390"/>
                </a:cubicBezTo>
                <a:cubicBezTo>
                  <a:pt x="584133" y="310748"/>
                  <a:pt x="580713" y="315807"/>
                  <a:pt x="576997" y="320568"/>
                </a:cubicBezTo>
                <a:cubicBezTo>
                  <a:pt x="572652" y="326623"/>
                  <a:pt x="568131" y="332620"/>
                  <a:pt x="563432" y="338561"/>
                </a:cubicBezTo>
                <a:cubicBezTo>
                  <a:pt x="558734" y="344502"/>
                  <a:pt x="554448" y="350744"/>
                  <a:pt x="550575" y="357286"/>
                </a:cubicBezTo>
                <a:cubicBezTo>
                  <a:pt x="548727" y="359176"/>
                  <a:pt x="546997" y="360830"/>
                  <a:pt x="545385" y="362248"/>
                </a:cubicBezTo>
                <a:cubicBezTo>
                  <a:pt x="543773" y="363665"/>
                  <a:pt x="542043" y="364847"/>
                  <a:pt x="540195" y="365792"/>
                </a:cubicBezTo>
                <a:cubicBezTo>
                  <a:pt x="539231" y="366658"/>
                  <a:pt x="538091" y="367524"/>
                  <a:pt x="536774" y="368391"/>
                </a:cubicBezTo>
                <a:cubicBezTo>
                  <a:pt x="535457" y="369257"/>
                  <a:pt x="534081" y="370596"/>
                  <a:pt x="532646" y="372407"/>
                </a:cubicBezTo>
                <a:cubicBezTo>
                  <a:pt x="532134" y="373333"/>
                  <a:pt x="531505" y="374081"/>
                  <a:pt x="530758" y="374652"/>
                </a:cubicBezTo>
                <a:cubicBezTo>
                  <a:pt x="530011" y="375222"/>
                  <a:pt x="529382" y="375734"/>
                  <a:pt x="528871" y="376187"/>
                </a:cubicBezTo>
                <a:lnTo>
                  <a:pt x="515660" y="382803"/>
                </a:lnTo>
                <a:cubicBezTo>
                  <a:pt x="514677" y="383255"/>
                  <a:pt x="513812" y="383767"/>
                  <a:pt x="513065" y="384338"/>
                </a:cubicBezTo>
                <a:cubicBezTo>
                  <a:pt x="512318" y="384909"/>
                  <a:pt x="511925" y="385658"/>
                  <a:pt x="511886" y="386583"/>
                </a:cubicBezTo>
                <a:lnTo>
                  <a:pt x="514716" y="406417"/>
                </a:lnTo>
                <a:cubicBezTo>
                  <a:pt x="515149" y="409201"/>
                  <a:pt x="515935" y="411162"/>
                  <a:pt x="517075" y="412299"/>
                </a:cubicBezTo>
                <a:cubicBezTo>
                  <a:pt x="518216" y="413436"/>
                  <a:pt x="519946" y="413985"/>
                  <a:pt x="522265" y="413946"/>
                </a:cubicBezTo>
                <a:cubicBezTo>
                  <a:pt x="525136" y="412926"/>
                  <a:pt x="527888" y="411671"/>
                  <a:pt x="530522" y="410181"/>
                </a:cubicBezTo>
                <a:cubicBezTo>
                  <a:pt x="533157" y="408691"/>
                  <a:pt x="535437" y="407436"/>
                  <a:pt x="537364" y="406417"/>
                </a:cubicBezTo>
                <a:lnTo>
                  <a:pt x="564730" y="398869"/>
                </a:lnTo>
                <a:cubicBezTo>
                  <a:pt x="568406" y="397411"/>
                  <a:pt x="572141" y="396073"/>
                  <a:pt x="575936" y="394852"/>
                </a:cubicBezTo>
                <a:cubicBezTo>
                  <a:pt x="579730" y="393631"/>
                  <a:pt x="584173" y="392765"/>
                  <a:pt x="589265" y="392253"/>
                </a:cubicBezTo>
                <a:cubicBezTo>
                  <a:pt x="597758" y="388473"/>
                  <a:pt x="607193" y="385638"/>
                  <a:pt x="617571" y="383748"/>
                </a:cubicBezTo>
                <a:cubicBezTo>
                  <a:pt x="621753" y="383216"/>
                  <a:pt x="625634" y="382625"/>
                  <a:pt x="629216" y="381976"/>
                </a:cubicBezTo>
                <a:cubicBezTo>
                  <a:pt x="632797" y="381326"/>
                  <a:pt x="636421" y="380972"/>
                  <a:pt x="640086" y="380913"/>
                </a:cubicBezTo>
                <a:cubicBezTo>
                  <a:pt x="641972" y="379948"/>
                  <a:pt x="643386" y="378806"/>
                  <a:pt x="644329" y="377487"/>
                </a:cubicBezTo>
                <a:cubicBezTo>
                  <a:pt x="645272" y="376168"/>
                  <a:pt x="645744" y="374789"/>
                  <a:pt x="645744" y="373352"/>
                </a:cubicBezTo>
                <a:cubicBezTo>
                  <a:pt x="645292" y="371009"/>
                  <a:pt x="645017" y="368844"/>
                  <a:pt x="644919" y="366855"/>
                </a:cubicBezTo>
                <a:cubicBezTo>
                  <a:pt x="644820" y="364867"/>
                  <a:pt x="644781" y="362937"/>
                  <a:pt x="644801" y="361066"/>
                </a:cubicBezTo>
                <a:cubicBezTo>
                  <a:pt x="644408" y="356263"/>
                  <a:pt x="643779" y="351233"/>
                  <a:pt x="642915" y="345974"/>
                </a:cubicBezTo>
                <a:cubicBezTo>
                  <a:pt x="642050" y="340715"/>
                  <a:pt x="640479" y="335695"/>
                  <a:pt x="638200" y="330915"/>
                </a:cubicBezTo>
                <a:cubicBezTo>
                  <a:pt x="636275" y="327290"/>
                  <a:pt x="634232" y="323958"/>
                  <a:pt x="632071" y="320921"/>
                </a:cubicBezTo>
                <a:cubicBezTo>
                  <a:pt x="629910" y="317884"/>
                  <a:pt x="627868" y="314317"/>
                  <a:pt x="625944" y="310222"/>
                </a:cubicBezTo>
                <a:cubicBezTo>
                  <a:pt x="624981" y="307420"/>
                  <a:pt x="623613" y="304791"/>
                  <a:pt x="621839" y="302336"/>
                </a:cubicBezTo>
                <a:cubicBezTo>
                  <a:pt x="620064" y="299881"/>
                  <a:pt x="618014" y="297483"/>
                  <a:pt x="615687" y="295142"/>
                </a:cubicBezTo>
                <a:cubicBezTo>
                  <a:pt x="614291" y="291406"/>
                  <a:pt x="612836" y="287787"/>
                  <a:pt x="611323" y="284287"/>
                </a:cubicBezTo>
                <a:cubicBezTo>
                  <a:pt x="609809" y="280786"/>
                  <a:pt x="608118" y="277168"/>
                  <a:pt x="606250" y="273431"/>
                </a:cubicBezTo>
                <a:close/>
                <a:moveTo>
                  <a:pt x="349650" y="86677"/>
                </a:moveTo>
                <a:cubicBezTo>
                  <a:pt x="349729" y="88663"/>
                  <a:pt x="350044" y="90826"/>
                  <a:pt x="350596" y="93165"/>
                </a:cubicBezTo>
                <a:cubicBezTo>
                  <a:pt x="351147" y="95505"/>
                  <a:pt x="351462" y="97432"/>
                  <a:pt x="351539" y="98946"/>
                </a:cubicBezTo>
                <a:cubicBezTo>
                  <a:pt x="351991" y="112101"/>
                  <a:pt x="352506" y="124960"/>
                  <a:pt x="353084" y="137523"/>
                </a:cubicBezTo>
                <a:cubicBezTo>
                  <a:pt x="353662" y="150085"/>
                  <a:pt x="354429" y="162703"/>
                  <a:pt x="355384" y="175376"/>
                </a:cubicBezTo>
                <a:lnTo>
                  <a:pt x="355384" y="180998"/>
                </a:lnTo>
                <a:cubicBezTo>
                  <a:pt x="355876" y="181038"/>
                  <a:pt x="356308" y="181194"/>
                  <a:pt x="356682" y="181467"/>
                </a:cubicBezTo>
                <a:cubicBezTo>
                  <a:pt x="357056" y="181741"/>
                  <a:pt x="357253" y="181897"/>
                  <a:pt x="357272" y="181936"/>
                </a:cubicBezTo>
                <a:cubicBezTo>
                  <a:pt x="360105" y="181038"/>
                  <a:pt x="362938" y="180257"/>
                  <a:pt x="365772" y="179593"/>
                </a:cubicBezTo>
                <a:cubicBezTo>
                  <a:pt x="368605" y="178929"/>
                  <a:pt x="371438" y="178148"/>
                  <a:pt x="374271" y="177250"/>
                </a:cubicBezTo>
                <a:cubicBezTo>
                  <a:pt x="377065" y="176684"/>
                  <a:pt x="379970" y="175942"/>
                  <a:pt x="382985" y="175025"/>
                </a:cubicBezTo>
                <a:cubicBezTo>
                  <a:pt x="386001" y="174107"/>
                  <a:pt x="389357" y="173599"/>
                  <a:pt x="393054" y="173502"/>
                </a:cubicBezTo>
                <a:cubicBezTo>
                  <a:pt x="394968" y="172148"/>
                  <a:pt x="397479" y="171089"/>
                  <a:pt x="400587" y="170322"/>
                </a:cubicBezTo>
                <a:cubicBezTo>
                  <a:pt x="403695" y="169556"/>
                  <a:pt x="407160" y="168731"/>
                  <a:pt x="410982" y="167846"/>
                </a:cubicBezTo>
                <a:cubicBezTo>
                  <a:pt x="412301" y="167393"/>
                  <a:pt x="413444" y="167118"/>
                  <a:pt x="414409" y="167020"/>
                </a:cubicBezTo>
                <a:cubicBezTo>
                  <a:pt x="415374" y="166922"/>
                  <a:pt x="416752" y="166882"/>
                  <a:pt x="418545" y="166902"/>
                </a:cubicBezTo>
                <a:lnTo>
                  <a:pt x="411927" y="156520"/>
                </a:lnTo>
                <a:cubicBezTo>
                  <a:pt x="409170" y="152764"/>
                  <a:pt x="406649" y="149185"/>
                  <a:pt x="404364" y="145784"/>
                </a:cubicBezTo>
                <a:cubicBezTo>
                  <a:pt x="402079" y="142382"/>
                  <a:pt x="399558" y="139039"/>
                  <a:pt x="396801" y="135756"/>
                </a:cubicBezTo>
                <a:cubicBezTo>
                  <a:pt x="391131" y="129758"/>
                  <a:pt x="385379" y="123820"/>
                  <a:pt x="379546" y="117941"/>
                </a:cubicBezTo>
                <a:cubicBezTo>
                  <a:pt x="373712" y="112062"/>
                  <a:pt x="368163" y="105416"/>
                  <a:pt x="362897" y="98003"/>
                </a:cubicBezTo>
                <a:cubicBezTo>
                  <a:pt x="361517" y="97511"/>
                  <a:pt x="360256" y="96606"/>
                  <a:pt x="359112" y="95289"/>
                </a:cubicBezTo>
                <a:cubicBezTo>
                  <a:pt x="357969" y="93972"/>
                  <a:pt x="356707" y="92359"/>
                  <a:pt x="355327" y="90452"/>
                </a:cubicBezTo>
                <a:cubicBezTo>
                  <a:pt x="354775" y="90413"/>
                  <a:pt x="353987" y="90019"/>
                  <a:pt x="352962" y="89272"/>
                </a:cubicBezTo>
                <a:cubicBezTo>
                  <a:pt x="351937" y="88525"/>
                  <a:pt x="351148" y="87660"/>
                  <a:pt x="350596" y="86677"/>
                </a:cubicBezTo>
                <a:close/>
                <a:moveTo>
                  <a:pt x="323147" y="0"/>
                </a:moveTo>
                <a:cubicBezTo>
                  <a:pt x="324030" y="0"/>
                  <a:pt x="325325" y="943"/>
                  <a:pt x="327033" y="2829"/>
                </a:cubicBezTo>
                <a:cubicBezTo>
                  <a:pt x="329898" y="6640"/>
                  <a:pt x="332409" y="10334"/>
                  <a:pt x="334568" y="13909"/>
                </a:cubicBezTo>
                <a:cubicBezTo>
                  <a:pt x="336726" y="17485"/>
                  <a:pt x="338296" y="20707"/>
                  <a:pt x="339277" y="23575"/>
                </a:cubicBezTo>
                <a:cubicBezTo>
                  <a:pt x="339789" y="25952"/>
                  <a:pt x="340420" y="28034"/>
                  <a:pt x="341168" y="29822"/>
                </a:cubicBezTo>
                <a:cubicBezTo>
                  <a:pt x="341917" y="31610"/>
                  <a:pt x="342547" y="32985"/>
                  <a:pt x="343060" y="33947"/>
                </a:cubicBezTo>
                <a:lnTo>
                  <a:pt x="348709" y="67800"/>
                </a:lnTo>
                <a:lnTo>
                  <a:pt x="349650" y="72519"/>
                </a:lnTo>
                <a:cubicBezTo>
                  <a:pt x="349609" y="74899"/>
                  <a:pt x="349927" y="77219"/>
                  <a:pt x="350603" y="79480"/>
                </a:cubicBezTo>
                <a:cubicBezTo>
                  <a:pt x="351280" y="81741"/>
                  <a:pt x="352558" y="83826"/>
                  <a:pt x="354439" y="85733"/>
                </a:cubicBezTo>
                <a:cubicBezTo>
                  <a:pt x="360580" y="92045"/>
                  <a:pt x="366950" y="98533"/>
                  <a:pt x="373548" y="105199"/>
                </a:cubicBezTo>
                <a:cubicBezTo>
                  <a:pt x="380147" y="111865"/>
                  <a:pt x="386960" y="117646"/>
                  <a:pt x="393988" y="122542"/>
                </a:cubicBezTo>
                <a:cubicBezTo>
                  <a:pt x="397305" y="124390"/>
                  <a:pt x="400804" y="126121"/>
                  <a:pt x="404485" y="127733"/>
                </a:cubicBezTo>
                <a:cubicBezTo>
                  <a:pt x="408166" y="129345"/>
                  <a:pt x="411907" y="131076"/>
                  <a:pt x="415709" y="132924"/>
                </a:cubicBezTo>
                <a:cubicBezTo>
                  <a:pt x="416575" y="133376"/>
                  <a:pt x="417205" y="133652"/>
                  <a:pt x="417599" y="133750"/>
                </a:cubicBezTo>
                <a:cubicBezTo>
                  <a:pt x="417993" y="133848"/>
                  <a:pt x="418623" y="133888"/>
                  <a:pt x="419490" y="133868"/>
                </a:cubicBezTo>
                <a:cubicBezTo>
                  <a:pt x="423252" y="135697"/>
                  <a:pt x="427072" y="137230"/>
                  <a:pt x="430951" y="138469"/>
                </a:cubicBezTo>
                <a:cubicBezTo>
                  <a:pt x="434829" y="139708"/>
                  <a:pt x="438882" y="141006"/>
                  <a:pt x="443109" y="142362"/>
                </a:cubicBezTo>
                <a:cubicBezTo>
                  <a:pt x="445860" y="143267"/>
                  <a:pt x="448741" y="143818"/>
                  <a:pt x="451751" y="144014"/>
                </a:cubicBezTo>
                <a:cubicBezTo>
                  <a:pt x="454761" y="144211"/>
                  <a:pt x="458133" y="144289"/>
                  <a:pt x="461865" y="144250"/>
                </a:cubicBezTo>
                <a:cubicBezTo>
                  <a:pt x="465207" y="145115"/>
                  <a:pt x="468668" y="145744"/>
                  <a:pt x="472246" y="146138"/>
                </a:cubicBezTo>
                <a:cubicBezTo>
                  <a:pt x="475824" y="146531"/>
                  <a:pt x="479284" y="147160"/>
                  <a:pt x="482626" y="148025"/>
                </a:cubicBezTo>
                <a:cubicBezTo>
                  <a:pt x="484573" y="148006"/>
                  <a:pt x="486578" y="148045"/>
                  <a:pt x="488642" y="148143"/>
                </a:cubicBezTo>
                <a:cubicBezTo>
                  <a:pt x="490706" y="148242"/>
                  <a:pt x="492476" y="148517"/>
                  <a:pt x="493950" y="148969"/>
                </a:cubicBezTo>
                <a:cubicBezTo>
                  <a:pt x="495405" y="149382"/>
                  <a:pt x="496978" y="149500"/>
                  <a:pt x="498669" y="149323"/>
                </a:cubicBezTo>
                <a:cubicBezTo>
                  <a:pt x="500360" y="149146"/>
                  <a:pt x="501932" y="149028"/>
                  <a:pt x="503387" y="148969"/>
                </a:cubicBezTo>
                <a:lnTo>
                  <a:pt x="508106" y="150857"/>
                </a:lnTo>
                <a:cubicBezTo>
                  <a:pt x="511743" y="150935"/>
                  <a:pt x="514849" y="151250"/>
                  <a:pt x="517424" y="151800"/>
                </a:cubicBezTo>
                <a:cubicBezTo>
                  <a:pt x="520000" y="152351"/>
                  <a:pt x="522870" y="152666"/>
                  <a:pt x="526035" y="152745"/>
                </a:cubicBezTo>
                <a:cubicBezTo>
                  <a:pt x="530754" y="152745"/>
                  <a:pt x="534528" y="153688"/>
                  <a:pt x="537359" y="155576"/>
                </a:cubicBezTo>
                <a:cubicBezTo>
                  <a:pt x="537890" y="156048"/>
                  <a:pt x="538480" y="156520"/>
                  <a:pt x="539129" y="156992"/>
                </a:cubicBezTo>
                <a:cubicBezTo>
                  <a:pt x="539778" y="157463"/>
                  <a:pt x="540131" y="157935"/>
                  <a:pt x="540190" y="158407"/>
                </a:cubicBezTo>
                <a:cubicBezTo>
                  <a:pt x="540131" y="159410"/>
                  <a:pt x="539778" y="160472"/>
                  <a:pt x="539129" y="161593"/>
                </a:cubicBezTo>
                <a:cubicBezTo>
                  <a:pt x="538480" y="162713"/>
                  <a:pt x="537890" y="163539"/>
                  <a:pt x="537359" y="164070"/>
                </a:cubicBezTo>
                <a:lnTo>
                  <a:pt x="533585" y="173502"/>
                </a:lnTo>
                <a:cubicBezTo>
                  <a:pt x="533526" y="173502"/>
                  <a:pt x="533172" y="173736"/>
                  <a:pt x="532523" y="174205"/>
                </a:cubicBezTo>
                <a:cubicBezTo>
                  <a:pt x="531874" y="174673"/>
                  <a:pt x="531285" y="175376"/>
                  <a:pt x="530754" y="176313"/>
                </a:cubicBezTo>
                <a:cubicBezTo>
                  <a:pt x="530262" y="176743"/>
                  <a:pt x="529830" y="177055"/>
                  <a:pt x="529456" y="177250"/>
                </a:cubicBezTo>
                <a:cubicBezTo>
                  <a:pt x="529083" y="177445"/>
                  <a:pt x="528886" y="177758"/>
                  <a:pt x="528866" y="178187"/>
                </a:cubicBezTo>
                <a:cubicBezTo>
                  <a:pt x="528434" y="179085"/>
                  <a:pt x="527647" y="180101"/>
                  <a:pt x="526507" y="181233"/>
                </a:cubicBezTo>
                <a:cubicBezTo>
                  <a:pt x="525367" y="182365"/>
                  <a:pt x="523637" y="183849"/>
                  <a:pt x="521317" y="185684"/>
                </a:cubicBezTo>
                <a:cubicBezTo>
                  <a:pt x="520865" y="185664"/>
                  <a:pt x="520589" y="185704"/>
                  <a:pt x="520491" y="185801"/>
                </a:cubicBezTo>
                <a:cubicBezTo>
                  <a:pt x="520393" y="185899"/>
                  <a:pt x="520353" y="186172"/>
                  <a:pt x="520373" y="186621"/>
                </a:cubicBezTo>
                <a:cubicBezTo>
                  <a:pt x="519488" y="188026"/>
                  <a:pt x="518899" y="189434"/>
                  <a:pt x="518604" y="190844"/>
                </a:cubicBezTo>
                <a:cubicBezTo>
                  <a:pt x="518309" y="192254"/>
                  <a:pt x="517955" y="193666"/>
                  <a:pt x="517542" y="195082"/>
                </a:cubicBezTo>
                <a:cubicBezTo>
                  <a:pt x="517051" y="195613"/>
                  <a:pt x="516382" y="196203"/>
                  <a:pt x="515537" y="196852"/>
                </a:cubicBezTo>
                <a:cubicBezTo>
                  <a:pt x="514692" y="197501"/>
                  <a:pt x="513787" y="197855"/>
                  <a:pt x="512824" y="197914"/>
                </a:cubicBezTo>
                <a:cubicBezTo>
                  <a:pt x="510032" y="198878"/>
                  <a:pt x="507358" y="199782"/>
                  <a:pt x="504803" y="200628"/>
                </a:cubicBezTo>
                <a:cubicBezTo>
                  <a:pt x="502247" y="201474"/>
                  <a:pt x="499573" y="202142"/>
                  <a:pt x="496781" y="202634"/>
                </a:cubicBezTo>
                <a:cubicBezTo>
                  <a:pt x="495838" y="202693"/>
                  <a:pt x="495130" y="203047"/>
                  <a:pt x="494658" y="203696"/>
                </a:cubicBezTo>
                <a:cubicBezTo>
                  <a:pt x="494186" y="204345"/>
                  <a:pt x="493950" y="204935"/>
                  <a:pt x="493950" y="205466"/>
                </a:cubicBezTo>
                <a:cubicBezTo>
                  <a:pt x="494068" y="205918"/>
                  <a:pt x="494540" y="206193"/>
                  <a:pt x="495366" y="206292"/>
                </a:cubicBezTo>
                <a:cubicBezTo>
                  <a:pt x="496192" y="206390"/>
                  <a:pt x="496663" y="206429"/>
                  <a:pt x="496781" y="206409"/>
                </a:cubicBezTo>
                <a:lnTo>
                  <a:pt x="499612" y="209241"/>
                </a:lnTo>
                <a:cubicBezTo>
                  <a:pt x="499141" y="209281"/>
                  <a:pt x="498669" y="209438"/>
                  <a:pt x="498197" y="209713"/>
                </a:cubicBezTo>
                <a:cubicBezTo>
                  <a:pt x="497725" y="209989"/>
                  <a:pt x="497253" y="210146"/>
                  <a:pt x="496781" y="210185"/>
                </a:cubicBezTo>
                <a:cubicBezTo>
                  <a:pt x="493046" y="211090"/>
                  <a:pt x="489193" y="211877"/>
                  <a:pt x="485221" y="212545"/>
                </a:cubicBezTo>
                <a:cubicBezTo>
                  <a:pt x="481250" y="213214"/>
                  <a:pt x="476925" y="214001"/>
                  <a:pt x="472246" y="214905"/>
                </a:cubicBezTo>
                <a:cubicBezTo>
                  <a:pt x="470437" y="214945"/>
                  <a:pt x="468628" y="215102"/>
                  <a:pt x="466820" y="215377"/>
                </a:cubicBezTo>
                <a:cubicBezTo>
                  <a:pt x="465011" y="215653"/>
                  <a:pt x="462730" y="215810"/>
                  <a:pt x="459978" y="215849"/>
                </a:cubicBezTo>
                <a:cubicBezTo>
                  <a:pt x="465620" y="219173"/>
                  <a:pt x="470614" y="222909"/>
                  <a:pt x="474961" y="227059"/>
                </a:cubicBezTo>
                <a:cubicBezTo>
                  <a:pt x="479307" y="231208"/>
                  <a:pt x="483126" y="235653"/>
                  <a:pt x="486416" y="240392"/>
                </a:cubicBezTo>
                <a:cubicBezTo>
                  <a:pt x="487793" y="243244"/>
                  <a:pt x="489287" y="246037"/>
                  <a:pt x="490900" y="248770"/>
                </a:cubicBezTo>
                <a:cubicBezTo>
                  <a:pt x="492512" y="251504"/>
                  <a:pt x="494479" y="254060"/>
                  <a:pt x="496799" y="256440"/>
                </a:cubicBezTo>
                <a:cubicBezTo>
                  <a:pt x="497310" y="259764"/>
                  <a:pt x="497940" y="262792"/>
                  <a:pt x="498687" y="265526"/>
                </a:cubicBezTo>
                <a:cubicBezTo>
                  <a:pt x="499434" y="268259"/>
                  <a:pt x="500063" y="270580"/>
                  <a:pt x="500575" y="272487"/>
                </a:cubicBezTo>
                <a:cubicBezTo>
                  <a:pt x="501047" y="274769"/>
                  <a:pt x="501519" y="276578"/>
                  <a:pt x="501990" y="277915"/>
                </a:cubicBezTo>
                <a:cubicBezTo>
                  <a:pt x="502462" y="279252"/>
                  <a:pt x="502934" y="280590"/>
                  <a:pt x="503406" y="281927"/>
                </a:cubicBezTo>
                <a:cubicBezTo>
                  <a:pt x="503937" y="285840"/>
                  <a:pt x="504527" y="289813"/>
                  <a:pt x="505176" y="293845"/>
                </a:cubicBezTo>
                <a:cubicBezTo>
                  <a:pt x="505825" y="297876"/>
                  <a:pt x="506179" y="301141"/>
                  <a:pt x="506238" y="303638"/>
                </a:cubicBezTo>
                <a:cubicBezTo>
                  <a:pt x="506277" y="304069"/>
                  <a:pt x="506435" y="304383"/>
                  <a:pt x="506710" y="304579"/>
                </a:cubicBezTo>
                <a:cubicBezTo>
                  <a:pt x="506985" y="304775"/>
                  <a:pt x="507143" y="305088"/>
                  <a:pt x="507182" y="305519"/>
                </a:cubicBezTo>
                <a:cubicBezTo>
                  <a:pt x="508145" y="304657"/>
                  <a:pt x="509050" y="304030"/>
                  <a:pt x="509896" y="303637"/>
                </a:cubicBezTo>
                <a:cubicBezTo>
                  <a:pt x="510741" y="303245"/>
                  <a:pt x="511410" y="302616"/>
                  <a:pt x="511901" y="301750"/>
                </a:cubicBezTo>
                <a:cubicBezTo>
                  <a:pt x="515755" y="295064"/>
                  <a:pt x="519846" y="287905"/>
                  <a:pt x="524172" y="280275"/>
                </a:cubicBezTo>
                <a:cubicBezTo>
                  <a:pt x="528498" y="272645"/>
                  <a:pt x="532588" y="265014"/>
                  <a:pt x="536442" y="257384"/>
                </a:cubicBezTo>
                <a:cubicBezTo>
                  <a:pt x="538055" y="252153"/>
                  <a:pt x="540257" y="246803"/>
                  <a:pt x="543050" y="241337"/>
                </a:cubicBezTo>
                <a:cubicBezTo>
                  <a:pt x="545842" y="235869"/>
                  <a:pt x="548044" y="230520"/>
                  <a:pt x="549657" y="225289"/>
                </a:cubicBezTo>
                <a:cubicBezTo>
                  <a:pt x="551977" y="220176"/>
                  <a:pt x="553944" y="215299"/>
                  <a:pt x="555556" y="210658"/>
                </a:cubicBezTo>
                <a:cubicBezTo>
                  <a:pt x="557169" y="206016"/>
                  <a:pt x="558663" y="201139"/>
                  <a:pt x="560040" y="196026"/>
                </a:cubicBezTo>
                <a:cubicBezTo>
                  <a:pt x="561947" y="191754"/>
                  <a:pt x="563796" y="187370"/>
                  <a:pt x="565585" y="182874"/>
                </a:cubicBezTo>
                <a:cubicBezTo>
                  <a:pt x="567375" y="178378"/>
                  <a:pt x="568987" y="173998"/>
                  <a:pt x="570423" y="169733"/>
                </a:cubicBezTo>
                <a:cubicBezTo>
                  <a:pt x="569970" y="167944"/>
                  <a:pt x="569931" y="166096"/>
                  <a:pt x="570305" y="164188"/>
                </a:cubicBezTo>
                <a:cubicBezTo>
                  <a:pt x="570678" y="162281"/>
                  <a:pt x="571346" y="159725"/>
                  <a:pt x="572309" y="156520"/>
                </a:cubicBezTo>
                <a:cubicBezTo>
                  <a:pt x="572270" y="154573"/>
                  <a:pt x="572349" y="152568"/>
                  <a:pt x="572545" y="150503"/>
                </a:cubicBezTo>
                <a:cubicBezTo>
                  <a:pt x="572741" y="148438"/>
                  <a:pt x="573290" y="146668"/>
                  <a:pt x="574191" y="145194"/>
                </a:cubicBezTo>
                <a:cubicBezTo>
                  <a:pt x="575132" y="142461"/>
                  <a:pt x="575838" y="139904"/>
                  <a:pt x="576309" y="137525"/>
                </a:cubicBezTo>
                <a:cubicBezTo>
                  <a:pt x="576779" y="135146"/>
                  <a:pt x="577014" y="132354"/>
                  <a:pt x="577014" y="129149"/>
                </a:cubicBezTo>
                <a:lnTo>
                  <a:pt x="577014" y="128205"/>
                </a:lnTo>
                <a:cubicBezTo>
                  <a:pt x="577093" y="126829"/>
                  <a:pt x="577642" y="126042"/>
                  <a:pt x="578661" y="125845"/>
                </a:cubicBezTo>
                <a:cubicBezTo>
                  <a:pt x="579680" y="125649"/>
                  <a:pt x="580700" y="125806"/>
                  <a:pt x="581719" y="126317"/>
                </a:cubicBezTo>
                <a:cubicBezTo>
                  <a:pt x="584424" y="127674"/>
                  <a:pt x="586541" y="128264"/>
                  <a:pt x="588070" y="128087"/>
                </a:cubicBezTo>
                <a:cubicBezTo>
                  <a:pt x="589599" y="127910"/>
                  <a:pt x="591246" y="127320"/>
                  <a:pt x="593010" y="126317"/>
                </a:cubicBezTo>
                <a:cubicBezTo>
                  <a:pt x="594971" y="126239"/>
                  <a:pt x="597166" y="125924"/>
                  <a:pt x="599597" y="125373"/>
                </a:cubicBezTo>
                <a:cubicBezTo>
                  <a:pt x="602028" y="124823"/>
                  <a:pt x="604223" y="124508"/>
                  <a:pt x="606184" y="124430"/>
                </a:cubicBezTo>
                <a:cubicBezTo>
                  <a:pt x="606223" y="123997"/>
                  <a:pt x="606380" y="123918"/>
                  <a:pt x="606654" y="124194"/>
                </a:cubicBezTo>
                <a:cubicBezTo>
                  <a:pt x="606929" y="124469"/>
                  <a:pt x="607085" y="124862"/>
                  <a:pt x="607125" y="125373"/>
                </a:cubicBezTo>
                <a:lnTo>
                  <a:pt x="612770" y="127261"/>
                </a:lnTo>
                <a:cubicBezTo>
                  <a:pt x="615083" y="131548"/>
                  <a:pt x="617044" y="135716"/>
                  <a:pt x="618651" y="139767"/>
                </a:cubicBezTo>
                <a:cubicBezTo>
                  <a:pt x="620259" y="143818"/>
                  <a:pt x="621748" y="147514"/>
                  <a:pt x="623121" y="150857"/>
                </a:cubicBezTo>
                <a:cubicBezTo>
                  <a:pt x="624512" y="156128"/>
                  <a:pt x="625493" y="161629"/>
                  <a:pt x="626061" y="167361"/>
                </a:cubicBezTo>
                <a:cubicBezTo>
                  <a:pt x="626629" y="173093"/>
                  <a:pt x="626904" y="178576"/>
                  <a:pt x="626884" y="183810"/>
                </a:cubicBezTo>
                <a:cubicBezTo>
                  <a:pt x="627258" y="186543"/>
                  <a:pt x="627219" y="189281"/>
                  <a:pt x="626767" y="192026"/>
                </a:cubicBezTo>
                <a:cubicBezTo>
                  <a:pt x="626316" y="194771"/>
                  <a:pt x="626042" y="197992"/>
                  <a:pt x="625944" y="201690"/>
                </a:cubicBezTo>
                <a:cubicBezTo>
                  <a:pt x="625551" y="203991"/>
                  <a:pt x="625395" y="206232"/>
                  <a:pt x="625478" y="208416"/>
                </a:cubicBezTo>
                <a:cubicBezTo>
                  <a:pt x="625561" y="210598"/>
                  <a:pt x="625415" y="213076"/>
                  <a:pt x="625043" y="215849"/>
                </a:cubicBezTo>
                <a:cubicBezTo>
                  <a:pt x="624095" y="217835"/>
                  <a:pt x="623437" y="220235"/>
                  <a:pt x="623070" y="223047"/>
                </a:cubicBezTo>
                <a:cubicBezTo>
                  <a:pt x="622703" y="225859"/>
                  <a:pt x="622741" y="228494"/>
                  <a:pt x="623186" y="230953"/>
                </a:cubicBezTo>
                <a:cubicBezTo>
                  <a:pt x="622703" y="232860"/>
                  <a:pt x="622044" y="234709"/>
                  <a:pt x="621210" y="236498"/>
                </a:cubicBezTo>
                <a:cubicBezTo>
                  <a:pt x="620375" y="238288"/>
                  <a:pt x="619477" y="239901"/>
                  <a:pt x="618515" y="241337"/>
                </a:cubicBezTo>
                <a:cubicBezTo>
                  <a:pt x="617061" y="244542"/>
                  <a:pt x="615724" y="247570"/>
                  <a:pt x="614505" y="250422"/>
                </a:cubicBezTo>
                <a:cubicBezTo>
                  <a:pt x="613286" y="253274"/>
                  <a:pt x="612421" y="256538"/>
                  <a:pt x="611910" y="260216"/>
                </a:cubicBezTo>
                <a:cubicBezTo>
                  <a:pt x="610927" y="262104"/>
                  <a:pt x="610062" y="263992"/>
                  <a:pt x="609315" y="265880"/>
                </a:cubicBezTo>
                <a:cubicBezTo>
                  <a:pt x="608568" y="267768"/>
                  <a:pt x="608175" y="269656"/>
                  <a:pt x="608135" y="271543"/>
                </a:cubicBezTo>
                <a:cubicBezTo>
                  <a:pt x="607703" y="272074"/>
                  <a:pt x="607624" y="272664"/>
                  <a:pt x="607899" y="273313"/>
                </a:cubicBezTo>
                <a:cubicBezTo>
                  <a:pt x="608175" y="273962"/>
                  <a:pt x="608568" y="274316"/>
                  <a:pt x="609079" y="274375"/>
                </a:cubicBezTo>
                <a:cubicBezTo>
                  <a:pt x="610376" y="277640"/>
                  <a:pt x="611792" y="280551"/>
                  <a:pt x="613325" y="283107"/>
                </a:cubicBezTo>
                <a:cubicBezTo>
                  <a:pt x="614858" y="285663"/>
                  <a:pt x="617217" y="288102"/>
                  <a:pt x="620401" y="290423"/>
                </a:cubicBezTo>
                <a:cubicBezTo>
                  <a:pt x="622720" y="294612"/>
                  <a:pt x="625523" y="298503"/>
                  <a:pt x="628813" y="302097"/>
                </a:cubicBezTo>
                <a:cubicBezTo>
                  <a:pt x="632102" y="305692"/>
                  <a:pt x="635890" y="309340"/>
                  <a:pt x="640177" y="313044"/>
                </a:cubicBezTo>
                <a:cubicBezTo>
                  <a:pt x="642669" y="316395"/>
                  <a:pt x="645926" y="319569"/>
                  <a:pt x="649949" y="322567"/>
                </a:cubicBezTo>
                <a:cubicBezTo>
                  <a:pt x="653972" y="325565"/>
                  <a:pt x="657935" y="328034"/>
                  <a:pt x="661840" y="329974"/>
                </a:cubicBezTo>
                <a:cubicBezTo>
                  <a:pt x="667335" y="332385"/>
                  <a:pt x="672358" y="334618"/>
                  <a:pt x="676911" y="336676"/>
                </a:cubicBezTo>
                <a:cubicBezTo>
                  <a:pt x="681463" y="338733"/>
                  <a:pt x="686487" y="340262"/>
                  <a:pt x="691981" y="341261"/>
                </a:cubicBezTo>
                <a:cubicBezTo>
                  <a:pt x="697613" y="344102"/>
                  <a:pt x="703304" y="346651"/>
                  <a:pt x="709054" y="348908"/>
                </a:cubicBezTo>
                <a:cubicBezTo>
                  <a:pt x="714804" y="351165"/>
                  <a:pt x="720733" y="353011"/>
                  <a:pt x="726840" y="354447"/>
                </a:cubicBezTo>
                <a:cubicBezTo>
                  <a:pt x="729629" y="355371"/>
                  <a:pt x="732065" y="356355"/>
                  <a:pt x="734148" y="357397"/>
                </a:cubicBezTo>
                <a:cubicBezTo>
                  <a:pt x="736230" y="358439"/>
                  <a:pt x="738195" y="359659"/>
                  <a:pt x="740041" y="361055"/>
                </a:cubicBezTo>
                <a:lnTo>
                  <a:pt x="740041" y="361066"/>
                </a:lnTo>
                <a:cubicBezTo>
                  <a:pt x="742929" y="362602"/>
                  <a:pt x="744933" y="364729"/>
                  <a:pt x="746053" y="367445"/>
                </a:cubicBezTo>
                <a:cubicBezTo>
                  <a:pt x="747173" y="370163"/>
                  <a:pt x="747055" y="372761"/>
                  <a:pt x="745699" y="375242"/>
                </a:cubicBezTo>
                <a:lnTo>
                  <a:pt x="739098" y="383748"/>
                </a:lnTo>
                <a:cubicBezTo>
                  <a:pt x="738037" y="385677"/>
                  <a:pt x="736859" y="387488"/>
                  <a:pt x="735562" y="389182"/>
                </a:cubicBezTo>
                <a:cubicBezTo>
                  <a:pt x="734265" y="390875"/>
                  <a:pt x="733558" y="392214"/>
                  <a:pt x="733440" y="393198"/>
                </a:cubicBezTo>
                <a:cubicBezTo>
                  <a:pt x="733598" y="394143"/>
                  <a:pt x="733283" y="395088"/>
                  <a:pt x="732497" y="396033"/>
                </a:cubicBezTo>
                <a:cubicBezTo>
                  <a:pt x="730219" y="396624"/>
                  <a:pt x="728411" y="397805"/>
                  <a:pt x="727075" y="399577"/>
                </a:cubicBezTo>
                <a:cubicBezTo>
                  <a:pt x="725739" y="401348"/>
                  <a:pt x="724404" y="403001"/>
                  <a:pt x="723068" y="404535"/>
                </a:cubicBezTo>
                <a:lnTo>
                  <a:pt x="722125" y="405424"/>
                </a:lnTo>
                <a:cubicBezTo>
                  <a:pt x="721457" y="409042"/>
                  <a:pt x="719728" y="411481"/>
                  <a:pt x="716938" y="412740"/>
                </a:cubicBezTo>
                <a:cubicBezTo>
                  <a:pt x="714149" y="413998"/>
                  <a:pt x="711477" y="415021"/>
                  <a:pt x="708923" y="415808"/>
                </a:cubicBezTo>
                <a:cubicBezTo>
                  <a:pt x="707941" y="416221"/>
                  <a:pt x="707076" y="416575"/>
                  <a:pt x="706330" y="416870"/>
                </a:cubicBezTo>
                <a:cubicBezTo>
                  <a:pt x="705583" y="417165"/>
                  <a:pt x="705190" y="417755"/>
                  <a:pt x="705151" y="418640"/>
                </a:cubicBezTo>
                <a:cubicBezTo>
                  <a:pt x="705230" y="420921"/>
                  <a:pt x="704837" y="422495"/>
                  <a:pt x="703972" y="423360"/>
                </a:cubicBezTo>
                <a:cubicBezTo>
                  <a:pt x="703108" y="424225"/>
                  <a:pt x="701301" y="424854"/>
                  <a:pt x="698550" y="425248"/>
                </a:cubicBezTo>
                <a:cubicBezTo>
                  <a:pt x="690083" y="426703"/>
                  <a:pt x="681793" y="428513"/>
                  <a:pt x="673679" y="430676"/>
                </a:cubicBezTo>
                <a:cubicBezTo>
                  <a:pt x="665566" y="432839"/>
                  <a:pt x="657511" y="435121"/>
                  <a:pt x="649516" y="437520"/>
                </a:cubicBezTo>
                <a:cubicBezTo>
                  <a:pt x="646215" y="440372"/>
                  <a:pt x="642679" y="442692"/>
                  <a:pt x="638907" y="444482"/>
                </a:cubicBezTo>
                <a:cubicBezTo>
                  <a:pt x="635135" y="446272"/>
                  <a:pt x="631128" y="447412"/>
                  <a:pt x="626884" y="447904"/>
                </a:cubicBezTo>
                <a:cubicBezTo>
                  <a:pt x="623550" y="451051"/>
                  <a:pt x="620103" y="453253"/>
                  <a:pt x="616542" y="454510"/>
                </a:cubicBezTo>
                <a:cubicBezTo>
                  <a:pt x="612981" y="455767"/>
                  <a:pt x="609550" y="457022"/>
                  <a:pt x="606248" y="458274"/>
                </a:cubicBezTo>
                <a:lnTo>
                  <a:pt x="584543" y="466705"/>
                </a:lnTo>
                <a:cubicBezTo>
                  <a:pt x="579432" y="467661"/>
                  <a:pt x="574556" y="468793"/>
                  <a:pt x="569916" y="470101"/>
                </a:cubicBezTo>
                <a:cubicBezTo>
                  <a:pt x="565277" y="471408"/>
                  <a:pt x="560401" y="472774"/>
                  <a:pt x="555289" y="474199"/>
                </a:cubicBezTo>
                <a:cubicBezTo>
                  <a:pt x="552380" y="475084"/>
                  <a:pt x="549234" y="475674"/>
                  <a:pt x="545853" y="475970"/>
                </a:cubicBezTo>
                <a:cubicBezTo>
                  <a:pt x="542471" y="476265"/>
                  <a:pt x="539325" y="476619"/>
                  <a:pt x="536416" y="477032"/>
                </a:cubicBezTo>
                <a:lnTo>
                  <a:pt x="525092" y="478921"/>
                </a:lnTo>
                <a:cubicBezTo>
                  <a:pt x="521219" y="479353"/>
                  <a:pt x="516933" y="479668"/>
                  <a:pt x="512234" y="479865"/>
                </a:cubicBezTo>
                <a:cubicBezTo>
                  <a:pt x="507535" y="480062"/>
                  <a:pt x="503014" y="480376"/>
                  <a:pt x="498669" y="480809"/>
                </a:cubicBezTo>
                <a:cubicBezTo>
                  <a:pt x="493577" y="480809"/>
                  <a:pt x="488898" y="480573"/>
                  <a:pt x="484632" y="480101"/>
                </a:cubicBezTo>
                <a:cubicBezTo>
                  <a:pt x="480365" y="479629"/>
                  <a:pt x="475922" y="478921"/>
                  <a:pt x="471302" y="477976"/>
                </a:cubicBezTo>
                <a:lnTo>
                  <a:pt x="465640" y="474199"/>
                </a:lnTo>
                <a:cubicBezTo>
                  <a:pt x="465050" y="472794"/>
                  <a:pt x="463871" y="471857"/>
                  <a:pt x="462104" y="471387"/>
                </a:cubicBezTo>
                <a:cubicBezTo>
                  <a:pt x="460337" y="470918"/>
                  <a:pt x="458692" y="470916"/>
                  <a:pt x="457169" y="471381"/>
                </a:cubicBezTo>
                <a:cubicBezTo>
                  <a:pt x="453365" y="470417"/>
                  <a:pt x="449497" y="469276"/>
                  <a:pt x="445564" y="467958"/>
                </a:cubicBezTo>
                <a:cubicBezTo>
                  <a:pt x="441631" y="466640"/>
                  <a:pt x="437981" y="465263"/>
                  <a:pt x="434614" y="463827"/>
                </a:cubicBezTo>
                <a:cubicBezTo>
                  <a:pt x="433098" y="462412"/>
                  <a:pt x="431404" y="461004"/>
                  <a:pt x="429533" y="459602"/>
                </a:cubicBezTo>
                <a:cubicBezTo>
                  <a:pt x="427662" y="458201"/>
                  <a:pt x="426205" y="456819"/>
                  <a:pt x="425161" y="455456"/>
                </a:cubicBezTo>
                <a:cubicBezTo>
                  <a:pt x="423290" y="454552"/>
                  <a:pt x="421596" y="453765"/>
                  <a:pt x="420080" y="453096"/>
                </a:cubicBezTo>
                <a:cubicBezTo>
                  <a:pt x="418563" y="452428"/>
                  <a:pt x="417106" y="451641"/>
                  <a:pt x="415708" y="450736"/>
                </a:cubicBezTo>
                <a:cubicBezTo>
                  <a:pt x="411847" y="450323"/>
                  <a:pt x="408224" y="449261"/>
                  <a:pt x="404836" y="447550"/>
                </a:cubicBezTo>
                <a:cubicBezTo>
                  <a:pt x="401449" y="445839"/>
                  <a:pt x="398770" y="443125"/>
                  <a:pt x="396801" y="439408"/>
                </a:cubicBezTo>
                <a:cubicBezTo>
                  <a:pt x="395414" y="438012"/>
                  <a:pt x="394438" y="436792"/>
                  <a:pt x="393873" y="435750"/>
                </a:cubicBezTo>
                <a:cubicBezTo>
                  <a:pt x="393307" y="434708"/>
                  <a:pt x="393034" y="433724"/>
                  <a:pt x="393054" y="432800"/>
                </a:cubicBezTo>
                <a:cubicBezTo>
                  <a:pt x="393034" y="430892"/>
                  <a:pt x="393073" y="429043"/>
                  <a:pt x="393171" y="427254"/>
                </a:cubicBezTo>
                <a:cubicBezTo>
                  <a:pt x="393268" y="425464"/>
                  <a:pt x="393540" y="423852"/>
                  <a:pt x="393988" y="422416"/>
                </a:cubicBezTo>
                <a:cubicBezTo>
                  <a:pt x="394105" y="418188"/>
                  <a:pt x="394810" y="414136"/>
                  <a:pt x="396103" y="410262"/>
                </a:cubicBezTo>
                <a:cubicBezTo>
                  <a:pt x="397397" y="406387"/>
                  <a:pt x="398574" y="402572"/>
                  <a:pt x="399637" y="398816"/>
                </a:cubicBezTo>
                <a:cubicBezTo>
                  <a:pt x="400661" y="395472"/>
                  <a:pt x="401921" y="392011"/>
                  <a:pt x="403418" y="388432"/>
                </a:cubicBezTo>
                <a:cubicBezTo>
                  <a:pt x="404915" y="384852"/>
                  <a:pt x="406175" y="381391"/>
                  <a:pt x="407200" y="378047"/>
                </a:cubicBezTo>
                <a:cubicBezTo>
                  <a:pt x="408539" y="375137"/>
                  <a:pt x="409642" y="371754"/>
                  <a:pt x="410508" y="367899"/>
                </a:cubicBezTo>
                <a:cubicBezTo>
                  <a:pt x="411375" y="364044"/>
                  <a:pt x="412478" y="360190"/>
                  <a:pt x="413817" y="356335"/>
                </a:cubicBezTo>
                <a:cubicBezTo>
                  <a:pt x="414782" y="354408"/>
                  <a:pt x="415688" y="352129"/>
                  <a:pt x="416535" y="349498"/>
                </a:cubicBezTo>
                <a:cubicBezTo>
                  <a:pt x="417382" y="346868"/>
                  <a:pt x="418051" y="344122"/>
                  <a:pt x="418544" y="341261"/>
                </a:cubicBezTo>
                <a:cubicBezTo>
                  <a:pt x="419450" y="339047"/>
                  <a:pt x="420001" y="337126"/>
                  <a:pt x="420198" y="335500"/>
                </a:cubicBezTo>
                <a:cubicBezTo>
                  <a:pt x="420395" y="333874"/>
                  <a:pt x="420474" y="331718"/>
                  <a:pt x="420434" y="329034"/>
                </a:cubicBezTo>
                <a:cubicBezTo>
                  <a:pt x="421439" y="327113"/>
                  <a:pt x="422502" y="325075"/>
                  <a:pt x="423625" y="322920"/>
                </a:cubicBezTo>
                <a:cubicBezTo>
                  <a:pt x="424747" y="320764"/>
                  <a:pt x="425575" y="318726"/>
                  <a:pt x="426106" y="316806"/>
                </a:cubicBezTo>
                <a:lnTo>
                  <a:pt x="429888" y="296086"/>
                </a:lnTo>
                <a:cubicBezTo>
                  <a:pt x="430341" y="293687"/>
                  <a:pt x="430853" y="291170"/>
                  <a:pt x="431424" y="288535"/>
                </a:cubicBezTo>
                <a:cubicBezTo>
                  <a:pt x="431995" y="285899"/>
                  <a:pt x="432743" y="283382"/>
                  <a:pt x="433669" y="280983"/>
                </a:cubicBezTo>
                <a:cubicBezTo>
                  <a:pt x="434122" y="279567"/>
                  <a:pt x="434398" y="278151"/>
                  <a:pt x="434496" y="276735"/>
                </a:cubicBezTo>
                <a:cubicBezTo>
                  <a:pt x="434595" y="275319"/>
                  <a:pt x="434634" y="273903"/>
                  <a:pt x="434614" y="272487"/>
                </a:cubicBezTo>
                <a:cubicBezTo>
                  <a:pt x="435540" y="270462"/>
                  <a:pt x="436288" y="267905"/>
                  <a:pt x="436859" y="264818"/>
                </a:cubicBezTo>
                <a:cubicBezTo>
                  <a:pt x="437431" y="261730"/>
                  <a:pt x="437943" y="258937"/>
                  <a:pt x="438396" y="256440"/>
                </a:cubicBezTo>
                <a:cubicBezTo>
                  <a:pt x="439400" y="252723"/>
                  <a:pt x="440463" y="249301"/>
                  <a:pt x="441585" y="246174"/>
                </a:cubicBezTo>
                <a:cubicBezTo>
                  <a:pt x="442707" y="243047"/>
                  <a:pt x="443531" y="239861"/>
                  <a:pt x="444059" y="236616"/>
                </a:cubicBezTo>
                <a:cubicBezTo>
                  <a:pt x="444898" y="234689"/>
                  <a:pt x="445092" y="232644"/>
                  <a:pt x="444642" y="230481"/>
                </a:cubicBezTo>
                <a:cubicBezTo>
                  <a:pt x="444192" y="228317"/>
                  <a:pt x="443681" y="226272"/>
                  <a:pt x="443109" y="224345"/>
                </a:cubicBezTo>
                <a:cubicBezTo>
                  <a:pt x="443149" y="222477"/>
                  <a:pt x="442837" y="221257"/>
                  <a:pt x="442171" y="220687"/>
                </a:cubicBezTo>
                <a:cubicBezTo>
                  <a:pt x="441506" y="220117"/>
                  <a:pt x="440248" y="220077"/>
                  <a:pt x="438398" y="220569"/>
                </a:cubicBezTo>
                <a:cubicBezTo>
                  <a:pt x="433592" y="222850"/>
                  <a:pt x="428550" y="224660"/>
                  <a:pt x="423272" y="225997"/>
                </a:cubicBezTo>
                <a:cubicBezTo>
                  <a:pt x="417993" y="227334"/>
                  <a:pt x="412951" y="228671"/>
                  <a:pt x="408146" y="230009"/>
                </a:cubicBezTo>
                <a:cubicBezTo>
                  <a:pt x="403873" y="232329"/>
                  <a:pt x="399436" y="234296"/>
                  <a:pt x="394836" y="235908"/>
                </a:cubicBezTo>
                <a:cubicBezTo>
                  <a:pt x="390236" y="237521"/>
                  <a:pt x="385583" y="239016"/>
                  <a:pt x="380876" y="240392"/>
                </a:cubicBezTo>
                <a:lnTo>
                  <a:pt x="356274" y="250776"/>
                </a:lnTo>
                <a:cubicBezTo>
                  <a:pt x="354381" y="250776"/>
                  <a:pt x="353435" y="251720"/>
                  <a:pt x="353435" y="253608"/>
                </a:cubicBezTo>
                <a:cubicBezTo>
                  <a:pt x="353435" y="260117"/>
                  <a:pt x="353198" y="266214"/>
                  <a:pt x="352725" y="271897"/>
                </a:cubicBezTo>
                <a:cubicBezTo>
                  <a:pt x="352252" y="277581"/>
                  <a:pt x="351542" y="283441"/>
                  <a:pt x="350596" y="289479"/>
                </a:cubicBezTo>
                <a:cubicBezTo>
                  <a:pt x="350557" y="297596"/>
                  <a:pt x="350399" y="306115"/>
                  <a:pt x="350123" y="315036"/>
                </a:cubicBezTo>
                <a:cubicBezTo>
                  <a:pt x="349847" y="323957"/>
                  <a:pt x="349689" y="332699"/>
                  <a:pt x="349650" y="341261"/>
                </a:cubicBezTo>
                <a:cubicBezTo>
                  <a:pt x="348767" y="344573"/>
                  <a:pt x="348179" y="348066"/>
                  <a:pt x="347887" y="351739"/>
                </a:cubicBezTo>
                <a:cubicBezTo>
                  <a:pt x="347594" y="355413"/>
                  <a:pt x="347246" y="359147"/>
                  <a:pt x="346841" y="362943"/>
                </a:cubicBezTo>
                <a:cubicBezTo>
                  <a:pt x="345974" y="368116"/>
                  <a:pt x="345344" y="373347"/>
                  <a:pt x="344950" y="378637"/>
                </a:cubicBezTo>
                <a:cubicBezTo>
                  <a:pt x="344556" y="383928"/>
                  <a:pt x="343926" y="389395"/>
                  <a:pt x="343059" y="395039"/>
                </a:cubicBezTo>
                <a:cubicBezTo>
                  <a:pt x="343473" y="398304"/>
                  <a:pt x="343591" y="401451"/>
                  <a:pt x="343414" y="404480"/>
                </a:cubicBezTo>
                <a:cubicBezTo>
                  <a:pt x="343236" y="407508"/>
                  <a:pt x="343118" y="410655"/>
                  <a:pt x="343059" y="413920"/>
                </a:cubicBezTo>
                <a:cubicBezTo>
                  <a:pt x="343453" y="418128"/>
                  <a:pt x="343374" y="422219"/>
                  <a:pt x="342823" y="426192"/>
                </a:cubicBezTo>
                <a:cubicBezTo>
                  <a:pt x="342271" y="430164"/>
                  <a:pt x="341720" y="434255"/>
                  <a:pt x="341168" y="438464"/>
                </a:cubicBezTo>
                <a:cubicBezTo>
                  <a:pt x="340735" y="447895"/>
                  <a:pt x="340420" y="457076"/>
                  <a:pt x="340223" y="466006"/>
                </a:cubicBezTo>
                <a:cubicBezTo>
                  <a:pt x="340026" y="474936"/>
                  <a:pt x="339710" y="483647"/>
                  <a:pt x="339277" y="492141"/>
                </a:cubicBezTo>
                <a:lnTo>
                  <a:pt x="339277" y="542189"/>
                </a:lnTo>
                <a:lnTo>
                  <a:pt x="339277" y="567593"/>
                </a:lnTo>
                <a:cubicBezTo>
                  <a:pt x="339297" y="577886"/>
                  <a:pt x="339494" y="587716"/>
                  <a:pt x="339869" y="597083"/>
                </a:cubicBezTo>
                <a:cubicBezTo>
                  <a:pt x="340244" y="606450"/>
                  <a:pt x="340680" y="615820"/>
                  <a:pt x="341176" y="625193"/>
                </a:cubicBezTo>
                <a:cubicBezTo>
                  <a:pt x="341254" y="635509"/>
                  <a:pt x="341568" y="645662"/>
                  <a:pt x="342118" y="655650"/>
                </a:cubicBezTo>
                <a:cubicBezTo>
                  <a:pt x="342667" y="665639"/>
                  <a:pt x="342981" y="675584"/>
                  <a:pt x="343059" y="685486"/>
                </a:cubicBezTo>
                <a:cubicBezTo>
                  <a:pt x="343216" y="693858"/>
                  <a:pt x="342902" y="701696"/>
                  <a:pt x="342118" y="709000"/>
                </a:cubicBezTo>
                <a:cubicBezTo>
                  <a:pt x="342039" y="711318"/>
                  <a:pt x="341490" y="713047"/>
                  <a:pt x="340470" y="714186"/>
                </a:cubicBezTo>
                <a:cubicBezTo>
                  <a:pt x="339450" y="715325"/>
                  <a:pt x="338429" y="716111"/>
                  <a:pt x="337409" y="716543"/>
                </a:cubicBezTo>
                <a:lnTo>
                  <a:pt x="332701" y="727859"/>
                </a:lnTo>
                <a:cubicBezTo>
                  <a:pt x="332230" y="728881"/>
                  <a:pt x="331524" y="730138"/>
                  <a:pt x="330582" y="731631"/>
                </a:cubicBezTo>
                <a:cubicBezTo>
                  <a:pt x="329640" y="733124"/>
                  <a:pt x="328463" y="734382"/>
                  <a:pt x="327051" y="735403"/>
                </a:cubicBezTo>
                <a:lnTo>
                  <a:pt x="323284" y="740118"/>
                </a:lnTo>
                <a:cubicBezTo>
                  <a:pt x="321793" y="740687"/>
                  <a:pt x="320302" y="741906"/>
                  <a:pt x="318811" y="743772"/>
                </a:cubicBezTo>
                <a:cubicBezTo>
                  <a:pt x="317320" y="745638"/>
                  <a:pt x="316300" y="747563"/>
                  <a:pt x="315751" y="749548"/>
                </a:cubicBezTo>
                <a:cubicBezTo>
                  <a:pt x="315280" y="751355"/>
                  <a:pt x="314338" y="752691"/>
                  <a:pt x="312926" y="753555"/>
                </a:cubicBezTo>
                <a:cubicBezTo>
                  <a:pt x="311513" y="754420"/>
                  <a:pt x="309630" y="755284"/>
                  <a:pt x="307276" y="756148"/>
                </a:cubicBezTo>
                <a:cubicBezTo>
                  <a:pt x="306354" y="756581"/>
                  <a:pt x="305373" y="757131"/>
                  <a:pt x="304333" y="757799"/>
                </a:cubicBezTo>
                <a:cubicBezTo>
                  <a:pt x="303293" y="758466"/>
                  <a:pt x="302077" y="759488"/>
                  <a:pt x="300684" y="760863"/>
                </a:cubicBezTo>
                <a:cubicBezTo>
                  <a:pt x="299801" y="760863"/>
                  <a:pt x="299212" y="761099"/>
                  <a:pt x="298918" y="761570"/>
                </a:cubicBezTo>
                <a:cubicBezTo>
                  <a:pt x="298624" y="762042"/>
                  <a:pt x="298271" y="762749"/>
                  <a:pt x="297859" y="763692"/>
                </a:cubicBezTo>
                <a:cubicBezTo>
                  <a:pt x="297859" y="768564"/>
                  <a:pt x="294092" y="770136"/>
                  <a:pt x="286559" y="768407"/>
                </a:cubicBezTo>
                <a:lnTo>
                  <a:pt x="275258" y="765578"/>
                </a:lnTo>
                <a:lnTo>
                  <a:pt x="275258" y="764635"/>
                </a:lnTo>
                <a:cubicBezTo>
                  <a:pt x="273336" y="762867"/>
                  <a:pt x="271060" y="761688"/>
                  <a:pt x="268430" y="761099"/>
                </a:cubicBezTo>
                <a:cubicBezTo>
                  <a:pt x="265801" y="760510"/>
                  <a:pt x="263052" y="759802"/>
                  <a:pt x="260185" y="758977"/>
                </a:cubicBezTo>
                <a:cubicBezTo>
                  <a:pt x="256040" y="758074"/>
                  <a:pt x="252307" y="756816"/>
                  <a:pt x="248987" y="755206"/>
                </a:cubicBezTo>
                <a:cubicBezTo>
                  <a:pt x="245667" y="753594"/>
                  <a:pt x="242170" y="751394"/>
                  <a:pt x="238497" y="748605"/>
                </a:cubicBezTo>
                <a:cubicBezTo>
                  <a:pt x="235805" y="747131"/>
                  <a:pt x="233644" y="745835"/>
                  <a:pt x="232014" y="744715"/>
                </a:cubicBezTo>
                <a:cubicBezTo>
                  <a:pt x="230383" y="743595"/>
                  <a:pt x="228458" y="743006"/>
                  <a:pt x="226238" y="742947"/>
                </a:cubicBezTo>
                <a:cubicBezTo>
                  <a:pt x="221680" y="741945"/>
                  <a:pt x="218066" y="740177"/>
                  <a:pt x="215394" y="737642"/>
                </a:cubicBezTo>
                <a:cubicBezTo>
                  <a:pt x="212722" y="735108"/>
                  <a:pt x="210050" y="732161"/>
                  <a:pt x="207378" y="728802"/>
                </a:cubicBezTo>
                <a:cubicBezTo>
                  <a:pt x="205021" y="726366"/>
                  <a:pt x="202899" y="723459"/>
                  <a:pt x="201013" y="720080"/>
                </a:cubicBezTo>
                <a:cubicBezTo>
                  <a:pt x="199127" y="716701"/>
                  <a:pt x="197477" y="713322"/>
                  <a:pt x="196063" y="709943"/>
                </a:cubicBezTo>
                <a:cubicBezTo>
                  <a:pt x="193843" y="707588"/>
                  <a:pt x="192153" y="705058"/>
                  <a:pt x="190994" y="702352"/>
                </a:cubicBezTo>
                <a:cubicBezTo>
                  <a:pt x="189835" y="699646"/>
                  <a:pt x="188381" y="696864"/>
                  <a:pt x="186633" y="694007"/>
                </a:cubicBezTo>
                <a:lnTo>
                  <a:pt x="173431" y="671285"/>
                </a:lnTo>
                <a:cubicBezTo>
                  <a:pt x="169718" y="665703"/>
                  <a:pt x="165829" y="660414"/>
                  <a:pt x="161762" y="655417"/>
                </a:cubicBezTo>
                <a:cubicBezTo>
                  <a:pt x="157696" y="650420"/>
                  <a:pt x="153098" y="645357"/>
                  <a:pt x="147971" y="640228"/>
                </a:cubicBezTo>
                <a:cubicBezTo>
                  <a:pt x="142745" y="635882"/>
                  <a:pt x="137402" y="631413"/>
                  <a:pt x="131940" y="626821"/>
                </a:cubicBezTo>
                <a:cubicBezTo>
                  <a:pt x="126479" y="622230"/>
                  <a:pt x="121136" y="618221"/>
                  <a:pt x="115910" y="614795"/>
                </a:cubicBezTo>
                <a:cubicBezTo>
                  <a:pt x="111136" y="611979"/>
                  <a:pt x="106303" y="609576"/>
                  <a:pt x="101412" y="607587"/>
                </a:cubicBezTo>
                <a:cubicBezTo>
                  <a:pt x="96520" y="605598"/>
                  <a:pt x="91923" y="603904"/>
                  <a:pt x="87621" y="602506"/>
                </a:cubicBezTo>
                <a:lnTo>
                  <a:pt x="79134" y="597779"/>
                </a:lnTo>
                <a:cubicBezTo>
                  <a:pt x="78191" y="597760"/>
                  <a:pt x="77248" y="597799"/>
                  <a:pt x="76305" y="597897"/>
                </a:cubicBezTo>
                <a:cubicBezTo>
                  <a:pt x="75362" y="597996"/>
                  <a:pt x="74419" y="598272"/>
                  <a:pt x="73476" y="598725"/>
                </a:cubicBezTo>
                <a:cubicBezTo>
                  <a:pt x="70627" y="600162"/>
                  <a:pt x="67838" y="601541"/>
                  <a:pt x="65107" y="602860"/>
                </a:cubicBezTo>
                <a:cubicBezTo>
                  <a:pt x="62376" y="604180"/>
                  <a:pt x="59823" y="605322"/>
                  <a:pt x="57445" y="606287"/>
                </a:cubicBezTo>
                <a:cubicBezTo>
                  <a:pt x="54970" y="607626"/>
                  <a:pt x="52141" y="608729"/>
                  <a:pt x="48959" y="609595"/>
                </a:cubicBezTo>
                <a:cubicBezTo>
                  <a:pt x="45776" y="610462"/>
                  <a:pt x="42947" y="611565"/>
                  <a:pt x="40472" y="612904"/>
                </a:cubicBezTo>
                <a:lnTo>
                  <a:pt x="36700" y="612904"/>
                </a:lnTo>
                <a:lnTo>
                  <a:pt x="36700" y="611959"/>
                </a:lnTo>
                <a:cubicBezTo>
                  <a:pt x="39431" y="610600"/>
                  <a:pt x="41985" y="609536"/>
                  <a:pt x="44362" y="608768"/>
                </a:cubicBezTo>
                <a:cubicBezTo>
                  <a:pt x="46739" y="608000"/>
                  <a:pt x="49528" y="607173"/>
                  <a:pt x="52731" y="606287"/>
                </a:cubicBezTo>
                <a:lnTo>
                  <a:pt x="48016" y="606287"/>
                </a:lnTo>
                <a:cubicBezTo>
                  <a:pt x="45639" y="607193"/>
                  <a:pt x="43320" y="607744"/>
                  <a:pt x="41061" y="607941"/>
                </a:cubicBezTo>
                <a:cubicBezTo>
                  <a:pt x="38802" y="608138"/>
                  <a:pt x="36720" y="608217"/>
                  <a:pt x="34814" y="608177"/>
                </a:cubicBezTo>
                <a:cubicBezTo>
                  <a:pt x="33851" y="608059"/>
                  <a:pt x="32948" y="607823"/>
                  <a:pt x="32103" y="607468"/>
                </a:cubicBezTo>
                <a:cubicBezTo>
                  <a:pt x="31258" y="607114"/>
                  <a:pt x="30590" y="607350"/>
                  <a:pt x="30099" y="608177"/>
                </a:cubicBezTo>
                <a:lnTo>
                  <a:pt x="18783" y="608177"/>
                </a:lnTo>
                <a:cubicBezTo>
                  <a:pt x="18764" y="607272"/>
                  <a:pt x="18567" y="606720"/>
                  <a:pt x="18194" y="606523"/>
                </a:cubicBezTo>
                <a:cubicBezTo>
                  <a:pt x="17821" y="606326"/>
                  <a:pt x="17389" y="606247"/>
                  <a:pt x="16898" y="606287"/>
                </a:cubicBezTo>
                <a:cubicBezTo>
                  <a:pt x="15994" y="605243"/>
                  <a:pt x="14972" y="604022"/>
                  <a:pt x="13833" y="602624"/>
                </a:cubicBezTo>
                <a:cubicBezTo>
                  <a:pt x="12693" y="601226"/>
                  <a:pt x="11200" y="600241"/>
                  <a:pt x="9354" y="599670"/>
                </a:cubicBezTo>
                <a:cubicBezTo>
                  <a:pt x="8882" y="599217"/>
                  <a:pt x="8411" y="598941"/>
                  <a:pt x="7939" y="598843"/>
                </a:cubicBezTo>
                <a:cubicBezTo>
                  <a:pt x="7468" y="598744"/>
                  <a:pt x="6996" y="598705"/>
                  <a:pt x="6525" y="598725"/>
                </a:cubicBezTo>
                <a:cubicBezTo>
                  <a:pt x="5641" y="599256"/>
                  <a:pt x="4816" y="599374"/>
                  <a:pt x="4050" y="599079"/>
                </a:cubicBezTo>
                <a:cubicBezTo>
                  <a:pt x="3283" y="598784"/>
                  <a:pt x="2223" y="597720"/>
                  <a:pt x="867" y="595889"/>
                </a:cubicBezTo>
                <a:cubicBezTo>
                  <a:pt x="42" y="594550"/>
                  <a:pt x="-194" y="593447"/>
                  <a:pt x="160" y="592580"/>
                </a:cubicBezTo>
                <a:cubicBezTo>
                  <a:pt x="513" y="591714"/>
                  <a:pt x="749" y="590611"/>
                  <a:pt x="867" y="589272"/>
                </a:cubicBezTo>
                <a:cubicBezTo>
                  <a:pt x="965" y="588839"/>
                  <a:pt x="1476" y="588287"/>
                  <a:pt x="2399" y="587617"/>
                </a:cubicBezTo>
                <a:cubicBezTo>
                  <a:pt x="3323" y="586948"/>
                  <a:pt x="4069" y="585924"/>
                  <a:pt x="4639" y="584545"/>
                </a:cubicBezTo>
                <a:cubicBezTo>
                  <a:pt x="10729" y="582634"/>
                  <a:pt x="16465" y="580320"/>
                  <a:pt x="21848" y="577604"/>
                </a:cubicBezTo>
                <a:cubicBezTo>
                  <a:pt x="27231" y="574887"/>
                  <a:pt x="32496" y="571890"/>
                  <a:pt x="37643" y="568613"/>
                </a:cubicBezTo>
                <a:cubicBezTo>
                  <a:pt x="43203" y="565682"/>
                  <a:pt x="48585" y="562339"/>
                  <a:pt x="53791" y="558584"/>
                </a:cubicBezTo>
                <a:cubicBezTo>
                  <a:pt x="58997" y="554828"/>
                  <a:pt x="64616" y="551252"/>
                  <a:pt x="70647" y="547856"/>
                </a:cubicBezTo>
                <a:lnTo>
                  <a:pt x="119682" y="517643"/>
                </a:lnTo>
                <a:cubicBezTo>
                  <a:pt x="130899" y="510897"/>
                  <a:pt x="141468" y="503855"/>
                  <a:pt x="151389" y="496518"/>
                </a:cubicBezTo>
                <a:cubicBezTo>
                  <a:pt x="161310" y="489182"/>
                  <a:pt x="171172" y="482376"/>
                  <a:pt x="180975" y="476101"/>
                </a:cubicBezTo>
                <a:cubicBezTo>
                  <a:pt x="185611" y="473780"/>
                  <a:pt x="189776" y="471577"/>
                  <a:pt x="193470" y="469492"/>
                </a:cubicBezTo>
                <a:cubicBezTo>
                  <a:pt x="197163" y="467407"/>
                  <a:pt x="200856" y="465204"/>
                  <a:pt x="204550" y="462883"/>
                </a:cubicBezTo>
                <a:cubicBezTo>
                  <a:pt x="210757" y="459000"/>
                  <a:pt x="217437" y="455238"/>
                  <a:pt x="224588" y="451598"/>
                </a:cubicBezTo>
                <a:cubicBezTo>
                  <a:pt x="231739" y="447958"/>
                  <a:pt x="238890" y="445153"/>
                  <a:pt x="246040" y="443184"/>
                </a:cubicBezTo>
                <a:cubicBezTo>
                  <a:pt x="247887" y="441355"/>
                  <a:pt x="249144" y="439585"/>
                  <a:pt x="249812" y="437874"/>
                </a:cubicBezTo>
                <a:cubicBezTo>
                  <a:pt x="250480" y="436163"/>
                  <a:pt x="250795" y="434157"/>
                  <a:pt x="250755" y="431856"/>
                </a:cubicBezTo>
                <a:cubicBezTo>
                  <a:pt x="251246" y="429083"/>
                  <a:pt x="251679" y="426369"/>
                  <a:pt x="252052" y="423714"/>
                </a:cubicBezTo>
                <a:cubicBezTo>
                  <a:pt x="252425" y="421059"/>
                  <a:pt x="252622" y="418109"/>
                  <a:pt x="252641" y="414864"/>
                </a:cubicBezTo>
                <a:lnTo>
                  <a:pt x="255470" y="401648"/>
                </a:lnTo>
                <a:cubicBezTo>
                  <a:pt x="255451" y="395079"/>
                  <a:pt x="255726" y="388864"/>
                  <a:pt x="256295" y="383003"/>
                </a:cubicBezTo>
                <a:cubicBezTo>
                  <a:pt x="256865" y="377143"/>
                  <a:pt x="257847" y="371400"/>
                  <a:pt x="259242" y="365775"/>
                </a:cubicBezTo>
                <a:cubicBezTo>
                  <a:pt x="259340" y="358755"/>
                  <a:pt x="259851" y="352037"/>
                  <a:pt x="260774" y="345621"/>
                </a:cubicBezTo>
                <a:cubicBezTo>
                  <a:pt x="261698" y="339206"/>
                  <a:pt x="262444" y="332736"/>
                  <a:pt x="263014" y="326212"/>
                </a:cubicBezTo>
                <a:cubicBezTo>
                  <a:pt x="263505" y="321392"/>
                  <a:pt x="263937" y="316453"/>
                  <a:pt x="264311" y="311395"/>
                </a:cubicBezTo>
                <a:cubicBezTo>
                  <a:pt x="264684" y="306338"/>
                  <a:pt x="264880" y="301864"/>
                  <a:pt x="264900" y="297974"/>
                </a:cubicBezTo>
                <a:lnTo>
                  <a:pt x="264900" y="293255"/>
                </a:lnTo>
                <a:cubicBezTo>
                  <a:pt x="262582" y="294277"/>
                  <a:pt x="260382" y="295300"/>
                  <a:pt x="258299" y="296322"/>
                </a:cubicBezTo>
                <a:cubicBezTo>
                  <a:pt x="256217" y="297345"/>
                  <a:pt x="254016" y="297896"/>
                  <a:pt x="251698" y="297974"/>
                </a:cubicBezTo>
                <a:lnTo>
                  <a:pt x="239440" y="303638"/>
                </a:lnTo>
                <a:cubicBezTo>
                  <a:pt x="230992" y="307009"/>
                  <a:pt x="222663" y="310614"/>
                  <a:pt x="214451" y="314455"/>
                </a:cubicBezTo>
                <a:cubicBezTo>
                  <a:pt x="206239" y="318295"/>
                  <a:pt x="197909" y="321901"/>
                  <a:pt x="189462" y="325271"/>
                </a:cubicBezTo>
                <a:cubicBezTo>
                  <a:pt x="181388" y="329073"/>
                  <a:pt x="173255" y="332521"/>
                  <a:pt x="165062" y="335617"/>
                </a:cubicBezTo>
                <a:cubicBezTo>
                  <a:pt x="156870" y="338714"/>
                  <a:pt x="148973" y="341222"/>
                  <a:pt x="141370" y="343142"/>
                </a:cubicBezTo>
                <a:cubicBezTo>
                  <a:pt x="134357" y="345180"/>
                  <a:pt x="127874" y="346748"/>
                  <a:pt x="121921" y="347847"/>
                </a:cubicBezTo>
                <a:cubicBezTo>
                  <a:pt x="115969" y="348945"/>
                  <a:pt x="110193" y="348631"/>
                  <a:pt x="104594" y="346905"/>
                </a:cubicBezTo>
                <a:cubicBezTo>
                  <a:pt x="101353" y="346885"/>
                  <a:pt x="98642" y="346454"/>
                  <a:pt x="96461" y="345611"/>
                </a:cubicBezTo>
                <a:cubicBezTo>
                  <a:pt x="94280" y="344769"/>
                  <a:pt x="92277" y="343632"/>
                  <a:pt x="90450" y="342202"/>
                </a:cubicBezTo>
                <a:cubicBezTo>
                  <a:pt x="89408" y="341261"/>
                  <a:pt x="88190" y="340556"/>
                  <a:pt x="86796" y="340085"/>
                </a:cubicBezTo>
                <a:cubicBezTo>
                  <a:pt x="85401" y="339615"/>
                  <a:pt x="84418" y="339380"/>
                  <a:pt x="83849" y="339380"/>
                </a:cubicBezTo>
                <a:lnTo>
                  <a:pt x="75362" y="339380"/>
                </a:lnTo>
                <a:cubicBezTo>
                  <a:pt x="73496" y="338008"/>
                  <a:pt x="71806" y="336754"/>
                  <a:pt x="70294" y="335617"/>
                </a:cubicBezTo>
                <a:cubicBezTo>
                  <a:pt x="68781" y="334481"/>
                  <a:pt x="67327" y="333227"/>
                  <a:pt x="65932" y="331855"/>
                </a:cubicBezTo>
                <a:cubicBezTo>
                  <a:pt x="64498" y="330797"/>
                  <a:pt x="63123" y="329857"/>
                  <a:pt x="61807" y="329034"/>
                </a:cubicBezTo>
                <a:cubicBezTo>
                  <a:pt x="60490" y="328211"/>
                  <a:pt x="59351" y="328211"/>
                  <a:pt x="58388" y="329034"/>
                </a:cubicBezTo>
                <a:cubicBezTo>
                  <a:pt x="56974" y="328916"/>
                  <a:pt x="55795" y="328446"/>
                  <a:pt x="54852" y="327623"/>
                </a:cubicBezTo>
                <a:cubicBezTo>
                  <a:pt x="53909" y="326800"/>
                  <a:pt x="53202" y="326329"/>
                  <a:pt x="52731" y="326212"/>
                </a:cubicBezTo>
                <a:cubicBezTo>
                  <a:pt x="48959" y="323802"/>
                  <a:pt x="46366" y="321098"/>
                  <a:pt x="44951" y="318099"/>
                </a:cubicBezTo>
                <a:cubicBezTo>
                  <a:pt x="43537" y="315101"/>
                  <a:pt x="43301" y="312162"/>
                  <a:pt x="44244" y="309281"/>
                </a:cubicBezTo>
                <a:cubicBezTo>
                  <a:pt x="44696" y="306538"/>
                  <a:pt x="44735" y="304027"/>
                  <a:pt x="44362" y="301748"/>
                </a:cubicBezTo>
                <a:cubicBezTo>
                  <a:pt x="43988" y="299469"/>
                  <a:pt x="43320" y="296952"/>
                  <a:pt x="42358" y="294199"/>
                </a:cubicBezTo>
                <a:cubicBezTo>
                  <a:pt x="41926" y="291780"/>
                  <a:pt x="41376" y="289066"/>
                  <a:pt x="40708" y="286057"/>
                </a:cubicBezTo>
                <a:cubicBezTo>
                  <a:pt x="40040" y="283048"/>
                  <a:pt x="39018" y="280098"/>
                  <a:pt x="37643" y="277207"/>
                </a:cubicBezTo>
                <a:cubicBezTo>
                  <a:pt x="36700" y="274965"/>
                  <a:pt x="35757" y="272605"/>
                  <a:pt x="34814" y="270127"/>
                </a:cubicBezTo>
                <a:cubicBezTo>
                  <a:pt x="33871" y="267649"/>
                  <a:pt x="32928" y="264346"/>
                  <a:pt x="31985" y="260216"/>
                </a:cubicBezTo>
                <a:cubicBezTo>
                  <a:pt x="34775" y="261337"/>
                  <a:pt x="37211" y="263107"/>
                  <a:pt x="39293" y="265526"/>
                </a:cubicBezTo>
                <a:cubicBezTo>
                  <a:pt x="41376" y="267944"/>
                  <a:pt x="43340" y="269950"/>
                  <a:pt x="45187" y="271543"/>
                </a:cubicBezTo>
                <a:cubicBezTo>
                  <a:pt x="47466" y="272566"/>
                  <a:pt x="49509" y="274061"/>
                  <a:pt x="51316" y="276027"/>
                </a:cubicBezTo>
                <a:cubicBezTo>
                  <a:pt x="53124" y="277994"/>
                  <a:pt x="55167" y="279960"/>
                  <a:pt x="57445" y="281927"/>
                </a:cubicBezTo>
                <a:cubicBezTo>
                  <a:pt x="63496" y="284759"/>
                  <a:pt x="69311" y="287355"/>
                  <a:pt x="74890" y="289715"/>
                </a:cubicBezTo>
                <a:cubicBezTo>
                  <a:pt x="80470" y="292075"/>
                  <a:pt x="86285" y="294199"/>
                  <a:pt x="92336" y="296086"/>
                </a:cubicBezTo>
                <a:cubicBezTo>
                  <a:pt x="95577" y="297483"/>
                  <a:pt x="98524" y="297994"/>
                  <a:pt x="101176" y="297620"/>
                </a:cubicBezTo>
                <a:cubicBezTo>
                  <a:pt x="103828" y="297247"/>
                  <a:pt x="106539" y="296106"/>
                  <a:pt x="109309" y="294199"/>
                </a:cubicBezTo>
                <a:cubicBezTo>
                  <a:pt x="116951" y="291288"/>
                  <a:pt x="124770" y="287905"/>
                  <a:pt x="132766" y="284051"/>
                </a:cubicBezTo>
                <a:cubicBezTo>
                  <a:pt x="140761" y="280196"/>
                  <a:pt x="148344" y="276342"/>
                  <a:pt x="155515" y="272487"/>
                </a:cubicBezTo>
                <a:lnTo>
                  <a:pt x="196063" y="253608"/>
                </a:lnTo>
                <a:cubicBezTo>
                  <a:pt x="211936" y="245112"/>
                  <a:pt x="227338" y="237561"/>
                  <a:pt x="242269" y="230953"/>
                </a:cubicBezTo>
                <a:cubicBezTo>
                  <a:pt x="246237" y="228573"/>
                  <a:pt x="250795" y="226252"/>
                  <a:pt x="255942" y="223991"/>
                </a:cubicBezTo>
                <a:cubicBezTo>
                  <a:pt x="261089" y="221730"/>
                  <a:pt x="265646" y="219645"/>
                  <a:pt x="269615" y="217737"/>
                </a:cubicBezTo>
                <a:cubicBezTo>
                  <a:pt x="271010" y="217305"/>
                  <a:pt x="271992" y="216754"/>
                  <a:pt x="272562" y="216085"/>
                </a:cubicBezTo>
                <a:cubicBezTo>
                  <a:pt x="273131" y="215417"/>
                  <a:pt x="273406" y="214394"/>
                  <a:pt x="273387" y="213017"/>
                </a:cubicBezTo>
                <a:lnTo>
                  <a:pt x="273387" y="186621"/>
                </a:lnTo>
                <a:cubicBezTo>
                  <a:pt x="274310" y="181955"/>
                  <a:pt x="275057" y="177458"/>
                  <a:pt x="275626" y="173129"/>
                </a:cubicBezTo>
                <a:cubicBezTo>
                  <a:pt x="276196" y="168801"/>
                  <a:pt x="276707" y="164523"/>
                  <a:pt x="277159" y="160295"/>
                </a:cubicBezTo>
                <a:cubicBezTo>
                  <a:pt x="277198" y="156520"/>
                  <a:pt x="277355" y="152508"/>
                  <a:pt x="277630" y="148261"/>
                </a:cubicBezTo>
                <a:cubicBezTo>
                  <a:pt x="277905" y="144014"/>
                  <a:pt x="278062" y="139531"/>
                  <a:pt x="278102" y="134812"/>
                </a:cubicBezTo>
                <a:cubicBezTo>
                  <a:pt x="278494" y="126337"/>
                  <a:pt x="278652" y="118039"/>
                  <a:pt x="278573" y="109919"/>
                </a:cubicBezTo>
                <a:cubicBezTo>
                  <a:pt x="278494" y="101798"/>
                  <a:pt x="278652" y="93736"/>
                  <a:pt x="279045" y="85733"/>
                </a:cubicBezTo>
                <a:lnTo>
                  <a:pt x="279045" y="49868"/>
                </a:lnTo>
                <a:cubicBezTo>
                  <a:pt x="279476" y="46941"/>
                  <a:pt x="279790" y="43616"/>
                  <a:pt x="279986" y="39892"/>
                </a:cubicBezTo>
                <a:cubicBezTo>
                  <a:pt x="280183" y="36168"/>
                  <a:pt x="280498" y="32615"/>
                  <a:pt x="280931" y="29232"/>
                </a:cubicBezTo>
                <a:cubicBezTo>
                  <a:pt x="281461" y="24596"/>
                  <a:pt x="282522" y="20196"/>
                  <a:pt x="284113" y="16031"/>
                </a:cubicBezTo>
                <a:cubicBezTo>
                  <a:pt x="285704" y="11866"/>
                  <a:pt x="287472" y="7465"/>
                  <a:pt x="289417" y="2829"/>
                </a:cubicBezTo>
                <a:lnTo>
                  <a:pt x="295075" y="2829"/>
                </a:lnTo>
                <a:lnTo>
                  <a:pt x="296005" y="2829"/>
                </a:lnTo>
                <a:cubicBezTo>
                  <a:pt x="297439" y="3301"/>
                  <a:pt x="298756" y="4008"/>
                  <a:pt x="299957" y="4951"/>
                </a:cubicBezTo>
                <a:cubicBezTo>
                  <a:pt x="301158" y="5894"/>
                  <a:pt x="302010" y="7073"/>
                  <a:pt x="302514" y="8487"/>
                </a:cubicBezTo>
                <a:cubicBezTo>
                  <a:pt x="302553" y="8467"/>
                  <a:pt x="302708" y="8507"/>
                  <a:pt x="302979" y="8605"/>
                </a:cubicBezTo>
                <a:cubicBezTo>
                  <a:pt x="303250" y="8703"/>
                  <a:pt x="303405" y="8978"/>
                  <a:pt x="303444" y="9430"/>
                </a:cubicBezTo>
                <a:cubicBezTo>
                  <a:pt x="303386" y="8448"/>
                  <a:pt x="303270" y="7348"/>
                  <a:pt x="303095" y="6130"/>
                </a:cubicBezTo>
                <a:cubicBezTo>
                  <a:pt x="302921" y="4912"/>
                  <a:pt x="303037" y="3811"/>
                  <a:pt x="303444" y="2829"/>
                </a:cubicBezTo>
                <a:lnTo>
                  <a:pt x="307253" y="2829"/>
                </a:lnTo>
                <a:cubicBezTo>
                  <a:pt x="308195" y="2790"/>
                  <a:pt x="309137" y="2869"/>
                  <a:pt x="310079" y="3065"/>
                </a:cubicBezTo>
                <a:cubicBezTo>
                  <a:pt x="311020" y="3261"/>
                  <a:pt x="311962" y="3811"/>
                  <a:pt x="312904" y="4715"/>
                </a:cubicBezTo>
                <a:cubicBezTo>
                  <a:pt x="313748" y="4165"/>
                  <a:pt x="314415" y="3615"/>
                  <a:pt x="314906" y="3065"/>
                </a:cubicBezTo>
                <a:cubicBezTo>
                  <a:pt x="315396" y="2515"/>
                  <a:pt x="316299" y="2436"/>
                  <a:pt x="317614" y="2829"/>
                </a:cubicBezTo>
                <a:lnTo>
                  <a:pt x="318556" y="2829"/>
                </a:lnTo>
                <a:cubicBezTo>
                  <a:pt x="320734" y="943"/>
                  <a:pt x="322264" y="0"/>
                  <a:pt x="323147" y="0"/>
                </a:cubicBezTo>
                <a:close/>
              </a:path>
            </a:pathLst>
          </a:custGeom>
          <a:solidFill>
            <a:schemeClr val="accent1">
              <a:lumMod val="100000"/>
            </a:schemeClr>
          </a:solidFill>
          <a:ln>
            <a:noFill/>
          </a:ln>
          <a:effectLst>
            <a:outerShdw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7450" dirty="0">
              <a:solidFill>
                <a:schemeClr val="accent1">
                  <a:lumMod val="100000"/>
                </a:schemeClr>
              </a:solidFill>
              <a:effectLst>
                <a:outerShdw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125" name="文本框 1124">
            <a:extLst>
              <a:ext uri="{FF2B5EF4-FFF2-40B4-BE49-F238E27FC236}">
                <a16:creationId xmlns:a16="http://schemas.microsoft.com/office/drawing/2014/main" id="{089C133E-42C8-7753-285E-96D5ECB6A903}"/>
              </a:ext>
            </a:extLst>
          </p:cNvPr>
          <p:cNvSpPr txBox="1"/>
          <p:nvPr>
            <p:custDataLst>
              <p:tags r:id="rId8"/>
            </p:custDataLst>
          </p:nvPr>
        </p:nvSpPr>
        <p:spPr>
          <a:xfrm>
            <a:off x="8632988" y="2140670"/>
            <a:ext cx="824221" cy="776468"/>
          </a:xfrm>
          <a:custGeom>
            <a:avLst/>
            <a:gdLst/>
            <a:ahLst/>
            <a:cxnLst/>
            <a:rect l="l" t="t" r="r" b="b"/>
            <a:pathLst>
              <a:path w="824221" h="776468">
                <a:moveTo>
                  <a:pt x="239700" y="619820"/>
                </a:moveTo>
                <a:cubicBezTo>
                  <a:pt x="236887" y="622291"/>
                  <a:pt x="234727" y="623795"/>
                  <a:pt x="233219" y="624332"/>
                </a:cubicBezTo>
                <a:cubicBezTo>
                  <a:pt x="231712" y="624869"/>
                  <a:pt x="229049" y="625084"/>
                  <a:pt x="225230" y="624977"/>
                </a:cubicBezTo>
                <a:cubicBezTo>
                  <a:pt x="224655" y="624998"/>
                  <a:pt x="224016" y="625212"/>
                  <a:pt x="223314" y="625618"/>
                </a:cubicBezTo>
                <a:cubicBezTo>
                  <a:pt x="222611" y="626024"/>
                  <a:pt x="222228" y="626495"/>
                  <a:pt x="222164" y="627030"/>
                </a:cubicBezTo>
                <a:cubicBezTo>
                  <a:pt x="221312" y="639277"/>
                  <a:pt x="220972" y="651049"/>
                  <a:pt x="221142" y="662345"/>
                </a:cubicBezTo>
                <a:cubicBezTo>
                  <a:pt x="220645" y="664861"/>
                  <a:pt x="220856" y="666337"/>
                  <a:pt x="221775" y="666771"/>
                </a:cubicBezTo>
                <a:cubicBezTo>
                  <a:pt x="222693" y="667204"/>
                  <a:pt x="224186" y="667117"/>
                  <a:pt x="226252" y="666510"/>
                </a:cubicBezTo>
                <a:cubicBezTo>
                  <a:pt x="228846" y="665838"/>
                  <a:pt x="231643" y="664840"/>
                  <a:pt x="234645" y="663516"/>
                </a:cubicBezTo>
                <a:cubicBezTo>
                  <a:pt x="237646" y="662193"/>
                  <a:pt x="240716" y="661455"/>
                  <a:pt x="243853" y="661303"/>
                </a:cubicBezTo>
                <a:cubicBezTo>
                  <a:pt x="248071" y="661303"/>
                  <a:pt x="252354" y="661043"/>
                  <a:pt x="256701" y="660523"/>
                </a:cubicBezTo>
                <a:cubicBezTo>
                  <a:pt x="261049" y="660002"/>
                  <a:pt x="265072" y="659221"/>
                  <a:pt x="268770" y="658180"/>
                </a:cubicBezTo>
                <a:cubicBezTo>
                  <a:pt x="273983" y="657160"/>
                  <a:pt x="279131" y="656335"/>
                  <a:pt x="284214" y="655706"/>
                </a:cubicBezTo>
                <a:cubicBezTo>
                  <a:pt x="289297" y="655077"/>
                  <a:pt x="294185" y="654513"/>
                  <a:pt x="298879" y="654014"/>
                </a:cubicBezTo>
                <a:lnTo>
                  <a:pt x="300956" y="654014"/>
                </a:lnTo>
                <a:cubicBezTo>
                  <a:pt x="301475" y="653429"/>
                  <a:pt x="301994" y="652778"/>
                  <a:pt x="302513" y="652062"/>
                </a:cubicBezTo>
                <a:cubicBezTo>
                  <a:pt x="303032" y="651346"/>
                  <a:pt x="303551" y="650955"/>
                  <a:pt x="304070" y="650890"/>
                </a:cubicBezTo>
                <a:cubicBezTo>
                  <a:pt x="304048" y="650348"/>
                  <a:pt x="303832" y="649871"/>
                  <a:pt x="303421" y="649459"/>
                </a:cubicBezTo>
                <a:cubicBezTo>
                  <a:pt x="303010" y="649047"/>
                  <a:pt x="302534" y="648829"/>
                  <a:pt x="301994" y="648808"/>
                </a:cubicBezTo>
                <a:lnTo>
                  <a:pt x="295764" y="644642"/>
                </a:lnTo>
                <a:lnTo>
                  <a:pt x="289535" y="644642"/>
                </a:lnTo>
                <a:cubicBezTo>
                  <a:pt x="287480" y="645206"/>
                  <a:pt x="285620" y="645901"/>
                  <a:pt x="283955" y="646725"/>
                </a:cubicBezTo>
                <a:cubicBezTo>
                  <a:pt x="282289" y="647549"/>
                  <a:pt x="280688" y="648244"/>
                  <a:pt x="279153" y="648808"/>
                </a:cubicBezTo>
                <a:cubicBezTo>
                  <a:pt x="275843" y="649784"/>
                  <a:pt x="272599" y="649914"/>
                  <a:pt x="269419" y="649198"/>
                </a:cubicBezTo>
                <a:cubicBezTo>
                  <a:pt x="266240" y="648482"/>
                  <a:pt x="264293" y="647311"/>
                  <a:pt x="263579" y="645684"/>
                </a:cubicBezTo>
                <a:cubicBezTo>
                  <a:pt x="259232" y="641754"/>
                  <a:pt x="254949" y="638159"/>
                  <a:pt x="250731" y="634901"/>
                </a:cubicBezTo>
                <a:cubicBezTo>
                  <a:pt x="246514" y="631642"/>
                  <a:pt x="243529" y="627307"/>
                  <a:pt x="241777" y="621897"/>
                </a:cubicBezTo>
                <a:cubicBezTo>
                  <a:pt x="241755" y="621421"/>
                  <a:pt x="241540" y="621075"/>
                  <a:pt x="241132" y="620859"/>
                </a:cubicBezTo>
                <a:cubicBezTo>
                  <a:pt x="240723" y="620643"/>
                  <a:pt x="240250" y="620296"/>
                  <a:pt x="239713" y="619820"/>
                </a:cubicBezTo>
                <a:close/>
                <a:moveTo>
                  <a:pt x="398549" y="347731"/>
                </a:moveTo>
                <a:cubicBezTo>
                  <a:pt x="396429" y="347190"/>
                  <a:pt x="394699" y="347233"/>
                  <a:pt x="393358" y="347860"/>
                </a:cubicBezTo>
                <a:cubicBezTo>
                  <a:pt x="392016" y="348488"/>
                  <a:pt x="391324" y="349829"/>
                  <a:pt x="391281" y="351885"/>
                </a:cubicBezTo>
                <a:lnTo>
                  <a:pt x="391281" y="410041"/>
                </a:lnTo>
                <a:cubicBezTo>
                  <a:pt x="391259" y="410582"/>
                  <a:pt x="391303" y="411318"/>
                  <a:pt x="391411" y="412248"/>
                </a:cubicBezTo>
                <a:cubicBezTo>
                  <a:pt x="391519" y="413179"/>
                  <a:pt x="391822" y="414174"/>
                  <a:pt x="392319" y="415234"/>
                </a:cubicBezTo>
                <a:lnTo>
                  <a:pt x="407893" y="401733"/>
                </a:lnTo>
                <a:cubicBezTo>
                  <a:pt x="415744" y="395091"/>
                  <a:pt x="423661" y="388903"/>
                  <a:pt x="431642" y="383170"/>
                </a:cubicBezTo>
                <a:cubicBezTo>
                  <a:pt x="439623" y="377436"/>
                  <a:pt x="447280" y="371508"/>
                  <a:pt x="454613" y="365385"/>
                </a:cubicBezTo>
                <a:cubicBezTo>
                  <a:pt x="456689" y="364801"/>
                  <a:pt x="458506" y="363892"/>
                  <a:pt x="460064" y="362659"/>
                </a:cubicBezTo>
                <a:cubicBezTo>
                  <a:pt x="461621" y="361426"/>
                  <a:pt x="462919" y="360258"/>
                  <a:pt x="463957" y="359154"/>
                </a:cubicBezTo>
                <a:cubicBezTo>
                  <a:pt x="460388" y="358094"/>
                  <a:pt x="456884" y="357099"/>
                  <a:pt x="453445" y="356168"/>
                </a:cubicBezTo>
                <a:cubicBezTo>
                  <a:pt x="450006" y="355238"/>
                  <a:pt x="446242" y="354503"/>
                  <a:pt x="442154" y="353962"/>
                </a:cubicBezTo>
                <a:cubicBezTo>
                  <a:pt x="438455" y="352945"/>
                  <a:pt x="434432" y="352123"/>
                  <a:pt x="430085" y="351495"/>
                </a:cubicBezTo>
                <a:cubicBezTo>
                  <a:pt x="425737" y="350868"/>
                  <a:pt x="421454" y="350305"/>
                  <a:pt x="417237" y="349808"/>
                </a:cubicBezTo>
                <a:close/>
                <a:moveTo>
                  <a:pt x="261503" y="342538"/>
                </a:moveTo>
                <a:cubicBezTo>
                  <a:pt x="255295" y="344053"/>
                  <a:pt x="249289" y="345178"/>
                  <a:pt x="243486" y="345913"/>
                </a:cubicBezTo>
                <a:cubicBezTo>
                  <a:pt x="237682" y="346649"/>
                  <a:pt x="231954" y="347255"/>
                  <a:pt x="226301" y="347731"/>
                </a:cubicBezTo>
                <a:cubicBezTo>
                  <a:pt x="225806" y="347774"/>
                  <a:pt x="225505" y="347947"/>
                  <a:pt x="225398" y="348250"/>
                </a:cubicBezTo>
                <a:cubicBezTo>
                  <a:pt x="225290" y="348553"/>
                  <a:pt x="225247" y="348726"/>
                  <a:pt x="225269" y="348769"/>
                </a:cubicBezTo>
                <a:lnTo>
                  <a:pt x="204530" y="353962"/>
                </a:lnTo>
                <a:lnTo>
                  <a:pt x="186880" y="358116"/>
                </a:lnTo>
                <a:cubicBezTo>
                  <a:pt x="182684" y="359695"/>
                  <a:pt x="178358" y="361210"/>
                  <a:pt x="173903" y="362659"/>
                </a:cubicBezTo>
                <a:cubicBezTo>
                  <a:pt x="169447" y="364109"/>
                  <a:pt x="165121" y="365364"/>
                  <a:pt x="160925" y="366424"/>
                </a:cubicBezTo>
                <a:cubicBezTo>
                  <a:pt x="157853" y="367852"/>
                  <a:pt x="155950" y="369150"/>
                  <a:pt x="155215" y="370318"/>
                </a:cubicBezTo>
                <a:cubicBezTo>
                  <a:pt x="154479" y="371487"/>
                  <a:pt x="154652" y="373304"/>
                  <a:pt x="155734" y="375770"/>
                </a:cubicBezTo>
                <a:cubicBezTo>
                  <a:pt x="159259" y="381439"/>
                  <a:pt x="162331" y="386978"/>
                  <a:pt x="164948" y="392386"/>
                </a:cubicBezTo>
                <a:cubicBezTo>
                  <a:pt x="167565" y="397796"/>
                  <a:pt x="170377" y="403334"/>
                  <a:pt x="173384" y="409003"/>
                </a:cubicBezTo>
                <a:cubicBezTo>
                  <a:pt x="175438" y="412746"/>
                  <a:pt x="177299" y="416683"/>
                  <a:pt x="178964" y="420816"/>
                </a:cubicBezTo>
                <a:cubicBezTo>
                  <a:pt x="180630" y="424948"/>
                  <a:pt x="182230" y="428626"/>
                  <a:pt x="183766" y="431850"/>
                </a:cubicBezTo>
                <a:cubicBezTo>
                  <a:pt x="187962" y="439574"/>
                  <a:pt x="191769" y="447233"/>
                  <a:pt x="195186" y="454827"/>
                </a:cubicBezTo>
                <a:cubicBezTo>
                  <a:pt x="198604" y="462421"/>
                  <a:pt x="201372" y="470340"/>
                  <a:pt x="203492" y="478583"/>
                </a:cubicBezTo>
                <a:cubicBezTo>
                  <a:pt x="204574" y="483797"/>
                  <a:pt x="205785" y="489206"/>
                  <a:pt x="207126" y="494810"/>
                </a:cubicBezTo>
                <a:cubicBezTo>
                  <a:pt x="208467" y="500413"/>
                  <a:pt x="209678" y="506082"/>
                  <a:pt x="210760" y="511815"/>
                </a:cubicBezTo>
                <a:cubicBezTo>
                  <a:pt x="212274" y="520621"/>
                  <a:pt x="213658" y="529232"/>
                  <a:pt x="214913" y="537648"/>
                </a:cubicBezTo>
                <a:cubicBezTo>
                  <a:pt x="216167" y="546064"/>
                  <a:pt x="217551" y="554416"/>
                  <a:pt x="219065" y="562702"/>
                </a:cubicBezTo>
                <a:cubicBezTo>
                  <a:pt x="219606" y="565883"/>
                  <a:pt x="220082" y="569128"/>
                  <a:pt x="220493" y="572438"/>
                </a:cubicBezTo>
                <a:cubicBezTo>
                  <a:pt x="220904" y="575748"/>
                  <a:pt x="221120" y="578734"/>
                  <a:pt x="221142" y="581395"/>
                </a:cubicBezTo>
                <a:lnTo>
                  <a:pt x="223186" y="581395"/>
                </a:lnTo>
                <a:cubicBezTo>
                  <a:pt x="223676" y="579232"/>
                  <a:pt x="224229" y="576809"/>
                  <a:pt x="224847" y="574126"/>
                </a:cubicBezTo>
                <a:cubicBezTo>
                  <a:pt x="225464" y="571443"/>
                  <a:pt x="226273" y="569020"/>
                  <a:pt x="227274" y="566856"/>
                </a:cubicBezTo>
                <a:lnTo>
                  <a:pt x="230356" y="547124"/>
                </a:lnTo>
                <a:cubicBezTo>
                  <a:pt x="232475" y="540915"/>
                  <a:pt x="234517" y="534901"/>
                  <a:pt x="236480" y="529080"/>
                </a:cubicBezTo>
                <a:cubicBezTo>
                  <a:pt x="238443" y="523261"/>
                  <a:pt x="240209" y="517505"/>
                  <a:pt x="241777" y="511815"/>
                </a:cubicBezTo>
                <a:cubicBezTo>
                  <a:pt x="243291" y="505065"/>
                  <a:pt x="244675" y="498315"/>
                  <a:pt x="245930" y="491564"/>
                </a:cubicBezTo>
                <a:cubicBezTo>
                  <a:pt x="247184" y="484814"/>
                  <a:pt x="248568" y="478064"/>
                  <a:pt x="250082" y="471313"/>
                </a:cubicBezTo>
                <a:cubicBezTo>
                  <a:pt x="251661" y="464065"/>
                  <a:pt x="253175" y="457012"/>
                  <a:pt x="254625" y="450154"/>
                </a:cubicBezTo>
                <a:cubicBezTo>
                  <a:pt x="256074" y="443295"/>
                  <a:pt x="257328" y="436502"/>
                  <a:pt x="258388" y="429773"/>
                </a:cubicBezTo>
                <a:cubicBezTo>
                  <a:pt x="259383" y="423023"/>
                  <a:pt x="260248" y="416532"/>
                  <a:pt x="260984" y="410301"/>
                </a:cubicBezTo>
                <a:cubicBezTo>
                  <a:pt x="261719" y="404070"/>
                  <a:pt x="262584" y="398099"/>
                  <a:pt x="263579" y="392386"/>
                </a:cubicBezTo>
                <a:lnTo>
                  <a:pt x="263579" y="383040"/>
                </a:lnTo>
                <a:cubicBezTo>
                  <a:pt x="263623" y="376874"/>
                  <a:pt x="263796" y="371032"/>
                  <a:pt x="264099" y="365515"/>
                </a:cubicBezTo>
                <a:cubicBezTo>
                  <a:pt x="264401" y="359998"/>
                  <a:pt x="264574" y="354416"/>
                  <a:pt x="264618" y="348769"/>
                </a:cubicBezTo>
                <a:cubicBezTo>
                  <a:pt x="264682" y="347601"/>
                  <a:pt x="264553" y="346303"/>
                  <a:pt x="264228" y="344875"/>
                </a:cubicBezTo>
                <a:cubicBezTo>
                  <a:pt x="263904" y="343447"/>
                  <a:pt x="262995" y="342668"/>
                  <a:pt x="261503" y="342538"/>
                </a:cubicBezTo>
                <a:close/>
                <a:moveTo>
                  <a:pt x="554282" y="83058"/>
                </a:moveTo>
                <a:cubicBezTo>
                  <a:pt x="551168" y="83621"/>
                  <a:pt x="548053" y="84313"/>
                  <a:pt x="544938" y="85135"/>
                </a:cubicBezTo>
                <a:cubicBezTo>
                  <a:pt x="541824" y="85957"/>
                  <a:pt x="538709" y="86649"/>
                  <a:pt x="535594" y="87211"/>
                </a:cubicBezTo>
                <a:lnTo>
                  <a:pt x="503409" y="95517"/>
                </a:lnTo>
                <a:lnTo>
                  <a:pt x="478492" y="102785"/>
                </a:lnTo>
                <a:cubicBezTo>
                  <a:pt x="466033" y="106011"/>
                  <a:pt x="453575" y="109778"/>
                  <a:pt x="441116" y="114086"/>
                </a:cubicBezTo>
                <a:cubicBezTo>
                  <a:pt x="436465" y="116061"/>
                  <a:pt x="431750" y="117581"/>
                  <a:pt x="426970" y="118644"/>
                </a:cubicBezTo>
                <a:cubicBezTo>
                  <a:pt x="422190" y="119708"/>
                  <a:pt x="417215" y="120966"/>
                  <a:pt x="412046" y="122421"/>
                </a:cubicBezTo>
                <a:cubicBezTo>
                  <a:pt x="409450" y="122876"/>
                  <a:pt x="407114" y="123267"/>
                  <a:pt x="405038" y="123593"/>
                </a:cubicBezTo>
                <a:cubicBezTo>
                  <a:pt x="402961" y="123918"/>
                  <a:pt x="401144" y="124569"/>
                  <a:pt x="399587" y="125546"/>
                </a:cubicBezTo>
                <a:lnTo>
                  <a:pt x="377784" y="131797"/>
                </a:lnTo>
                <a:cubicBezTo>
                  <a:pt x="375124" y="132340"/>
                  <a:pt x="372398" y="132817"/>
                  <a:pt x="369608" y="133230"/>
                </a:cubicBezTo>
                <a:cubicBezTo>
                  <a:pt x="366818" y="133642"/>
                  <a:pt x="364352" y="133859"/>
                  <a:pt x="362211" y="133881"/>
                </a:cubicBezTo>
                <a:cubicBezTo>
                  <a:pt x="361194" y="134445"/>
                  <a:pt x="360372" y="135140"/>
                  <a:pt x="359745" y="135965"/>
                </a:cubicBezTo>
                <a:cubicBezTo>
                  <a:pt x="359118" y="136789"/>
                  <a:pt x="358555" y="137484"/>
                  <a:pt x="358058" y="138048"/>
                </a:cubicBezTo>
                <a:lnTo>
                  <a:pt x="375708" y="137006"/>
                </a:lnTo>
                <a:lnTo>
                  <a:pt x="402702" y="131797"/>
                </a:lnTo>
                <a:cubicBezTo>
                  <a:pt x="402766" y="131320"/>
                  <a:pt x="403156" y="130973"/>
                  <a:pt x="403870" y="130755"/>
                </a:cubicBezTo>
                <a:cubicBezTo>
                  <a:pt x="404583" y="130538"/>
                  <a:pt x="405232" y="130191"/>
                  <a:pt x="405816" y="129714"/>
                </a:cubicBezTo>
                <a:lnTo>
                  <a:pt x="422428" y="123463"/>
                </a:lnTo>
                <a:cubicBezTo>
                  <a:pt x="424072" y="123463"/>
                  <a:pt x="426235" y="123202"/>
                  <a:pt x="428917" y="122681"/>
                </a:cubicBezTo>
                <a:cubicBezTo>
                  <a:pt x="431599" y="122160"/>
                  <a:pt x="434281" y="121379"/>
                  <a:pt x="436963" y="120337"/>
                </a:cubicBezTo>
                <a:cubicBezTo>
                  <a:pt x="441116" y="119686"/>
                  <a:pt x="445528" y="118384"/>
                  <a:pt x="450200" y="116430"/>
                </a:cubicBezTo>
                <a:cubicBezTo>
                  <a:pt x="454872" y="114477"/>
                  <a:pt x="459804" y="112654"/>
                  <a:pt x="464995" y="110961"/>
                </a:cubicBezTo>
                <a:lnTo>
                  <a:pt x="480568" y="107895"/>
                </a:lnTo>
                <a:cubicBezTo>
                  <a:pt x="485738" y="106809"/>
                  <a:pt x="490972" y="105399"/>
                  <a:pt x="496272" y="103665"/>
                </a:cubicBezTo>
                <a:cubicBezTo>
                  <a:pt x="501571" y="101931"/>
                  <a:pt x="507065" y="100253"/>
                  <a:pt x="512753" y="98632"/>
                </a:cubicBezTo>
                <a:cubicBezTo>
                  <a:pt x="513316" y="98654"/>
                  <a:pt x="514008" y="98610"/>
                  <a:pt x="514830" y="98502"/>
                </a:cubicBezTo>
                <a:cubicBezTo>
                  <a:pt x="515652" y="98394"/>
                  <a:pt x="516344" y="98091"/>
                  <a:pt x="516906" y="97594"/>
                </a:cubicBezTo>
                <a:lnTo>
                  <a:pt x="533518" y="91364"/>
                </a:lnTo>
                <a:cubicBezTo>
                  <a:pt x="537195" y="90867"/>
                  <a:pt x="541002" y="90305"/>
                  <a:pt x="544938" y="89677"/>
                </a:cubicBezTo>
                <a:cubicBezTo>
                  <a:pt x="548875" y="89050"/>
                  <a:pt x="552682" y="88228"/>
                  <a:pt x="556359" y="87211"/>
                </a:cubicBezTo>
                <a:cubicBezTo>
                  <a:pt x="558435" y="87038"/>
                  <a:pt x="560512" y="86346"/>
                  <a:pt x="562588" y="85135"/>
                </a:cubicBezTo>
                <a:cubicBezTo>
                  <a:pt x="562610" y="84659"/>
                  <a:pt x="562567" y="84313"/>
                  <a:pt x="562458" y="84097"/>
                </a:cubicBezTo>
                <a:cubicBezTo>
                  <a:pt x="562350" y="83881"/>
                  <a:pt x="562047" y="83534"/>
                  <a:pt x="561550" y="83058"/>
                </a:cubicBezTo>
                <a:close/>
                <a:moveTo>
                  <a:pt x="630073" y="0"/>
                </a:moveTo>
                <a:lnTo>
                  <a:pt x="630073" y="4153"/>
                </a:lnTo>
                <a:lnTo>
                  <a:pt x="637340" y="3115"/>
                </a:lnTo>
                <a:cubicBezTo>
                  <a:pt x="641320" y="3115"/>
                  <a:pt x="642705" y="5192"/>
                  <a:pt x="641493" y="9345"/>
                </a:cubicBezTo>
                <a:cubicBezTo>
                  <a:pt x="641407" y="9993"/>
                  <a:pt x="641061" y="11032"/>
                  <a:pt x="640455" y="12459"/>
                </a:cubicBezTo>
                <a:cubicBezTo>
                  <a:pt x="639849" y="13887"/>
                  <a:pt x="639503" y="14925"/>
                  <a:pt x="639417" y="15574"/>
                </a:cubicBezTo>
                <a:lnTo>
                  <a:pt x="623843" y="35300"/>
                </a:lnTo>
                <a:lnTo>
                  <a:pt x="621767" y="40491"/>
                </a:lnTo>
                <a:cubicBezTo>
                  <a:pt x="620815" y="41162"/>
                  <a:pt x="620123" y="42157"/>
                  <a:pt x="619691" y="43476"/>
                </a:cubicBezTo>
                <a:cubicBezTo>
                  <a:pt x="619258" y="44796"/>
                  <a:pt x="618566" y="45531"/>
                  <a:pt x="617614" y="45683"/>
                </a:cubicBezTo>
                <a:cubicBezTo>
                  <a:pt x="614975" y="48235"/>
                  <a:pt x="612466" y="50657"/>
                  <a:pt x="610087" y="52950"/>
                </a:cubicBezTo>
                <a:cubicBezTo>
                  <a:pt x="607708" y="55243"/>
                  <a:pt x="605718" y="57665"/>
                  <a:pt x="604117" y="60218"/>
                </a:cubicBezTo>
                <a:cubicBezTo>
                  <a:pt x="603598" y="60672"/>
                  <a:pt x="603079" y="61061"/>
                  <a:pt x="602560" y="61385"/>
                </a:cubicBezTo>
                <a:cubicBezTo>
                  <a:pt x="602041" y="61710"/>
                  <a:pt x="601522" y="62359"/>
                  <a:pt x="601002" y="63332"/>
                </a:cubicBezTo>
                <a:cubicBezTo>
                  <a:pt x="599294" y="68826"/>
                  <a:pt x="596222" y="72373"/>
                  <a:pt x="591788" y="73974"/>
                </a:cubicBezTo>
                <a:cubicBezTo>
                  <a:pt x="587354" y="75575"/>
                  <a:pt x="582466" y="76526"/>
                  <a:pt x="577123" y="76829"/>
                </a:cubicBezTo>
                <a:lnTo>
                  <a:pt x="564665" y="79944"/>
                </a:lnTo>
                <a:lnTo>
                  <a:pt x="564665" y="83058"/>
                </a:lnTo>
                <a:cubicBezTo>
                  <a:pt x="565876" y="82885"/>
                  <a:pt x="567606" y="83232"/>
                  <a:pt x="569856" y="84097"/>
                </a:cubicBezTo>
                <a:cubicBezTo>
                  <a:pt x="570851" y="84659"/>
                  <a:pt x="571716" y="85351"/>
                  <a:pt x="572451" y="86173"/>
                </a:cubicBezTo>
                <a:cubicBezTo>
                  <a:pt x="573187" y="86995"/>
                  <a:pt x="574052" y="87687"/>
                  <a:pt x="575047" y="88250"/>
                </a:cubicBezTo>
                <a:cubicBezTo>
                  <a:pt x="573143" y="89461"/>
                  <a:pt x="570721" y="90153"/>
                  <a:pt x="567779" y="90326"/>
                </a:cubicBezTo>
                <a:cubicBezTo>
                  <a:pt x="562588" y="91191"/>
                  <a:pt x="557397" y="91537"/>
                  <a:pt x="552206" y="91364"/>
                </a:cubicBezTo>
                <a:lnTo>
                  <a:pt x="503409" y="105851"/>
                </a:lnTo>
                <a:cubicBezTo>
                  <a:pt x="491124" y="108055"/>
                  <a:pt x="478319" y="111842"/>
                  <a:pt x="464995" y="117212"/>
                </a:cubicBezTo>
                <a:cubicBezTo>
                  <a:pt x="458247" y="118275"/>
                  <a:pt x="451498" y="119795"/>
                  <a:pt x="444750" y="121770"/>
                </a:cubicBezTo>
                <a:cubicBezTo>
                  <a:pt x="438001" y="123745"/>
                  <a:pt x="431253" y="126046"/>
                  <a:pt x="424504" y="128672"/>
                </a:cubicBezTo>
                <a:cubicBezTo>
                  <a:pt x="417777" y="130191"/>
                  <a:pt x="410986" y="131580"/>
                  <a:pt x="404129" y="132839"/>
                </a:cubicBezTo>
                <a:cubicBezTo>
                  <a:pt x="397272" y="134098"/>
                  <a:pt x="390221" y="135487"/>
                  <a:pt x="382975" y="137006"/>
                </a:cubicBezTo>
                <a:cubicBezTo>
                  <a:pt x="380380" y="138591"/>
                  <a:pt x="377525" y="139850"/>
                  <a:pt x="374410" y="140783"/>
                </a:cubicBezTo>
                <a:cubicBezTo>
                  <a:pt x="371295" y="141716"/>
                  <a:pt x="367921" y="142194"/>
                  <a:pt x="364287" y="142216"/>
                </a:cubicBezTo>
                <a:cubicBezTo>
                  <a:pt x="362708" y="142802"/>
                  <a:pt x="361713" y="143713"/>
                  <a:pt x="361302" y="144950"/>
                </a:cubicBezTo>
                <a:cubicBezTo>
                  <a:pt x="360891" y="146188"/>
                  <a:pt x="361194" y="147360"/>
                  <a:pt x="362211" y="148467"/>
                </a:cubicBezTo>
                <a:cubicBezTo>
                  <a:pt x="363833" y="155652"/>
                  <a:pt x="365780" y="162668"/>
                  <a:pt x="368051" y="169513"/>
                </a:cubicBezTo>
                <a:cubicBezTo>
                  <a:pt x="370322" y="176357"/>
                  <a:pt x="372528" y="183146"/>
                  <a:pt x="374669" y="189877"/>
                </a:cubicBezTo>
                <a:lnTo>
                  <a:pt x="382975" y="227263"/>
                </a:lnTo>
                <a:cubicBezTo>
                  <a:pt x="383970" y="232434"/>
                  <a:pt x="384835" y="237670"/>
                  <a:pt x="385571" y="242971"/>
                </a:cubicBezTo>
                <a:cubicBezTo>
                  <a:pt x="386306" y="248272"/>
                  <a:pt x="387171" y="253767"/>
                  <a:pt x="388166" y="259457"/>
                </a:cubicBezTo>
                <a:lnTo>
                  <a:pt x="391281" y="304113"/>
                </a:lnTo>
                <a:lnTo>
                  <a:pt x="391281" y="323845"/>
                </a:lnTo>
                <a:cubicBezTo>
                  <a:pt x="390762" y="324992"/>
                  <a:pt x="391022" y="326073"/>
                  <a:pt x="392060" y="327090"/>
                </a:cubicBezTo>
                <a:cubicBezTo>
                  <a:pt x="393098" y="328107"/>
                  <a:pt x="394915" y="328410"/>
                  <a:pt x="397510" y="327999"/>
                </a:cubicBezTo>
                <a:lnTo>
                  <a:pt x="408931" y="327999"/>
                </a:lnTo>
                <a:cubicBezTo>
                  <a:pt x="420395" y="327912"/>
                  <a:pt x="431729" y="327826"/>
                  <a:pt x="442933" y="327739"/>
                </a:cubicBezTo>
                <a:cubicBezTo>
                  <a:pt x="454137" y="327653"/>
                  <a:pt x="464952" y="328085"/>
                  <a:pt x="475377" y="329037"/>
                </a:cubicBezTo>
                <a:cubicBezTo>
                  <a:pt x="488896" y="329924"/>
                  <a:pt x="502609" y="330227"/>
                  <a:pt x="516517" y="329946"/>
                </a:cubicBezTo>
                <a:cubicBezTo>
                  <a:pt x="530425" y="329665"/>
                  <a:pt x="544398" y="329708"/>
                  <a:pt x="558435" y="330076"/>
                </a:cubicBezTo>
                <a:cubicBezTo>
                  <a:pt x="563670" y="330660"/>
                  <a:pt x="569034" y="331050"/>
                  <a:pt x="574528" y="331244"/>
                </a:cubicBezTo>
                <a:cubicBezTo>
                  <a:pt x="580022" y="331439"/>
                  <a:pt x="585386" y="331050"/>
                  <a:pt x="590620" y="330076"/>
                </a:cubicBezTo>
                <a:cubicBezTo>
                  <a:pt x="593778" y="329816"/>
                  <a:pt x="596028" y="331115"/>
                  <a:pt x="597369" y="333970"/>
                </a:cubicBezTo>
                <a:cubicBezTo>
                  <a:pt x="598710" y="336826"/>
                  <a:pt x="598883" y="339682"/>
                  <a:pt x="597888" y="342538"/>
                </a:cubicBezTo>
                <a:cubicBezTo>
                  <a:pt x="593735" y="347255"/>
                  <a:pt x="589842" y="352101"/>
                  <a:pt x="586208" y="357077"/>
                </a:cubicBezTo>
                <a:cubicBezTo>
                  <a:pt x="582574" y="362054"/>
                  <a:pt x="579200" y="366900"/>
                  <a:pt x="576085" y="371616"/>
                </a:cubicBezTo>
                <a:cubicBezTo>
                  <a:pt x="568212" y="381850"/>
                  <a:pt x="559560" y="390980"/>
                  <a:pt x="550129" y="399007"/>
                </a:cubicBezTo>
                <a:cubicBezTo>
                  <a:pt x="540699" y="407034"/>
                  <a:pt x="531009" y="414866"/>
                  <a:pt x="521059" y="422503"/>
                </a:cubicBezTo>
                <a:lnTo>
                  <a:pt x="461880" y="476506"/>
                </a:lnTo>
                <a:cubicBezTo>
                  <a:pt x="456689" y="481612"/>
                  <a:pt x="451758" y="486458"/>
                  <a:pt x="447086" y="491045"/>
                </a:cubicBezTo>
                <a:cubicBezTo>
                  <a:pt x="442414" y="495632"/>
                  <a:pt x="438001" y="500478"/>
                  <a:pt x="433848" y="505584"/>
                </a:cubicBezTo>
                <a:lnTo>
                  <a:pt x="387128" y="562702"/>
                </a:lnTo>
                <a:cubicBezTo>
                  <a:pt x="383538" y="566813"/>
                  <a:pt x="380336" y="571054"/>
                  <a:pt x="377525" y="575424"/>
                </a:cubicBezTo>
                <a:cubicBezTo>
                  <a:pt x="374713" y="579794"/>
                  <a:pt x="372031" y="584554"/>
                  <a:pt x="369478" y="589704"/>
                </a:cubicBezTo>
                <a:cubicBezTo>
                  <a:pt x="367315" y="593836"/>
                  <a:pt x="364893" y="597774"/>
                  <a:pt x="362211" y="601517"/>
                </a:cubicBezTo>
                <a:cubicBezTo>
                  <a:pt x="359529" y="605260"/>
                  <a:pt x="357106" y="608938"/>
                  <a:pt x="354943" y="612551"/>
                </a:cubicBezTo>
                <a:cubicBezTo>
                  <a:pt x="353472" y="614238"/>
                  <a:pt x="352261" y="616056"/>
                  <a:pt x="351309" y="618003"/>
                </a:cubicBezTo>
                <a:cubicBezTo>
                  <a:pt x="350358" y="619950"/>
                  <a:pt x="349146" y="621248"/>
                  <a:pt x="347676" y="621897"/>
                </a:cubicBezTo>
                <a:cubicBezTo>
                  <a:pt x="345058" y="624013"/>
                  <a:pt x="342506" y="626453"/>
                  <a:pt x="340019" y="629218"/>
                </a:cubicBezTo>
                <a:cubicBezTo>
                  <a:pt x="337531" y="631983"/>
                  <a:pt x="335239" y="634694"/>
                  <a:pt x="333140" y="637353"/>
                </a:cubicBezTo>
                <a:cubicBezTo>
                  <a:pt x="332643" y="638503"/>
                  <a:pt x="332081" y="639848"/>
                  <a:pt x="331453" y="641388"/>
                </a:cubicBezTo>
                <a:cubicBezTo>
                  <a:pt x="330826" y="642929"/>
                  <a:pt x="330004" y="644013"/>
                  <a:pt x="328988" y="644642"/>
                </a:cubicBezTo>
                <a:cubicBezTo>
                  <a:pt x="327971" y="645640"/>
                  <a:pt x="326889" y="646508"/>
                  <a:pt x="325743" y="647246"/>
                </a:cubicBezTo>
                <a:cubicBezTo>
                  <a:pt x="324597" y="647983"/>
                  <a:pt x="323256" y="648851"/>
                  <a:pt x="321720" y="649849"/>
                </a:cubicBezTo>
                <a:lnTo>
                  <a:pt x="330026" y="649849"/>
                </a:lnTo>
                <a:lnTo>
                  <a:pt x="355981" y="647766"/>
                </a:lnTo>
                <a:lnTo>
                  <a:pt x="409969" y="642560"/>
                </a:lnTo>
                <a:cubicBezTo>
                  <a:pt x="413516" y="642582"/>
                  <a:pt x="416804" y="642538"/>
                  <a:pt x="419832" y="642430"/>
                </a:cubicBezTo>
                <a:cubicBezTo>
                  <a:pt x="422860" y="642321"/>
                  <a:pt x="426148" y="642018"/>
                  <a:pt x="429695" y="641519"/>
                </a:cubicBezTo>
                <a:cubicBezTo>
                  <a:pt x="435925" y="640456"/>
                  <a:pt x="442154" y="639458"/>
                  <a:pt x="448383" y="638525"/>
                </a:cubicBezTo>
                <a:cubicBezTo>
                  <a:pt x="454613" y="637592"/>
                  <a:pt x="460842" y="636854"/>
                  <a:pt x="467072" y="636312"/>
                </a:cubicBezTo>
                <a:cubicBezTo>
                  <a:pt x="472717" y="635813"/>
                  <a:pt x="478297" y="635509"/>
                  <a:pt x="483813" y="635401"/>
                </a:cubicBezTo>
                <a:cubicBezTo>
                  <a:pt x="489328" y="635292"/>
                  <a:pt x="495168" y="635249"/>
                  <a:pt x="501333" y="635271"/>
                </a:cubicBezTo>
                <a:lnTo>
                  <a:pt x="505486" y="635271"/>
                </a:lnTo>
                <a:cubicBezTo>
                  <a:pt x="508103" y="635227"/>
                  <a:pt x="510655" y="635054"/>
                  <a:pt x="513143" y="634750"/>
                </a:cubicBezTo>
                <a:cubicBezTo>
                  <a:pt x="515630" y="634446"/>
                  <a:pt x="517923" y="634273"/>
                  <a:pt x="520021" y="634229"/>
                </a:cubicBezTo>
                <a:cubicBezTo>
                  <a:pt x="522660" y="633730"/>
                  <a:pt x="525428" y="633427"/>
                  <a:pt x="528327" y="633318"/>
                </a:cubicBezTo>
                <a:cubicBezTo>
                  <a:pt x="531225" y="633210"/>
                  <a:pt x="533994" y="633166"/>
                  <a:pt x="536632" y="633188"/>
                </a:cubicBezTo>
                <a:cubicBezTo>
                  <a:pt x="548226" y="632333"/>
                  <a:pt x="559300" y="631990"/>
                  <a:pt x="569856" y="632162"/>
                </a:cubicBezTo>
                <a:cubicBezTo>
                  <a:pt x="573879" y="632204"/>
                  <a:pt x="577513" y="632375"/>
                  <a:pt x="580757" y="632675"/>
                </a:cubicBezTo>
                <a:cubicBezTo>
                  <a:pt x="584002" y="632974"/>
                  <a:pt x="587635" y="633145"/>
                  <a:pt x="591658" y="633188"/>
                </a:cubicBezTo>
                <a:cubicBezTo>
                  <a:pt x="593692" y="633145"/>
                  <a:pt x="595595" y="632974"/>
                  <a:pt x="597369" y="632675"/>
                </a:cubicBezTo>
                <a:cubicBezTo>
                  <a:pt x="599142" y="632375"/>
                  <a:pt x="601046" y="632204"/>
                  <a:pt x="603079" y="632162"/>
                </a:cubicBezTo>
                <a:cubicBezTo>
                  <a:pt x="606367" y="632330"/>
                  <a:pt x="609135" y="633020"/>
                  <a:pt x="611385" y="634229"/>
                </a:cubicBezTo>
                <a:lnTo>
                  <a:pt x="613461" y="634229"/>
                </a:lnTo>
                <a:cubicBezTo>
                  <a:pt x="618696" y="632832"/>
                  <a:pt x="624060" y="632272"/>
                  <a:pt x="629554" y="632548"/>
                </a:cubicBezTo>
                <a:cubicBezTo>
                  <a:pt x="635048" y="632825"/>
                  <a:pt x="640412" y="633038"/>
                  <a:pt x="645646" y="633188"/>
                </a:cubicBezTo>
                <a:cubicBezTo>
                  <a:pt x="650729" y="632696"/>
                  <a:pt x="655617" y="632397"/>
                  <a:pt x="660311" y="632290"/>
                </a:cubicBezTo>
                <a:cubicBezTo>
                  <a:pt x="665005" y="632183"/>
                  <a:pt x="670153" y="632140"/>
                  <a:pt x="675755" y="632162"/>
                </a:cubicBezTo>
                <a:cubicBezTo>
                  <a:pt x="678978" y="632140"/>
                  <a:pt x="682654" y="632183"/>
                  <a:pt x="686786" y="632290"/>
                </a:cubicBezTo>
                <a:cubicBezTo>
                  <a:pt x="690917" y="632397"/>
                  <a:pt x="694854" y="632696"/>
                  <a:pt x="698596" y="633188"/>
                </a:cubicBezTo>
                <a:cubicBezTo>
                  <a:pt x="704349" y="634186"/>
                  <a:pt x="710232" y="635314"/>
                  <a:pt x="716246" y="636572"/>
                </a:cubicBezTo>
                <a:cubicBezTo>
                  <a:pt x="722259" y="637831"/>
                  <a:pt x="728142" y="639479"/>
                  <a:pt x="733895" y="641519"/>
                </a:cubicBezTo>
                <a:cubicBezTo>
                  <a:pt x="740081" y="643579"/>
                  <a:pt x="746397" y="645966"/>
                  <a:pt x="752843" y="648678"/>
                </a:cubicBezTo>
                <a:cubicBezTo>
                  <a:pt x="759288" y="651389"/>
                  <a:pt x="766124" y="654557"/>
                  <a:pt x="773348" y="658180"/>
                </a:cubicBezTo>
                <a:lnTo>
                  <a:pt x="798265" y="670675"/>
                </a:lnTo>
                <a:cubicBezTo>
                  <a:pt x="799368" y="671174"/>
                  <a:pt x="800536" y="671478"/>
                  <a:pt x="801769" y="671587"/>
                </a:cubicBezTo>
                <a:cubicBezTo>
                  <a:pt x="803002" y="671695"/>
                  <a:pt x="803911" y="671738"/>
                  <a:pt x="804495" y="671717"/>
                </a:cubicBezTo>
                <a:cubicBezTo>
                  <a:pt x="807458" y="670241"/>
                  <a:pt x="809058" y="670068"/>
                  <a:pt x="809296" y="671196"/>
                </a:cubicBezTo>
                <a:cubicBezTo>
                  <a:pt x="809534" y="672324"/>
                  <a:pt x="809318" y="674233"/>
                  <a:pt x="808647" y="676923"/>
                </a:cubicBezTo>
                <a:cubicBezTo>
                  <a:pt x="811589" y="677776"/>
                  <a:pt x="814012" y="679141"/>
                  <a:pt x="815915" y="681018"/>
                </a:cubicBezTo>
                <a:cubicBezTo>
                  <a:pt x="816499" y="680038"/>
                  <a:pt x="817407" y="679184"/>
                  <a:pt x="818640" y="678457"/>
                </a:cubicBezTo>
                <a:cubicBezTo>
                  <a:pt x="819873" y="677730"/>
                  <a:pt x="821041" y="676871"/>
                  <a:pt x="822144" y="675882"/>
                </a:cubicBezTo>
                <a:cubicBezTo>
                  <a:pt x="823356" y="677091"/>
                  <a:pt x="824048" y="678803"/>
                  <a:pt x="824221" y="681018"/>
                </a:cubicBezTo>
                <a:cubicBezTo>
                  <a:pt x="824113" y="683175"/>
                  <a:pt x="823291" y="685538"/>
                  <a:pt x="821755" y="688107"/>
                </a:cubicBezTo>
                <a:cubicBezTo>
                  <a:pt x="820219" y="690676"/>
                  <a:pt x="818619" y="692796"/>
                  <a:pt x="816953" y="694467"/>
                </a:cubicBezTo>
                <a:cubicBezTo>
                  <a:pt x="816867" y="694489"/>
                  <a:pt x="816521" y="694706"/>
                  <a:pt x="815915" y="695118"/>
                </a:cubicBezTo>
                <a:cubicBezTo>
                  <a:pt x="815309" y="695530"/>
                  <a:pt x="814963" y="696007"/>
                  <a:pt x="814877" y="696550"/>
                </a:cubicBezTo>
                <a:cubicBezTo>
                  <a:pt x="814661" y="700107"/>
                  <a:pt x="813536" y="703144"/>
                  <a:pt x="811503" y="705661"/>
                </a:cubicBezTo>
                <a:cubicBezTo>
                  <a:pt x="809469" y="708177"/>
                  <a:pt x="807826" y="710693"/>
                  <a:pt x="806571" y="713210"/>
                </a:cubicBezTo>
                <a:cubicBezTo>
                  <a:pt x="806095" y="713296"/>
                  <a:pt x="805749" y="713644"/>
                  <a:pt x="805533" y="714251"/>
                </a:cubicBezTo>
                <a:cubicBezTo>
                  <a:pt x="805316" y="714858"/>
                  <a:pt x="804970" y="715205"/>
                  <a:pt x="804495" y="715292"/>
                </a:cubicBezTo>
                <a:cubicBezTo>
                  <a:pt x="802050" y="715943"/>
                  <a:pt x="800450" y="717245"/>
                  <a:pt x="799693" y="719197"/>
                </a:cubicBezTo>
                <a:cubicBezTo>
                  <a:pt x="798936" y="721149"/>
                  <a:pt x="798114" y="722971"/>
                  <a:pt x="797227" y="724663"/>
                </a:cubicBezTo>
                <a:cubicBezTo>
                  <a:pt x="796686" y="727329"/>
                  <a:pt x="795432" y="729786"/>
                  <a:pt x="793463" y="732034"/>
                </a:cubicBezTo>
                <a:cubicBezTo>
                  <a:pt x="791495" y="734282"/>
                  <a:pt x="788943" y="735947"/>
                  <a:pt x="785806" y="737029"/>
                </a:cubicBezTo>
                <a:cubicBezTo>
                  <a:pt x="784747" y="737604"/>
                  <a:pt x="783752" y="738248"/>
                  <a:pt x="782822" y="738959"/>
                </a:cubicBezTo>
                <a:cubicBezTo>
                  <a:pt x="781892" y="739671"/>
                  <a:pt x="781156" y="740060"/>
                  <a:pt x="780615" y="740125"/>
                </a:cubicBezTo>
                <a:lnTo>
                  <a:pt x="773348" y="752584"/>
                </a:lnTo>
                <a:cubicBezTo>
                  <a:pt x="772310" y="753622"/>
                  <a:pt x="771271" y="755699"/>
                  <a:pt x="770233" y="758813"/>
                </a:cubicBezTo>
                <a:cubicBezTo>
                  <a:pt x="769757" y="761019"/>
                  <a:pt x="768633" y="763096"/>
                  <a:pt x="766859" y="765043"/>
                </a:cubicBezTo>
                <a:cubicBezTo>
                  <a:pt x="765085" y="766989"/>
                  <a:pt x="762403" y="768028"/>
                  <a:pt x="758813" y="768157"/>
                </a:cubicBezTo>
                <a:cubicBezTo>
                  <a:pt x="757774" y="767984"/>
                  <a:pt x="756736" y="768330"/>
                  <a:pt x="755698" y="769195"/>
                </a:cubicBezTo>
                <a:cubicBezTo>
                  <a:pt x="752497" y="771704"/>
                  <a:pt x="749296" y="772916"/>
                  <a:pt x="746094" y="772829"/>
                </a:cubicBezTo>
                <a:cubicBezTo>
                  <a:pt x="742893" y="772743"/>
                  <a:pt x="740211" y="771878"/>
                  <a:pt x="738048" y="770234"/>
                </a:cubicBezTo>
                <a:cubicBezTo>
                  <a:pt x="737010" y="769369"/>
                  <a:pt x="735972" y="769022"/>
                  <a:pt x="734934" y="769195"/>
                </a:cubicBezTo>
                <a:lnTo>
                  <a:pt x="733895" y="769195"/>
                </a:lnTo>
                <a:lnTo>
                  <a:pt x="733895" y="773348"/>
                </a:lnTo>
                <a:cubicBezTo>
                  <a:pt x="733852" y="773932"/>
                  <a:pt x="733679" y="774581"/>
                  <a:pt x="733376" y="775295"/>
                </a:cubicBezTo>
                <a:cubicBezTo>
                  <a:pt x="733073" y="776009"/>
                  <a:pt x="732900" y="776398"/>
                  <a:pt x="732857" y="776463"/>
                </a:cubicBezTo>
                <a:cubicBezTo>
                  <a:pt x="732295" y="776485"/>
                  <a:pt x="731602" y="776442"/>
                  <a:pt x="730781" y="776333"/>
                </a:cubicBezTo>
                <a:cubicBezTo>
                  <a:pt x="729959" y="776225"/>
                  <a:pt x="729267" y="775922"/>
                  <a:pt x="728704" y="775425"/>
                </a:cubicBezTo>
                <a:cubicBezTo>
                  <a:pt x="724551" y="772137"/>
                  <a:pt x="720398" y="769369"/>
                  <a:pt x="716246" y="767119"/>
                </a:cubicBezTo>
                <a:cubicBezTo>
                  <a:pt x="715207" y="764870"/>
                  <a:pt x="714169" y="764177"/>
                  <a:pt x="713131" y="765043"/>
                </a:cubicBezTo>
                <a:cubicBezTo>
                  <a:pt x="709497" y="766557"/>
                  <a:pt x="705863" y="767681"/>
                  <a:pt x="702229" y="768417"/>
                </a:cubicBezTo>
                <a:cubicBezTo>
                  <a:pt x="698596" y="769152"/>
                  <a:pt x="694962" y="769758"/>
                  <a:pt x="691328" y="770234"/>
                </a:cubicBezTo>
                <a:cubicBezTo>
                  <a:pt x="689749" y="770688"/>
                  <a:pt x="688235" y="770818"/>
                  <a:pt x="686786" y="770623"/>
                </a:cubicBezTo>
                <a:cubicBezTo>
                  <a:pt x="685337" y="770428"/>
                  <a:pt x="684082" y="770299"/>
                  <a:pt x="683022" y="770234"/>
                </a:cubicBezTo>
                <a:cubicBezTo>
                  <a:pt x="681011" y="769758"/>
                  <a:pt x="679324" y="769412"/>
                  <a:pt x="677961" y="769195"/>
                </a:cubicBezTo>
                <a:cubicBezTo>
                  <a:pt x="676598" y="768979"/>
                  <a:pt x="675171" y="768633"/>
                  <a:pt x="673678" y="768157"/>
                </a:cubicBezTo>
                <a:cubicBezTo>
                  <a:pt x="671623" y="766643"/>
                  <a:pt x="669763" y="765259"/>
                  <a:pt x="668098" y="764004"/>
                </a:cubicBezTo>
                <a:cubicBezTo>
                  <a:pt x="666432" y="762750"/>
                  <a:pt x="664832" y="761366"/>
                  <a:pt x="663296" y="759852"/>
                </a:cubicBezTo>
                <a:lnTo>
                  <a:pt x="648761" y="745316"/>
                </a:lnTo>
                <a:cubicBezTo>
                  <a:pt x="647203" y="743802"/>
                  <a:pt x="645906" y="742418"/>
                  <a:pt x="644868" y="741166"/>
                </a:cubicBezTo>
                <a:cubicBezTo>
                  <a:pt x="643829" y="739913"/>
                  <a:pt x="643051" y="738534"/>
                  <a:pt x="642531" y="737029"/>
                </a:cubicBezTo>
                <a:cubicBezTo>
                  <a:pt x="641536" y="733990"/>
                  <a:pt x="640152" y="732160"/>
                  <a:pt x="638379" y="731540"/>
                </a:cubicBezTo>
                <a:cubicBezTo>
                  <a:pt x="636605" y="730920"/>
                  <a:pt x="634182" y="731390"/>
                  <a:pt x="631111" y="732950"/>
                </a:cubicBezTo>
                <a:cubicBezTo>
                  <a:pt x="627823" y="734990"/>
                  <a:pt x="624016" y="736009"/>
                  <a:pt x="619691" y="736009"/>
                </a:cubicBezTo>
                <a:cubicBezTo>
                  <a:pt x="619085" y="736009"/>
                  <a:pt x="618220" y="735755"/>
                  <a:pt x="617095" y="735245"/>
                </a:cubicBezTo>
                <a:cubicBezTo>
                  <a:pt x="615970" y="734735"/>
                  <a:pt x="615105" y="733970"/>
                  <a:pt x="614499" y="732950"/>
                </a:cubicBezTo>
                <a:cubicBezTo>
                  <a:pt x="613937" y="730888"/>
                  <a:pt x="612726" y="729339"/>
                  <a:pt x="610866" y="728302"/>
                </a:cubicBezTo>
                <a:cubicBezTo>
                  <a:pt x="609005" y="727266"/>
                  <a:pt x="606756" y="726747"/>
                  <a:pt x="604117" y="726746"/>
                </a:cubicBezTo>
                <a:cubicBezTo>
                  <a:pt x="597931" y="726703"/>
                  <a:pt x="591615" y="726529"/>
                  <a:pt x="585170" y="726225"/>
                </a:cubicBezTo>
                <a:cubicBezTo>
                  <a:pt x="578724" y="725922"/>
                  <a:pt x="571889" y="725748"/>
                  <a:pt x="564665" y="725705"/>
                </a:cubicBezTo>
                <a:cubicBezTo>
                  <a:pt x="560944" y="725336"/>
                  <a:pt x="556964" y="725292"/>
                  <a:pt x="552725" y="725574"/>
                </a:cubicBezTo>
                <a:cubicBezTo>
                  <a:pt x="548486" y="725856"/>
                  <a:pt x="544506" y="725553"/>
                  <a:pt x="540785" y="724663"/>
                </a:cubicBezTo>
                <a:cubicBezTo>
                  <a:pt x="531420" y="722321"/>
                  <a:pt x="522119" y="721279"/>
                  <a:pt x="512883" y="721540"/>
                </a:cubicBezTo>
                <a:cubicBezTo>
                  <a:pt x="503647" y="721800"/>
                  <a:pt x="494606" y="721800"/>
                  <a:pt x="485760" y="721540"/>
                </a:cubicBezTo>
                <a:cubicBezTo>
                  <a:pt x="466055" y="720065"/>
                  <a:pt x="446545" y="719110"/>
                  <a:pt x="427230" y="718676"/>
                </a:cubicBezTo>
                <a:cubicBezTo>
                  <a:pt x="407914" y="718242"/>
                  <a:pt x="388664" y="717809"/>
                  <a:pt x="369478" y="717375"/>
                </a:cubicBezTo>
                <a:lnTo>
                  <a:pt x="313414" y="717375"/>
                </a:lnTo>
                <a:lnTo>
                  <a:pt x="309261" y="717375"/>
                </a:lnTo>
                <a:lnTo>
                  <a:pt x="309261" y="716333"/>
                </a:lnTo>
                <a:lnTo>
                  <a:pt x="323796" y="715292"/>
                </a:lnTo>
                <a:cubicBezTo>
                  <a:pt x="337293" y="714750"/>
                  <a:pt x="350790" y="714273"/>
                  <a:pt x="364287" y="713860"/>
                </a:cubicBezTo>
                <a:cubicBezTo>
                  <a:pt x="377784" y="713448"/>
                  <a:pt x="391281" y="713231"/>
                  <a:pt x="404778" y="713210"/>
                </a:cubicBezTo>
                <a:cubicBezTo>
                  <a:pt x="420784" y="713275"/>
                  <a:pt x="436530" y="713665"/>
                  <a:pt x="452017" y="714381"/>
                </a:cubicBezTo>
                <a:cubicBezTo>
                  <a:pt x="467504" y="715097"/>
                  <a:pt x="483250" y="715748"/>
                  <a:pt x="499256" y="716333"/>
                </a:cubicBezTo>
                <a:lnTo>
                  <a:pt x="535594" y="719457"/>
                </a:lnTo>
                <a:lnTo>
                  <a:pt x="548053" y="719457"/>
                </a:lnTo>
                <a:cubicBezTo>
                  <a:pt x="556359" y="721540"/>
                  <a:pt x="564665" y="722581"/>
                  <a:pt x="572970" y="722581"/>
                </a:cubicBezTo>
                <a:lnTo>
                  <a:pt x="605155" y="722581"/>
                </a:lnTo>
                <a:cubicBezTo>
                  <a:pt x="605069" y="720065"/>
                  <a:pt x="604463" y="718329"/>
                  <a:pt x="603338" y="717375"/>
                </a:cubicBezTo>
                <a:cubicBezTo>
                  <a:pt x="602214" y="716420"/>
                  <a:pt x="601089" y="715726"/>
                  <a:pt x="599964" y="715292"/>
                </a:cubicBezTo>
                <a:cubicBezTo>
                  <a:pt x="593194" y="713860"/>
                  <a:pt x="586489" y="713080"/>
                  <a:pt x="579849" y="712949"/>
                </a:cubicBezTo>
                <a:cubicBezTo>
                  <a:pt x="573208" y="712819"/>
                  <a:pt x="566763" y="712559"/>
                  <a:pt x="560512" y="712168"/>
                </a:cubicBezTo>
                <a:cubicBezTo>
                  <a:pt x="550627" y="711626"/>
                  <a:pt x="540807" y="711149"/>
                  <a:pt x="531052" y="710737"/>
                </a:cubicBezTo>
                <a:cubicBezTo>
                  <a:pt x="521297" y="710325"/>
                  <a:pt x="511737" y="710108"/>
                  <a:pt x="502371" y="710086"/>
                </a:cubicBezTo>
                <a:cubicBezTo>
                  <a:pt x="495623" y="709088"/>
                  <a:pt x="488874" y="708481"/>
                  <a:pt x="482126" y="708264"/>
                </a:cubicBezTo>
                <a:cubicBezTo>
                  <a:pt x="475377" y="708047"/>
                  <a:pt x="468629" y="707960"/>
                  <a:pt x="461880" y="708003"/>
                </a:cubicBezTo>
                <a:cubicBezTo>
                  <a:pt x="449941" y="707505"/>
                  <a:pt x="438001" y="707201"/>
                  <a:pt x="426062" y="707092"/>
                </a:cubicBezTo>
                <a:cubicBezTo>
                  <a:pt x="414122" y="706984"/>
                  <a:pt x="402182" y="706941"/>
                  <a:pt x="390243" y="706962"/>
                </a:cubicBezTo>
                <a:cubicBezTo>
                  <a:pt x="379341" y="707006"/>
                  <a:pt x="368440" y="707179"/>
                  <a:pt x="357539" y="707483"/>
                </a:cubicBezTo>
                <a:cubicBezTo>
                  <a:pt x="346637" y="707786"/>
                  <a:pt x="335736" y="707960"/>
                  <a:pt x="324835" y="708003"/>
                </a:cubicBezTo>
                <a:cubicBezTo>
                  <a:pt x="317524" y="708871"/>
                  <a:pt x="310083" y="709218"/>
                  <a:pt x="302513" y="709045"/>
                </a:cubicBezTo>
                <a:cubicBezTo>
                  <a:pt x="294942" y="708871"/>
                  <a:pt x="287502" y="709218"/>
                  <a:pt x="280191" y="710086"/>
                </a:cubicBezTo>
                <a:cubicBezTo>
                  <a:pt x="273443" y="710173"/>
                  <a:pt x="266954" y="710780"/>
                  <a:pt x="260724" y="711908"/>
                </a:cubicBezTo>
                <a:cubicBezTo>
                  <a:pt x="254495" y="713036"/>
                  <a:pt x="248525" y="714164"/>
                  <a:pt x="242815" y="715292"/>
                </a:cubicBezTo>
                <a:cubicBezTo>
                  <a:pt x="238169" y="715791"/>
                  <a:pt x="233782" y="716355"/>
                  <a:pt x="229652" y="716984"/>
                </a:cubicBezTo>
                <a:cubicBezTo>
                  <a:pt x="225522" y="717613"/>
                  <a:pt x="221647" y="718438"/>
                  <a:pt x="218027" y="719457"/>
                </a:cubicBezTo>
                <a:lnTo>
                  <a:pt x="195186" y="725705"/>
                </a:lnTo>
                <a:cubicBezTo>
                  <a:pt x="194191" y="725683"/>
                  <a:pt x="193326" y="725726"/>
                  <a:pt x="192591" y="725835"/>
                </a:cubicBezTo>
                <a:cubicBezTo>
                  <a:pt x="191855" y="725943"/>
                  <a:pt x="190990" y="726247"/>
                  <a:pt x="189995" y="726746"/>
                </a:cubicBezTo>
                <a:lnTo>
                  <a:pt x="186880" y="726746"/>
                </a:lnTo>
                <a:cubicBezTo>
                  <a:pt x="185756" y="728678"/>
                  <a:pt x="184112" y="730020"/>
                  <a:pt x="181949" y="730773"/>
                </a:cubicBezTo>
                <a:cubicBezTo>
                  <a:pt x="179786" y="731525"/>
                  <a:pt x="177623" y="732591"/>
                  <a:pt x="175460" y="733970"/>
                </a:cubicBezTo>
                <a:cubicBezTo>
                  <a:pt x="171307" y="736003"/>
                  <a:pt x="168192" y="738055"/>
                  <a:pt x="166116" y="740125"/>
                </a:cubicBezTo>
                <a:cubicBezTo>
                  <a:pt x="166289" y="737176"/>
                  <a:pt x="165943" y="735381"/>
                  <a:pt x="165078" y="734739"/>
                </a:cubicBezTo>
                <a:cubicBezTo>
                  <a:pt x="164213" y="734098"/>
                  <a:pt x="161790" y="733842"/>
                  <a:pt x="157810" y="733970"/>
                </a:cubicBezTo>
                <a:cubicBezTo>
                  <a:pt x="153614" y="733290"/>
                  <a:pt x="149288" y="732865"/>
                  <a:pt x="144832" y="732695"/>
                </a:cubicBezTo>
                <a:cubicBezTo>
                  <a:pt x="140377" y="732525"/>
                  <a:pt x="136051" y="733630"/>
                  <a:pt x="131855" y="736009"/>
                </a:cubicBezTo>
                <a:lnTo>
                  <a:pt x="126663" y="736009"/>
                </a:lnTo>
                <a:lnTo>
                  <a:pt x="97593" y="740125"/>
                </a:lnTo>
                <a:cubicBezTo>
                  <a:pt x="90801" y="741185"/>
                  <a:pt x="83880" y="741661"/>
                  <a:pt x="76829" y="741553"/>
                </a:cubicBezTo>
                <a:cubicBezTo>
                  <a:pt x="69777" y="741445"/>
                  <a:pt x="62856" y="740623"/>
                  <a:pt x="56064" y="739087"/>
                </a:cubicBezTo>
                <a:cubicBezTo>
                  <a:pt x="54983" y="738505"/>
                  <a:pt x="54031" y="737607"/>
                  <a:pt x="53209" y="736394"/>
                </a:cubicBezTo>
                <a:cubicBezTo>
                  <a:pt x="52387" y="735181"/>
                  <a:pt x="51955" y="734033"/>
                  <a:pt x="51911" y="732950"/>
                </a:cubicBezTo>
                <a:cubicBezTo>
                  <a:pt x="51998" y="731366"/>
                  <a:pt x="52603" y="730163"/>
                  <a:pt x="53728" y="729344"/>
                </a:cubicBezTo>
                <a:cubicBezTo>
                  <a:pt x="54853" y="728524"/>
                  <a:pt x="55978" y="728352"/>
                  <a:pt x="57102" y="728828"/>
                </a:cubicBezTo>
                <a:cubicBezTo>
                  <a:pt x="63267" y="728763"/>
                  <a:pt x="68847" y="727852"/>
                  <a:pt x="73844" y="726095"/>
                </a:cubicBezTo>
                <a:cubicBezTo>
                  <a:pt x="78840" y="724338"/>
                  <a:pt x="83642" y="722125"/>
                  <a:pt x="88249" y="719457"/>
                </a:cubicBezTo>
                <a:cubicBezTo>
                  <a:pt x="90910" y="718416"/>
                  <a:pt x="93635" y="717375"/>
                  <a:pt x="96425" y="716333"/>
                </a:cubicBezTo>
                <a:cubicBezTo>
                  <a:pt x="99215" y="715292"/>
                  <a:pt x="101681" y="714251"/>
                  <a:pt x="103822" y="713210"/>
                </a:cubicBezTo>
                <a:cubicBezTo>
                  <a:pt x="104428" y="712624"/>
                  <a:pt x="105034" y="711973"/>
                  <a:pt x="105639" y="711257"/>
                </a:cubicBezTo>
                <a:cubicBezTo>
                  <a:pt x="106245" y="710541"/>
                  <a:pt x="106332" y="710151"/>
                  <a:pt x="105899" y="710086"/>
                </a:cubicBezTo>
                <a:cubicBezTo>
                  <a:pt x="103520" y="704833"/>
                  <a:pt x="102308" y="699459"/>
                  <a:pt x="102265" y="693964"/>
                </a:cubicBezTo>
                <a:cubicBezTo>
                  <a:pt x="102222" y="688469"/>
                  <a:pt x="102049" y="683130"/>
                  <a:pt x="101746" y="677947"/>
                </a:cubicBezTo>
                <a:cubicBezTo>
                  <a:pt x="101184" y="672207"/>
                  <a:pt x="100751" y="666268"/>
                  <a:pt x="100448" y="660130"/>
                </a:cubicBezTo>
                <a:cubicBezTo>
                  <a:pt x="100145" y="653992"/>
                  <a:pt x="100232" y="647789"/>
                  <a:pt x="100708" y="641519"/>
                </a:cubicBezTo>
                <a:cubicBezTo>
                  <a:pt x="100751" y="631706"/>
                  <a:pt x="100924" y="621872"/>
                  <a:pt x="101227" y="612018"/>
                </a:cubicBezTo>
                <a:cubicBezTo>
                  <a:pt x="101530" y="602163"/>
                  <a:pt x="101703" y="592302"/>
                  <a:pt x="101746" y="582434"/>
                </a:cubicBezTo>
                <a:cubicBezTo>
                  <a:pt x="101724" y="576224"/>
                  <a:pt x="101508" y="569950"/>
                  <a:pt x="101097" y="563611"/>
                </a:cubicBezTo>
                <a:cubicBezTo>
                  <a:pt x="100686" y="557272"/>
                  <a:pt x="100210" y="550738"/>
                  <a:pt x="99670" y="544009"/>
                </a:cubicBezTo>
                <a:cubicBezTo>
                  <a:pt x="99713" y="539444"/>
                  <a:pt x="99886" y="535333"/>
                  <a:pt x="100189" y="531677"/>
                </a:cubicBezTo>
                <a:cubicBezTo>
                  <a:pt x="100492" y="528020"/>
                  <a:pt x="100665" y="524169"/>
                  <a:pt x="100708" y="520123"/>
                </a:cubicBezTo>
                <a:lnTo>
                  <a:pt x="100708" y="479622"/>
                </a:lnTo>
                <a:cubicBezTo>
                  <a:pt x="100729" y="476008"/>
                  <a:pt x="100946" y="472330"/>
                  <a:pt x="101357" y="468587"/>
                </a:cubicBezTo>
                <a:cubicBezTo>
                  <a:pt x="101768" y="464844"/>
                  <a:pt x="102244" y="460906"/>
                  <a:pt x="102784" y="456774"/>
                </a:cubicBezTo>
                <a:cubicBezTo>
                  <a:pt x="102719" y="449440"/>
                  <a:pt x="102590" y="441781"/>
                  <a:pt x="102395" y="433797"/>
                </a:cubicBezTo>
                <a:cubicBezTo>
                  <a:pt x="102200" y="425814"/>
                  <a:pt x="102330" y="417895"/>
                  <a:pt x="102784" y="410041"/>
                </a:cubicBezTo>
                <a:cubicBezTo>
                  <a:pt x="103347" y="404935"/>
                  <a:pt x="104039" y="400089"/>
                  <a:pt x="104861" y="395502"/>
                </a:cubicBezTo>
                <a:cubicBezTo>
                  <a:pt x="105683" y="390915"/>
                  <a:pt x="106375" y="386069"/>
                  <a:pt x="106937" y="380963"/>
                </a:cubicBezTo>
                <a:cubicBezTo>
                  <a:pt x="107478" y="378907"/>
                  <a:pt x="107954" y="377047"/>
                  <a:pt x="108365" y="375381"/>
                </a:cubicBezTo>
                <a:cubicBezTo>
                  <a:pt x="108776" y="373715"/>
                  <a:pt x="108992" y="372114"/>
                  <a:pt x="109014" y="370578"/>
                </a:cubicBezTo>
                <a:cubicBezTo>
                  <a:pt x="109965" y="366489"/>
                  <a:pt x="111177" y="363763"/>
                  <a:pt x="112647" y="362399"/>
                </a:cubicBezTo>
                <a:cubicBezTo>
                  <a:pt x="114118" y="361036"/>
                  <a:pt x="116368" y="360647"/>
                  <a:pt x="119396" y="361231"/>
                </a:cubicBezTo>
                <a:cubicBezTo>
                  <a:pt x="123506" y="362638"/>
                  <a:pt x="127226" y="362940"/>
                  <a:pt x="130557" y="362140"/>
                </a:cubicBezTo>
                <a:cubicBezTo>
                  <a:pt x="133888" y="361339"/>
                  <a:pt x="137089" y="360344"/>
                  <a:pt x="140160" y="359154"/>
                </a:cubicBezTo>
                <a:cubicBezTo>
                  <a:pt x="145330" y="357120"/>
                  <a:pt x="150305" y="355476"/>
                  <a:pt x="155085" y="354221"/>
                </a:cubicBezTo>
                <a:cubicBezTo>
                  <a:pt x="159865" y="352966"/>
                  <a:pt x="164580" y="351841"/>
                  <a:pt x="169231" y="350846"/>
                </a:cubicBezTo>
                <a:cubicBezTo>
                  <a:pt x="174314" y="349223"/>
                  <a:pt x="179202" y="347536"/>
                  <a:pt x="183896" y="345783"/>
                </a:cubicBezTo>
                <a:cubicBezTo>
                  <a:pt x="188589" y="344031"/>
                  <a:pt x="193737" y="342603"/>
                  <a:pt x="199339" y="341500"/>
                </a:cubicBezTo>
                <a:cubicBezTo>
                  <a:pt x="202454" y="340915"/>
                  <a:pt x="205569" y="340266"/>
                  <a:pt x="208683" y="339552"/>
                </a:cubicBezTo>
                <a:cubicBezTo>
                  <a:pt x="211798" y="338839"/>
                  <a:pt x="214913" y="338449"/>
                  <a:pt x="218027" y="338384"/>
                </a:cubicBezTo>
                <a:lnTo>
                  <a:pt x="245930" y="332153"/>
                </a:lnTo>
                <a:cubicBezTo>
                  <a:pt x="248006" y="331655"/>
                  <a:pt x="250342" y="331352"/>
                  <a:pt x="252938" y="331244"/>
                </a:cubicBezTo>
                <a:cubicBezTo>
                  <a:pt x="255533" y="331136"/>
                  <a:pt x="258388" y="331093"/>
                  <a:pt x="261503" y="331115"/>
                </a:cubicBezTo>
                <a:cubicBezTo>
                  <a:pt x="262541" y="330639"/>
                  <a:pt x="263320" y="330033"/>
                  <a:pt x="263839" y="329297"/>
                </a:cubicBezTo>
                <a:cubicBezTo>
                  <a:pt x="264358" y="328561"/>
                  <a:pt x="264618" y="327437"/>
                  <a:pt x="264618" y="325922"/>
                </a:cubicBezTo>
                <a:cubicBezTo>
                  <a:pt x="265613" y="315991"/>
                  <a:pt x="266478" y="305995"/>
                  <a:pt x="267213" y="295935"/>
                </a:cubicBezTo>
                <a:cubicBezTo>
                  <a:pt x="267949" y="285874"/>
                  <a:pt x="268814" y="276138"/>
                  <a:pt x="269809" y="266727"/>
                </a:cubicBezTo>
                <a:cubicBezTo>
                  <a:pt x="270414" y="261578"/>
                  <a:pt x="271280" y="256558"/>
                  <a:pt x="272404" y="251668"/>
                </a:cubicBezTo>
                <a:cubicBezTo>
                  <a:pt x="273529" y="246779"/>
                  <a:pt x="274394" y="241759"/>
                  <a:pt x="275000" y="236610"/>
                </a:cubicBezTo>
                <a:cubicBezTo>
                  <a:pt x="276081" y="232023"/>
                  <a:pt x="277033" y="227696"/>
                  <a:pt x="277855" y="223629"/>
                </a:cubicBezTo>
                <a:cubicBezTo>
                  <a:pt x="278677" y="219561"/>
                  <a:pt x="279110" y="215234"/>
                  <a:pt x="279153" y="210647"/>
                </a:cubicBezTo>
                <a:lnTo>
                  <a:pt x="284344" y="168068"/>
                </a:lnTo>
                <a:lnTo>
                  <a:pt x="284344" y="162876"/>
                </a:lnTo>
                <a:lnTo>
                  <a:pt x="284344" y="156643"/>
                </a:lnTo>
                <a:cubicBezTo>
                  <a:pt x="283284" y="157076"/>
                  <a:pt x="282030" y="157250"/>
                  <a:pt x="280580" y="157163"/>
                </a:cubicBezTo>
                <a:cubicBezTo>
                  <a:pt x="279131" y="157076"/>
                  <a:pt x="277617" y="157250"/>
                  <a:pt x="276038" y="157683"/>
                </a:cubicBezTo>
                <a:cubicBezTo>
                  <a:pt x="271950" y="158787"/>
                  <a:pt x="267927" y="159955"/>
                  <a:pt x="263969" y="161188"/>
                </a:cubicBezTo>
                <a:cubicBezTo>
                  <a:pt x="260010" y="162422"/>
                  <a:pt x="255728" y="163330"/>
                  <a:pt x="251121" y="163914"/>
                </a:cubicBezTo>
                <a:cubicBezTo>
                  <a:pt x="247941" y="164455"/>
                  <a:pt x="244437" y="165191"/>
                  <a:pt x="240609" y="166121"/>
                </a:cubicBezTo>
                <a:cubicBezTo>
                  <a:pt x="236780" y="167051"/>
                  <a:pt x="233017" y="168047"/>
                  <a:pt x="229318" y="169107"/>
                </a:cubicBezTo>
                <a:lnTo>
                  <a:pt x="228296" y="169107"/>
                </a:lnTo>
                <a:cubicBezTo>
                  <a:pt x="224197" y="169583"/>
                  <a:pt x="220078" y="170189"/>
                  <a:pt x="215937" y="170924"/>
                </a:cubicBezTo>
                <a:cubicBezTo>
                  <a:pt x="211796" y="171660"/>
                  <a:pt x="207647" y="172785"/>
                  <a:pt x="203492" y="174300"/>
                </a:cubicBezTo>
                <a:cubicBezTo>
                  <a:pt x="200226" y="174797"/>
                  <a:pt x="196636" y="175359"/>
                  <a:pt x="192720" y="175987"/>
                </a:cubicBezTo>
                <a:cubicBezTo>
                  <a:pt x="188806" y="176614"/>
                  <a:pt x="185475" y="177437"/>
                  <a:pt x="182728" y="178453"/>
                </a:cubicBezTo>
                <a:cubicBezTo>
                  <a:pt x="179029" y="178432"/>
                  <a:pt x="175525" y="178475"/>
                  <a:pt x="172216" y="178583"/>
                </a:cubicBezTo>
                <a:cubicBezTo>
                  <a:pt x="168906" y="178691"/>
                  <a:pt x="166181" y="178994"/>
                  <a:pt x="164040" y="179492"/>
                </a:cubicBezTo>
                <a:lnTo>
                  <a:pt x="161963" y="179492"/>
                </a:lnTo>
                <a:cubicBezTo>
                  <a:pt x="156815" y="182348"/>
                  <a:pt x="151797" y="183646"/>
                  <a:pt x="146909" y="183386"/>
                </a:cubicBezTo>
                <a:cubicBezTo>
                  <a:pt x="142021" y="183127"/>
                  <a:pt x="137002" y="182867"/>
                  <a:pt x="131855" y="182607"/>
                </a:cubicBezTo>
                <a:lnTo>
                  <a:pt x="64370" y="182607"/>
                </a:lnTo>
                <a:cubicBezTo>
                  <a:pt x="60217" y="181980"/>
                  <a:pt x="56064" y="181158"/>
                  <a:pt x="51911" y="180141"/>
                </a:cubicBezTo>
                <a:cubicBezTo>
                  <a:pt x="47758" y="179124"/>
                  <a:pt x="43605" y="178562"/>
                  <a:pt x="39453" y="178453"/>
                </a:cubicBezTo>
                <a:cubicBezTo>
                  <a:pt x="37917" y="178410"/>
                  <a:pt x="36576" y="178237"/>
                  <a:pt x="35429" y="177934"/>
                </a:cubicBezTo>
                <a:cubicBezTo>
                  <a:pt x="34283" y="177631"/>
                  <a:pt x="33202" y="177458"/>
                  <a:pt x="32185" y="177415"/>
                </a:cubicBezTo>
                <a:cubicBezTo>
                  <a:pt x="28010" y="177393"/>
                  <a:pt x="23901" y="176658"/>
                  <a:pt x="19856" y="175208"/>
                </a:cubicBezTo>
                <a:cubicBezTo>
                  <a:pt x="15811" y="173759"/>
                  <a:pt x="11961" y="171725"/>
                  <a:pt x="8306" y="169107"/>
                </a:cubicBezTo>
                <a:cubicBezTo>
                  <a:pt x="7246" y="169128"/>
                  <a:pt x="5991" y="169085"/>
                  <a:pt x="4542" y="168977"/>
                </a:cubicBezTo>
                <a:cubicBezTo>
                  <a:pt x="3093" y="168869"/>
                  <a:pt x="1579" y="168566"/>
                  <a:pt x="0" y="168068"/>
                </a:cubicBezTo>
                <a:cubicBezTo>
                  <a:pt x="541" y="167506"/>
                  <a:pt x="1017" y="167073"/>
                  <a:pt x="1428" y="166770"/>
                </a:cubicBezTo>
                <a:cubicBezTo>
                  <a:pt x="1839" y="166467"/>
                  <a:pt x="2055" y="166554"/>
                  <a:pt x="2076" y="167030"/>
                </a:cubicBezTo>
                <a:cubicBezTo>
                  <a:pt x="5213" y="167008"/>
                  <a:pt x="8544" y="167051"/>
                  <a:pt x="12069" y="167160"/>
                </a:cubicBezTo>
                <a:cubicBezTo>
                  <a:pt x="15595" y="167268"/>
                  <a:pt x="19186" y="167571"/>
                  <a:pt x="22841" y="168068"/>
                </a:cubicBezTo>
                <a:lnTo>
                  <a:pt x="28032" y="168068"/>
                </a:lnTo>
                <a:lnTo>
                  <a:pt x="45682" y="165991"/>
                </a:lnTo>
                <a:cubicBezTo>
                  <a:pt x="49878" y="166013"/>
                  <a:pt x="54204" y="165970"/>
                  <a:pt x="58660" y="165862"/>
                </a:cubicBezTo>
                <a:cubicBezTo>
                  <a:pt x="63115" y="165753"/>
                  <a:pt x="67441" y="165451"/>
                  <a:pt x="71638" y="164953"/>
                </a:cubicBezTo>
                <a:cubicBezTo>
                  <a:pt x="74774" y="164974"/>
                  <a:pt x="77845" y="164672"/>
                  <a:pt x="80852" y="164044"/>
                </a:cubicBezTo>
                <a:cubicBezTo>
                  <a:pt x="83858" y="163417"/>
                  <a:pt x="86670" y="162335"/>
                  <a:pt x="89287" y="160799"/>
                </a:cubicBezTo>
                <a:cubicBezTo>
                  <a:pt x="93440" y="160301"/>
                  <a:pt x="97334" y="159739"/>
                  <a:pt x="100967" y="159111"/>
                </a:cubicBezTo>
                <a:cubicBezTo>
                  <a:pt x="104601" y="158483"/>
                  <a:pt x="107975" y="157660"/>
                  <a:pt x="111090" y="156643"/>
                </a:cubicBezTo>
                <a:cubicBezTo>
                  <a:pt x="119569" y="154428"/>
                  <a:pt x="127529" y="151703"/>
                  <a:pt x="134969" y="148467"/>
                </a:cubicBezTo>
                <a:lnTo>
                  <a:pt x="157810" y="141174"/>
                </a:lnTo>
                <a:cubicBezTo>
                  <a:pt x="162006" y="139133"/>
                  <a:pt x="166332" y="137223"/>
                  <a:pt x="170788" y="135444"/>
                </a:cubicBezTo>
                <a:cubicBezTo>
                  <a:pt x="175244" y="133664"/>
                  <a:pt x="179570" y="131754"/>
                  <a:pt x="183766" y="129714"/>
                </a:cubicBezTo>
                <a:lnTo>
                  <a:pt x="210760" y="119295"/>
                </a:lnTo>
                <a:cubicBezTo>
                  <a:pt x="218015" y="115673"/>
                  <a:pt x="225210" y="112263"/>
                  <a:pt x="232343" y="109066"/>
                </a:cubicBezTo>
                <a:cubicBezTo>
                  <a:pt x="239477" y="105868"/>
                  <a:pt x="246428" y="102736"/>
                  <a:pt x="253197" y="99670"/>
                </a:cubicBezTo>
                <a:cubicBezTo>
                  <a:pt x="255447" y="98459"/>
                  <a:pt x="258215" y="97767"/>
                  <a:pt x="261503" y="97594"/>
                </a:cubicBezTo>
                <a:cubicBezTo>
                  <a:pt x="265677" y="96945"/>
                  <a:pt x="269787" y="95647"/>
                  <a:pt x="273832" y="93700"/>
                </a:cubicBezTo>
                <a:cubicBezTo>
                  <a:pt x="277877" y="91754"/>
                  <a:pt x="281727" y="89937"/>
                  <a:pt x="285382" y="88250"/>
                </a:cubicBezTo>
                <a:cubicBezTo>
                  <a:pt x="291568" y="85589"/>
                  <a:pt x="297624" y="82604"/>
                  <a:pt x="303551" y="79295"/>
                </a:cubicBezTo>
                <a:cubicBezTo>
                  <a:pt x="309478" y="75986"/>
                  <a:pt x="315534" y="72741"/>
                  <a:pt x="321720" y="69562"/>
                </a:cubicBezTo>
                <a:cubicBezTo>
                  <a:pt x="326889" y="67009"/>
                  <a:pt x="332383" y="64587"/>
                  <a:pt x="338202" y="62294"/>
                </a:cubicBezTo>
                <a:cubicBezTo>
                  <a:pt x="344020" y="60001"/>
                  <a:pt x="350293" y="57579"/>
                  <a:pt x="357020" y="55026"/>
                </a:cubicBezTo>
                <a:cubicBezTo>
                  <a:pt x="361735" y="52907"/>
                  <a:pt x="366840" y="50917"/>
                  <a:pt x="372333" y="49057"/>
                </a:cubicBezTo>
                <a:cubicBezTo>
                  <a:pt x="377827" y="47196"/>
                  <a:pt x="383451" y="45726"/>
                  <a:pt x="389205" y="44644"/>
                </a:cubicBezTo>
                <a:cubicBezTo>
                  <a:pt x="396559" y="41962"/>
                  <a:pt x="404172" y="39280"/>
                  <a:pt x="412046" y="36598"/>
                </a:cubicBezTo>
                <a:cubicBezTo>
                  <a:pt x="419919" y="33916"/>
                  <a:pt x="427532" y="31753"/>
                  <a:pt x="434887" y="30109"/>
                </a:cubicBezTo>
                <a:cubicBezTo>
                  <a:pt x="442132" y="27968"/>
                  <a:pt x="449443" y="25761"/>
                  <a:pt x="456819" y="23490"/>
                </a:cubicBezTo>
                <a:cubicBezTo>
                  <a:pt x="464195" y="21219"/>
                  <a:pt x="471765" y="19272"/>
                  <a:pt x="479530" y="17650"/>
                </a:cubicBezTo>
                <a:cubicBezTo>
                  <a:pt x="481088" y="17066"/>
                  <a:pt x="482645" y="16417"/>
                  <a:pt x="484202" y="15704"/>
                </a:cubicBezTo>
                <a:cubicBezTo>
                  <a:pt x="485760" y="14990"/>
                  <a:pt x="487317" y="14600"/>
                  <a:pt x="488874" y="14536"/>
                </a:cubicBezTo>
                <a:cubicBezTo>
                  <a:pt x="492097" y="13130"/>
                  <a:pt x="494995" y="13086"/>
                  <a:pt x="497569" y="14406"/>
                </a:cubicBezTo>
                <a:cubicBezTo>
                  <a:pt x="500143" y="15725"/>
                  <a:pt x="501744" y="17499"/>
                  <a:pt x="502371" y="19727"/>
                </a:cubicBezTo>
                <a:cubicBezTo>
                  <a:pt x="503582" y="24053"/>
                  <a:pt x="506351" y="26821"/>
                  <a:pt x="510677" y="28032"/>
                </a:cubicBezTo>
                <a:cubicBezTo>
                  <a:pt x="513727" y="28054"/>
                  <a:pt x="516452" y="28011"/>
                  <a:pt x="518853" y="27903"/>
                </a:cubicBezTo>
                <a:cubicBezTo>
                  <a:pt x="521254" y="27795"/>
                  <a:pt x="523720" y="27492"/>
                  <a:pt x="526250" y="26994"/>
                </a:cubicBezTo>
                <a:lnTo>
                  <a:pt x="570894" y="14536"/>
                </a:lnTo>
                <a:cubicBezTo>
                  <a:pt x="577188" y="12438"/>
                  <a:pt x="583807" y="10404"/>
                  <a:pt x="590750" y="8436"/>
                </a:cubicBezTo>
                <a:cubicBezTo>
                  <a:pt x="597693" y="6468"/>
                  <a:pt x="604571" y="4694"/>
                  <a:pt x="611385" y="3115"/>
                </a:cubicBezTo>
                <a:close/>
              </a:path>
            </a:pathLst>
          </a:custGeom>
          <a:solidFill>
            <a:schemeClr val="accent1">
              <a:lumMod val="100000"/>
            </a:schemeClr>
          </a:solidFill>
          <a:ln>
            <a:noFill/>
          </a:ln>
          <a:effectLst>
            <a:outerShdw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8195" dirty="0">
              <a:solidFill>
                <a:schemeClr val="accent1">
                  <a:lumMod val="100000"/>
                </a:schemeClr>
              </a:solidFill>
              <a:effectLst>
                <a:outerShdw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096" name="小芋泥13"/>
          <p:cNvSpPr/>
          <p:nvPr/>
        </p:nvSpPr>
        <p:spPr>
          <a:xfrm>
            <a:off x="9581547" y="0"/>
            <a:ext cx="4754236" cy="267491"/>
          </a:xfrm>
          <a:prstGeom prst="parallelogram">
            <a:avLst>
              <a:gd name="adj" fmla="val 27548"/>
            </a:avLst>
          </a:prstGeom>
          <a:gradFill>
            <a:gsLst>
              <a:gs pos="100000">
                <a:schemeClr val="accent1">
                  <a:alpha val="0"/>
                </a:schemeClr>
              </a:gs>
              <a:gs pos="3000">
                <a:schemeClr val="accent1">
                  <a:alpha val="40000"/>
                </a:schemeClr>
              </a:gs>
            </a:gsLst>
            <a:lin ang="108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097" name="小芋泥14"/>
          <p:cNvSpPr/>
          <p:nvPr/>
        </p:nvSpPr>
        <p:spPr>
          <a:xfrm>
            <a:off x="10796164" y="267491"/>
            <a:ext cx="3118424" cy="297442"/>
          </a:xfrm>
          <a:prstGeom prst="parallelogram">
            <a:avLst>
              <a:gd name="adj" fmla="val 27548"/>
            </a:avLst>
          </a:prstGeom>
          <a:gradFill>
            <a:gsLst>
              <a:gs pos="100000">
                <a:schemeClr val="accent1">
                  <a:alpha val="0"/>
                </a:schemeClr>
              </a:gs>
              <a:gs pos="3000">
                <a:schemeClr val="accent1">
                  <a:alpha val="30000"/>
                </a:schemeClr>
              </a:gs>
            </a:gsLst>
            <a:lin ang="108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1116" name="小芋泥15"/>
          <p:cNvGrpSpPr/>
          <p:nvPr/>
        </p:nvGrpSpPr>
        <p:grpSpPr>
          <a:xfrm>
            <a:off x="7739357" y="2764849"/>
            <a:ext cx="2036436" cy="374661"/>
            <a:chOff x="2881808" y="789782"/>
            <a:chExt cx="1500677" cy="210344"/>
          </a:xfrm>
        </p:grpSpPr>
        <p:sp>
          <p:nvSpPr>
            <p:cNvPr id="1117" name="小芋泥15-1"/>
            <p:cNvSpPr/>
            <p:nvPr/>
          </p:nvSpPr>
          <p:spPr>
            <a:xfrm>
              <a:off x="4188321" y="789782"/>
              <a:ext cx="194164" cy="210344"/>
            </a:xfrm>
            <a:prstGeom prst="parallelogram">
              <a:avLst>
                <a:gd name="adj" fmla="val 535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sz="160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cxnSp>
          <p:nvCxnSpPr>
            <p:cNvPr id="1118" name="小芋泥15-2"/>
            <p:cNvCxnSpPr>
              <a:stCxn id="1117" idx="5"/>
            </p:cNvCxnSpPr>
            <p:nvPr/>
          </p:nvCxnSpPr>
          <p:spPr>
            <a:xfrm flipH="1" flipV="1">
              <a:off x="2881808" y="890588"/>
              <a:ext cx="1358511" cy="4366"/>
            </a:xfrm>
            <a:prstGeom prst="line">
              <a:avLst/>
            </a:prstGeom>
            <a:gradFill>
              <a:gsLst>
                <a:gs pos="17000">
                  <a:schemeClr val="accent1">
                    <a:alpha val="0"/>
                  </a:schemeClr>
                </a:gs>
                <a:gs pos="100000">
                  <a:schemeClr val="accent1">
                    <a:alpha val="28000"/>
                  </a:schemeClr>
                </a:gs>
              </a:gsLst>
              <a:lin ang="0" scaled="0"/>
            </a:gradFill>
            <a:ln w="28575">
              <a:gradFill>
                <a:gsLst>
                  <a:gs pos="0">
                    <a:schemeClr val="accent1">
                      <a:alpha val="0"/>
                    </a:schemeClr>
                  </a:gs>
                  <a:gs pos="100000">
                    <a:schemeClr val="accent1"/>
                  </a:gs>
                </a:gsLst>
                <a:lin ang="108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1122" name="小芋泥16"/>
          <p:cNvSpPr/>
          <p:nvPr/>
        </p:nvSpPr>
        <p:spPr>
          <a:xfrm flipH="1">
            <a:off x="-1694865" y="2809708"/>
            <a:ext cx="3078302" cy="223448"/>
          </a:xfrm>
          <a:prstGeom prst="parallelogram">
            <a:avLst>
              <a:gd name="adj" fmla="val 77108"/>
            </a:avLst>
          </a:prstGeom>
          <a:gradFill>
            <a:gsLst>
              <a:gs pos="100000">
                <a:schemeClr val="accent1">
                  <a:alpha val="0"/>
                </a:schemeClr>
              </a:gs>
              <a:gs pos="3000">
                <a:schemeClr val="accent1">
                  <a:alpha val="20000"/>
                </a:schemeClr>
              </a:gs>
            </a:gsLst>
            <a:lin ang="108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55" name="小芋泥17"/>
          <p:cNvSpPr/>
          <p:nvPr/>
        </p:nvSpPr>
        <p:spPr>
          <a:xfrm flipH="1">
            <a:off x="-2276046" y="2489272"/>
            <a:ext cx="4414444" cy="320436"/>
          </a:xfrm>
          <a:prstGeom prst="parallelogram">
            <a:avLst>
              <a:gd name="adj" fmla="val 77108"/>
            </a:avLst>
          </a:prstGeom>
          <a:gradFill>
            <a:gsLst>
              <a:gs pos="100000">
                <a:schemeClr val="accent1">
                  <a:alpha val="0"/>
                </a:schemeClr>
              </a:gs>
              <a:gs pos="3000">
                <a:schemeClr val="accent1">
                  <a:alpha val="40000"/>
                </a:schemeClr>
              </a:gs>
            </a:gsLst>
            <a:lin ang="108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pic>
        <p:nvPicPr>
          <p:cNvPr id="118" name="小芋泥20"/>
          <p:cNvPicPr>
            <a:picLocks noChangeAspect="1"/>
          </p:cNvPicPr>
          <p:nvPr/>
        </p:nvPicPr>
        <p:blipFill rotWithShape="1">
          <a:blip r:embed="rId12"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a:xfrm>
            <a:off x="4241265" y="1132495"/>
            <a:ext cx="3069391" cy="545234"/>
          </a:xfrm>
          <a:prstGeom prst="rect">
            <a:avLst/>
          </a:prstGeom>
        </p:spPr>
      </p:pic>
      <p:grpSp>
        <p:nvGrpSpPr>
          <p:cNvPr id="122" name="小芋泥21"/>
          <p:cNvGrpSpPr/>
          <p:nvPr/>
        </p:nvGrpSpPr>
        <p:grpSpPr>
          <a:xfrm>
            <a:off x="4228895" y="3702478"/>
            <a:ext cx="3734210" cy="348634"/>
            <a:chOff x="-5818065" y="2477093"/>
            <a:chExt cx="5203218" cy="348634"/>
          </a:xfrm>
        </p:grpSpPr>
        <p:grpSp>
          <p:nvGrpSpPr>
            <p:cNvPr id="123" name="组合 122"/>
            <p:cNvGrpSpPr/>
            <p:nvPr/>
          </p:nvGrpSpPr>
          <p:grpSpPr>
            <a:xfrm flipH="1">
              <a:off x="-3315997" y="2477093"/>
              <a:ext cx="2701150" cy="348634"/>
              <a:chOff x="2846598" y="496059"/>
              <a:chExt cx="3604987" cy="516467"/>
            </a:xfrm>
          </p:grpSpPr>
          <p:grpSp>
            <p:nvGrpSpPr>
              <p:cNvPr id="130" name="组合 129"/>
              <p:cNvGrpSpPr/>
              <p:nvPr/>
            </p:nvGrpSpPr>
            <p:grpSpPr>
              <a:xfrm>
                <a:off x="2846598" y="538163"/>
                <a:ext cx="654244" cy="432258"/>
                <a:chOff x="2846598" y="538163"/>
                <a:chExt cx="654244" cy="432258"/>
              </a:xfrm>
            </p:grpSpPr>
            <p:sp>
              <p:nvSpPr>
                <p:cNvPr id="132" name="小芋泥21-1"/>
                <p:cNvSpPr/>
                <p:nvPr/>
              </p:nvSpPr>
              <p:spPr>
                <a:xfrm flipH="1">
                  <a:off x="3182936" y="538163"/>
                  <a:ext cx="317906" cy="432258"/>
                </a:xfrm>
                <a:prstGeom prst="chevron">
                  <a:avLst>
                    <a:gd name="adj" fmla="val 67652"/>
                  </a:avLst>
                </a:prstGeom>
                <a:gradFill>
                  <a:gsLst>
                    <a:gs pos="100000">
                      <a:schemeClr val="bg1">
                        <a:alpha val="50000"/>
                      </a:schemeClr>
                    </a:gs>
                    <a:gs pos="15000">
                      <a:schemeClr val="bg1">
                        <a:alpha val="20000"/>
                      </a:schemeClr>
                    </a:gs>
                  </a:gsLst>
                  <a:lin ang="0" scaled="0"/>
                </a:gradFill>
                <a:ln w="12700" cap="flat" cmpd="sng" algn="ctr">
                  <a:gradFill>
                    <a:gsLst>
                      <a:gs pos="100000">
                        <a:schemeClr val="bg1">
                          <a:lumMod val="100000"/>
                          <a:alpha val="40000"/>
                        </a:schemeClr>
                      </a:gs>
                      <a:gs pos="86000">
                        <a:schemeClr val="bg1">
                          <a:alpha val="20000"/>
                        </a:schemeClr>
                      </a:gs>
                    </a:gsLst>
                    <a:lin ang="0" scaled="0"/>
                  </a:gradFill>
                  <a:prstDash val="solid"/>
                  <a:miter lim="800000"/>
                </a:ln>
                <a:effectLst/>
              </p:spPr>
              <p:txBody>
                <a:bodyPr rtlCol="0" anchor="ctr"/>
                <a:lstStyle/>
                <a:p>
                  <a:pPr algn="ctr"/>
                  <a:endParaRPr lang="zh-CN" altLang="en-US" kern="0" dirty="0">
                    <a:solidFill>
                      <a:prstClr val="white"/>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33" name="小芋泥21-2"/>
                <p:cNvSpPr/>
                <p:nvPr/>
              </p:nvSpPr>
              <p:spPr>
                <a:xfrm flipH="1">
                  <a:off x="3003303" y="579173"/>
                  <a:ext cx="257584" cy="350238"/>
                </a:xfrm>
                <a:prstGeom prst="chevron">
                  <a:avLst>
                    <a:gd name="adj" fmla="val 67652"/>
                  </a:avLst>
                </a:prstGeom>
                <a:gradFill>
                  <a:gsLst>
                    <a:gs pos="100000">
                      <a:schemeClr val="bg1">
                        <a:alpha val="50000"/>
                      </a:schemeClr>
                    </a:gs>
                    <a:gs pos="15000">
                      <a:schemeClr val="bg1">
                        <a:alpha val="20000"/>
                      </a:schemeClr>
                    </a:gs>
                  </a:gsLst>
                  <a:lin ang="0" scaled="0"/>
                </a:gradFill>
                <a:ln w="12700" cap="flat" cmpd="sng" algn="ctr">
                  <a:gradFill>
                    <a:gsLst>
                      <a:gs pos="100000">
                        <a:schemeClr val="bg1">
                          <a:lumMod val="100000"/>
                          <a:alpha val="40000"/>
                        </a:schemeClr>
                      </a:gs>
                      <a:gs pos="86000">
                        <a:schemeClr val="bg1">
                          <a:alpha val="20000"/>
                        </a:schemeClr>
                      </a:gs>
                    </a:gsLst>
                    <a:lin ang="0" scaled="0"/>
                  </a:gradFill>
                  <a:prstDash val="solid"/>
                  <a:miter lim="800000"/>
                </a:ln>
                <a:effectLst/>
              </p:spPr>
              <p:txBody>
                <a:bodyPr rtlCol="0" anchor="ctr"/>
                <a:lstStyle/>
                <a:p>
                  <a:pPr algn="ctr"/>
                  <a:endParaRPr lang="zh-CN" altLang="en-US" kern="0" dirty="0">
                    <a:solidFill>
                      <a:prstClr val="white"/>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34" name="小芋泥21-3"/>
                <p:cNvSpPr/>
                <p:nvPr/>
              </p:nvSpPr>
              <p:spPr>
                <a:xfrm flipH="1">
                  <a:off x="2846598" y="620183"/>
                  <a:ext cx="197262" cy="268218"/>
                </a:xfrm>
                <a:prstGeom prst="chevron">
                  <a:avLst>
                    <a:gd name="adj" fmla="val 67652"/>
                  </a:avLst>
                </a:prstGeom>
                <a:gradFill>
                  <a:gsLst>
                    <a:gs pos="100000">
                      <a:schemeClr val="bg1">
                        <a:alpha val="50000"/>
                      </a:schemeClr>
                    </a:gs>
                    <a:gs pos="15000">
                      <a:schemeClr val="bg1">
                        <a:alpha val="20000"/>
                      </a:schemeClr>
                    </a:gs>
                  </a:gsLst>
                  <a:lin ang="0" scaled="0"/>
                </a:gradFill>
                <a:ln w="12700" cap="flat" cmpd="sng" algn="ctr">
                  <a:gradFill>
                    <a:gsLst>
                      <a:gs pos="100000">
                        <a:schemeClr val="bg1">
                          <a:lumMod val="100000"/>
                          <a:alpha val="40000"/>
                        </a:schemeClr>
                      </a:gs>
                      <a:gs pos="86000">
                        <a:schemeClr val="bg1">
                          <a:alpha val="20000"/>
                        </a:schemeClr>
                      </a:gs>
                    </a:gsLst>
                    <a:lin ang="0" scaled="0"/>
                  </a:gradFill>
                  <a:prstDash val="solid"/>
                  <a:miter lim="800000"/>
                </a:ln>
                <a:effectLst/>
              </p:spPr>
              <p:txBody>
                <a:bodyPr rtlCol="0" anchor="ctr"/>
                <a:lstStyle/>
                <a:p>
                  <a:pPr algn="ctr"/>
                  <a:endParaRPr lang="zh-CN" altLang="en-US" kern="0" dirty="0">
                    <a:solidFill>
                      <a:prstClr val="white"/>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131" name="小芋泥21-4"/>
              <p:cNvSpPr/>
              <p:nvPr/>
            </p:nvSpPr>
            <p:spPr>
              <a:xfrm flipH="1">
                <a:off x="3418306" y="496059"/>
                <a:ext cx="3033279" cy="516467"/>
              </a:xfrm>
              <a:prstGeom prst="homePlate">
                <a:avLst/>
              </a:prstGeom>
              <a:gradFill>
                <a:gsLst>
                  <a:gs pos="100000">
                    <a:schemeClr val="bg1">
                      <a:alpha val="50000"/>
                    </a:schemeClr>
                  </a:gs>
                  <a:gs pos="47000">
                    <a:schemeClr val="bg1">
                      <a:alpha val="20000"/>
                    </a:schemeClr>
                  </a:gs>
                </a:gsLst>
                <a:lin ang="0" scaled="0"/>
              </a:gradFill>
              <a:ln w="12700" cap="flat" cmpd="sng" algn="ctr">
                <a:gradFill>
                  <a:gsLst>
                    <a:gs pos="100000">
                      <a:schemeClr val="bg1">
                        <a:lumMod val="100000"/>
                        <a:alpha val="80000"/>
                      </a:schemeClr>
                    </a:gs>
                    <a:gs pos="18000">
                      <a:schemeClr val="bg1">
                        <a:alpha val="0"/>
                      </a:schemeClr>
                    </a:gs>
                  </a:gsLst>
                  <a:lin ang="0" scaled="0"/>
                </a:gradFill>
                <a:prstDash val="solid"/>
                <a:miter lim="800000"/>
              </a:ln>
              <a:effectLst/>
            </p:spPr>
            <p:txBody>
              <a:bodyPr rtlCol="0" anchor="ctr"/>
              <a:lstStyle/>
              <a:p>
                <a:pPr algn="ctr"/>
                <a:endParaRPr lang="zh-CN" altLang="en-US" kern="0" dirty="0">
                  <a:solidFill>
                    <a:prstClr val="white"/>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nvGrpSpPr>
            <p:cNvPr id="124" name="Group 47+"/>
            <p:cNvGrpSpPr/>
            <p:nvPr/>
          </p:nvGrpSpPr>
          <p:grpSpPr>
            <a:xfrm>
              <a:off x="-5818065" y="2477093"/>
              <a:ext cx="2502068" cy="348634"/>
              <a:chOff x="2846598" y="496059"/>
              <a:chExt cx="3339290" cy="516467"/>
            </a:xfrm>
          </p:grpSpPr>
          <p:sp>
            <p:nvSpPr>
              <p:cNvPr id="125" name="小芋泥21-5"/>
              <p:cNvSpPr/>
              <p:nvPr/>
            </p:nvSpPr>
            <p:spPr>
              <a:xfrm flipH="1">
                <a:off x="3418302" y="496059"/>
                <a:ext cx="2767586" cy="516467"/>
              </a:xfrm>
              <a:prstGeom prst="homePlate">
                <a:avLst/>
              </a:prstGeom>
              <a:gradFill>
                <a:gsLst>
                  <a:gs pos="100000">
                    <a:schemeClr val="bg1">
                      <a:alpha val="50000"/>
                    </a:schemeClr>
                  </a:gs>
                  <a:gs pos="47000">
                    <a:schemeClr val="bg1">
                      <a:alpha val="20000"/>
                    </a:schemeClr>
                  </a:gs>
                </a:gsLst>
                <a:lin ang="0" scaled="0"/>
              </a:gradFill>
              <a:ln w="12700" cap="flat" cmpd="sng" algn="ctr">
                <a:gradFill>
                  <a:gsLst>
                    <a:gs pos="100000">
                      <a:schemeClr val="bg1">
                        <a:lumMod val="100000"/>
                        <a:alpha val="80000"/>
                      </a:schemeClr>
                    </a:gs>
                    <a:gs pos="18000">
                      <a:schemeClr val="bg1">
                        <a:alpha val="0"/>
                      </a:schemeClr>
                    </a:gs>
                  </a:gsLst>
                  <a:lin ang="0" scaled="0"/>
                </a:gradFill>
                <a:prstDash val="solid"/>
                <a:miter lim="800000"/>
              </a:ln>
              <a:effectLst/>
            </p:spPr>
            <p:txBody>
              <a:bodyPr rtlCol="0" anchor="ctr"/>
              <a:lstStyle/>
              <a:p>
                <a:pPr algn="ctr"/>
                <a:endParaRPr lang="zh-CN" altLang="en-US" kern="0" dirty="0">
                  <a:solidFill>
                    <a:prstClr val="white"/>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126" name="组合 125"/>
              <p:cNvGrpSpPr/>
              <p:nvPr/>
            </p:nvGrpSpPr>
            <p:grpSpPr>
              <a:xfrm>
                <a:off x="2846598" y="538163"/>
                <a:ext cx="654244" cy="432258"/>
                <a:chOff x="2846598" y="538163"/>
                <a:chExt cx="654244" cy="432258"/>
              </a:xfrm>
            </p:grpSpPr>
            <p:sp>
              <p:nvSpPr>
                <p:cNvPr id="127" name="小芋泥21-6"/>
                <p:cNvSpPr/>
                <p:nvPr/>
              </p:nvSpPr>
              <p:spPr>
                <a:xfrm flipH="1">
                  <a:off x="3182936" y="538163"/>
                  <a:ext cx="317906" cy="432258"/>
                </a:xfrm>
                <a:prstGeom prst="chevron">
                  <a:avLst>
                    <a:gd name="adj" fmla="val 67652"/>
                  </a:avLst>
                </a:prstGeom>
                <a:gradFill>
                  <a:gsLst>
                    <a:gs pos="100000">
                      <a:schemeClr val="bg1">
                        <a:alpha val="50000"/>
                      </a:schemeClr>
                    </a:gs>
                    <a:gs pos="15000">
                      <a:schemeClr val="bg1">
                        <a:alpha val="20000"/>
                      </a:schemeClr>
                    </a:gs>
                  </a:gsLst>
                  <a:lin ang="0" scaled="0"/>
                </a:gradFill>
                <a:ln w="12700" cap="flat" cmpd="sng" algn="ctr">
                  <a:gradFill>
                    <a:gsLst>
                      <a:gs pos="100000">
                        <a:schemeClr val="bg1">
                          <a:lumMod val="100000"/>
                          <a:alpha val="40000"/>
                        </a:schemeClr>
                      </a:gs>
                      <a:gs pos="86000">
                        <a:schemeClr val="bg1">
                          <a:alpha val="20000"/>
                        </a:schemeClr>
                      </a:gs>
                    </a:gsLst>
                    <a:lin ang="0" scaled="0"/>
                  </a:gradFill>
                  <a:prstDash val="solid"/>
                  <a:miter lim="800000"/>
                </a:ln>
                <a:effectLst/>
              </p:spPr>
              <p:txBody>
                <a:bodyPr rtlCol="0" anchor="ctr"/>
                <a:lstStyle/>
                <a:p>
                  <a:pPr algn="ctr"/>
                  <a:endParaRPr lang="zh-CN" altLang="en-US" kern="0" dirty="0">
                    <a:solidFill>
                      <a:prstClr val="white"/>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28" name="小芋泥21-7"/>
                <p:cNvSpPr/>
                <p:nvPr/>
              </p:nvSpPr>
              <p:spPr>
                <a:xfrm flipH="1">
                  <a:off x="3003303" y="579173"/>
                  <a:ext cx="257584" cy="350238"/>
                </a:xfrm>
                <a:prstGeom prst="chevron">
                  <a:avLst>
                    <a:gd name="adj" fmla="val 67652"/>
                  </a:avLst>
                </a:prstGeom>
                <a:gradFill>
                  <a:gsLst>
                    <a:gs pos="100000">
                      <a:schemeClr val="bg1">
                        <a:alpha val="50000"/>
                      </a:schemeClr>
                    </a:gs>
                    <a:gs pos="15000">
                      <a:schemeClr val="bg1">
                        <a:alpha val="20000"/>
                      </a:schemeClr>
                    </a:gs>
                  </a:gsLst>
                  <a:lin ang="0" scaled="0"/>
                </a:gradFill>
                <a:ln w="12700" cap="flat" cmpd="sng" algn="ctr">
                  <a:gradFill>
                    <a:gsLst>
                      <a:gs pos="100000">
                        <a:schemeClr val="bg1">
                          <a:lumMod val="100000"/>
                          <a:alpha val="40000"/>
                        </a:schemeClr>
                      </a:gs>
                      <a:gs pos="86000">
                        <a:schemeClr val="bg1">
                          <a:alpha val="20000"/>
                        </a:schemeClr>
                      </a:gs>
                    </a:gsLst>
                    <a:lin ang="0" scaled="0"/>
                  </a:gradFill>
                  <a:prstDash val="solid"/>
                  <a:miter lim="800000"/>
                </a:ln>
                <a:effectLst/>
              </p:spPr>
              <p:txBody>
                <a:bodyPr rtlCol="0" anchor="ctr"/>
                <a:lstStyle/>
                <a:p>
                  <a:pPr algn="ctr"/>
                  <a:endParaRPr lang="zh-CN" altLang="en-US" kern="0" dirty="0">
                    <a:solidFill>
                      <a:prstClr val="white"/>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29" name="小芋泥21-8"/>
                <p:cNvSpPr/>
                <p:nvPr/>
              </p:nvSpPr>
              <p:spPr>
                <a:xfrm flipH="1">
                  <a:off x="2846598" y="620183"/>
                  <a:ext cx="197262" cy="268218"/>
                </a:xfrm>
                <a:prstGeom prst="chevron">
                  <a:avLst>
                    <a:gd name="adj" fmla="val 67652"/>
                  </a:avLst>
                </a:prstGeom>
                <a:gradFill>
                  <a:gsLst>
                    <a:gs pos="100000">
                      <a:schemeClr val="bg1">
                        <a:alpha val="50000"/>
                      </a:schemeClr>
                    </a:gs>
                    <a:gs pos="15000">
                      <a:schemeClr val="bg1">
                        <a:alpha val="20000"/>
                      </a:schemeClr>
                    </a:gs>
                  </a:gsLst>
                  <a:lin ang="0" scaled="0"/>
                </a:gradFill>
                <a:ln w="12700" cap="flat" cmpd="sng" algn="ctr">
                  <a:gradFill>
                    <a:gsLst>
                      <a:gs pos="100000">
                        <a:schemeClr val="bg1">
                          <a:lumMod val="100000"/>
                          <a:alpha val="40000"/>
                        </a:schemeClr>
                      </a:gs>
                      <a:gs pos="86000">
                        <a:schemeClr val="bg1">
                          <a:alpha val="20000"/>
                        </a:schemeClr>
                      </a:gs>
                    </a:gsLst>
                    <a:lin ang="0" scaled="0"/>
                  </a:gradFill>
                  <a:prstDash val="solid"/>
                  <a:miter lim="800000"/>
                </a:ln>
                <a:effectLst/>
              </p:spPr>
              <p:txBody>
                <a:bodyPr rtlCol="0" anchor="ctr"/>
                <a:lstStyle/>
                <a:p>
                  <a:pPr algn="ctr"/>
                  <a:endParaRPr lang="zh-CN" altLang="en-US" kern="0" dirty="0">
                    <a:solidFill>
                      <a:prstClr val="white"/>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grpSp>
      <p:sp>
        <p:nvSpPr>
          <p:cNvPr id="136" name="小芋泥22"/>
          <p:cNvSpPr txBox="1"/>
          <p:nvPr/>
        </p:nvSpPr>
        <p:spPr>
          <a:xfrm>
            <a:off x="4734386" y="3738296"/>
            <a:ext cx="1295547" cy="276999"/>
          </a:xfrm>
          <a:prstGeom prst="rect">
            <a:avLst/>
          </a:prstGeom>
          <a:noFill/>
        </p:spPr>
        <p:txBody>
          <a:bodyPr wrap="none" rtlCol="0">
            <a:spAutoFit/>
          </a:bodyPr>
          <a:lstStyle/>
          <a:p>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答辩人：小芋泥</a:t>
            </a:r>
          </a:p>
        </p:txBody>
      </p:sp>
      <p:sp>
        <p:nvSpPr>
          <p:cNvPr id="137" name="小芋泥23"/>
          <p:cNvSpPr txBox="1"/>
          <p:nvPr/>
        </p:nvSpPr>
        <p:spPr>
          <a:xfrm>
            <a:off x="6349618" y="3738296"/>
            <a:ext cx="1107996" cy="276999"/>
          </a:xfrm>
          <a:prstGeom prst="rect">
            <a:avLst/>
          </a:prstGeom>
          <a:noFill/>
        </p:spPr>
        <p:txBody>
          <a:bodyPr wrap="none" rtlCol="0">
            <a:spAutoFit/>
          </a:bodyPr>
          <a:lstStyle/>
          <a:p>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导师：向老师</a:t>
            </a:r>
          </a:p>
        </p:txBody>
      </p:sp>
      <p:pic>
        <p:nvPicPr>
          <p:cNvPr id="2" name="图片 1"/>
          <p:cNvPicPr>
            <a:picLocks noChangeAspect="1"/>
          </p:cNvPicPr>
          <p:nvPr/>
        </p:nvPicPr>
        <p:blipFill>
          <a:blip r:embed="rId13" cstate="email">
            <a:extLst>
              <a:ext uri="{BEBA8EAE-BF5A-486C-A8C5-ECC9F3942E4B}">
                <a14:imgProps xmlns:a14="http://schemas.microsoft.com/office/drawing/2010/main">
                  <a14:imgLayer r:embed="rId1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rot="3725313">
            <a:off x="4120162" y="2091822"/>
            <a:ext cx="1851592" cy="1659219"/>
          </a:xfrm>
          <a:prstGeom prst="rect">
            <a:avLst/>
          </a:prstGeom>
        </p:spPr>
      </p:pic>
      <p:pic>
        <p:nvPicPr>
          <p:cNvPr id="3" name="图片 2"/>
          <p:cNvPicPr>
            <a:picLocks noChangeAspect="1"/>
          </p:cNvPicPr>
          <p:nvPr/>
        </p:nvPicPr>
        <p:blipFill>
          <a:blip r:embed="rId13" cstate="email">
            <a:extLst>
              <a:ext uri="{BEBA8EAE-BF5A-486C-A8C5-ECC9F3942E4B}">
                <a14:imgProps xmlns:a14="http://schemas.microsoft.com/office/drawing/2010/main">
                  <a14:imgLayer r:embed="rId1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rot="3725313">
            <a:off x="8517971" y="1980097"/>
            <a:ext cx="1851592" cy="1659219"/>
          </a:xfrm>
          <a:prstGeom prst="rect">
            <a:avLst/>
          </a:prstGeom>
        </p:spPr>
      </p:pic>
      <p:grpSp>
        <p:nvGrpSpPr>
          <p:cNvPr id="4" name="组合 3"/>
          <p:cNvGrpSpPr/>
          <p:nvPr/>
        </p:nvGrpSpPr>
        <p:grpSpPr>
          <a:xfrm rot="192095">
            <a:off x="9050153" y="962065"/>
            <a:ext cx="2697186" cy="1200983"/>
            <a:chOff x="8932957" y="642380"/>
            <a:chExt cx="2785640" cy="1145705"/>
          </a:xfrm>
        </p:grpSpPr>
        <p:pic>
          <p:nvPicPr>
            <p:cNvPr id="5" name="王小婷5"/>
            <p:cNvPicPr>
              <a:picLocks noChangeAspect="1"/>
            </p:cNvPicPr>
            <p:nvPr/>
          </p:nvPicPr>
          <p:blipFill rotWithShape="1">
            <a:blip r:embed="rId15" cstate="email">
              <a:duotone>
                <a:schemeClr val="bg2">
                  <a:shade val="45000"/>
                  <a:satMod val="135000"/>
                </a:schemeClr>
                <a:prstClr val="white"/>
              </a:duotone>
              <a:extLst>
                <a:ext uri="{BEBA8EAE-BF5A-486C-A8C5-ECC9F3942E4B}">
                  <a14:imgProps xmlns:a14="http://schemas.microsoft.com/office/drawing/2010/main">
                    <a14:imgLayer r:embed="rId16">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144627" y="1310235"/>
              <a:ext cx="261620" cy="182381"/>
            </a:xfrm>
            <a:prstGeom prst="rect">
              <a:avLst/>
            </a:prstGeom>
          </p:spPr>
        </p:pic>
        <p:grpSp>
          <p:nvGrpSpPr>
            <p:cNvPr id="6" name="组合 5"/>
            <p:cNvGrpSpPr/>
            <p:nvPr/>
          </p:nvGrpSpPr>
          <p:grpSpPr>
            <a:xfrm>
              <a:off x="8932957" y="642380"/>
              <a:ext cx="2785640" cy="1145705"/>
              <a:chOff x="8924792" y="701383"/>
              <a:chExt cx="2574259" cy="1058766"/>
            </a:xfrm>
          </p:grpSpPr>
          <p:pic>
            <p:nvPicPr>
              <p:cNvPr id="7" name="王小婷5"/>
              <p:cNvPicPr>
                <a:picLocks noChangeAspect="1"/>
              </p:cNvPicPr>
              <p:nvPr/>
            </p:nvPicPr>
            <p:blipFill rotWithShape="1">
              <a:blip r:embed="rId17" cstate="email">
                <a:duotone>
                  <a:schemeClr val="bg2">
                    <a:shade val="45000"/>
                    <a:satMod val="135000"/>
                  </a:schemeClr>
                  <a:prstClr val="white"/>
                </a:duotone>
                <a:extLst>
                  <a:ext uri="{BEBA8EAE-BF5A-486C-A8C5-ECC9F3942E4B}">
                    <a14:imgProps xmlns:a14="http://schemas.microsoft.com/office/drawing/2010/main">
                      <a14:imgLayer r:embed="rId18">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721078" y="1353855"/>
                <a:ext cx="777973" cy="406294"/>
              </a:xfrm>
              <a:prstGeom prst="rect">
                <a:avLst/>
              </a:prstGeom>
            </p:spPr>
          </p:pic>
          <p:pic>
            <p:nvPicPr>
              <p:cNvPr id="8" name="王小婷5"/>
              <p:cNvPicPr>
                <a:picLocks noChangeAspect="1"/>
              </p:cNvPicPr>
              <p:nvPr/>
            </p:nvPicPr>
            <p:blipFill rotWithShape="1">
              <a:blip r:embed="rId19" cstate="email">
                <a:duotone>
                  <a:schemeClr val="bg2">
                    <a:shade val="45000"/>
                    <a:satMod val="135000"/>
                  </a:schemeClr>
                  <a:prstClr val="white"/>
                </a:duotone>
                <a:extLst>
                  <a:ext uri="{BEBA8EAE-BF5A-486C-A8C5-ECC9F3942E4B}">
                    <a14:imgProps xmlns:a14="http://schemas.microsoft.com/office/drawing/2010/main">
                      <a14:imgLayer r:embed="rId20">
                        <a14:imgEffect>
                          <a14:sharpenSoften amount="40000"/>
                        </a14:imgEffect>
                      </a14:imgLayer>
                    </a14:imgProps>
                  </a:ext>
                  <a:ext uri="{28A0092B-C50C-407E-A947-70E740481C1C}">
                    <a14:useLocalDpi xmlns:a14="http://schemas.microsoft.com/office/drawing/2010/main"/>
                  </a:ext>
                </a:extLst>
              </a:blip>
              <a:srcRect t="-34640"/>
              <a:stretch>
                <a:fillRect/>
              </a:stretch>
            </p:blipFill>
            <p:spPr>
              <a:xfrm rot="21200128" flipH="1">
                <a:off x="9317043" y="735564"/>
                <a:ext cx="994265" cy="760076"/>
              </a:xfrm>
              <a:prstGeom prst="ellipse">
                <a:avLst/>
              </a:prstGeom>
            </p:spPr>
          </p:pic>
          <p:pic>
            <p:nvPicPr>
              <p:cNvPr id="9" name="王小婷5"/>
              <p:cNvPicPr>
                <a:picLocks noChangeAspect="1"/>
              </p:cNvPicPr>
              <p:nvPr/>
            </p:nvPicPr>
            <p:blipFill rotWithShape="1">
              <a:blip r:embed="rId21" cstate="email">
                <a:duotone>
                  <a:schemeClr val="bg2">
                    <a:shade val="45000"/>
                    <a:satMod val="135000"/>
                  </a:schemeClr>
                  <a:prstClr val="white"/>
                </a:duotone>
                <a:extLst>
                  <a:ext uri="{BEBA8EAE-BF5A-486C-A8C5-ECC9F3942E4B}">
                    <a14:imgProps xmlns:a14="http://schemas.microsoft.com/office/drawing/2010/main">
                      <a14:imgLayer r:embed="rId22">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590268" y="953375"/>
                <a:ext cx="261620" cy="182381"/>
              </a:xfrm>
              <a:prstGeom prst="rect">
                <a:avLst/>
              </a:prstGeom>
            </p:spPr>
          </p:pic>
          <p:pic>
            <p:nvPicPr>
              <p:cNvPr id="10" name="王小婷5"/>
              <p:cNvPicPr>
                <a:picLocks noChangeAspect="1"/>
              </p:cNvPicPr>
              <p:nvPr/>
            </p:nvPicPr>
            <p:blipFill rotWithShape="1">
              <a:blip r:embed="rId21" cstate="email">
                <a:duotone>
                  <a:schemeClr val="bg2">
                    <a:shade val="45000"/>
                    <a:satMod val="135000"/>
                  </a:schemeClr>
                  <a:prstClr val="white"/>
                </a:duotone>
                <a:extLst>
                  <a:ext uri="{BEBA8EAE-BF5A-486C-A8C5-ECC9F3942E4B}">
                    <a14:imgProps xmlns:a14="http://schemas.microsoft.com/office/drawing/2010/main">
                      <a14:imgLayer r:embed="rId22">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8924792" y="1025589"/>
                <a:ext cx="261620" cy="182381"/>
              </a:xfrm>
              <a:prstGeom prst="rect">
                <a:avLst/>
              </a:prstGeom>
            </p:spPr>
          </p:pic>
          <p:pic>
            <p:nvPicPr>
              <p:cNvPr id="11" name="王小婷5"/>
              <p:cNvPicPr>
                <a:picLocks noChangeAspect="1"/>
              </p:cNvPicPr>
              <p:nvPr/>
            </p:nvPicPr>
            <p:blipFill rotWithShape="1">
              <a:blip r:embed="rId23" cstate="email">
                <a:duotone>
                  <a:schemeClr val="bg2">
                    <a:shade val="45000"/>
                    <a:satMod val="135000"/>
                  </a:schemeClr>
                  <a:prstClr val="white"/>
                </a:duotone>
                <a:extLst>
                  <a:ext uri="{BEBA8EAE-BF5A-486C-A8C5-ECC9F3942E4B}">
                    <a14:imgProps xmlns:a14="http://schemas.microsoft.com/office/drawing/2010/main">
                      <a14:imgLayer r:embed="rId24">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9375186" y="701383"/>
                <a:ext cx="230833" cy="160919"/>
              </a:xfrm>
              <a:prstGeom prst="rect">
                <a:avLst/>
              </a:prstGeom>
            </p:spPr>
          </p:pic>
        </p:grpSp>
      </p:grpSp>
      <p:pic>
        <p:nvPicPr>
          <p:cNvPr id="12" name="王小婷10"/>
          <p:cNvPicPr>
            <a:picLocks noChangeAspect="1"/>
          </p:cNvPicPr>
          <p:nvPr/>
        </p:nvPicPr>
        <p:blipFill rotWithShape="1">
          <a:blip r:embed="rId25" cstate="email">
            <a:duotone>
              <a:schemeClr val="bg2">
                <a:shade val="45000"/>
                <a:satMod val="135000"/>
              </a:schemeClr>
              <a:prstClr val="white"/>
            </a:duotone>
            <a:extLst>
              <a:ext uri="{BEBA8EAE-BF5A-486C-A8C5-ECC9F3942E4B}">
                <a14:imgProps xmlns:a14="http://schemas.microsoft.com/office/drawing/2010/main">
                  <a14:imgLayer r:embed="rId26">
                    <a14:imgEffect>
                      <a14:sharpenSoften amount="40000"/>
                    </a14:imgEffect>
                  </a14:imgLayer>
                </a14:imgProps>
              </a:ext>
              <a:ext uri="{28A0092B-C50C-407E-A947-70E740481C1C}">
                <a14:useLocalDpi xmlns:a14="http://schemas.microsoft.com/office/drawing/2010/main"/>
              </a:ext>
            </a:extLst>
          </a:blip>
          <a:srcRect/>
          <a:stretch>
            <a:fillRect/>
          </a:stretch>
        </p:blipFill>
        <p:spPr>
          <a:xfrm>
            <a:off x="1576095" y="1076542"/>
            <a:ext cx="607351" cy="2972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90"/>
                                  </p:stCondLst>
                                  <p:childTnLst>
                                    <p:set>
                                      <p:cBhvr>
                                        <p:cTn id="6" dur="1" fill="hold">
                                          <p:stCondLst>
                                            <p:cond delay="0"/>
                                          </p:stCondLst>
                                        </p:cTn>
                                        <p:tgtEl>
                                          <p:spTgt spid="118"/>
                                        </p:tgtEl>
                                        <p:attrNameLst>
                                          <p:attrName>style.visibility</p:attrName>
                                        </p:attrNameLst>
                                      </p:cBhvr>
                                      <p:to>
                                        <p:strVal val="visible"/>
                                      </p:to>
                                    </p:set>
                                    <p:animEffect transition="in" filter="wipe(left)">
                                      <p:cBhvr>
                                        <p:cTn id="7" dur="500"/>
                                        <p:tgtEl>
                                          <p:spTgt spid="118"/>
                                        </p:tgtEl>
                                      </p:cBhvr>
                                    </p:animEffect>
                                  </p:childTnLst>
                                </p:cTn>
                              </p:par>
                            </p:childTnLst>
                          </p:cTn>
                        </p:par>
                        <p:par>
                          <p:cTn id="8" fill="hold">
                            <p:stCondLst>
                              <p:cond delay="590"/>
                            </p:stCondLst>
                            <p:childTnLst>
                              <p:par>
                                <p:cTn id="9" presetID="22" presetClass="entr" presetSubtype="4"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wipe(down)">
                                      <p:cBhvr>
                                        <p:cTn id="11" dur="500"/>
                                        <p:tgtEl>
                                          <p:spTgt spid="122"/>
                                        </p:tgtEl>
                                      </p:cBhvr>
                                    </p:animEffect>
                                  </p:childTnLst>
                                </p:cTn>
                              </p:par>
                              <p:par>
                                <p:cTn id="12" presetID="22" presetClass="entr" presetSubtype="4" fill="hold" grpId="0" nodeType="withEffect">
                                  <p:stCondLst>
                                    <p:cond delay="750"/>
                                  </p:stCondLst>
                                  <p:childTnLst>
                                    <p:set>
                                      <p:cBhvr>
                                        <p:cTn id="13" dur="1" fill="hold">
                                          <p:stCondLst>
                                            <p:cond delay="0"/>
                                          </p:stCondLst>
                                        </p:cTn>
                                        <p:tgtEl>
                                          <p:spTgt spid="136"/>
                                        </p:tgtEl>
                                        <p:attrNameLst>
                                          <p:attrName>style.visibility</p:attrName>
                                        </p:attrNameLst>
                                      </p:cBhvr>
                                      <p:to>
                                        <p:strVal val="visible"/>
                                      </p:to>
                                    </p:set>
                                    <p:animEffect transition="in" filter="wipe(down)">
                                      <p:cBhvr>
                                        <p:cTn id="14" dur="500"/>
                                        <p:tgtEl>
                                          <p:spTgt spid="136"/>
                                        </p:tgtEl>
                                      </p:cBhvr>
                                    </p:animEffect>
                                  </p:childTnLst>
                                </p:cTn>
                              </p:par>
                              <p:par>
                                <p:cTn id="15" presetID="22" presetClass="entr" presetSubtype="4" fill="hold" grpId="0" nodeType="withEffect">
                                  <p:stCondLst>
                                    <p:cond delay="1500"/>
                                  </p:stCondLst>
                                  <p:childTnLst>
                                    <p:set>
                                      <p:cBhvr>
                                        <p:cTn id="16" dur="1" fill="hold">
                                          <p:stCondLst>
                                            <p:cond delay="0"/>
                                          </p:stCondLst>
                                        </p:cTn>
                                        <p:tgtEl>
                                          <p:spTgt spid="137"/>
                                        </p:tgtEl>
                                        <p:attrNameLst>
                                          <p:attrName>style.visibility</p:attrName>
                                        </p:attrNameLst>
                                      </p:cBhvr>
                                      <p:to>
                                        <p:strVal val="visible"/>
                                      </p:to>
                                    </p:set>
                                    <p:animEffect transition="in" filter="wipe(down)">
                                      <p:cBhvr>
                                        <p:cTn id="17" dur="500"/>
                                        <p:tgtEl>
                                          <p:spTgt spid="137"/>
                                        </p:tgtEl>
                                      </p:cBhvr>
                                    </p:animEffect>
                                  </p:childTnLst>
                                </p:cTn>
                              </p:par>
                              <p:par>
                                <p:cTn id="18" presetID="2" presetClass="entr" presetSubtype="3" fill="hold" nodeType="withEffect">
                                  <p:stCondLst>
                                    <p:cond delay="225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1+#ppt_w/2"/>
                                          </p:val>
                                        </p:tav>
                                        <p:tav tm="100000">
                                          <p:val>
                                            <p:strVal val="#ppt_x"/>
                                          </p:val>
                                        </p:tav>
                                      </p:tavLst>
                                    </p:anim>
                                    <p:anim calcmode="lin" valueType="num">
                                      <p:cBhvr additive="base">
                                        <p:cTn id="21"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1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小芋泥9"/>
          <p:cNvSpPr/>
          <p:nvPr/>
        </p:nvSpPr>
        <p:spPr>
          <a:xfrm flipH="1">
            <a:off x="-1694865" y="2809708"/>
            <a:ext cx="3078302" cy="223448"/>
          </a:xfrm>
          <a:prstGeom prst="parallelogram">
            <a:avLst>
              <a:gd name="adj" fmla="val 77108"/>
            </a:avLst>
          </a:prstGeom>
          <a:gradFill>
            <a:gsLst>
              <a:gs pos="100000">
                <a:schemeClr val="accent1">
                  <a:alpha val="0"/>
                </a:schemeClr>
              </a:gs>
              <a:gs pos="3000">
                <a:schemeClr val="accent1">
                  <a:alpha val="20000"/>
                </a:schemeClr>
              </a:gs>
            </a:gsLst>
            <a:lin ang="108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47" name="小芋泥10"/>
          <p:cNvSpPr/>
          <p:nvPr/>
        </p:nvSpPr>
        <p:spPr>
          <a:xfrm flipH="1">
            <a:off x="-2276046" y="2489272"/>
            <a:ext cx="4414444" cy="320436"/>
          </a:xfrm>
          <a:prstGeom prst="parallelogram">
            <a:avLst>
              <a:gd name="adj" fmla="val 77108"/>
            </a:avLst>
          </a:prstGeom>
          <a:gradFill>
            <a:gsLst>
              <a:gs pos="100000">
                <a:schemeClr val="accent1">
                  <a:alpha val="0"/>
                </a:schemeClr>
              </a:gs>
              <a:gs pos="3000">
                <a:schemeClr val="accent1">
                  <a:alpha val="40000"/>
                </a:schemeClr>
              </a:gs>
            </a:gsLst>
            <a:lin ang="108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pic>
        <p:nvPicPr>
          <p:cNvPr id="48" name="小芋泥11"/>
          <p:cNvPicPr>
            <a:picLocks noChangeAspect="1"/>
          </p:cNvPicPr>
          <p:nvPr/>
        </p:nvPicPr>
        <p:blipFill rotWithShape="1">
          <a:blip r:embed="rId6" cstate="email">
            <a:extLst>
              <a:ext uri="{28A0092B-C50C-407E-A947-70E740481C1C}">
                <a14:useLocalDpi xmlns:a14="http://schemas.microsoft.com/office/drawing/2010/main"/>
              </a:ext>
            </a:extLst>
          </a:blip>
          <a:srcRect/>
          <a:stretch>
            <a:fillRect/>
          </a:stretch>
        </p:blipFill>
        <p:spPr>
          <a:xfrm rot="349295">
            <a:off x="6860857" y="1741149"/>
            <a:ext cx="2287867" cy="1958820"/>
          </a:xfrm>
          <a:prstGeom prst="rect">
            <a:avLst/>
          </a:prstGeom>
        </p:spPr>
      </p:pic>
      <p:sp>
        <p:nvSpPr>
          <p:cNvPr id="18" name="文本框 17">
            <a:extLst>
              <a:ext uri="{FF2B5EF4-FFF2-40B4-BE49-F238E27FC236}">
                <a16:creationId xmlns:a16="http://schemas.microsoft.com/office/drawing/2014/main" id="{67BC95B7-1E90-6808-1938-ECE1203D962D}"/>
              </a:ext>
            </a:extLst>
          </p:cNvPr>
          <p:cNvSpPr txBox="1"/>
          <p:nvPr>
            <p:custDataLst>
              <p:tags r:id="rId1"/>
            </p:custDataLst>
          </p:nvPr>
        </p:nvSpPr>
        <p:spPr>
          <a:xfrm>
            <a:off x="4175720" y="2145168"/>
            <a:ext cx="4996081" cy="787985"/>
          </a:xfrm>
          <a:custGeom>
            <a:avLst/>
            <a:gdLst/>
            <a:ahLst/>
            <a:cxnLst/>
            <a:rect l="l" t="t" r="r" b="b"/>
            <a:pathLst>
              <a:path w="4996081" h="787985">
                <a:moveTo>
                  <a:pt x="2557027" y="750495"/>
                </a:moveTo>
                <a:cubicBezTo>
                  <a:pt x="2565594" y="755832"/>
                  <a:pt x="2574967" y="756092"/>
                  <a:pt x="2585147" y="751276"/>
                </a:cubicBezTo>
                <a:cubicBezTo>
                  <a:pt x="2574967" y="751406"/>
                  <a:pt x="2565594" y="751145"/>
                  <a:pt x="2557027" y="750495"/>
                </a:cubicBezTo>
                <a:close/>
                <a:moveTo>
                  <a:pt x="4186702" y="738779"/>
                </a:moveTo>
                <a:cubicBezTo>
                  <a:pt x="4185447" y="739169"/>
                  <a:pt x="4184045" y="739560"/>
                  <a:pt x="4182497" y="739950"/>
                </a:cubicBezTo>
                <a:cubicBezTo>
                  <a:pt x="4180948" y="740341"/>
                  <a:pt x="4179742" y="740731"/>
                  <a:pt x="4178878" y="741122"/>
                </a:cubicBezTo>
                <a:cubicBezTo>
                  <a:pt x="4176873" y="741870"/>
                  <a:pt x="4174623" y="742521"/>
                  <a:pt x="4172128" y="743075"/>
                </a:cubicBezTo>
                <a:cubicBezTo>
                  <a:pt x="4169634" y="743628"/>
                  <a:pt x="4167189" y="744279"/>
                  <a:pt x="4164793" y="745027"/>
                </a:cubicBezTo>
                <a:cubicBezTo>
                  <a:pt x="4159706" y="746231"/>
                  <a:pt x="4154620" y="747338"/>
                  <a:pt x="4149535" y="748347"/>
                </a:cubicBezTo>
                <a:cubicBezTo>
                  <a:pt x="4144450" y="749355"/>
                  <a:pt x="4139367" y="750072"/>
                  <a:pt x="4134287" y="750495"/>
                </a:cubicBezTo>
                <a:cubicBezTo>
                  <a:pt x="4129609" y="750852"/>
                  <a:pt x="4124814" y="751113"/>
                  <a:pt x="4119904" y="751276"/>
                </a:cubicBezTo>
                <a:cubicBezTo>
                  <a:pt x="4114995" y="751438"/>
                  <a:pt x="4110177" y="751699"/>
                  <a:pt x="4105451" y="752057"/>
                </a:cubicBezTo>
                <a:cubicBezTo>
                  <a:pt x="4099929" y="752024"/>
                  <a:pt x="4094358" y="751894"/>
                  <a:pt x="4088738" y="751666"/>
                </a:cubicBezTo>
                <a:cubicBezTo>
                  <a:pt x="4083118" y="751438"/>
                  <a:pt x="4077743" y="751308"/>
                  <a:pt x="4072612" y="751276"/>
                </a:cubicBezTo>
                <a:cubicBezTo>
                  <a:pt x="4069500" y="751243"/>
                  <a:pt x="4066536" y="751113"/>
                  <a:pt x="4063717" y="750885"/>
                </a:cubicBezTo>
                <a:cubicBezTo>
                  <a:pt x="4060899" y="750657"/>
                  <a:pt x="4058130" y="750527"/>
                  <a:pt x="4055410" y="750495"/>
                </a:cubicBezTo>
                <a:lnTo>
                  <a:pt x="4051500" y="750495"/>
                </a:lnTo>
                <a:cubicBezTo>
                  <a:pt x="4051125" y="750527"/>
                  <a:pt x="4050897" y="750657"/>
                  <a:pt x="4050816" y="750885"/>
                </a:cubicBezTo>
                <a:cubicBezTo>
                  <a:pt x="4050734" y="751113"/>
                  <a:pt x="4050702" y="751243"/>
                  <a:pt x="4050718" y="751276"/>
                </a:cubicBezTo>
                <a:cubicBezTo>
                  <a:pt x="4051500" y="751373"/>
                  <a:pt x="4052282" y="751764"/>
                  <a:pt x="4053064" y="752447"/>
                </a:cubicBezTo>
                <a:cubicBezTo>
                  <a:pt x="4053846" y="753131"/>
                  <a:pt x="4054628" y="753521"/>
                  <a:pt x="4055410" y="753619"/>
                </a:cubicBezTo>
                <a:cubicBezTo>
                  <a:pt x="4058162" y="754432"/>
                  <a:pt x="4061062" y="755148"/>
                  <a:pt x="4064108" y="755767"/>
                </a:cubicBezTo>
                <a:cubicBezTo>
                  <a:pt x="4067154" y="756385"/>
                  <a:pt x="4070249" y="756710"/>
                  <a:pt x="4073393" y="756743"/>
                </a:cubicBezTo>
                <a:cubicBezTo>
                  <a:pt x="4077677" y="757150"/>
                  <a:pt x="4082011" y="757508"/>
                  <a:pt x="4086393" y="757817"/>
                </a:cubicBezTo>
                <a:cubicBezTo>
                  <a:pt x="4090775" y="758126"/>
                  <a:pt x="4095303" y="758289"/>
                  <a:pt x="4099978" y="758305"/>
                </a:cubicBezTo>
                <a:cubicBezTo>
                  <a:pt x="4106233" y="758435"/>
                  <a:pt x="4112488" y="758175"/>
                  <a:pt x="4118744" y="757524"/>
                </a:cubicBezTo>
                <a:lnTo>
                  <a:pt x="4141317" y="755181"/>
                </a:lnTo>
                <a:cubicBezTo>
                  <a:pt x="4143290" y="754351"/>
                  <a:pt x="4145409" y="753472"/>
                  <a:pt x="4147675" y="752545"/>
                </a:cubicBezTo>
                <a:cubicBezTo>
                  <a:pt x="4149941" y="751617"/>
                  <a:pt x="4152256" y="750934"/>
                  <a:pt x="4154620" y="750495"/>
                </a:cubicBezTo>
                <a:lnTo>
                  <a:pt x="4176530" y="744246"/>
                </a:lnTo>
                <a:cubicBezTo>
                  <a:pt x="4178111" y="743839"/>
                  <a:pt x="4179839" y="743286"/>
                  <a:pt x="4181714" y="742586"/>
                </a:cubicBezTo>
                <a:cubicBezTo>
                  <a:pt x="4183589" y="741887"/>
                  <a:pt x="4185513" y="741138"/>
                  <a:pt x="4187486" y="740341"/>
                </a:cubicBezTo>
                <a:cubicBezTo>
                  <a:pt x="4187453" y="739983"/>
                  <a:pt x="4187322" y="739723"/>
                  <a:pt x="4187094" y="739560"/>
                </a:cubicBezTo>
                <a:cubicBezTo>
                  <a:pt x="4186866" y="739397"/>
                  <a:pt x="4186735" y="739137"/>
                  <a:pt x="4186702" y="738779"/>
                </a:cubicBezTo>
                <a:close/>
                <a:moveTo>
                  <a:pt x="354720" y="681762"/>
                </a:moveTo>
                <a:cubicBezTo>
                  <a:pt x="353940" y="681632"/>
                  <a:pt x="353160" y="681892"/>
                  <a:pt x="352381" y="682543"/>
                </a:cubicBezTo>
                <a:cubicBezTo>
                  <a:pt x="352771" y="682576"/>
                  <a:pt x="353160" y="682706"/>
                  <a:pt x="353550" y="682934"/>
                </a:cubicBezTo>
                <a:cubicBezTo>
                  <a:pt x="353940" y="683162"/>
                  <a:pt x="354330" y="683292"/>
                  <a:pt x="354720" y="683324"/>
                </a:cubicBezTo>
                <a:lnTo>
                  <a:pt x="360960" y="683324"/>
                </a:lnTo>
                <a:lnTo>
                  <a:pt x="364859" y="682543"/>
                </a:lnTo>
                <a:lnTo>
                  <a:pt x="364859" y="681762"/>
                </a:lnTo>
                <a:close/>
                <a:moveTo>
                  <a:pt x="784277" y="661546"/>
                </a:moveTo>
                <a:lnTo>
                  <a:pt x="784073" y="661699"/>
                </a:lnTo>
                <a:lnTo>
                  <a:pt x="784404" y="661546"/>
                </a:lnTo>
                <a:close/>
                <a:moveTo>
                  <a:pt x="4122653" y="632577"/>
                </a:moveTo>
                <a:lnTo>
                  <a:pt x="4138187" y="635715"/>
                </a:lnTo>
                <a:cubicBezTo>
                  <a:pt x="4142067" y="636450"/>
                  <a:pt x="4145849" y="637137"/>
                  <a:pt x="4149533" y="637774"/>
                </a:cubicBezTo>
                <a:cubicBezTo>
                  <a:pt x="4153218" y="638412"/>
                  <a:pt x="4157000" y="639295"/>
                  <a:pt x="4160880" y="640422"/>
                </a:cubicBezTo>
                <a:cubicBezTo>
                  <a:pt x="4166001" y="642122"/>
                  <a:pt x="4171409" y="642645"/>
                  <a:pt x="4177103" y="641991"/>
                </a:cubicBezTo>
                <a:cubicBezTo>
                  <a:pt x="4182798" y="641338"/>
                  <a:pt x="4188570" y="641076"/>
                  <a:pt x="4194420" y="641207"/>
                </a:cubicBezTo>
                <a:lnTo>
                  <a:pt x="4195204" y="641207"/>
                </a:lnTo>
                <a:cubicBezTo>
                  <a:pt x="4195580" y="641305"/>
                  <a:pt x="4195808" y="641697"/>
                  <a:pt x="4195890" y="642384"/>
                </a:cubicBezTo>
                <a:cubicBezTo>
                  <a:pt x="4195972" y="643070"/>
                  <a:pt x="4196004" y="643462"/>
                  <a:pt x="4195988" y="643561"/>
                </a:cubicBezTo>
                <a:lnTo>
                  <a:pt x="4195988" y="644345"/>
                </a:lnTo>
                <a:lnTo>
                  <a:pt x="4164010" y="644345"/>
                </a:lnTo>
                <a:cubicBezTo>
                  <a:pt x="4163244" y="644361"/>
                  <a:pt x="4162429" y="644329"/>
                  <a:pt x="4161565" y="644247"/>
                </a:cubicBezTo>
                <a:cubicBezTo>
                  <a:pt x="4160701" y="644165"/>
                  <a:pt x="4159690" y="643936"/>
                  <a:pt x="4158532" y="643561"/>
                </a:cubicBezTo>
                <a:lnTo>
                  <a:pt x="4156968" y="643561"/>
                </a:lnTo>
                <a:cubicBezTo>
                  <a:pt x="4153038" y="643659"/>
                  <a:pt x="4148964" y="643462"/>
                  <a:pt x="4144747" y="642972"/>
                </a:cubicBezTo>
                <a:cubicBezTo>
                  <a:pt x="4140530" y="642482"/>
                  <a:pt x="4136273" y="643462"/>
                  <a:pt x="4131977" y="645914"/>
                </a:cubicBezTo>
                <a:cubicBezTo>
                  <a:pt x="4130789" y="646633"/>
                  <a:pt x="4129500" y="647156"/>
                  <a:pt x="4128110" y="647483"/>
                </a:cubicBezTo>
                <a:cubicBezTo>
                  <a:pt x="4126719" y="647810"/>
                  <a:pt x="4125422" y="648333"/>
                  <a:pt x="4124216" y="649052"/>
                </a:cubicBezTo>
                <a:cubicBezTo>
                  <a:pt x="4119509" y="651578"/>
                  <a:pt x="4114459" y="652898"/>
                  <a:pt x="4109067" y="653012"/>
                </a:cubicBezTo>
                <a:cubicBezTo>
                  <a:pt x="4103676" y="653126"/>
                  <a:pt x="4098039" y="653094"/>
                  <a:pt x="4092159" y="652917"/>
                </a:cubicBezTo>
                <a:cubicBezTo>
                  <a:pt x="4091312" y="652853"/>
                  <a:pt x="4090074" y="652789"/>
                  <a:pt x="4088445" y="652725"/>
                </a:cubicBezTo>
                <a:cubicBezTo>
                  <a:pt x="4086816" y="652661"/>
                  <a:pt x="4085187" y="652982"/>
                  <a:pt x="4083558" y="653688"/>
                </a:cubicBezTo>
                <a:cubicBezTo>
                  <a:pt x="4083558" y="654458"/>
                  <a:pt x="4082776" y="654458"/>
                  <a:pt x="4081212" y="653688"/>
                </a:cubicBezTo>
                <a:cubicBezTo>
                  <a:pt x="4078427" y="653656"/>
                  <a:pt x="4075397" y="653335"/>
                  <a:pt x="4072123" y="652725"/>
                </a:cubicBezTo>
                <a:cubicBezTo>
                  <a:pt x="4068848" y="652115"/>
                  <a:pt x="4065623" y="651409"/>
                  <a:pt x="4062447" y="650607"/>
                </a:cubicBezTo>
                <a:cubicBezTo>
                  <a:pt x="4060101" y="650575"/>
                  <a:pt x="4057560" y="650250"/>
                  <a:pt x="4054823" y="649633"/>
                </a:cubicBezTo>
                <a:cubicBezTo>
                  <a:pt x="4052086" y="649016"/>
                  <a:pt x="4049154" y="648300"/>
                  <a:pt x="4046027" y="647483"/>
                </a:cubicBezTo>
                <a:cubicBezTo>
                  <a:pt x="4044838" y="647516"/>
                  <a:pt x="4043502" y="647450"/>
                  <a:pt x="4042020" y="647287"/>
                </a:cubicBezTo>
                <a:cubicBezTo>
                  <a:pt x="4040537" y="647123"/>
                  <a:pt x="4039006" y="646666"/>
                  <a:pt x="4037426" y="645914"/>
                </a:cubicBezTo>
                <a:cubicBezTo>
                  <a:pt x="4035527" y="645865"/>
                  <a:pt x="4034066" y="645571"/>
                  <a:pt x="4033043" y="645031"/>
                </a:cubicBezTo>
                <a:cubicBezTo>
                  <a:pt x="4032020" y="644492"/>
                  <a:pt x="4031144" y="644002"/>
                  <a:pt x="4030413" y="643561"/>
                </a:cubicBezTo>
                <a:cubicBezTo>
                  <a:pt x="4030008" y="642040"/>
                  <a:pt x="4029651" y="640962"/>
                  <a:pt x="4029342" y="640324"/>
                </a:cubicBezTo>
                <a:cubicBezTo>
                  <a:pt x="4029034" y="639687"/>
                  <a:pt x="4028872" y="639196"/>
                  <a:pt x="4028856" y="638853"/>
                </a:cubicBezTo>
                <a:cubicBezTo>
                  <a:pt x="4028904" y="638444"/>
                  <a:pt x="4029196" y="638085"/>
                  <a:pt x="4029732" y="637774"/>
                </a:cubicBezTo>
                <a:cubicBezTo>
                  <a:pt x="4030267" y="637464"/>
                  <a:pt x="4030754" y="637301"/>
                  <a:pt x="4031193" y="637284"/>
                </a:cubicBezTo>
                <a:cubicBezTo>
                  <a:pt x="4035075" y="636532"/>
                  <a:pt x="4038620" y="636075"/>
                  <a:pt x="4041827" y="635911"/>
                </a:cubicBezTo>
                <a:cubicBezTo>
                  <a:pt x="4045034" y="635748"/>
                  <a:pt x="4047997" y="635682"/>
                  <a:pt x="4050718" y="635715"/>
                </a:cubicBezTo>
                <a:cubicBezTo>
                  <a:pt x="4058537" y="635274"/>
                  <a:pt x="4066161" y="634783"/>
                  <a:pt x="4073589" y="634244"/>
                </a:cubicBezTo>
                <a:cubicBezTo>
                  <a:pt x="4081017" y="633705"/>
                  <a:pt x="4088249" y="633410"/>
                  <a:pt x="4095287" y="633361"/>
                </a:cubicBezTo>
                <a:cubicBezTo>
                  <a:pt x="4100336" y="633329"/>
                  <a:pt x="4105093" y="633198"/>
                  <a:pt x="4109556" y="632969"/>
                </a:cubicBezTo>
                <a:cubicBezTo>
                  <a:pt x="4114019" y="632740"/>
                  <a:pt x="4118385" y="632609"/>
                  <a:pt x="4122653" y="632577"/>
                </a:cubicBezTo>
                <a:close/>
                <a:moveTo>
                  <a:pt x="4324072" y="621657"/>
                </a:moveTo>
                <a:cubicBezTo>
                  <a:pt x="4324380" y="622789"/>
                  <a:pt x="4324738" y="623437"/>
                  <a:pt x="4325145" y="623598"/>
                </a:cubicBezTo>
                <a:cubicBezTo>
                  <a:pt x="4325552" y="623760"/>
                  <a:pt x="4326496" y="623631"/>
                  <a:pt x="4327976" y="623210"/>
                </a:cubicBezTo>
                <a:lnTo>
                  <a:pt x="4331100" y="623210"/>
                </a:lnTo>
                <a:cubicBezTo>
                  <a:pt x="4332288" y="623178"/>
                  <a:pt x="4333428" y="623048"/>
                  <a:pt x="4334518" y="622822"/>
                </a:cubicBezTo>
                <a:cubicBezTo>
                  <a:pt x="4335608" y="622595"/>
                  <a:pt x="4336552" y="622466"/>
                  <a:pt x="4337349" y="622434"/>
                </a:cubicBezTo>
                <a:cubicBezTo>
                  <a:pt x="4337756" y="622077"/>
                  <a:pt x="4338114" y="622013"/>
                  <a:pt x="4338423" y="622239"/>
                </a:cubicBezTo>
                <a:cubicBezTo>
                  <a:pt x="4338732" y="622466"/>
                  <a:pt x="4338895" y="622789"/>
                  <a:pt x="4338911" y="623210"/>
                </a:cubicBezTo>
                <a:cubicBezTo>
                  <a:pt x="4339610" y="623631"/>
                  <a:pt x="4340164" y="623954"/>
                  <a:pt x="4340571" y="624181"/>
                </a:cubicBezTo>
                <a:cubicBezTo>
                  <a:pt x="4340978" y="624407"/>
                  <a:pt x="4341726" y="624343"/>
                  <a:pt x="4342816" y="623987"/>
                </a:cubicBezTo>
                <a:cubicBezTo>
                  <a:pt x="4343614" y="623954"/>
                  <a:pt x="4344558" y="623825"/>
                  <a:pt x="4345648" y="623598"/>
                </a:cubicBezTo>
                <a:cubicBezTo>
                  <a:pt x="4346738" y="623372"/>
                  <a:pt x="4347877" y="623242"/>
                  <a:pt x="4349065" y="623210"/>
                </a:cubicBezTo>
                <a:cubicBezTo>
                  <a:pt x="4349048" y="623566"/>
                  <a:pt x="4349081" y="624019"/>
                  <a:pt x="4349162" y="624569"/>
                </a:cubicBezTo>
                <a:cubicBezTo>
                  <a:pt x="4349244" y="625119"/>
                  <a:pt x="4349472" y="625960"/>
                  <a:pt x="4349846" y="627093"/>
                </a:cubicBezTo>
                <a:cubicBezTo>
                  <a:pt x="4350252" y="625960"/>
                  <a:pt x="4350610" y="625119"/>
                  <a:pt x="4350920" y="624569"/>
                </a:cubicBezTo>
                <a:cubicBezTo>
                  <a:pt x="4351229" y="624019"/>
                  <a:pt x="4351392" y="623566"/>
                  <a:pt x="4351408" y="623210"/>
                </a:cubicBezTo>
                <a:cubicBezTo>
                  <a:pt x="4352140" y="623226"/>
                  <a:pt x="4352628" y="623388"/>
                  <a:pt x="4352872" y="623695"/>
                </a:cubicBezTo>
                <a:cubicBezTo>
                  <a:pt x="4353117" y="624003"/>
                  <a:pt x="4353410" y="624359"/>
                  <a:pt x="4353752" y="624763"/>
                </a:cubicBezTo>
                <a:lnTo>
                  <a:pt x="4356094" y="623210"/>
                </a:lnTo>
                <a:lnTo>
                  <a:pt x="4356876" y="623987"/>
                </a:lnTo>
                <a:cubicBezTo>
                  <a:pt x="4357250" y="623954"/>
                  <a:pt x="4357478" y="623825"/>
                  <a:pt x="4357559" y="623598"/>
                </a:cubicBezTo>
                <a:cubicBezTo>
                  <a:pt x="4357640" y="623372"/>
                  <a:pt x="4357673" y="623242"/>
                  <a:pt x="4357656" y="623210"/>
                </a:cubicBezTo>
                <a:cubicBezTo>
                  <a:pt x="4358763" y="623566"/>
                  <a:pt x="4359479" y="624019"/>
                  <a:pt x="4359804" y="624569"/>
                </a:cubicBezTo>
                <a:cubicBezTo>
                  <a:pt x="4360130" y="625119"/>
                  <a:pt x="4360456" y="625960"/>
                  <a:pt x="4360780" y="627093"/>
                </a:cubicBezTo>
                <a:cubicBezTo>
                  <a:pt x="4361562" y="626640"/>
                  <a:pt x="4362148" y="625993"/>
                  <a:pt x="4362538" y="625152"/>
                </a:cubicBezTo>
                <a:cubicBezTo>
                  <a:pt x="4362928" y="624310"/>
                  <a:pt x="4363124" y="623663"/>
                  <a:pt x="4363124" y="623210"/>
                </a:cubicBezTo>
                <a:lnTo>
                  <a:pt x="4364686" y="624763"/>
                </a:lnTo>
                <a:cubicBezTo>
                  <a:pt x="4366964" y="623987"/>
                  <a:pt x="4369047" y="623598"/>
                  <a:pt x="4370934" y="623598"/>
                </a:cubicBezTo>
                <a:cubicBezTo>
                  <a:pt x="4372822" y="623598"/>
                  <a:pt x="4374904" y="623987"/>
                  <a:pt x="4377182" y="624763"/>
                </a:cubicBezTo>
                <a:lnTo>
                  <a:pt x="4392023" y="633361"/>
                </a:lnTo>
                <a:cubicBezTo>
                  <a:pt x="4393698" y="634146"/>
                  <a:pt x="4395618" y="634930"/>
                  <a:pt x="4397783" y="635715"/>
                </a:cubicBezTo>
                <a:cubicBezTo>
                  <a:pt x="4399946" y="636499"/>
                  <a:pt x="4401672" y="637284"/>
                  <a:pt x="4402958" y="638069"/>
                </a:cubicBezTo>
                <a:cubicBezTo>
                  <a:pt x="4404878" y="639295"/>
                  <a:pt x="4406504" y="640765"/>
                  <a:pt x="4407839" y="642482"/>
                </a:cubicBezTo>
                <a:cubicBezTo>
                  <a:pt x="4409173" y="644198"/>
                  <a:pt x="4410410" y="645865"/>
                  <a:pt x="4411549" y="647483"/>
                </a:cubicBezTo>
                <a:cubicBezTo>
                  <a:pt x="4412980" y="648707"/>
                  <a:pt x="4413436" y="649971"/>
                  <a:pt x="4412916" y="651276"/>
                </a:cubicBezTo>
                <a:cubicBezTo>
                  <a:pt x="4412395" y="652580"/>
                  <a:pt x="4411679" y="653640"/>
                  <a:pt x="4410768" y="654458"/>
                </a:cubicBezTo>
                <a:cubicBezTo>
                  <a:pt x="4410703" y="655532"/>
                  <a:pt x="4410248" y="656468"/>
                  <a:pt x="4409401" y="657264"/>
                </a:cubicBezTo>
                <a:cubicBezTo>
                  <a:pt x="4408554" y="658060"/>
                  <a:pt x="4407709" y="659203"/>
                  <a:pt x="4406862" y="660691"/>
                </a:cubicBezTo>
                <a:lnTo>
                  <a:pt x="4406862" y="661476"/>
                </a:lnTo>
                <a:cubicBezTo>
                  <a:pt x="4405658" y="663045"/>
                  <a:pt x="4404552" y="664614"/>
                  <a:pt x="4403543" y="666183"/>
                </a:cubicBezTo>
                <a:cubicBezTo>
                  <a:pt x="4402534" y="667752"/>
                  <a:pt x="4401818" y="669321"/>
                  <a:pt x="4401395" y="670890"/>
                </a:cubicBezTo>
                <a:lnTo>
                  <a:pt x="4399052" y="673244"/>
                </a:lnTo>
                <a:cubicBezTo>
                  <a:pt x="4398206" y="673930"/>
                  <a:pt x="4397360" y="674519"/>
                  <a:pt x="4396514" y="675009"/>
                </a:cubicBezTo>
                <a:cubicBezTo>
                  <a:pt x="4395668" y="675499"/>
                  <a:pt x="4395212" y="676480"/>
                  <a:pt x="4395146" y="677951"/>
                </a:cubicBezTo>
                <a:cubicBezTo>
                  <a:pt x="4395066" y="679577"/>
                  <a:pt x="4394252" y="681201"/>
                  <a:pt x="4392706" y="682825"/>
                </a:cubicBezTo>
                <a:cubicBezTo>
                  <a:pt x="4391160" y="684449"/>
                  <a:pt x="4389370" y="685683"/>
                  <a:pt x="4387336" y="686527"/>
                </a:cubicBezTo>
                <a:cubicBezTo>
                  <a:pt x="4386230" y="686933"/>
                  <a:pt x="4385514" y="687484"/>
                  <a:pt x="4385188" y="688182"/>
                </a:cubicBezTo>
                <a:cubicBezTo>
                  <a:pt x="4384863" y="688880"/>
                  <a:pt x="4384538" y="689627"/>
                  <a:pt x="4384212" y="690422"/>
                </a:cubicBezTo>
                <a:cubicBezTo>
                  <a:pt x="4383414" y="691266"/>
                  <a:pt x="4382471" y="692305"/>
                  <a:pt x="4381380" y="693539"/>
                </a:cubicBezTo>
                <a:cubicBezTo>
                  <a:pt x="4380290" y="694772"/>
                  <a:pt x="4379152" y="695811"/>
                  <a:pt x="4377964" y="696655"/>
                </a:cubicBezTo>
                <a:cubicBezTo>
                  <a:pt x="4377931" y="697401"/>
                  <a:pt x="4377801" y="698051"/>
                  <a:pt x="4377573" y="698603"/>
                </a:cubicBezTo>
                <a:cubicBezTo>
                  <a:pt x="4377345" y="699154"/>
                  <a:pt x="4377215" y="699804"/>
                  <a:pt x="4377182" y="700551"/>
                </a:cubicBezTo>
                <a:cubicBezTo>
                  <a:pt x="4376483" y="702433"/>
                  <a:pt x="4375734" y="703732"/>
                  <a:pt x="4374937" y="704446"/>
                </a:cubicBezTo>
                <a:cubicBezTo>
                  <a:pt x="4374140" y="705160"/>
                  <a:pt x="4372806" y="705679"/>
                  <a:pt x="4370934" y="706004"/>
                </a:cubicBezTo>
                <a:cubicBezTo>
                  <a:pt x="4370186" y="706037"/>
                  <a:pt x="4369535" y="706166"/>
                  <a:pt x="4368982" y="706393"/>
                </a:cubicBezTo>
                <a:cubicBezTo>
                  <a:pt x="4368428" y="706621"/>
                  <a:pt x="4367778" y="706751"/>
                  <a:pt x="4367029" y="706783"/>
                </a:cubicBezTo>
                <a:cubicBezTo>
                  <a:pt x="4365808" y="707968"/>
                  <a:pt x="4364344" y="708715"/>
                  <a:pt x="4362636" y="709023"/>
                </a:cubicBezTo>
                <a:cubicBezTo>
                  <a:pt x="4360927" y="709331"/>
                  <a:pt x="4359267" y="709104"/>
                  <a:pt x="4357656" y="708341"/>
                </a:cubicBezTo>
                <a:cubicBezTo>
                  <a:pt x="4355964" y="706653"/>
                  <a:pt x="4353881" y="706134"/>
                  <a:pt x="4351408" y="706783"/>
                </a:cubicBezTo>
                <a:cubicBezTo>
                  <a:pt x="4350594" y="707108"/>
                  <a:pt x="4349683" y="707043"/>
                  <a:pt x="4348674" y="706588"/>
                </a:cubicBezTo>
                <a:cubicBezTo>
                  <a:pt x="4347666" y="706134"/>
                  <a:pt x="4346754" y="705679"/>
                  <a:pt x="4345940" y="705225"/>
                </a:cubicBezTo>
                <a:cubicBezTo>
                  <a:pt x="4345144" y="704754"/>
                  <a:pt x="4344395" y="704137"/>
                  <a:pt x="4343695" y="703375"/>
                </a:cubicBezTo>
                <a:cubicBezTo>
                  <a:pt x="4342996" y="702612"/>
                  <a:pt x="4342442" y="702190"/>
                  <a:pt x="4342036" y="702109"/>
                </a:cubicBezTo>
                <a:lnTo>
                  <a:pt x="4339692" y="702109"/>
                </a:lnTo>
                <a:cubicBezTo>
                  <a:pt x="4339562" y="703537"/>
                  <a:pt x="4339822" y="704576"/>
                  <a:pt x="4340474" y="705225"/>
                </a:cubicBezTo>
                <a:cubicBezTo>
                  <a:pt x="4340490" y="705582"/>
                  <a:pt x="4340652" y="705842"/>
                  <a:pt x="4340962" y="706004"/>
                </a:cubicBezTo>
                <a:cubicBezTo>
                  <a:pt x="4341270" y="706166"/>
                  <a:pt x="4341628" y="706426"/>
                  <a:pt x="4342036" y="706783"/>
                </a:cubicBezTo>
                <a:cubicBezTo>
                  <a:pt x="4344378" y="708374"/>
                  <a:pt x="4346526" y="710062"/>
                  <a:pt x="4348479" y="711847"/>
                </a:cubicBezTo>
                <a:cubicBezTo>
                  <a:pt x="4350432" y="713633"/>
                  <a:pt x="4352189" y="715321"/>
                  <a:pt x="4353752" y="716911"/>
                </a:cubicBezTo>
                <a:cubicBezTo>
                  <a:pt x="4354158" y="716960"/>
                  <a:pt x="4354516" y="717253"/>
                  <a:pt x="4354825" y="717789"/>
                </a:cubicBezTo>
                <a:cubicBezTo>
                  <a:pt x="4355134" y="718326"/>
                  <a:pt x="4355297" y="718813"/>
                  <a:pt x="4355314" y="719253"/>
                </a:cubicBezTo>
                <a:cubicBezTo>
                  <a:pt x="4355330" y="719318"/>
                  <a:pt x="4355297" y="719578"/>
                  <a:pt x="4355216" y="720034"/>
                </a:cubicBezTo>
                <a:cubicBezTo>
                  <a:pt x="4355134" y="720489"/>
                  <a:pt x="4354906" y="720750"/>
                  <a:pt x="4354532" y="720815"/>
                </a:cubicBezTo>
                <a:lnTo>
                  <a:pt x="4352189" y="720815"/>
                </a:lnTo>
                <a:lnTo>
                  <a:pt x="4347503" y="716911"/>
                </a:lnTo>
                <a:cubicBezTo>
                  <a:pt x="4345274" y="714832"/>
                  <a:pt x="4343093" y="712952"/>
                  <a:pt x="4340962" y="711271"/>
                </a:cubicBezTo>
                <a:cubicBezTo>
                  <a:pt x="4338830" y="709589"/>
                  <a:pt x="4336064" y="708893"/>
                  <a:pt x="4332663" y="709183"/>
                </a:cubicBezTo>
                <a:cubicBezTo>
                  <a:pt x="4332304" y="709134"/>
                  <a:pt x="4331850" y="708840"/>
                  <a:pt x="4331296" y="708303"/>
                </a:cubicBezTo>
                <a:cubicBezTo>
                  <a:pt x="4330742" y="707765"/>
                  <a:pt x="4329896" y="707276"/>
                  <a:pt x="4328758" y="706836"/>
                </a:cubicBezTo>
                <a:cubicBezTo>
                  <a:pt x="4327618" y="708335"/>
                  <a:pt x="4326578" y="709053"/>
                  <a:pt x="4325634" y="708987"/>
                </a:cubicBezTo>
                <a:cubicBezTo>
                  <a:pt x="4324690" y="708922"/>
                  <a:pt x="4323648" y="708466"/>
                  <a:pt x="4322510" y="707618"/>
                </a:cubicBezTo>
                <a:cubicBezTo>
                  <a:pt x="4321354" y="707260"/>
                  <a:pt x="4320345" y="706999"/>
                  <a:pt x="4319483" y="706836"/>
                </a:cubicBezTo>
                <a:cubicBezTo>
                  <a:pt x="4318620" y="706673"/>
                  <a:pt x="4317806" y="706412"/>
                  <a:pt x="4317042" y="706053"/>
                </a:cubicBezTo>
                <a:lnTo>
                  <a:pt x="4308450" y="700578"/>
                </a:lnTo>
                <a:cubicBezTo>
                  <a:pt x="4306481" y="698605"/>
                  <a:pt x="4304366" y="696878"/>
                  <a:pt x="4302104" y="695395"/>
                </a:cubicBezTo>
                <a:cubicBezTo>
                  <a:pt x="4299842" y="693912"/>
                  <a:pt x="4297532" y="692771"/>
                  <a:pt x="4295172" y="691972"/>
                </a:cubicBezTo>
                <a:cubicBezTo>
                  <a:pt x="4294684" y="691956"/>
                  <a:pt x="4293903" y="691793"/>
                  <a:pt x="4292830" y="691483"/>
                </a:cubicBezTo>
                <a:cubicBezTo>
                  <a:pt x="4291756" y="691173"/>
                  <a:pt x="4290974" y="690815"/>
                  <a:pt x="4290486" y="690407"/>
                </a:cubicBezTo>
                <a:cubicBezTo>
                  <a:pt x="4289217" y="688875"/>
                  <a:pt x="4287655" y="687833"/>
                  <a:pt x="4285800" y="687278"/>
                </a:cubicBezTo>
                <a:cubicBezTo>
                  <a:pt x="4283945" y="686724"/>
                  <a:pt x="4282382" y="686463"/>
                  <a:pt x="4281114" y="686496"/>
                </a:cubicBezTo>
                <a:cubicBezTo>
                  <a:pt x="4278656" y="685339"/>
                  <a:pt x="4275956" y="684524"/>
                  <a:pt x="4273010" y="684051"/>
                </a:cubicBezTo>
                <a:cubicBezTo>
                  <a:pt x="4270065" y="683579"/>
                  <a:pt x="4267559" y="683350"/>
                  <a:pt x="4265492" y="683367"/>
                </a:cubicBezTo>
                <a:cubicBezTo>
                  <a:pt x="4262742" y="683024"/>
                  <a:pt x="4259846" y="682927"/>
                  <a:pt x="4256804" y="683074"/>
                </a:cubicBezTo>
                <a:cubicBezTo>
                  <a:pt x="4253760" y="683220"/>
                  <a:pt x="4250669" y="683318"/>
                  <a:pt x="4247528" y="683367"/>
                </a:cubicBezTo>
                <a:cubicBezTo>
                  <a:pt x="4246390" y="683742"/>
                  <a:pt x="4245152" y="683970"/>
                  <a:pt x="4243818" y="684051"/>
                </a:cubicBezTo>
                <a:cubicBezTo>
                  <a:pt x="4242484" y="684133"/>
                  <a:pt x="4240857" y="684165"/>
                  <a:pt x="4238937" y="684149"/>
                </a:cubicBezTo>
                <a:lnTo>
                  <a:pt x="4230345" y="684149"/>
                </a:lnTo>
                <a:cubicBezTo>
                  <a:pt x="4232184" y="687539"/>
                  <a:pt x="4232802" y="690147"/>
                  <a:pt x="4232200" y="691972"/>
                </a:cubicBezTo>
                <a:cubicBezTo>
                  <a:pt x="4231598" y="693797"/>
                  <a:pt x="4230460" y="695623"/>
                  <a:pt x="4228784" y="697448"/>
                </a:cubicBezTo>
                <a:cubicBezTo>
                  <a:pt x="4226901" y="699811"/>
                  <a:pt x="4225260" y="702126"/>
                  <a:pt x="4223859" y="704391"/>
                </a:cubicBezTo>
                <a:cubicBezTo>
                  <a:pt x="4222458" y="706657"/>
                  <a:pt x="4221007" y="708775"/>
                  <a:pt x="4219505" y="710747"/>
                </a:cubicBezTo>
                <a:cubicBezTo>
                  <a:pt x="4219097" y="711953"/>
                  <a:pt x="4218542" y="713062"/>
                  <a:pt x="4217840" y="714072"/>
                </a:cubicBezTo>
                <a:cubicBezTo>
                  <a:pt x="4217138" y="715083"/>
                  <a:pt x="4216386" y="715800"/>
                  <a:pt x="4215586" y="716223"/>
                </a:cubicBezTo>
                <a:lnTo>
                  <a:pt x="4208531" y="726282"/>
                </a:lnTo>
                <a:cubicBezTo>
                  <a:pt x="4206914" y="727795"/>
                  <a:pt x="4205248" y="729064"/>
                  <a:pt x="4203533" y="730090"/>
                </a:cubicBezTo>
                <a:cubicBezTo>
                  <a:pt x="4201818" y="731115"/>
                  <a:pt x="4200348" y="732189"/>
                  <a:pt x="4199124" y="733311"/>
                </a:cubicBezTo>
                <a:cubicBezTo>
                  <a:pt x="4197539" y="733637"/>
                  <a:pt x="4196200" y="734158"/>
                  <a:pt x="4195108" y="734874"/>
                </a:cubicBezTo>
                <a:cubicBezTo>
                  <a:pt x="4194015" y="735589"/>
                  <a:pt x="4193269" y="736891"/>
                  <a:pt x="4192867" y="738779"/>
                </a:cubicBezTo>
                <a:cubicBezTo>
                  <a:pt x="4192739" y="740211"/>
                  <a:pt x="4191458" y="741252"/>
                  <a:pt x="4189023" y="741903"/>
                </a:cubicBezTo>
                <a:cubicBezTo>
                  <a:pt x="4185205" y="743107"/>
                  <a:pt x="4181529" y="744409"/>
                  <a:pt x="4177994" y="745808"/>
                </a:cubicBezTo>
                <a:cubicBezTo>
                  <a:pt x="4174459" y="747208"/>
                  <a:pt x="4170580" y="748509"/>
                  <a:pt x="4166357" y="749713"/>
                </a:cubicBezTo>
                <a:cubicBezTo>
                  <a:pt x="4164418" y="750527"/>
                  <a:pt x="4162233" y="751438"/>
                  <a:pt x="4159804" y="752447"/>
                </a:cubicBezTo>
                <a:cubicBezTo>
                  <a:pt x="4157375" y="753456"/>
                  <a:pt x="4154604" y="754367"/>
                  <a:pt x="4151490" y="755181"/>
                </a:cubicBezTo>
                <a:cubicBezTo>
                  <a:pt x="4149941" y="755913"/>
                  <a:pt x="4148344" y="756401"/>
                  <a:pt x="4146697" y="756645"/>
                </a:cubicBezTo>
                <a:cubicBezTo>
                  <a:pt x="4145051" y="756889"/>
                  <a:pt x="4143257" y="757182"/>
                  <a:pt x="4141317" y="757524"/>
                </a:cubicBezTo>
                <a:cubicBezTo>
                  <a:pt x="4136714" y="757947"/>
                  <a:pt x="4132305" y="758468"/>
                  <a:pt x="4128091" y="759086"/>
                </a:cubicBezTo>
                <a:cubicBezTo>
                  <a:pt x="4123878" y="759704"/>
                  <a:pt x="4119459" y="760225"/>
                  <a:pt x="4114834" y="760648"/>
                </a:cubicBezTo>
                <a:cubicBezTo>
                  <a:pt x="4107781" y="760681"/>
                  <a:pt x="4100776" y="760616"/>
                  <a:pt x="4093820" y="760453"/>
                </a:cubicBezTo>
                <a:cubicBezTo>
                  <a:pt x="4086865" y="760290"/>
                  <a:pt x="4080055" y="759835"/>
                  <a:pt x="4073393" y="759086"/>
                </a:cubicBezTo>
                <a:cubicBezTo>
                  <a:pt x="4070640" y="758728"/>
                  <a:pt x="4067936" y="758468"/>
                  <a:pt x="4065281" y="758305"/>
                </a:cubicBezTo>
                <a:cubicBezTo>
                  <a:pt x="4062626" y="758142"/>
                  <a:pt x="4060117" y="757882"/>
                  <a:pt x="4057755" y="757524"/>
                </a:cubicBezTo>
                <a:lnTo>
                  <a:pt x="4054628" y="756743"/>
                </a:lnTo>
                <a:lnTo>
                  <a:pt x="4037426" y="748932"/>
                </a:lnTo>
                <a:cubicBezTo>
                  <a:pt x="4031956" y="746736"/>
                  <a:pt x="4026729" y="744685"/>
                  <a:pt x="4021746" y="742782"/>
                </a:cubicBezTo>
                <a:cubicBezTo>
                  <a:pt x="4016763" y="740878"/>
                  <a:pt x="4012120" y="738242"/>
                  <a:pt x="4007819" y="734874"/>
                </a:cubicBezTo>
                <a:cubicBezTo>
                  <a:pt x="4000024" y="730968"/>
                  <a:pt x="3992988" y="727063"/>
                  <a:pt x="3986711" y="723158"/>
                </a:cubicBezTo>
                <a:cubicBezTo>
                  <a:pt x="3981663" y="719710"/>
                  <a:pt x="3977258" y="716070"/>
                  <a:pt x="3973497" y="712238"/>
                </a:cubicBezTo>
                <a:cubicBezTo>
                  <a:pt x="3969736" y="708406"/>
                  <a:pt x="3966323" y="703991"/>
                  <a:pt x="3963258" y="698992"/>
                </a:cubicBezTo>
                <a:cubicBezTo>
                  <a:pt x="3961344" y="696330"/>
                  <a:pt x="3959722" y="693668"/>
                  <a:pt x="3958392" y="691006"/>
                </a:cubicBezTo>
                <a:cubicBezTo>
                  <a:pt x="3957061" y="688344"/>
                  <a:pt x="3955829" y="685293"/>
                  <a:pt x="3954693" y="681852"/>
                </a:cubicBezTo>
                <a:cubicBezTo>
                  <a:pt x="3953590" y="680293"/>
                  <a:pt x="3952682" y="678534"/>
                  <a:pt x="3951968" y="676575"/>
                </a:cubicBezTo>
                <a:cubicBezTo>
                  <a:pt x="3951254" y="674616"/>
                  <a:pt x="3950346" y="672460"/>
                  <a:pt x="3949243" y="670106"/>
                </a:cubicBezTo>
                <a:cubicBezTo>
                  <a:pt x="3948026" y="667801"/>
                  <a:pt x="3946761" y="665546"/>
                  <a:pt x="3945447" y="663341"/>
                </a:cubicBezTo>
                <a:cubicBezTo>
                  <a:pt x="3944133" y="661136"/>
                  <a:pt x="3943063" y="658688"/>
                  <a:pt x="3942236" y="655999"/>
                </a:cubicBezTo>
                <a:cubicBezTo>
                  <a:pt x="3940718" y="654410"/>
                  <a:pt x="3939249" y="652573"/>
                  <a:pt x="3937831" y="650487"/>
                </a:cubicBezTo>
                <a:cubicBezTo>
                  <a:pt x="3936414" y="648402"/>
                  <a:pt x="3934753" y="646354"/>
                  <a:pt x="3932852" y="644345"/>
                </a:cubicBezTo>
                <a:lnTo>
                  <a:pt x="3926615" y="640422"/>
                </a:lnTo>
                <a:cubicBezTo>
                  <a:pt x="3928564" y="640389"/>
                  <a:pt x="3930513" y="640651"/>
                  <a:pt x="3932462" y="641207"/>
                </a:cubicBezTo>
                <a:cubicBezTo>
                  <a:pt x="3934411" y="641762"/>
                  <a:pt x="3936360" y="642808"/>
                  <a:pt x="3938309" y="644345"/>
                </a:cubicBezTo>
                <a:cubicBezTo>
                  <a:pt x="3939479" y="645097"/>
                  <a:pt x="3940843" y="645750"/>
                  <a:pt x="3942403" y="646306"/>
                </a:cubicBezTo>
                <a:cubicBezTo>
                  <a:pt x="3943962" y="646862"/>
                  <a:pt x="3945716" y="647516"/>
                  <a:pt x="3947665" y="648268"/>
                </a:cubicBezTo>
                <a:cubicBezTo>
                  <a:pt x="3951498" y="650141"/>
                  <a:pt x="3955137" y="652014"/>
                  <a:pt x="3958580" y="653886"/>
                </a:cubicBezTo>
                <a:cubicBezTo>
                  <a:pt x="3962024" y="655757"/>
                  <a:pt x="3965662" y="658026"/>
                  <a:pt x="3969496" y="660691"/>
                </a:cubicBezTo>
                <a:cubicBezTo>
                  <a:pt x="3973443" y="662620"/>
                  <a:pt x="3977643" y="664450"/>
                  <a:pt x="3982097" y="666183"/>
                </a:cubicBezTo>
                <a:cubicBezTo>
                  <a:pt x="3986551" y="667915"/>
                  <a:pt x="3990963" y="669746"/>
                  <a:pt x="3995333" y="671675"/>
                </a:cubicBezTo>
                <a:cubicBezTo>
                  <a:pt x="3999270" y="673620"/>
                  <a:pt x="4003302" y="675417"/>
                  <a:pt x="4007427" y="677066"/>
                </a:cubicBezTo>
                <a:cubicBezTo>
                  <a:pt x="4011552" y="678714"/>
                  <a:pt x="4015578" y="680310"/>
                  <a:pt x="4019506" y="681852"/>
                </a:cubicBezTo>
                <a:cubicBezTo>
                  <a:pt x="4024229" y="683426"/>
                  <a:pt x="4029003" y="685147"/>
                  <a:pt x="4033829" y="687013"/>
                </a:cubicBezTo>
                <a:cubicBezTo>
                  <a:pt x="4038655" y="688880"/>
                  <a:pt x="4043242" y="690795"/>
                  <a:pt x="4047591" y="692759"/>
                </a:cubicBezTo>
                <a:cubicBezTo>
                  <a:pt x="4051793" y="694334"/>
                  <a:pt x="4055703" y="695859"/>
                  <a:pt x="4059319" y="697336"/>
                </a:cubicBezTo>
                <a:cubicBezTo>
                  <a:pt x="4062935" y="698814"/>
                  <a:pt x="4066845" y="700145"/>
                  <a:pt x="4071047" y="701329"/>
                </a:cubicBezTo>
                <a:lnTo>
                  <a:pt x="4085904" y="706004"/>
                </a:lnTo>
                <a:cubicBezTo>
                  <a:pt x="4088282" y="706442"/>
                  <a:pt x="4090758" y="706929"/>
                  <a:pt x="4093331" y="707465"/>
                </a:cubicBezTo>
                <a:cubicBezTo>
                  <a:pt x="4095905" y="708000"/>
                  <a:pt x="4098382" y="708293"/>
                  <a:pt x="4100760" y="708341"/>
                </a:cubicBezTo>
                <a:cubicBezTo>
                  <a:pt x="4103903" y="708650"/>
                  <a:pt x="4106999" y="708422"/>
                  <a:pt x="4110045" y="707660"/>
                </a:cubicBezTo>
                <a:cubicBezTo>
                  <a:pt x="4113091" y="706897"/>
                  <a:pt x="4115990" y="706085"/>
                  <a:pt x="4118744" y="705225"/>
                </a:cubicBezTo>
                <a:lnTo>
                  <a:pt x="4127344" y="702109"/>
                </a:lnTo>
                <a:cubicBezTo>
                  <a:pt x="4128152" y="702060"/>
                  <a:pt x="4128669" y="701768"/>
                  <a:pt x="4128894" y="701232"/>
                </a:cubicBezTo>
                <a:cubicBezTo>
                  <a:pt x="4129120" y="700696"/>
                  <a:pt x="4128864" y="700210"/>
                  <a:pt x="4128126" y="699771"/>
                </a:cubicBezTo>
                <a:cubicBezTo>
                  <a:pt x="4125503" y="697353"/>
                  <a:pt x="4123712" y="694399"/>
                  <a:pt x="4122751" y="690909"/>
                </a:cubicBezTo>
                <a:cubicBezTo>
                  <a:pt x="4121790" y="687419"/>
                  <a:pt x="4120975" y="683881"/>
                  <a:pt x="4120307" y="680294"/>
                </a:cubicBezTo>
                <a:cubicBezTo>
                  <a:pt x="4119900" y="678305"/>
                  <a:pt x="4119151" y="676412"/>
                  <a:pt x="4118059" y="674615"/>
                </a:cubicBezTo>
                <a:cubicBezTo>
                  <a:pt x="4116968" y="672819"/>
                  <a:pt x="4115632" y="671315"/>
                  <a:pt x="4114052" y="670106"/>
                </a:cubicBezTo>
                <a:lnTo>
                  <a:pt x="4095287" y="657553"/>
                </a:lnTo>
                <a:cubicBezTo>
                  <a:pt x="4093772" y="656792"/>
                  <a:pt x="4092306" y="656178"/>
                  <a:pt x="4090889" y="655711"/>
                </a:cubicBezTo>
                <a:cubicBezTo>
                  <a:pt x="4089471" y="655244"/>
                  <a:pt x="4087810" y="654827"/>
                  <a:pt x="4085904" y="654458"/>
                </a:cubicBezTo>
                <a:cubicBezTo>
                  <a:pt x="4087028" y="654410"/>
                  <a:pt x="4087907" y="654313"/>
                  <a:pt x="4088543" y="654169"/>
                </a:cubicBezTo>
                <a:cubicBezTo>
                  <a:pt x="4089178" y="654025"/>
                  <a:pt x="4089862" y="654121"/>
                  <a:pt x="4090595" y="654458"/>
                </a:cubicBezTo>
                <a:cubicBezTo>
                  <a:pt x="4091409" y="654490"/>
                  <a:pt x="4092517" y="654618"/>
                  <a:pt x="4093918" y="654843"/>
                </a:cubicBezTo>
                <a:cubicBezTo>
                  <a:pt x="4095319" y="655068"/>
                  <a:pt x="4096818" y="655196"/>
                  <a:pt x="4098414" y="655228"/>
                </a:cubicBezTo>
                <a:cubicBezTo>
                  <a:pt x="4099945" y="656032"/>
                  <a:pt x="4101379" y="656939"/>
                  <a:pt x="4102715" y="657949"/>
                </a:cubicBezTo>
                <a:cubicBezTo>
                  <a:pt x="4104051" y="658959"/>
                  <a:pt x="4105484" y="659873"/>
                  <a:pt x="4107015" y="660691"/>
                </a:cubicBezTo>
                <a:cubicBezTo>
                  <a:pt x="4108937" y="661051"/>
                  <a:pt x="4110566" y="661312"/>
                  <a:pt x="4111902" y="661476"/>
                </a:cubicBezTo>
                <a:cubicBezTo>
                  <a:pt x="4113238" y="661639"/>
                  <a:pt x="4114475" y="661901"/>
                  <a:pt x="4115616" y="662260"/>
                </a:cubicBezTo>
                <a:cubicBezTo>
                  <a:pt x="4118746" y="663372"/>
                  <a:pt x="4121869" y="664287"/>
                  <a:pt x="4124986" y="665006"/>
                </a:cubicBezTo>
                <a:cubicBezTo>
                  <a:pt x="4128104" y="665725"/>
                  <a:pt x="4131204" y="666641"/>
                  <a:pt x="4134287" y="667752"/>
                </a:cubicBezTo>
                <a:cubicBezTo>
                  <a:pt x="4137004" y="667817"/>
                  <a:pt x="4139576" y="668275"/>
                  <a:pt x="4142004" y="669125"/>
                </a:cubicBezTo>
                <a:cubicBezTo>
                  <a:pt x="4144431" y="669975"/>
                  <a:pt x="4146811" y="670825"/>
                  <a:pt x="4149142" y="671675"/>
                </a:cubicBezTo>
                <a:cubicBezTo>
                  <a:pt x="4151490" y="671691"/>
                  <a:pt x="4153837" y="671854"/>
                  <a:pt x="4156185" y="672165"/>
                </a:cubicBezTo>
                <a:cubicBezTo>
                  <a:pt x="4158532" y="672476"/>
                  <a:pt x="4160880" y="672835"/>
                  <a:pt x="4163227" y="673244"/>
                </a:cubicBezTo>
                <a:cubicBezTo>
                  <a:pt x="4164809" y="673996"/>
                  <a:pt x="4166732" y="674453"/>
                  <a:pt x="4168998" y="674617"/>
                </a:cubicBezTo>
                <a:cubicBezTo>
                  <a:pt x="4171264" y="674780"/>
                  <a:pt x="4173775" y="674846"/>
                  <a:pt x="4176530" y="674813"/>
                </a:cubicBezTo>
                <a:lnTo>
                  <a:pt x="4183573" y="676382"/>
                </a:lnTo>
                <a:cubicBezTo>
                  <a:pt x="4185201" y="675597"/>
                  <a:pt x="4187014" y="675205"/>
                  <a:pt x="4189011" y="675205"/>
                </a:cubicBezTo>
                <a:cubicBezTo>
                  <a:pt x="4191009" y="675205"/>
                  <a:pt x="4192812" y="675597"/>
                  <a:pt x="4194420" y="676382"/>
                </a:cubicBezTo>
                <a:lnTo>
                  <a:pt x="4199124" y="676382"/>
                </a:lnTo>
                <a:cubicBezTo>
                  <a:pt x="4201818" y="676464"/>
                  <a:pt x="4204464" y="676888"/>
                  <a:pt x="4207061" y="677656"/>
                </a:cubicBezTo>
                <a:cubicBezTo>
                  <a:pt x="4209658" y="678424"/>
                  <a:pt x="4212499" y="679043"/>
                  <a:pt x="4215586" y="679515"/>
                </a:cubicBezTo>
                <a:cubicBezTo>
                  <a:pt x="4217154" y="679856"/>
                  <a:pt x="4218716" y="679953"/>
                  <a:pt x="4220272" y="679807"/>
                </a:cubicBezTo>
                <a:cubicBezTo>
                  <a:pt x="4221828" y="679661"/>
                  <a:pt x="4223378" y="679564"/>
                  <a:pt x="4224922" y="679515"/>
                </a:cubicBezTo>
                <a:lnTo>
                  <a:pt x="4235032" y="677951"/>
                </a:lnTo>
                <a:lnTo>
                  <a:pt x="4256901" y="670890"/>
                </a:lnTo>
                <a:cubicBezTo>
                  <a:pt x="4255778" y="669305"/>
                  <a:pt x="4254900" y="667768"/>
                  <a:pt x="4254265" y="666281"/>
                </a:cubicBezTo>
                <a:cubicBezTo>
                  <a:pt x="4253630" y="664794"/>
                  <a:pt x="4252947" y="663453"/>
                  <a:pt x="4252215" y="662260"/>
                </a:cubicBezTo>
                <a:cubicBezTo>
                  <a:pt x="4251417" y="661851"/>
                  <a:pt x="4250669" y="661100"/>
                  <a:pt x="4249970" y="660007"/>
                </a:cubicBezTo>
                <a:cubicBezTo>
                  <a:pt x="4249270" y="658913"/>
                  <a:pt x="4248716" y="657577"/>
                  <a:pt x="4248310" y="655999"/>
                </a:cubicBezTo>
                <a:cubicBezTo>
                  <a:pt x="4247658" y="655100"/>
                  <a:pt x="4247398" y="653816"/>
                  <a:pt x="4247528" y="652147"/>
                </a:cubicBezTo>
                <a:cubicBezTo>
                  <a:pt x="4248716" y="649684"/>
                  <a:pt x="4249855" y="647016"/>
                  <a:pt x="4250946" y="644144"/>
                </a:cubicBezTo>
                <a:cubicBezTo>
                  <a:pt x="4252036" y="641271"/>
                  <a:pt x="4252980" y="638985"/>
                  <a:pt x="4253777" y="637284"/>
                </a:cubicBezTo>
                <a:lnTo>
                  <a:pt x="4253777" y="633361"/>
                </a:lnTo>
                <a:cubicBezTo>
                  <a:pt x="4253826" y="631858"/>
                  <a:pt x="4253728" y="630942"/>
                  <a:pt x="4253484" y="630616"/>
                </a:cubicBezTo>
                <a:cubicBezTo>
                  <a:pt x="4253240" y="630289"/>
                  <a:pt x="4252556" y="630158"/>
                  <a:pt x="4251434" y="630223"/>
                </a:cubicBezTo>
                <a:cubicBezTo>
                  <a:pt x="4249872" y="629815"/>
                  <a:pt x="4248310" y="629455"/>
                  <a:pt x="4246748" y="629144"/>
                </a:cubicBezTo>
                <a:cubicBezTo>
                  <a:pt x="4245186" y="628834"/>
                  <a:pt x="4243623" y="628671"/>
                  <a:pt x="4242061" y="628654"/>
                </a:cubicBezTo>
                <a:cubicBezTo>
                  <a:pt x="4240532" y="628687"/>
                  <a:pt x="4239295" y="628817"/>
                  <a:pt x="4238351" y="629046"/>
                </a:cubicBezTo>
                <a:cubicBezTo>
                  <a:pt x="4237407" y="629275"/>
                  <a:pt x="4236562" y="629406"/>
                  <a:pt x="4235812" y="629439"/>
                </a:cubicBezTo>
                <a:cubicBezTo>
                  <a:pt x="4235015" y="629422"/>
                  <a:pt x="4234267" y="629455"/>
                  <a:pt x="4233567" y="629537"/>
                </a:cubicBezTo>
                <a:cubicBezTo>
                  <a:pt x="4232868" y="629618"/>
                  <a:pt x="4232314" y="629847"/>
                  <a:pt x="4231908" y="630223"/>
                </a:cubicBezTo>
                <a:cubicBezTo>
                  <a:pt x="4231924" y="629847"/>
                  <a:pt x="4231891" y="629618"/>
                  <a:pt x="4231810" y="629537"/>
                </a:cubicBezTo>
                <a:cubicBezTo>
                  <a:pt x="4231728" y="629455"/>
                  <a:pt x="4231500" y="629422"/>
                  <a:pt x="4231126" y="629439"/>
                </a:cubicBezTo>
                <a:lnTo>
                  <a:pt x="4243623" y="623987"/>
                </a:lnTo>
                <a:cubicBezTo>
                  <a:pt x="4247658" y="623339"/>
                  <a:pt x="4251304" y="623080"/>
                  <a:pt x="4254558" y="623210"/>
                </a:cubicBezTo>
                <a:lnTo>
                  <a:pt x="4263150" y="623210"/>
                </a:lnTo>
                <a:cubicBezTo>
                  <a:pt x="4263280" y="623857"/>
                  <a:pt x="4263800" y="624116"/>
                  <a:pt x="4264712" y="623987"/>
                </a:cubicBezTo>
                <a:cubicBezTo>
                  <a:pt x="4266696" y="623614"/>
                  <a:pt x="4268975" y="623388"/>
                  <a:pt x="4271546" y="623307"/>
                </a:cubicBezTo>
                <a:cubicBezTo>
                  <a:pt x="4274116" y="623226"/>
                  <a:pt x="4276786" y="623194"/>
                  <a:pt x="4279552" y="623210"/>
                </a:cubicBezTo>
                <a:cubicBezTo>
                  <a:pt x="4283896" y="623226"/>
                  <a:pt x="4288290" y="623194"/>
                  <a:pt x="4292732" y="623113"/>
                </a:cubicBezTo>
                <a:cubicBezTo>
                  <a:pt x="4297174" y="623032"/>
                  <a:pt x="4301372" y="622805"/>
                  <a:pt x="4305326" y="622434"/>
                </a:cubicBezTo>
                <a:lnTo>
                  <a:pt x="4312356" y="622434"/>
                </a:lnTo>
                <a:cubicBezTo>
                  <a:pt x="4312762" y="622466"/>
                  <a:pt x="4313316" y="622595"/>
                  <a:pt x="4314016" y="622822"/>
                </a:cubicBezTo>
                <a:cubicBezTo>
                  <a:pt x="4314714" y="623048"/>
                  <a:pt x="4315463" y="623178"/>
                  <a:pt x="4316261" y="623210"/>
                </a:cubicBezTo>
                <a:close/>
                <a:moveTo>
                  <a:pt x="1352272" y="620799"/>
                </a:moveTo>
                <a:cubicBezTo>
                  <a:pt x="1349668" y="620490"/>
                  <a:pt x="1347065" y="621302"/>
                  <a:pt x="1344461" y="623235"/>
                </a:cubicBezTo>
                <a:cubicBezTo>
                  <a:pt x="1347146" y="624047"/>
                  <a:pt x="1349587" y="624957"/>
                  <a:pt x="1351784" y="625964"/>
                </a:cubicBezTo>
                <a:cubicBezTo>
                  <a:pt x="1353981" y="626971"/>
                  <a:pt x="1356226" y="627880"/>
                  <a:pt x="1358520" y="628692"/>
                </a:cubicBezTo>
                <a:lnTo>
                  <a:pt x="1362425" y="624794"/>
                </a:lnTo>
                <a:cubicBezTo>
                  <a:pt x="1358260" y="622439"/>
                  <a:pt x="1354875" y="621107"/>
                  <a:pt x="1352272" y="620799"/>
                </a:cubicBezTo>
                <a:close/>
                <a:moveTo>
                  <a:pt x="3308565" y="618497"/>
                </a:moveTo>
                <a:lnTo>
                  <a:pt x="3299967" y="621621"/>
                </a:lnTo>
                <a:cubicBezTo>
                  <a:pt x="3296059" y="622826"/>
                  <a:pt x="3291956" y="624127"/>
                  <a:pt x="3287657" y="625526"/>
                </a:cubicBezTo>
                <a:cubicBezTo>
                  <a:pt x="3283358" y="626926"/>
                  <a:pt x="3278864" y="628228"/>
                  <a:pt x="3274174" y="629432"/>
                </a:cubicBezTo>
                <a:cubicBezTo>
                  <a:pt x="3267142" y="630864"/>
                  <a:pt x="3260121" y="631905"/>
                  <a:pt x="3253109" y="632556"/>
                </a:cubicBezTo>
                <a:cubicBezTo>
                  <a:pt x="3250446" y="632930"/>
                  <a:pt x="3247977" y="633158"/>
                  <a:pt x="3245704" y="633240"/>
                </a:cubicBezTo>
                <a:cubicBezTo>
                  <a:pt x="3243431" y="633321"/>
                  <a:pt x="3240962" y="633353"/>
                  <a:pt x="3238299" y="633337"/>
                </a:cubicBezTo>
                <a:cubicBezTo>
                  <a:pt x="3236399" y="633305"/>
                  <a:pt x="3234742" y="633174"/>
                  <a:pt x="3233329" y="632947"/>
                </a:cubicBezTo>
                <a:cubicBezTo>
                  <a:pt x="3231917" y="632719"/>
                  <a:pt x="3230455" y="632588"/>
                  <a:pt x="3228945" y="632556"/>
                </a:cubicBezTo>
                <a:cubicBezTo>
                  <a:pt x="3225827" y="632426"/>
                  <a:pt x="3222709" y="632686"/>
                  <a:pt x="3219591" y="633337"/>
                </a:cubicBezTo>
                <a:lnTo>
                  <a:pt x="3217249" y="633337"/>
                </a:lnTo>
                <a:lnTo>
                  <a:pt x="3217249" y="634899"/>
                </a:lnTo>
                <a:cubicBezTo>
                  <a:pt x="3218452" y="634964"/>
                  <a:pt x="3219558" y="635225"/>
                  <a:pt x="3220565" y="635680"/>
                </a:cubicBezTo>
                <a:cubicBezTo>
                  <a:pt x="3221573" y="636136"/>
                  <a:pt x="3222287" y="636396"/>
                  <a:pt x="3222709" y="636461"/>
                </a:cubicBezTo>
                <a:cubicBezTo>
                  <a:pt x="3225388" y="636933"/>
                  <a:pt x="3228020" y="637552"/>
                  <a:pt x="3230601" y="638316"/>
                </a:cubicBezTo>
                <a:cubicBezTo>
                  <a:pt x="3233183" y="639081"/>
                  <a:pt x="3236009" y="639504"/>
                  <a:pt x="3239078" y="639585"/>
                </a:cubicBezTo>
                <a:cubicBezTo>
                  <a:pt x="3249210" y="638804"/>
                  <a:pt x="3259346" y="637242"/>
                  <a:pt x="3269484" y="634899"/>
                </a:cubicBezTo>
                <a:lnTo>
                  <a:pt x="3293714" y="627089"/>
                </a:lnTo>
                <a:cubicBezTo>
                  <a:pt x="3296385" y="625526"/>
                  <a:pt x="3298860" y="624160"/>
                  <a:pt x="3301140" y="622988"/>
                </a:cubicBezTo>
                <a:cubicBezTo>
                  <a:pt x="3303420" y="621817"/>
                  <a:pt x="3305894" y="620840"/>
                  <a:pt x="3308565" y="620059"/>
                </a:cubicBezTo>
                <a:close/>
                <a:moveTo>
                  <a:pt x="3150813" y="617716"/>
                </a:moveTo>
                <a:lnTo>
                  <a:pt x="3148934" y="618573"/>
                </a:lnTo>
                <a:lnTo>
                  <a:pt x="3146905" y="619278"/>
                </a:lnTo>
                <a:cubicBezTo>
                  <a:pt x="3143339" y="620092"/>
                  <a:pt x="3139529" y="620612"/>
                  <a:pt x="3135474" y="620840"/>
                </a:cubicBezTo>
                <a:cubicBezTo>
                  <a:pt x="3131420" y="621068"/>
                  <a:pt x="3127414" y="620808"/>
                  <a:pt x="3123457" y="620059"/>
                </a:cubicBezTo>
                <a:cubicBezTo>
                  <a:pt x="3120738" y="619636"/>
                  <a:pt x="3118165" y="619506"/>
                  <a:pt x="3115739" y="619669"/>
                </a:cubicBezTo>
                <a:cubicBezTo>
                  <a:pt x="3113313" y="619831"/>
                  <a:pt x="3110935" y="620482"/>
                  <a:pt x="3108607" y="621621"/>
                </a:cubicBezTo>
                <a:cubicBezTo>
                  <a:pt x="3116569" y="625803"/>
                  <a:pt x="3124288" y="627398"/>
                  <a:pt x="3131762" y="626405"/>
                </a:cubicBezTo>
                <a:lnTo>
                  <a:pt x="3148934" y="618573"/>
                </a:lnTo>
                <a:lnTo>
                  <a:pt x="3149152" y="618497"/>
                </a:lnTo>
                <a:cubicBezTo>
                  <a:pt x="3149853" y="618334"/>
                  <a:pt x="3150406" y="618074"/>
                  <a:pt x="3150813" y="617716"/>
                </a:cubicBezTo>
                <a:close/>
                <a:moveTo>
                  <a:pt x="4938929" y="606000"/>
                </a:moveTo>
                <a:cubicBezTo>
                  <a:pt x="4941532" y="609369"/>
                  <a:pt x="4943355" y="611614"/>
                  <a:pt x="4944396" y="612737"/>
                </a:cubicBezTo>
                <a:cubicBezTo>
                  <a:pt x="4945438" y="613860"/>
                  <a:pt x="4946479" y="614738"/>
                  <a:pt x="4947520" y="615373"/>
                </a:cubicBezTo>
                <a:cubicBezTo>
                  <a:pt x="4947504" y="613713"/>
                  <a:pt x="4946951" y="611956"/>
                  <a:pt x="4945860" y="610101"/>
                </a:cubicBezTo>
                <a:cubicBezTo>
                  <a:pt x="4944771" y="608246"/>
                  <a:pt x="4943241" y="606879"/>
                  <a:pt x="4941272" y="606000"/>
                </a:cubicBezTo>
                <a:close/>
                <a:moveTo>
                  <a:pt x="3866363" y="602949"/>
                </a:moveTo>
                <a:cubicBezTo>
                  <a:pt x="3868528" y="602501"/>
                  <a:pt x="3870645" y="603014"/>
                  <a:pt x="3872713" y="604487"/>
                </a:cubicBezTo>
                <a:cubicBezTo>
                  <a:pt x="3875041" y="607184"/>
                  <a:pt x="3877027" y="609826"/>
                  <a:pt x="3878672" y="612413"/>
                </a:cubicBezTo>
                <a:cubicBezTo>
                  <a:pt x="3880316" y="615000"/>
                  <a:pt x="3881716" y="617822"/>
                  <a:pt x="3882872" y="620880"/>
                </a:cubicBezTo>
                <a:cubicBezTo>
                  <a:pt x="3883263" y="621996"/>
                  <a:pt x="3883849" y="623064"/>
                  <a:pt x="3884631" y="624084"/>
                </a:cubicBezTo>
                <a:cubicBezTo>
                  <a:pt x="3885412" y="625103"/>
                  <a:pt x="3886389" y="626365"/>
                  <a:pt x="3887561" y="627870"/>
                </a:cubicBezTo>
                <a:cubicBezTo>
                  <a:pt x="3888684" y="632169"/>
                  <a:pt x="3889173" y="636319"/>
                  <a:pt x="3889026" y="640319"/>
                </a:cubicBezTo>
                <a:cubicBezTo>
                  <a:pt x="3888880" y="644319"/>
                  <a:pt x="3888391" y="648262"/>
                  <a:pt x="3887561" y="652147"/>
                </a:cubicBezTo>
                <a:cubicBezTo>
                  <a:pt x="3886063" y="654917"/>
                  <a:pt x="3884761" y="657900"/>
                  <a:pt x="3883653" y="661094"/>
                </a:cubicBezTo>
                <a:cubicBezTo>
                  <a:pt x="3882546" y="664289"/>
                  <a:pt x="3881244" y="667292"/>
                  <a:pt x="3879746" y="670106"/>
                </a:cubicBezTo>
                <a:cubicBezTo>
                  <a:pt x="3878265" y="672884"/>
                  <a:pt x="3876929" y="675755"/>
                  <a:pt x="3875741" y="678720"/>
                </a:cubicBezTo>
                <a:cubicBezTo>
                  <a:pt x="3874552" y="681685"/>
                  <a:pt x="3873022" y="684546"/>
                  <a:pt x="3871150" y="687306"/>
                </a:cubicBezTo>
                <a:cubicBezTo>
                  <a:pt x="3870010" y="689253"/>
                  <a:pt x="3868773" y="691201"/>
                  <a:pt x="3867438" y="693149"/>
                </a:cubicBezTo>
                <a:cubicBezTo>
                  <a:pt x="3866103" y="695097"/>
                  <a:pt x="3864475" y="697045"/>
                  <a:pt x="3862553" y="698992"/>
                </a:cubicBezTo>
                <a:lnTo>
                  <a:pt x="3859427" y="703667"/>
                </a:lnTo>
                <a:cubicBezTo>
                  <a:pt x="3858516" y="705160"/>
                  <a:pt x="3857213" y="706264"/>
                  <a:pt x="3855520" y="706978"/>
                </a:cubicBezTo>
                <a:cubicBezTo>
                  <a:pt x="3853827" y="707692"/>
                  <a:pt x="3852524" y="708406"/>
                  <a:pt x="3851613" y="709120"/>
                </a:cubicBezTo>
                <a:cubicBezTo>
                  <a:pt x="3850749" y="709072"/>
                  <a:pt x="3849740" y="708779"/>
                  <a:pt x="3848584" y="708244"/>
                </a:cubicBezTo>
                <a:cubicBezTo>
                  <a:pt x="3847428" y="707708"/>
                  <a:pt x="3846614" y="707221"/>
                  <a:pt x="3846142" y="706783"/>
                </a:cubicBezTo>
                <a:cubicBezTo>
                  <a:pt x="3845377" y="706393"/>
                  <a:pt x="3844563" y="706199"/>
                  <a:pt x="3843700" y="706199"/>
                </a:cubicBezTo>
                <a:cubicBezTo>
                  <a:pt x="3842837" y="706199"/>
                  <a:pt x="3841828" y="706393"/>
                  <a:pt x="3840672" y="706783"/>
                </a:cubicBezTo>
                <a:cubicBezTo>
                  <a:pt x="3839434" y="707903"/>
                  <a:pt x="3838001" y="708195"/>
                  <a:pt x="3836373" y="707660"/>
                </a:cubicBezTo>
                <a:cubicBezTo>
                  <a:pt x="3834745" y="707124"/>
                  <a:pt x="3833312" y="706053"/>
                  <a:pt x="3832075" y="704446"/>
                </a:cubicBezTo>
                <a:cubicBezTo>
                  <a:pt x="3830496" y="703245"/>
                  <a:pt x="3828965" y="701946"/>
                  <a:pt x="3827484" y="700551"/>
                </a:cubicBezTo>
                <a:cubicBezTo>
                  <a:pt x="3826002" y="699154"/>
                  <a:pt x="3824667" y="697856"/>
                  <a:pt x="3823479" y="696655"/>
                </a:cubicBezTo>
                <a:cubicBezTo>
                  <a:pt x="3823007" y="696768"/>
                  <a:pt x="3822388" y="697126"/>
                  <a:pt x="3821623" y="697726"/>
                </a:cubicBezTo>
                <a:cubicBezTo>
                  <a:pt x="3820858" y="698327"/>
                  <a:pt x="3820434" y="698489"/>
                  <a:pt x="3820353" y="698213"/>
                </a:cubicBezTo>
                <a:cubicBezTo>
                  <a:pt x="3819539" y="697466"/>
                  <a:pt x="3818822" y="696622"/>
                  <a:pt x="3818204" y="695681"/>
                </a:cubicBezTo>
                <a:cubicBezTo>
                  <a:pt x="3817585" y="694740"/>
                  <a:pt x="3817259" y="693506"/>
                  <a:pt x="3817227" y="691980"/>
                </a:cubicBezTo>
                <a:cubicBezTo>
                  <a:pt x="3816934" y="690438"/>
                  <a:pt x="3817129" y="689042"/>
                  <a:pt x="3817813" y="687793"/>
                </a:cubicBezTo>
                <a:cubicBezTo>
                  <a:pt x="3818497" y="686543"/>
                  <a:pt x="3819083" y="685342"/>
                  <a:pt x="3819571" y="684189"/>
                </a:cubicBezTo>
                <a:cubicBezTo>
                  <a:pt x="3820369" y="682291"/>
                  <a:pt x="3821313" y="680633"/>
                  <a:pt x="3822404" y="679217"/>
                </a:cubicBezTo>
                <a:cubicBezTo>
                  <a:pt x="3823495" y="677801"/>
                  <a:pt x="3824635" y="676333"/>
                  <a:pt x="3825823" y="674813"/>
                </a:cubicBezTo>
                <a:cubicBezTo>
                  <a:pt x="3829682" y="668868"/>
                  <a:pt x="3833296" y="662938"/>
                  <a:pt x="3836666" y="657024"/>
                </a:cubicBezTo>
                <a:cubicBezTo>
                  <a:pt x="3840037" y="651109"/>
                  <a:pt x="3843456" y="645575"/>
                  <a:pt x="3846923" y="640422"/>
                </a:cubicBezTo>
                <a:cubicBezTo>
                  <a:pt x="3848812" y="637594"/>
                  <a:pt x="3850310" y="634427"/>
                  <a:pt x="3851417" y="630922"/>
                </a:cubicBezTo>
                <a:cubicBezTo>
                  <a:pt x="3852524" y="627417"/>
                  <a:pt x="3853631" y="624069"/>
                  <a:pt x="3854738" y="620880"/>
                </a:cubicBezTo>
                <a:cubicBezTo>
                  <a:pt x="3855569" y="618568"/>
                  <a:pt x="3856643" y="616202"/>
                  <a:pt x="3857962" y="613781"/>
                </a:cubicBezTo>
                <a:cubicBezTo>
                  <a:pt x="3859281" y="611360"/>
                  <a:pt x="3860551" y="608775"/>
                  <a:pt x="3861772" y="606025"/>
                </a:cubicBezTo>
                <a:cubicBezTo>
                  <a:pt x="3862667" y="604423"/>
                  <a:pt x="3864198" y="603398"/>
                  <a:pt x="3866363" y="602949"/>
                </a:cubicBezTo>
                <a:close/>
                <a:moveTo>
                  <a:pt x="2436028" y="598242"/>
                </a:moveTo>
                <a:lnTo>
                  <a:pt x="2433685" y="674828"/>
                </a:lnTo>
                <a:cubicBezTo>
                  <a:pt x="2439933" y="671357"/>
                  <a:pt x="2445791" y="668522"/>
                  <a:pt x="2451259" y="666322"/>
                </a:cubicBezTo>
                <a:cubicBezTo>
                  <a:pt x="2456726" y="664122"/>
                  <a:pt x="2461803" y="662264"/>
                  <a:pt x="2466489" y="660749"/>
                </a:cubicBezTo>
                <a:cubicBezTo>
                  <a:pt x="2461689" y="663911"/>
                  <a:pt x="2456645" y="667560"/>
                  <a:pt x="2451356" y="671695"/>
                </a:cubicBezTo>
                <a:cubicBezTo>
                  <a:pt x="2446068" y="675831"/>
                  <a:pt x="2441219" y="680254"/>
                  <a:pt x="2436809" y="684965"/>
                </a:cubicBezTo>
                <a:cubicBezTo>
                  <a:pt x="2434173" y="687807"/>
                  <a:pt x="2431830" y="691087"/>
                  <a:pt x="2429780" y="694805"/>
                </a:cubicBezTo>
                <a:cubicBezTo>
                  <a:pt x="2427729" y="698523"/>
                  <a:pt x="2425386" y="701998"/>
                  <a:pt x="2422750" y="705229"/>
                </a:cubicBezTo>
                <a:cubicBezTo>
                  <a:pt x="2420196" y="708168"/>
                  <a:pt x="2417690" y="711253"/>
                  <a:pt x="2415233" y="714484"/>
                </a:cubicBezTo>
                <a:cubicBezTo>
                  <a:pt x="2412776" y="717715"/>
                  <a:pt x="2409294" y="719826"/>
                  <a:pt x="2404786" y="720816"/>
                </a:cubicBezTo>
                <a:cubicBezTo>
                  <a:pt x="2404412" y="720898"/>
                  <a:pt x="2403989" y="721516"/>
                  <a:pt x="2403517" y="722670"/>
                </a:cubicBezTo>
                <a:cubicBezTo>
                  <a:pt x="2403045" y="723825"/>
                  <a:pt x="2402427" y="725029"/>
                  <a:pt x="2401662" y="726282"/>
                </a:cubicBezTo>
                <a:cubicBezTo>
                  <a:pt x="2400995" y="721763"/>
                  <a:pt x="2399986" y="719097"/>
                  <a:pt x="2398636" y="718285"/>
                </a:cubicBezTo>
                <a:cubicBezTo>
                  <a:pt x="2397285" y="717472"/>
                  <a:pt x="2394909" y="717536"/>
                  <a:pt x="2391508" y="718478"/>
                </a:cubicBezTo>
                <a:cubicBezTo>
                  <a:pt x="2389849" y="718819"/>
                  <a:pt x="2388091" y="718722"/>
                  <a:pt x="2386236" y="718186"/>
                </a:cubicBezTo>
                <a:cubicBezTo>
                  <a:pt x="2384382" y="717650"/>
                  <a:pt x="2383015" y="716968"/>
                  <a:pt x="2382136" y="716140"/>
                </a:cubicBezTo>
                <a:cubicBezTo>
                  <a:pt x="2380004" y="714370"/>
                  <a:pt x="2378019" y="712454"/>
                  <a:pt x="2376180" y="710392"/>
                </a:cubicBezTo>
                <a:cubicBezTo>
                  <a:pt x="2374342" y="708330"/>
                  <a:pt x="2371380" y="707389"/>
                  <a:pt x="2367296" y="707567"/>
                </a:cubicBezTo>
                <a:cubicBezTo>
                  <a:pt x="2366743" y="707405"/>
                  <a:pt x="2365897" y="706171"/>
                  <a:pt x="2364758" y="703865"/>
                </a:cubicBezTo>
                <a:cubicBezTo>
                  <a:pt x="2363619" y="701559"/>
                  <a:pt x="2363163" y="699156"/>
                  <a:pt x="2363391" y="696656"/>
                </a:cubicBezTo>
                <a:cubicBezTo>
                  <a:pt x="2363814" y="694285"/>
                  <a:pt x="2364530" y="691817"/>
                  <a:pt x="2365538" y="689252"/>
                </a:cubicBezTo>
                <a:cubicBezTo>
                  <a:pt x="2366547" y="686687"/>
                  <a:pt x="2367654" y="684218"/>
                  <a:pt x="2368858" y="681848"/>
                </a:cubicBezTo>
                <a:cubicBezTo>
                  <a:pt x="2373496" y="674916"/>
                  <a:pt x="2378084" y="668468"/>
                  <a:pt x="2382624" y="662506"/>
                </a:cubicBezTo>
                <a:cubicBezTo>
                  <a:pt x="2387164" y="656544"/>
                  <a:pt x="2391948" y="650483"/>
                  <a:pt x="2396976" y="644323"/>
                </a:cubicBezTo>
                <a:cubicBezTo>
                  <a:pt x="2404363" y="637168"/>
                  <a:pt x="2411262" y="629577"/>
                  <a:pt x="2417673" y="621550"/>
                </a:cubicBezTo>
                <a:cubicBezTo>
                  <a:pt x="2424085" y="613524"/>
                  <a:pt x="2430203" y="605755"/>
                  <a:pt x="2436028" y="598242"/>
                </a:cubicBezTo>
                <a:close/>
                <a:moveTo>
                  <a:pt x="4782018" y="594350"/>
                </a:moveTo>
                <a:cubicBezTo>
                  <a:pt x="4781236" y="594991"/>
                  <a:pt x="4780455" y="595248"/>
                  <a:pt x="4779674" y="595120"/>
                </a:cubicBezTo>
                <a:lnTo>
                  <a:pt x="4771078" y="598971"/>
                </a:lnTo>
                <a:cubicBezTo>
                  <a:pt x="4769890" y="599036"/>
                  <a:pt x="4768555" y="599492"/>
                  <a:pt x="4767074" y="600338"/>
                </a:cubicBezTo>
                <a:cubicBezTo>
                  <a:pt x="4765592" y="601184"/>
                  <a:pt x="4764062" y="602030"/>
                  <a:pt x="4762484" y="602876"/>
                </a:cubicBezTo>
                <a:cubicBezTo>
                  <a:pt x="4760952" y="602909"/>
                  <a:pt x="4759520" y="603234"/>
                  <a:pt x="4758186" y="603853"/>
                </a:cubicBezTo>
                <a:cubicBezTo>
                  <a:pt x="4756850" y="604471"/>
                  <a:pt x="4755418" y="605187"/>
                  <a:pt x="4753888" y="606000"/>
                </a:cubicBezTo>
                <a:cubicBezTo>
                  <a:pt x="4751918" y="606358"/>
                  <a:pt x="4749997" y="606814"/>
                  <a:pt x="4748125" y="607367"/>
                </a:cubicBezTo>
                <a:cubicBezTo>
                  <a:pt x="4746253" y="607920"/>
                  <a:pt x="4744527" y="608766"/>
                  <a:pt x="4742948" y="609905"/>
                </a:cubicBezTo>
                <a:cubicBezTo>
                  <a:pt x="4740197" y="609987"/>
                  <a:pt x="4737495" y="610410"/>
                  <a:pt x="4734842" y="611175"/>
                </a:cubicBezTo>
                <a:cubicBezTo>
                  <a:pt x="4732188" y="611939"/>
                  <a:pt x="4729681" y="612558"/>
                  <a:pt x="4727320" y="613030"/>
                </a:cubicBezTo>
                <a:lnTo>
                  <a:pt x="4672624" y="613030"/>
                </a:lnTo>
                <a:lnTo>
                  <a:pt x="4683563" y="617716"/>
                </a:lnTo>
                <a:cubicBezTo>
                  <a:pt x="4685174" y="618123"/>
                  <a:pt x="4687030" y="618481"/>
                  <a:pt x="4689130" y="618790"/>
                </a:cubicBezTo>
                <a:cubicBezTo>
                  <a:pt x="4691230" y="619099"/>
                  <a:pt x="4693282" y="619262"/>
                  <a:pt x="4695284" y="619278"/>
                </a:cubicBezTo>
                <a:cubicBezTo>
                  <a:pt x="4701909" y="619750"/>
                  <a:pt x="4708388" y="619783"/>
                  <a:pt x="4714720" y="619376"/>
                </a:cubicBezTo>
                <a:cubicBezTo>
                  <a:pt x="4721054" y="618969"/>
                  <a:pt x="4727337" y="617635"/>
                  <a:pt x="4733572" y="615373"/>
                </a:cubicBezTo>
                <a:lnTo>
                  <a:pt x="4752324" y="609905"/>
                </a:lnTo>
                <a:lnTo>
                  <a:pt x="4769516" y="602095"/>
                </a:lnTo>
                <a:cubicBezTo>
                  <a:pt x="4771843" y="600582"/>
                  <a:pt x="4774024" y="599318"/>
                  <a:pt x="4776059" y="598302"/>
                </a:cubicBezTo>
                <a:cubicBezTo>
                  <a:pt x="4778094" y="597287"/>
                  <a:pt x="4780080" y="596226"/>
                  <a:pt x="4782018" y="595120"/>
                </a:cubicBezTo>
                <a:close/>
                <a:moveTo>
                  <a:pt x="3253888" y="492170"/>
                </a:moveTo>
                <a:cubicBezTo>
                  <a:pt x="3253271" y="492170"/>
                  <a:pt x="3252751" y="492365"/>
                  <a:pt x="3252329" y="492756"/>
                </a:cubicBezTo>
                <a:cubicBezTo>
                  <a:pt x="3251144" y="496322"/>
                  <a:pt x="3249812" y="499742"/>
                  <a:pt x="3248335" y="503016"/>
                </a:cubicBezTo>
                <a:cubicBezTo>
                  <a:pt x="3246857" y="506289"/>
                  <a:pt x="3245330" y="509123"/>
                  <a:pt x="3243755" y="511517"/>
                </a:cubicBezTo>
                <a:cubicBezTo>
                  <a:pt x="3240978" y="518161"/>
                  <a:pt x="3237763" y="524610"/>
                  <a:pt x="3234109" y="530864"/>
                </a:cubicBezTo>
                <a:cubicBezTo>
                  <a:pt x="3230455" y="537118"/>
                  <a:pt x="3226655" y="543176"/>
                  <a:pt x="3222709" y="549039"/>
                </a:cubicBezTo>
                <a:cubicBezTo>
                  <a:pt x="3219637" y="553631"/>
                  <a:pt x="3216612" y="557735"/>
                  <a:pt x="3213633" y="561350"/>
                </a:cubicBezTo>
                <a:cubicBezTo>
                  <a:pt x="3210654" y="564966"/>
                  <a:pt x="3207430" y="568679"/>
                  <a:pt x="3203962" y="572490"/>
                </a:cubicBezTo>
                <a:cubicBezTo>
                  <a:pt x="3203571" y="573956"/>
                  <a:pt x="3203376" y="574933"/>
                  <a:pt x="3203376" y="575421"/>
                </a:cubicBezTo>
                <a:cubicBezTo>
                  <a:pt x="3203376" y="575910"/>
                  <a:pt x="3203571" y="576496"/>
                  <a:pt x="3203962" y="577180"/>
                </a:cubicBezTo>
                <a:cubicBezTo>
                  <a:pt x="3204711" y="577196"/>
                  <a:pt x="3205362" y="577359"/>
                  <a:pt x="3205916" y="577669"/>
                </a:cubicBezTo>
                <a:cubicBezTo>
                  <a:pt x="3206469" y="577978"/>
                  <a:pt x="3207121" y="578336"/>
                  <a:pt x="3207870" y="578743"/>
                </a:cubicBezTo>
                <a:cubicBezTo>
                  <a:pt x="3210964" y="579965"/>
                  <a:pt x="3213959" y="581235"/>
                  <a:pt x="3216855" y="582554"/>
                </a:cubicBezTo>
                <a:cubicBezTo>
                  <a:pt x="3219751" y="583873"/>
                  <a:pt x="3222741" y="584948"/>
                  <a:pt x="3225827" y="585779"/>
                </a:cubicBezTo>
                <a:cubicBezTo>
                  <a:pt x="3226964" y="586544"/>
                  <a:pt x="3228003" y="587163"/>
                  <a:pt x="3228945" y="587635"/>
                </a:cubicBezTo>
                <a:cubicBezTo>
                  <a:pt x="3229887" y="588108"/>
                  <a:pt x="3230926" y="588531"/>
                  <a:pt x="3232063" y="588906"/>
                </a:cubicBezTo>
                <a:cubicBezTo>
                  <a:pt x="3232469" y="588531"/>
                  <a:pt x="3232826" y="588303"/>
                  <a:pt x="3233134" y="588222"/>
                </a:cubicBezTo>
                <a:cubicBezTo>
                  <a:pt x="3233443" y="588140"/>
                  <a:pt x="3233606" y="588108"/>
                  <a:pt x="3233622" y="588124"/>
                </a:cubicBezTo>
                <a:cubicBezTo>
                  <a:pt x="3238656" y="586186"/>
                  <a:pt x="3243398" y="584199"/>
                  <a:pt x="3247847" y="582163"/>
                </a:cubicBezTo>
                <a:cubicBezTo>
                  <a:pt x="3252297" y="580128"/>
                  <a:pt x="3256649" y="577945"/>
                  <a:pt x="3260903" y="575617"/>
                </a:cubicBezTo>
                <a:cubicBezTo>
                  <a:pt x="3265162" y="573744"/>
                  <a:pt x="3269130" y="571822"/>
                  <a:pt x="3272808" y="569852"/>
                </a:cubicBezTo>
                <a:cubicBezTo>
                  <a:pt x="3276487" y="567881"/>
                  <a:pt x="3280068" y="565373"/>
                  <a:pt x="3283553" y="562328"/>
                </a:cubicBezTo>
                <a:cubicBezTo>
                  <a:pt x="3289383" y="558452"/>
                  <a:pt x="3295115" y="554478"/>
                  <a:pt x="3300749" y="550407"/>
                </a:cubicBezTo>
                <a:cubicBezTo>
                  <a:pt x="3306383" y="546335"/>
                  <a:pt x="3312115" y="541971"/>
                  <a:pt x="3317945" y="537313"/>
                </a:cubicBezTo>
                <a:cubicBezTo>
                  <a:pt x="3320290" y="537313"/>
                  <a:pt x="3320290" y="536531"/>
                  <a:pt x="3317945" y="534968"/>
                </a:cubicBezTo>
                <a:cubicBezTo>
                  <a:pt x="3317196" y="534202"/>
                  <a:pt x="3316349" y="533584"/>
                  <a:pt x="3315404" y="533112"/>
                </a:cubicBezTo>
                <a:cubicBezTo>
                  <a:pt x="3314460" y="532639"/>
                  <a:pt x="3313222" y="532216"/>
                  <a:pt x="3311692" y="531841"/>
                </a:cubicBezTo>
                <a:lnTo>
                  <a:pt x="3290588" y="516989"/>
                </a:lnTo>
                <a:cubicBezTo>
                  <a:pt x="3286631" y="514285"/>
                  <a:pt x="3282625" y="511680"/>
                  <a:pt x="3278571" y="509172"/>
                </a:cubicBezTo>
                <a:cubicBezTo>
                  <a:pt x="3274516" y="506664"/>
                  <a:pt x="3270705" y="504058"/>
                  <a:pt x="3267139" y="501355"/>
                </a:cubicBezTo>
                <a:lnTo>
                  <a:pt x="3255447" y="492756"/>
                </a:lnTo>
                <a:cubicBezTo>
                  <a:pt x="3255025" y="492365"/>
                  <a:pt x="3254505" y="492170"/>
                  <a:pt x="3253888" y="492170"/>
                </a:cubicBezTo>
                <a:close/>
                <a:moveTo>
                  <a:pt x="4101542" y="487303"/>
                </a:moveTo>
                <a:cubicBezTo>
                  <a:pt x="4100027" y="488462"/>
                  <a:pt x="4098560" y="489473"/>
                  <a:pt x="4097143" y="490337"/>
                </a:cubicBezTo>
                <a:cubicBezTo>
                  <a:pt x="4095726" y="491202"/>
                  <a:pt x="4094064" y="492018"/>
                  <a:pt x="4092159" y="492784"/>
                </a:cubicBezTo>
                <a:cubicBezTo>
                  <a:pt x="4090546" y="494415"/>
                  <a:pt x="4088494" y="496242"/>
                  <a:pt x="4086002" y="498265"/>
                </a:cubicBezTo>
                <a:cubicBezTo>
                  <a:pt x="4083509" y="500288"/>
                  <a:pt x="4080870" y="502115"/>
                  <a:pt x="4078085" y="503746"/>
                </a:cubicBezTo>
                <a:cubicBezTo>
                  <a:pt x="4074843" y="506830"/>
                  <a:pt x="4071357" y="509666"/>
                  <a:pt x="4067626" y="512256"/>
                </a:cubicBezTo>
                <a:cubicBezTo>
                  <a:pt x="4063896" y="514845"/>
                  <a:pt x="4060606" y="517477"/>
                  <a:pt x="4057755" y="520150"/>
                </a:cubicBezTo>
                <a:cubicBezTo>
                  <a:pt x="4056582" y="520631"/>
                  <a:pt x="4055996" y="521401"/>
                  <a:pt x="4055996" y="522460"/>
                </a:cubicBezTo>
                <a:cubicBezTo>
                  <a:pt x="4055996" y="523519"/>
                  <a:pt x="4056582" y="524290"/>
                  <a:pt x="4057755" y="524771"/>
                </a:cubicBezTo>
                <a:lnTo>
                  <a:pt x="4063228" y="527122"/>
                </a:lnTo>
                <a:cubicBezTo>
                  <a:pt x="4067871" y="527514"/>
                  <a:pt x="4072269" y="528101"/>
                  <a:pt x="4076423" y="528885"/>
                </a:cubicBezTo>
                <a:cubicBezTo>
                  <a:pt x="4080577" y="529669"/>
                  <a:pt x="4084780" y="530648"/>
                  <a:pt x="4089031" y="531823"/>
                </a:cubicBezTo>
                <a:cubicBezTo>
                  <a:pt x="4090514" y="532607"/>
                  <a:pt x="4091654" y="532607"/>
                  <a:pt x="4092452" y="531823"/>
                </a:cubicBezTo>
                <a:cubicBezTo>
                  <a:pt x="4093250" y="531040"/>
                  <a:pt x="4094195" y="529473"/>
                  <a:pt x="4095287" y="527122"/>
                </a:cubicBezTo>
                <a:cubicBezTo>
                  <a:pt x="4095352" y="525531"/>
                  <a:pt x="4095612" y="523656"/>
                  <a:pt x="4096068" y="521496"/>
                </a:cubicBezTo>
                <a:cubicBezTo>
                  <a:pt x="4096525" y="519337"/>
                  <a:pt x="4096785" y="517074"/>
                  <a:pt x="4096850" y="514707"/>
                </a:cubicBezTo>
                <a:cubicBezTo>
                  <a:pt x="4097974" y="510776"/>
                  <a:pt x="4098854" y="506698"/>
                  <a:pt x="4099489" y="502474"/>
                </a:cubicBezTo>
                <a:cubicBezTo>
                  <a:pt x="4100125" y="498249"/>
                  <a:pt x="4100809" y="493975"/>
                  <a:pt x="4101542" y="489652"/>
                </a:cubicBezTo>
                <a:close/>
                <a:moveTo>
                  <a:pt x="3164882" y="475633"/>
                </a:moveTo>
                <a:cubicBezTo>
                  <a:pt x="3164442" y="475955"/>
                  <a:pt x="3163954" y="476084"/>
                  <a:pt x="3163417" y="476019"/>
                </a:cubicBezTo>
                <a:cubicBezTo>
                  <a:pt x="3162879" y="475955"/>
                  <a:pt x="3162586" y="476084"/>
                  <a:pt x="3162537" y="476406"/>
                </a:cubicBezTo>
                <a:cubicBezTo>
                  <a:pt x="3159378" y="478291"/>
                  <a:pt x="3156122" y="479936"/>
                  <a:pt x="3152767" y="481341"/>
                </a:cubicBezTo>
                <a:cubicBezTo>
                  <a:pt x="3149413" y="482747"/>
                  <a:pt x="3146156" y="484206"/>
                  <a:pt x="3142997" y="485721"/>
                </a:cubicBezTo>
                <a:cubicBezTo>
                  <a:pt x="3137493" y="489254"/>
                  <a:pt x="3131892" y="492935"/>
                  <a:pt x="3126193" y="496762"/>
                </a:cubicBezTo>
                <a:cubicBezTo>
                  <a:pt x="3120494" y="500589"/>
                  <a:pt x="3114892" y="504465"/>
                  <a:pt x="3109389" y="508390"/>
                </a:cubicBezTo>
                <a:cubicBezTo>
                  <a:pt x="3104243" y="512152"/>
                  <a:pt x="3099293" y="515767"/>
                  <a:pt x="3094538" y="519236"/>
                </a:cubicBezTo>
                <a:cubicBezTo>
                  <a:pt x="3089784" y="522705"/>
                  <a:pt x="3085615" y="526907"/>
                  <a:pt x="3082033" y="531841"/>
                </a:cubicBezTo>
                <a:lnTo>
                  <a:pt x="3078131" y="541222"/>
                </a:lnTo>
                <a:cubicBezTo>
                  <a:pt x="3077792" y="542752"/>
                  <a:pt x="3077695" y="544381"/>
                  <a:pt x="3077841" y="546107"/>
                </a:cubicBezTo>
                <a:cubicBezTo>
                  <a:pt x="3077986" y="547833"/>
                  <a:pt x="3078083" y="549853"/>
                  <a:pt x="3078131" y="552165"/>
                </a:cubicBezTo>
                <a:cubicBezTo>
                  <a:pt x="3077839" y="555260"/>
                  <a:pt x="3078233" y="558256"/>
                  <a:pt x="3079314" y="561155"/>
                </a:cubicBezTo>
                <a:cubicBezTo>
                  <a:pt x="3080395" y="564054"/>
                  <a:pt x="3081591" y="567050"/>
                  <a:pt x="3082903" y="570145"/>
                </a:cubicBezTo>
                <a:cubicBezTo>
                  <a:pt x="3083359" y="570910"/>
                  <a:pt x="3084009" y="571333"/>
                  <a:pt x="3084855" y="571415"/>
                </a:cubicBezTo>
                <a:cubicBezTo>
                  <a:pt x="3085702" y="571496"/>
                  <a:pt x="3086352" y="571333"/>
                  <a:pt x="3086808" y="570927"/>
                </a:cubicBezTo>
                <a:cubicBezTo>
                  <a:pt x="3089102" y="569705"/>
                  <a:pt x="3091151" y="568239"/>
                  <a:pt x="3092957" y="566529"/>
                </a:cubicBezTo>
                <a:cubicBezTo>
                  <a:pt x="3094763" y="564819"/>
                  <a:pt x="3096618" y="563158"/>
                  <a:pt x="3098521" y="561546"/>
                </a:cubicBezTo>
                <a:cubicBezTo>
                  <a:pt x="3102767" y="557702"/>
                  <a:pt x="3106769" y="553859"/>
                  <a:pt x="3110528" y="550016"/>
                </a:cubicBezTo>
                <a:cubicBezTo>
                  <a:pt x="3114286" y="546173"/>
                  <a:pt x="3118093" y="541938"/>
                  <a:pt x="3121948" y="537313"/>
                </a:cubicBezTo>
                <a:cubicBezTo>
                  <a:pt x="3126618" y="533388"/>
                  <a:pt x="3130750" y="529121"/>
                  <a:pt x="3134345" y="524513"/>
                </a:cubicBezTo>
                <a:cubicBezTo>
                  <a:pt x="3137941" y="519904"/>
                  <a:pt x="3141097" y="515051"/>
                  <a:pt x="3143814" y="509953"/>
                </a:cubicBezTo>
                <a:cubicBezTo>
                  <a:pt x="3147686" y="504904"/>
                  <a:pt x="3151265" y="499955"/>
                  <a:pt x="3154551" y="495104"/>
                </a:cubicBezTo>
                <a:cubicBezTo>
                  <a:pt x="3157838" y="490254"/>
                  <a:pt x="3161026" y="485310"/>
                  <a:pt x="3164117" y="480274"/>
                </a:cubicBezTo>
                <a:lnTo>
                  <a:pt x="3164100" y="480274"/>
                </a:lnTo>
                <a:cubicBezTo>
                  <a:pt x="3164475" y="479162"/>
                  <a:pt x="3164703" y="478292"/>
                  <a:pt x="3164784" y="477663"/>
                </a:cubicBezTo>
                <a:cubicBezTo>
                  <a:pt x="3164866" y="477035"/>
                  <a:pt x="3164898" y="476358"/>
                  <a:pt x="3164882" y="475633"/>
                </a:cubicBezTo>
                <a:close/>
                <a:moveTo>
                  <a:pt x="987618" y="465484"/>
                </a:moveTo>
                <a:lnTo>
                  <a:pt x="984489" y="484982"/>
                </a:lnTo>
                <a:lnTo>
                  <a:pt x="1005564" y="474843"/>
                </a:lnTo>
                <a:cubicBezTo>
                  <a:pt x="1002525" y="473624"/>
                  <a:pt x="999632" y="472162"/>
                  <a:pt x="996884" y="470456"/>
                </a:cubicBezTo>
                <a:cubicBezTo>
                  <a:pt x="994137" y="468750"/>
                  <a:pt x="991048" y="467092"/>
                  <a:pt x="987618" y="465484"/>
                </a:cubicBezTo>
                <a:close/>
                <a:moveTo>
                  <a:pt x="1238238" y="442040"/>
                </a:moveTo>
                <a:cubicBezTo>
                  <a:pt x="1234354" y="449520"/>
                  <a:pt x="1230421" y="457040"/>
                  <a:pt x="1226439" y="464600"/>
                </a:cubicBezTo>
                <a:cubicBezTo>
                  <a:pt x="1222456" y="472161"/>
                  <a:pt x="1218328" y="479475"/>
                  <a:pt x="1214053" y="486542"/>
                </a:cubicBezTo>
                <a:lnTo>
                  <a:pt x="1238238" y="489662"/>
                </a:lnTo>
                <a:close/>
                <a:moveTo>
                  <a:pt x="910282" y="442040"/>
                </a:moveTo>
                <a:cubicBezTo>
                  <a:pt x="904966" y="441926"/>
                  <a:pt x="901357" y="442547"/>
                  <a:pt x="899454" y="443902"/>
                </a:cubicBezTo>
                <a:cubicBezTo>
                  <a:pt x="897551" y="445258"/>
                  <a:pt x="896476" y="448032"/>
                  <a:pt x="896228" y="452224"/>
                </a:cubicBezTo>
                <a:cubicBezTo>
                  <a:pt x="895371" y="463095"/>
                  <a:pt x="893534" y="473527"/>
                  <a:pt x="890718" y="483520"/>
                </a:cubicBezTo>
                <a:cubicBezTo>
                  <a:pt x="887902" y="493513"/>
                  <a:pt x="884515" y="503360"/>
                  <a:pt x="880557" y="513061"/>
                </a:cubicBezTo>
                <a:cubicBezTo>
                  <a:pt x="877580" y="520754"/>
                  <a:pt x="874215" y="528850"/>
                  <a:pt x="870462" y="537347"/>
                </a:cubicBezTo>
                <a:cubicBezTo>
                  <a:pt x="873940" y="537331"/>
                  <a:pt x="877079" y="537363"/>
                  <a:pt x="879878" y="537445"/>
                </a:cubicBezTo>
                <a:cubicBezTo>
                  <a:pt x="882677" y="537527"/>
                  <a:pt x="885234" y="537756"/>
                  <a:pt x="887547" y="538131"/>
                </a:cubicBezTo>
                <a:cubicBezTo>
                  <a:pt x="888397" y="521066"/>
                  <a:pt x="891404" y="504750"/>
                  <a:pt x="896568" y="489183"/>
                </a:cubicBezTo>
                <a:cubicBezTo>
                  <a:pt x="901731" y="473616"/>
                  <a:pt x="906303" y="457902"/>
                  <a:pt x="910282" y="442040"/>
                </a:cubicBezTo>
                <a:close/>
                <a:moveTo>
                  <a:pt x="911831" y="431851"/>
                </a:moveTo>
                <a:cubicBezTo>
                  <a:pt x="908319" y="433079"/>
                  <a:pt x="904800" y="434314"/>
                  <a:pt x="901273" y="435556"/>
                </a:cubicBezTo>
                <a:cubicBezTo>
                  <a:pt x="897747" y="436797"/>
                  <a:pt x="894218" y="437648"/>
                  <a:pt x="890686" y="438107"/>
                </a:cubicBezTo>
                <a:cubicBezTo>
                  <a:pt x="893366" y="438435"/>
                  <a:pt x="895852" y="438566"/>
                  <a:pt x="898140" y="438500"/>
                </a:cubicBezTo>
                <a:cubicBezTo>
                  <a:pt x="900428" y="438435"/>
                  <a:pt x="902913" y="438566"/>
                  <a:pt x="905594" y="438894"/>
                </a:cubicBezTo>
                <a:cubicBezTo>
                  <a:pt x="908583" y="439040"/>
                  <a:pt x="910402" y="438747"/>
                  <a:pt x="911052" y="438013"/>
                </a:cubicBezTo>
                <a:cubicBezTo>
                  <a:pt x="911701" y="437280"/>
                  <a:pt x="911961" y="435225"/>
                  <a:pt x="911831" y="431851"/>
                </a:cubicBezTo>
                <a:close/>
                <a:moveTo>
                  <a:pt x="1737563" y="427207"/>
                </a:moveTo>
                <a:cubicBezTo>
                  <a:pt x="1737302" y="429824"/>
                  <a:pt x="1737824" y="432739"/>
                  <a:pt x="1739129" y="435950"/>
                </a:cubicBezTo>
                <a:cubicBezTo>
                  <a:pt x="1740435" y="439161"/>
                  <a:pt x="1741741" y="440912"/>
                  <a:pt x="1743047" y="441205"/>
                </a:cubicBezTo>
                <a:cubicBezTo>
                  <a:pt x="1744238" y="439983"/>
                  <a:pt x="1745381" y="438519"/>
                  <a:pt x="1746474" y="436814"/>
                </a:cubicBezTo>
                <a:cubicBezTo>
                  <a:pt x="1747568" y="435108"/>
                  <a:pt x="1748514" y="433456"/>
                  <a:pt x="1749314" y="431857"/>
                </a:cubicBezTo>
                <a:cubicBezTo>
                  <a:pt x="1750090" y="431049"/>
                  <a:pt x="1750282" y="430339"/>
                  <a:pt x="1749891" y="429725"/>
                </a:cubicBezTo>
                <a:cubicBezTo>
                  <a:pt x="1749501" y="429112"/>
                  <a:pt x="1748526" y="428789"/>
                  <a:pt x="1746964" y="428757"/>
                </a:cubicBezTo>
                <a:cubicBezTo>
                  <a:pt x="1745446" y="428014"/>
                  <a:pt x="1743977" y="427562"/>
                  <a:pt x="1742557" y="427401"/>
                </a:cubicBezTo>
                <a:cubicBezTo>
                  <a:pt x="1741137" y="427239"/>
                  <a:pt x="1739472" y="427175"/>
                  <a:pt x="1737563" y="427207"/>
                </a:cubicBezTo>
                <a:close/>
                <a:moveTo>
                  <a:pt x="329568" y="422460"/>
                </a:moveTo>
                <a:cubicBezTo>
                  <a:pt x="326059" y="422264"/>
                  <a:pt x="322744" y="423046"/>
                  <a:pt x="319625" y="424804"/>
                </a:cubicBezTo>
                <a:lnTo>
                  <a:pt x="318845" y="424804"/>
                </a:lnTo>
                <a:cubicBezTo>
                  <a:pt x="317285" y="425553"/>
                  <a:pt x="315725" y="426204"/>
                  <a:pt x="314165" y="426758"/>
                </a:cubicBezTo>
                <a:cubicBezTo>
                  <a:pt x="312605" y="427311"/>
                  <a:pt x="311046" y="427963"/>
                  <a:pt x="309486" y="428712"/>
                </a:cubicBezTo>
                <a:lnTo>
                  <a:pt x="297774" y="434182"/>
                </a:lnTo>
                <a:cubicBezTo>
                  <a:pt x="296144" y="435696"/>
                  <a:pt x="294320" y="436966"/>
                  <a:pt x="292299" y="437992"/>
                </a:cubicBezTo>
                <a:cubicBezTo>
                  <a:pt x="290279" y="439018"/>
                  <a:pt x="288454" y="440092"/>
                  <a:pt x="286825" y="441216"/>
                </a:cubicBezTo>
                <a:lnTo>
                  <a:pt x="275876" y="449813"/>
                </a:lnTo>
                <a:cubicBezTo>
                  <a:pt x="273889" y="451359"/>
                  <a:pt x="271803" y="452955"/>
                  <a:pt x="269620" y="454599"/>
                </a:cubicBezTo>
                <a:cubicBezTo>
                  <a:pt x="267437" y="456244"/>
                  <a:pt x="265351" y="458035"/>
                  <a:pt x="263363" y="459972"/>
                </a:cubicBezTo>
                <a:lnTo>
                  <a:pt x="253197" y="468569"/>
                </a:lnTo>
                <a:lnTo>
                  <a:pt x="244594" y="475603"/>
                </a:lnTo>
                <a:cubicBezTo>
                  <a:pt x="242232" y="477182"/>
                  <a:pt x="239723" y="479103"/>
                  <a:pt x="237067" y="481366"/>
                </a:cubicBezTo>
                <a:cubicBezTo>
                  <a:pt x="234411" y="483629"/>
                  <a:pt x="231707" y="486137"/>
                  <a:pt x="228953" y="488888"/>
                </a:cubicBezTo>
                <a:lnTo>
                  <a:pt x="224277" y="493577"/>
                </a:lnTo>
                <a:lnTo>
                  <a:pt x="225054" y="494359"/>
                </a:lnTo>
                <a:lnTo>
                  <a:pt x="227389" y="494359"/>
                </a:lnTo>
                <a:cubicBezTo>
                  <a:pt x="230127" y="492747"/>
                  <a:pt x="232863" y="491086"/>
                  <a:pt x="235601" y="489377"/>
                </a:cubicBezTo>
                <a:cubicBezTo>
                  <a:pt x="238338" y="487667"/>
                  <a:pt x="241076" y="486202"/>
                  <a:pt x="243812" y="484981"/>
                </a:cubicBezTo>
                <a:cubicBezTo>
                  <a:pt x="247608" y="482946"/>
                  <a:pt x="251160" y="480959"/>
                  <a:pt x="254468" y="479022"/>
                </a:cubicBezTo>
                <a:cubicBezTo>
                  <a:pt x="257775" y="477084"/>
                  <a:pt x="261522" y="475684"/>
                  <a:pt x="265710" y="474821"/>
                </a:cubicBezTo>
                <a:cubicBezTo>
                  <a:pt x="266475" y="474821"/>
                  <a:pt x="267290" y="474626"/>
                  <a:pt x="268154" y="474235"/>
                </a:cubicBezTo>
                <a:cubicBezTo>
                  <a:pt x="269017" y="473844"/>
                  <a:pt x="270027" y="473258"/>
                  <a:pt x="271185" y="472477"/>
                </a:cubicBezTo>
                <a:lnTo>
                  <a:pt x="280569" y="466225"/>
                </a:lnTo>
                <a:cubicBezTo>
                  <a:pt x="283615" y="464645"/>
                  <a:pt x="286516" y="462919"/>
                  <a:pt x="289269" y="461047"/>
                </a:cubicBezTo>
                <a:cubicBezTo>
                  <a:pt x="292022" y="459174"/>
                  <a:pt x="295118" y="457253"/>
                  <a:pt x="298556" y="455283"/>
                </a:cubicBezTo>
                <a:cubicBezTo>
                  <a:pt x="298572" y="455251"/>
                  <a:pt x="298735" y="455121"/>
                  <a:pt x="299045" y="454893"/>
                </a:cubicBezTo>
                <a:cubicBezTo>
                  <a:pt x="299354" y="454664"/>
                  <a:pt x="299713" y="454534"/>
                  <a:pt x="300120" y="454502"/>
                </a:cubicBezTo>
                <a:cubicBezTo>
                  <a:pt x="301683" y="453704"/>
                  <a:pt x="303245" y="452760"/>
                  <a:pt x="304805" y="451669"/>
                </a:cubicBezTo>
                <a:cubicBezTo>
                  <a:pt x="306366" y="450578"/>
                  <a:pt x="307926" y="449438"/>
                  <a:pt x="309486" y="448250"/>
                </a:cubicBezTo>
                <a:lnTo>
                  <a:pt x="313385" y="444342"/>
                </a:lnTo>
                <a:cubicBezTo>
                  <a:pt x="318406" y="441949"/>
                  <a:pt x="323378" y="439506"/>
                  <a:pt x="328301" y="437015"/>
                </a:cubicBezTo>
                <a:cubicBezTo>
                  <a:pt x="333225" y="434524"/>
                  <a:pt x="338391" y="432277"/>
                  <a:pt x="343802" y="430275"/>
                </a:cubicBezTo>
                <a:cubicBezTo>
                  <a:pt x="345345" y="428793"/>
                  <a:pt x="346938" y="427654"/>
                  <a:pt x="348578" y="426856"/>
                </a:cubicBezTo>
                <a:cubicBezTo>
                  <a:pt x="350220" y="426058"/>
                  <a:pt x="352007" y="425114"/>
                  <a:pt x="353940" y="424023"/>
                </a:cubicBezTo>
                <a:lnTo>
                  <a:pt x="353940" y="423241"/>
                </a:lnTo>
                <a:cubicBezTo>
                  <a:pt x="353177" y="423209"/>
                  <a:pt x="352559" y="423078"/>
                  <a:pt x="352088" y="422850"/>
                </a:cubicBezTo>
                <a:cubicBezTo>
                  <a:pt x="351617" y="422622"/>
                  <a:pt x="351195" y="422492"/>
                  <a:pt x="350821" y="422460"/>
                </a:cubicBezTo>
                <a:lnTo>
                  <a:pt x="340682" y="422460"/>
                </a:lnTo>
                <a:cubicBezTo>
                  <a:pt x="336782" y="422655"/>
                  <a:pt x="333078" y="422655"/>
                  <a:pt x="329568" y="422460"/>
                </a:cubicBezTo>
                <a:close/>
                <a:moveTo>
                  <a:pt x="2770283" y="399842"/>
                </a:moveTo>
                <a:cubicBezTo>
                  <a:pt x="2734501" y="400558"/>
                  <a:pt x="2699407" y="405182"/>
                  <a:pt x="2665000" y="413716"/>
                </a:cubicBezTo>
                <a:cubicBezTo>
                  <a:pt x="2630594" y="422251"/>
                  <a:pt x="2595899" y="430400"/>
                  <a:pt x="2560916" y="438165"/>
                </a:cubicBezTo>
                <a:lnTo>
                  <a:pt x="2560916" y="440498"/>
                </a:lnTo>
                <a:lnTo>
                  <a:pt x="2566369" y="440498"/>
                </a:lnTo>
                <a:cubicBezTo>
                  <a:pt x="2575383" y="437851"/>
                  <a:pt x="2584348" y="435541"/>
                  <a:pt x="2593264" y="433568"/>
                </a:cubicBezTo>
                <a:cubicBezTo>
                  <a:pt x="2602181" y="431595"/>
                  <a:pt x="2610950" y="429473"/>
                  <a:pt x="2619573" y="427202"/>
                </a:cubicBezTo>
                <a:cubicBezTo>
                  <a:pt x="2642981" y="421505"/>
                  <a:pt x="2666626" y="416456"/>
                  <a:pt x="2690508" y="412055"/>
                </a:cubicBezTo>
                <a:cubicBezTo>
                  <a:pt x="2714391" y="407654"/>
                  <a:pt x="2738637" y="405156"/>
                  <a:pt x="2763245" y="404560"/>
                </a:cubicBezTo>
                <a:cubicBezTo>
                  <a:pt x="2764744" y="404577"/>
                  <a:pt x="2766047" y="404351"/>
                  <a:pt x="2767155" y="403881"/>
                </a:cubicBezTo>
                <a:cubicBezTo>
                  <a:pt x="2768262" y="403412"/>
                  <a:pt x="2769566" y="402599"/>
                  <a:pt x="2771065" y="401443"/>
                </a:cubicBezTo>
                <a:cubicBezTo>
                  <a:pt x="2771081" y="401026"/>
                  <a:pt x="2771048" y="400659"/>
                  <a:pt x="2770967" y="400342"/>
                </a:cubicBezTo>
                <a:cubicBezTo>
                  <a:pt x="2770886" y="400026"/>
                  <a:pt x="2770657" y="399859"/>
                  <a:pt x="2770283" y="399842"/>
                </a:cubicBezTo>
                <a:close/>
                <a:moveTo>
                  <a:pt x="1875788" y="377430"/>
                </a:moveTo>
                <a:cubicBezTo>
                  <a:pt x="1875014" y="377137"/>
                  <a:pt x="1874240" y="377332"/>
                  <a:pt x="1873466" y="378016"/>
                </a:cubicBezTo>
                <a:cubicBezTo>
                  <a:pt x="1869978" y="378814"/>
                  <a:pt x="1866628" y="379758"/>
                  <a:pt x="1863415" y="380849"/>
                </a:cubicBezTo>
                <a:cubicBezTo>
                  <a:pt x="1860203" y="381940"/>
                  <a:pt x="1857036" y="383080"/>
                  <a:pt x="1853915" y="384269"/>
                </a:cubicBezTo>
                <a:cubicBezTo>
                  <a:pt x="1849212" y="386255"/>
                  <a:pt x="1844519" y="388340"/>
                  <a:pt x="1839836" y="390522"/>
                </a:cubicBezTo>
                <a:cubicBezTo>
                  <a:pt x="1835153" y="392704"/>
                  <a:pt x="1830475" y="394788"/>
                  <a:pt x="1825800" y="396775"/>
                </a:cubicBezTo>
                <a:cubicBezTo>
                  <a:pt x="1819940" y="398411"/>
                  <a:pt x="1814321" y="400772"/>
                  <a:pt x="1808944" y="403859"/>
                </a:cubicBezTo>
                <a:cubicBezTo>
                  <a:pt x="1803567" y="406947"/>
                  <a:pt x="1798524" y="410294"/>
                  <a:pt x="1793817" y="413901"/>
                </a:cubicBezTo>
                <a:cubicBezTo>
                  <a:pt x="1785936" y="418579"/>
                  <a:pt x="1778404" y="423724"/>
                  <a:pt x="1771221" y="429336"/>
                </a:cubicBezTo>
                <a:cubicBezTo>
                  <a:pt x="1764039" y="434947"/>
                  <a:pt x="1757510" y="441250"/>
                  <a:pt x="1751638" y="448243"/>
                </a:cubicBezTo>
                <a:cubicBezTo>
                  <a:pt x="1749218" y="450540"/>
                  <a:pt x="1747235" y="453179"/>
                  <a:pt x="1745687" y="456161"/>
                </a:cubicBezTo>
                <a:cubicBezTo>
                  <a:pt x="1744140" y="459142"/>
                  <a:pt x="1743521" y="462759"/>
                  <a:pt x="1743830" y="467011"/>
                </a:cubicBezTo>
                <a:cubicBezTo>
                  <a:pt x="1744924" y="472908"/>
                  <a:pt x="1745674" y="478904"/>
                  <a:pt x="1746082" y="484997"/>
                </a:cubicBezTo>
                <a:cubicBezTo>
                  <a:pt x="1746491" y="491090"/>
                  <a:pt x="1747045" y="497085"/>
                  <a:pt x="1747747" y="502982"/>
                </a:cubicBezTo>
                <a:lnTo>
                  <a:pt x="1747747" y="509238"/>
                </a:lnTo>
                <a:cubicBezTo>
                  <a:pt x="1747796" y="510411"/>
                  <a:pt x="1748283" y="511193"/>
                  <a:pt x="1749208" y="511584"/>
                </a:cubicBezTo>
                <a:cubicBezTo>
                  <a:pt x="1750133" y="511975"/>
                  <a:pt x="1751201" y="511975"/>
                  <a:pt x="1752412" y="511584"/>
                </a:cubicBezTo>
                <a:cubicBezTo>
                  <a:pt x="1758240" y="509271"/>
                  <a:pt x="1764085" y="507055"/>
                  <a:pt x="1769948" y="504937"/>
                </a:cubicBezTo>
                <a:cubicBezTo>
                  <a:pt x="1775811" y="502820"/>
                  <a:pt x="1781680" y="500604"/>
                  <a:pt x="1787553" y="498290"/>
                </a:cubicBezTo>
                <a:cubicBezTo>
                  <a:pt x="1792202" y="495961"/>
                  <a:pt x="1796797" y="494364"/>
                  <a:pt x="1801336" y="493501"/>
                </a:cubicBezTo>
                <a:cubicBezTo>
                  <a:pt x="1805875" y="492637"/>
                  <a:pt x="1810653" y="492409"/>
                  <a:pt x="1815669" y="492816"/>
                </a:cubicBezTo>
                <a:cubicBezTo>
                  <a:pt x="1816514" y="493191"/>
                  <a:pt x="1817553" y="493615"/>
                  <a:pt x="1818787" y="494087"/>
                </a:cubicBezTo>
                <a:cubicBezTo>
                  <a:pt x="1820020" y="494560"/>
                  <a:pt x="1821060" y="495179"/>
                  <a:pt x="1821904" y="495944"/>
                </a:cubicBezTo>
                <a:cubicBezTo>
                  <a:pt x="1824940" y="497899"/>
                  <a:pt x="1827830" y="498877"/>
                  <a:pt x="1830574" y="498877"/>
                </a:cubicBezTo>
                <a:cubicBezTo>
                  <a:pt x="1833317" y="498877"/>
                  <a:pt x="1836401" y="497899"/>
                  <a:pt x="1839827" y="495944"/>
                </a:cubicBezTo>
                <a:cubicBezTo>
                  <a:pt x="1841792" y="495179"/>
                  <a:pt x="1843909" y="494560"/>
                  <a:pt x="1846176" y="494087"/>
                </a:cubicBezTo>
                <a:cubicBezTo>
                  <a:pt x="1848445" y="493615"/>
                  <a:pt x="1850763" y="493191"/>
                  <a:pt x="1853131" y="492816"/>
                </a:cubicBezTo>
                <a:cubicBezTo>
                  <a:pt x="1855108" y="492051"/>
                  <a:pt x="1857035" y="491432"/>
                  <a:pt x="1858914" y="490959"/>
                </a:cubicBezTo>
                <a:cubicBezTo>
                  <a:pt x="1860792" y="490487"/>
                  <a:pt x="1862523" y="490063"/>
                  <a:pt x="1864108" y="489688"/>
                </a:cubicBezTo>
                <a:lnTo>
                  <a:pt x="1868811" y="489688"/>
                </a:lnTo>
                <a:cubicBezTo>
                  <a:pt x="1869574" y="490471"/>
                  <a:pt x="1869996" y="491252"/>
                  <a:pt x="1870078" y="492034"/>
                </a:cubicBezTo>
                <a:cubicBezTo>
                  <a:pt x="1870160" y="492816"/>
                  <a:pt x="1869999" y="493599"/>
                  <a:pt x="1869596" y="494380"/>
                </a:cubicBezTo>
                <a:cubicBezTo>
                  <a:pt x="1869187" y="495228"/>
                  <a:pt x="1868632" y="496270"/>
                  <a:pt x="1867930" y="497508"/>
                </a:cubicBezTo>
                <a:cubicBezTo>
                  <a:pt x="1867227" y="498747"/>
                  <a:pt x="1866476" y="499789"/>
                  <a:pt x="1865676" y="500636"/>
                </a:cubicBezTo>
                <a:cubicBezTo>
                  <a:pt x="1863781" y="503732"/>
                  <a:pt x="1861886" y="506534"/>
                  <a:pt x="1859991" y="509043"/>
                </a:cubicBezTo>
                <a:cubicBezTo>
                  <a:pt x="1858097" y="511552"/>
                  <a:pt x="1855810" y="513963"/>
                  <a:pt x="1853131" y="516276"/>
                </a:cubicBezTo>
                <a:cubicBezTo>
                  <a:pt x="1850779" y="518242"/>
                  <a:pt x="1848233" y="520161"/>
                  <a:pt x="1845495" y="522033"/>
                </a:cubicBezTo>
                <a:cubicBezTo>
                  <a:pt x="1842756" y="523905"/>
                  <a:pt x="1839828" y="525631"/>
                  <a:pt x="1836710" y="527211"/>
                </a:cubicBezTo>
                <a:cubicBezTo>
                  <a:pt x="1834762" y="527510"/>
                  <a:pt x="1832813" y="527776"/>
                  <a:pt x="1830865" y="528010"/>
                </a:cubicBezTo>
                <a:cubicBezTo>
                  <a:pt x="1828917" y="528244"/>
                  <a:pt x="1826969" y="528726"/>
                  <a:pt x="1825021" y="529457"/>
                </a:cubicBezTo>
                <a:lnTo>
                  <a:pt x="1815669" y="532582"/>
                </a:lnTo>
                <a:cubicBezTo>
                  <a:pt x="1813738" y="533411"/>
                  <a:pt x="1811757" y="534290"/>
                  <a:pt x="1809728" y="535218"/>
                </a:cubicBezTo>
                <a:cubicBezTo>
                  <a:pt x="1807698" y="536145"/>
                  <a:pt x="1805523" y="536828"/>
                  <a:pt x="1803201" y="537268"/>
                </a:cubicBezTo>
                <a:cubicBezTo>
                  <a:pt x="1800809" y="537235"/>
                  <a:pt x="1798365" y="537691"/>
                  <a:pt x="1795871" y="538635"/>
                </a:cubicBezTo>
                <a:cubicBezTo>
                  <a:pt x="1793376" y="539578"/>
                  <a:pt x="1791125" y="541206"/>
                  <a:pt x="1789119" y="543516"/>
                </a:cubicBezTo>
                <a:cubicBezTo>
                  <a:pt x="1788271" y="544655"/>
                  <a:pt x="1787031" y="545697"/>
                  <a:pt x="1785400" y="546640"/>
                </a:cubicBezTo>
                <a:cubicBezTo>
                  <a:pt x="1783769" y="547584"/>
                  <a:pt x="1782138" y="548626"/>
                  <a:pt x="1780506" y="549765"/>
                </a:cubicBezTo>
                <a:lnTo>
                  <a:pt x="1779723" y="549765"/>
                </a:lnTo>
                <a:lnTo>
                  <a:pt x="1782072" y="543516"/>
                </a:lnTo>
                <a:cubicBezTo>
                  <a:pt x="1781322" y="543484"/>
                  <a:pt x="1780669" y="543354"/>
                  <a:pt x="1780115" y="543126"/>
                </a:cubicBezTo>
                <a:cubicBezTo>
                  <a:pt x="1779560" y="542898"/>
                  <a:pt x="1778908" y="542768"/>
                  <a:pt x="1778158" y="542735"/>
                </a:cubicBezTo>
                <a:lnTo>
                  <a:pt x="1756285" y="542735"/>
                </a:lnTo>
                <a:cubicBezTo>
                  <a:pt x="1753961" y="542703"/>
                  <a:pt x="1752219" y="543158"/>
                  <a:pt x="1751057" y="544102"/>
                </a:cubicBezTo>
                <a:cubicBezTo>
                  <a:pt x="1749895" y="545046"/>
                  <a:pt x="1749314" y="546673"/>
                  <a:pt x="1749314" y="548984"/>
                </a:cubicBezTo>
                <a:cubicBezTo>
                  <a:pt x="1749281" y="553686"/>
                  <a:pt x="1749151" y="558535"/>
                  <a:pt x="1748922" y="563531"/>
                </a:cubicBezTo>
                <a:cubicBezTo>
                  <a:pt x="1748694" y="568526"/>
                  <a:pt x="1748563" y="573570"/>
                  <a:pt x="1748531" y="578663"/>
                </a:cubicBezTo>
                <a:lnTo>
                  <a:pt x="1749314" y="581788"/>
                </a:lnTo>
                <a:lnTo>
                  <a:pt x="1760932" y="570072"/>
                </a:lnTo>
                <a:cubicBezTo>
                  <a:pt x="1761323" y="570788"/>
                  <a:pt x="1761519" y="571309"/>
                  <a:pt x="1761519" y="571634"/>
                </a:cubicBezTo>
                <a:cubicBezTo>
                  <a:pt x="1761519" y="571959"/>
                  <a:pt x="1761323" y="572480"/>
                  <a:pt x="1760932" y="573196"/>
                </a:cubicBezTo>
                <a:cubicBezTo>
                  <a:pt x="1759803" y="574742"/>
                  <a:pt x="1758770" y="576337"/>
                  <a:pt x="1757834" y="577980"/>
                </a:cubicBezTo>
                <a:cubicBezTo>
                  <a:pt x="1756899" y="579624"/>
                  <a:pt x="1755866" y="581413"/>
                  <a:pt x="1754736" y="583350"/>
                </a:cubicBezTo>
                <a:cubicBezTo>
                  <a:pt x="1754090" y="584261"/>
                  <a:pt x="1753832" y="585563"/>
                  <a:pt x="1753961" y="587255"/>
                </a:cubicBezTo>
                <a:lnTo>
                  <a:pt x="1757834" y="587255"/>
                </a:lnTo>
                <a:lnTo>
                  <a:pt x="1772676" y="580226"/>
                </a:lnTo>
                <a:cubicBezTo>
                  <a:pt x="1781665" y="575848"/>
                  <a:pt x="1790692" y="571715"/>
                  <a:pt x="1799757" y="567827"/>
                </a:cubicBezTo>
                <a:cubicBezTo>
                  <a:pt x="1808823" y="563937"/>
                  <a:pt x="1818023" y="560781"/>
                  <a:pt x="1827359" y="558356"/>
                </a:cubicBezTo>
                <a:cubicBezTo>
                  <a:pt x="1829810" y="557282"/>
                  <a:pt x="1832311" y="556111"/>
                  <a:pt x="1834859" y="554841"/>
                </a:cubicBezTo>
                <a:cubicBezTo>
                  <a:pt x="1837408" y="553572"/>
                  <a:pt x="1839324" y="551620"/>
                  <a:pt x="1840607" y="548984"/>
                </a:cubicBezTo>
                <a:cubicBezTo>
                  <a:pt x="1841874" y="545876"/>
                  <a:pt x="1843829" y="544086"/>
                  <a:pt x="1846472" y="543614"/>
                </a:cubicBezTo>
                <a:cubicBezTo>
                  <a:pt x="1849115" y="543142"/>
                  <a:pt x="1851857" y="543890"/>
                  <a:pt x="1854700" y="545859"/>
                </a:cubicBezTo>
                <a:cubicBezTo>
                  <a:pt x="1856987" y="547308"/>
                  <a:pt x="1859077" y="547926"/>
                  <a:pt x="1860971" y="547714"/>
                </a:cubicBezTo>
                <a:cubicBezTo>
                  <a:pt x="1862866" y="547503"/>
                  <a:pt x="1864958" y="547145"/>
                  <a:pt x="1867244" y="546640"/>
                </a:cubicBezTo>
                <a:cubicBezTo>
                  <a:pt x="1868435" y="546185"/>
                  <a:pt x="1869766" y="545729"/>
                  <a:pt x="1871237" y="545274"/>
                </a:cubicBezTo>
                <a:cubicBezTo>
                  <a:pt x="1872707" y="544818"/>
                  <a:pt x="1874225" y="544753"/>
                  <a:pt x="1875788" y="545078"/>
                </a:cubicBezTo>
                <a:cubicBezTo>
                  <a:pt x="1877304" y="545111"/>
                  <a:pt x="1878336" y="544851"/>
                  <a:pt x="1878885" y="544297"/>
                </a:cubicBezTo>
                <a:cubicBezTo>
                  <a:pt x="1879433" y="543744"/>
                  <a:pt x="1879692" y="542703"/>
                  <a:pt x="1879659" y="541173"/>
                </a:cubicBezTo>
                <a:lnTo>
                  <a:pt x="1879659" y="504546"/>
                </a:lnTo>
                <a:cubicBezTo>
                  <a:pt x="1879692" y="502640"/>
                  <a:pt x="1879821" y="500783"/>
                  <a:pt x="1880046" y="498975"/>
                </a:cubicBezTo>
                <a:cubicBezTo>
                  <a:pt x="1880272" y="497166"/>
                  <a:pt x="1880401" y="495114"/>
                  <a:pt x="1880433" y="492816"/>
                </a:cubicBezTo>
                <a:cubicBezTo>
                  <a:pt x="1880401" y="490112"/>
                  <a:pt x="1880272" y="487506"/>
                  <a:pt x="1880046" y="484997"/>
                </a:cubicBezTo>
                <a:cubicBezTo>
                  <a:pt x="1879821" y="482488"/>
                  <a:pt x="1879692" y="479881"/>
                  <a:pt x="1879659" y="477177"/>
                </a:cubicBezTo>
                <a:cubicBezTo>
                  <a:pt x="1879692" y="475189"/>
                  <a:pt x="1879821" y="473104"/>
                  <a:pt x="1880046" y="470921"/>
                </a:cubicBezTo>
                <a:cubicBezTo>
                  <a:pt x="1880272" y="468738"/>
                  <a:pt x="1880401" y="466652"/>
                  <a:pt x="1880433" y="464665"/>
                </a:cubicBezTo>
                <a:lnTo>
                  <a:pt x="1880433" y="435731"/>
                </a:lnTo>
                <a:cubicBezTo>
                  <a:pt x="1880465" y="431453"/>
                  <a:pt x="1880596" y="427011"/>
                  <a:pt x="1880823" y="422405"/>
                </a:cubicBezTo>
                <a:cubicBezTo>
                  <a:pt x="1881051" y="417800"/>
                  <a:pt x="1881181" y="413132"/>
                  <a:pt x="1881215" y="408399"/>
                </a:cubicBezTo>
                <a:cubicBezTo>
                  <a:pt x="1880791" y="403367"/>
                  <a:pt x="1880273" y="398315"/>
                  <a:pt x="1879659" y="393245"/>
                </a:cubicBezTo>
                <a:cubicBezTo>
                  <a:pt x="1879046" y="388175"/>
                  <a:pt x="1878530" y="383098"/>
                  <a:pt x="1878110" y="378016"/>
                </a:cubicBezTo>
                <a:cubicBezTo>
                  <a:pt x="1877337" y="377918"/>
                  <a:pt x="1876562" y="377723"/>
                  <a:pt x="1875788" y="377430"/>
                </a:cubicBezTo>
                <a:close/>
                <a:moveTo>
                  <a:pt x="4228784" y="321794"/>
                </a:moveTo>
                <a:lnTo>
                  <a:pt x="4228784" y="322576"/>
                </a:lnTo>
                <a:lnTo>
                  <a:pt x="4238937" y="322576"/>
                </a:lnTo>
                <a:lnTo>
                  <a:pt x="4238937" y="321794"/>
                </a:lnTo>
                <a:close/>
                <a:moveTo>
                  <a:pt x="1715646" y="318613"/>
                </a:moveTo>
                <a:lnTo>
                  <a:pt x="1707137" y="324866"/>
                </a:lnTo>
                <a:cubicBezTo>
                  <a:pt x="1707089" y="325680"/>
                  <a:pt x="1706991" y="326396"/>
                  <a:pt x="1706845" y="327015"/>
                </a:cubicBezTo>
                <a:cubicBezTo>
                  <a:pt x="1706698" y="327634"/>
                  <a:pt x="1706796" y="327959"/>
                  <a:pt x="1707137" y="327992"/>
                </a:cubicBezTo>
                <a:cubicBezTo>
                  <a:pt x="1708572" y="329653"/>
                  <a:pt x="1709958" y="331412"/>
                  <a:pt x="1711295" y="333268"/>
                </a:cubicBezTo>
                <a:cubicBezTo>
                  <a:pt x="1712632" y="335124"/>
                  <a:pt x="1714599" y="336492"/>
                  <a:pt x="1717193" y="337371"/>
                </a:cubicBezTo>
                <a:lnTo>
                  <a:pt x="1717193" y="320176"/>
                </a:lnTo>
                <a:cubicBezTo>
                  <a:pt x="1716790" y="319818"/>
                  <a:pt x="1716436" y="319557"/>
                  <a:pt x="1716129" y="319394"/>
                </a:cubicBezTo>
                <a:cubicBezTo>
                  <a:pt x="1715824" y="319232"/>
                  <a:pt x="1715663" y="318971"/>
                  <a:pt x="1715646" y="318613"/>
                </a:cubicBezTo>
                <a:close/>
                <a:moveTo>
                  <a:pt x="4814348" y="314558"/>
                </a:moveTo>
                <a:cubicBezTo>
                  <a:pt x="4812312" y="314558"/>
                  <a:pt x="4810131" y="315145"/>
                  <a:pt x="4807803" y="316319"/>
                </a:cubicBezTo>
                <a:cubicBezTo>
                  <a:pt x="4809024" y="318176"/>
                  <a:pt x="4810489" y="319350"/>
                  <a:pt x="4812198" y="319839"/>
                </a:cubicBezTo>
                <a:cubicBezTo>
                  <a:pt x="4813908" y="320328"/>
                  <a:pt x="4815568" y="320719"/>
                  <a:pt x="4817180" y="321012"/>
                </a:cubicBezTo>
                <a:lnTo>
                  <a:pt x="4819524" y="321012"/>
                </a:lnTo>
                <a:cubicBezTo>
                  <a:pt x="4819931" y="320589"/>
                  <a:pt x="4820290" y="320067"/>
                  <a:pt x="4820599" y="319448"/>
                </a:cubicBezTo>
                <a:cubicBezTo>
                  <a:pt x="4820909" y="318828"/>
                  <a:pt x="4821072" y="318307"/>
                  <a:pt x="4821088" y="317883"/>
                </a:cubicBezTo>
                <a:cubicBezTo>
                  <a:pt x="4821105" y="317818"/>
                  <a:pt x="4821072" y="317557"/>
                  <a:pt x="4820990" y="317101"/>
                </a:cubicBezTo>
                <a:cubicBezTo>
                  <a:pt x="4820909" y="316645"/>
                  <a:pt x="4820680" y="316384"/>
                  <a:pt x="4820306" y="316319"/>
                </a:cubicBezTo>
                <a:cubicBezTo>
                  <a:pt x="4818368" y="315145"/>
                  <a:pt x="4816382" y="314558"/>
                  <a:pt x="4814348" y="314558"/>
                </a:cubicBezTo>
                <a:close/>
                <a:moveTo>
                  <a:pt x="1300723" y="286580"/>
                </a:moveTo>
                <a:cubicBezTo>
                  <a:pt x="1297661" y="286564"/>
                  <a:pt x="1294844" y="286596"/>
                  <a:pt x="1292269" y="286677"/>
                </a:cubicBezTo>
                <a:cubicBezTo>
                  <a:pt x="1289694" y="286759"/>
                  <a:pt x="1287071" y="286987"/>
                  <a:pt x="1284399" y="287361"/>
                </a:cubicBezTo>
                <a:cubicBezTo>
                  <a:pt x="1275768" y="290373"/>
                  <a:pt x="1267035" y="293336"/>
                  <a:pt x="1258200" y="296250"/>
                </a:cubicBezTo>
                <a:cubicBezTo>
                  <a:pt x="1249366" y="299164"/>
                  <a:pt x="1240632" y="302713"/>
                  <a:pt x="1231997" y="306897"/>
                </a:cubicBezTo>
                <a:cubicBezTo>
                  <a:pt x="1225398" y="310055"/>
                  <a:pt x="1218897" y="313507"/>
                  <a:pt x="1212493" y="317251"/>
                </a:cubicBezTo>
                <a:cubicBezTo>
                  <a:pt x="1206089" y="320995"/>
                  <a:pt x="1199588" y="324837"/>
                  <a:pt x="1192988" y="328777"/>
                </a:cubicBezTo>
                <a:lnTo>
                  <a:pt x="1156319" y="356909"/>
                </a:lnTo>
                <a:cubicBezTo>
                  <a:pt x="1153962" y="359204"/>
                  <a:pt x="1152238" y="361451"/>
                  <a:pt x="1151150" y="363649"/>
                </a:cubicBezTo>
                <a:cubicBezTo>
                  <a:pt x="1150060" y="365846"/>
                  <a:pt x="1149702" y="368288"/>
                  <a:pt x="1150077" y="370974"/>
                </a:cubicBezTo>
                <a:cubicBezTo>
                  <a:pt x="1150419" y="373726"/>
                  <a:pt x="1150516" y="376623"/>
                  <a:pt x="1150370" y="379668"/>
                </a:cubicBezTo>
                <a:cubicBezTo>
                  <a:pt x="1150224" y="382712"/>
                  <a:pt x="1150126" y="385805"/>
                  <a:pt x="1150077" y="388948"/>
                </a:cubicBezTo>
                <a:cubicBezTo>
                  <a:pt x="1149312" y="400273"/>
                  <a:pt x="1148691" y="411590"/>
                  <a:pt x="1148219" y="422900"/>
                </a:cubicBezTo>
                <a:cubicBezTo>
                  <a:pt x="1147746" y="434210"/>
                  <a:pt x="1147322" y="445545"/>
                  <a:pt x="1146947" y="456904"/>
                </a:cubicBezTo>
                <a:cubicBezTo>
                  <a:pt x="1147012" y="458513"/>
                  <a:pt x="1147273" y="460365"/>
                  <a:pt x="1147729" y="462461"/>
                </a:cubicBezTo>
                <a:cubicBezTo>
                  <a:pt x="1148186" y="464557"/>
                  <a:pt x="1148447" y="466605"/>
                  <a:pt x="1148512" y="468603"/>
                </a:cubicBezTo>
                <a:cubicBezTo>
                  <a:pt x="1149312" y="467791"/>
                  <a:pt x="1150060" y="467076"/>
                  <a:pt x="1150759" y="466459"/>
                </a:cubicBezTo>
                <a:cubicBezTo>
                  <a:pt x="1151459" y="465841"/>
                  <a:pt x="1152011" y="465516"/>
                  <a:pt x="1152418" y="465484"/>
                </a:cubicBezTo>
                <a:cubicBezTo>
                  <a:pt x="1162316" y="451831"/>
                  <a:pt x="1171971" y="437900"/>
                  <a:pt x="1181382" y="423689"/>
                </a:cubicBezTo>
                <a:cubicBezTo>
                  <a:pt x="1190793" y="409478"/>
                  <a:pt x="1199083" y="394772"/>
                  <a:pt x="1206252" y="379570"/>
                </a:cubicBezTo>
                <a:cubicBezTo>
                  <a:pt x="1208413" y="374523"/>
                  <a:pt x="1210916" y="369184"/>
                  <a:pt x="1213761" y="363551"/>
                </a:cubicBezTo>
                <a:cubicBezTo>
                  <a:pt x="1216605" y="357918"/>
                  <a:pt x="1218523" y="351797"/>
                  <a:pt x="1219515" y="345187"/>
                </a:cubicBezTo>
                <a:cubicBezTo>
                  <a:pt x="1221124" y="347157"/>
                  <a:pt x="1222977" y="349273"/>
                  <a:pt x="1225073" y="351536"/>
                </a:cubicBezTo>
                <a:cubicBezTo>
                  <a:pt x="1227170" y="353799"/>
                  <a:pt x="1229219" y="356111"/>
                  <a:pt x="1231217" y="358471"/>
                </a:cubicBezTo>
                <a:cubicBezTo>
                  <a:pt x="1237941" y="366318"/>
                  <a:pt x="1242664" y="374849"/>
                  <a:pt x="1245385" y="384063"/>
                </a:cubicBezTo>
                <a:cubicBezTo>
                  <a:pt x="1248106" y="393278"/>
                  <a:pt x="1248333" y="402981"/>
                  <a:pt x="1246067" y="413172"/>
                </a:cubicBezTo>
                <a:cubicBezTo>
                  <a:pt x="1244403" y="418589"/>
                  <a:pt x="1244012" y="423364"/>
                  <a:pt x="1244893" y="427494"/>
                </a:cubicBezTo>
                <a:cubicBezTo>
                  <a:pt x="1245773" y="431624"/>
                  <a:pt x="1248513" y="435424"/>
                  <a:pt x="1253112" y="438894"/>
                </a:cubicBezTo>
                <a:cubicBezTo>
                  <a:pt x="1256211" y="440909"/>
                  <a:pt x="1259212" y="442973"/>
                  <a:pt x="1262115" y="445084"/>
                </a:cubicBezTo>
                <a:cubicBezTo>
                  <a:pt x="1265019" y="447195"/>
                  <a:pt x="1268020" y="449055"/>
                  <a:pt x="1271118" y="450665"/>
                </a:cubicBezTo>
                <a:cubicBezTo>
                  <a:pt x="1271135" y="450632"/>
                  <a:pt x="1271298" y="450502"/>
                  <a:pt x="1271608" y="450275"/>
                </a:cubicBezTo>
                <a:cubicBezTo>
                  <a:pt x="1271918" y="450047"/>
                  <a:pt x="1272276" y="449917"/>
                  <a:pt x="1272684" y="449885"/>
                </a:cubicBezTo>
                <a:cubicBezTo>
                  <a:pt x="1277520" y="422965"/>
                  <a:pt x="1283075" y="395944"/>
                  <a:pt x="1289347" y="368824"/>
                </a:cubicBezTo>
                <a:cubicBezTo>
                  <a:pt x="1295621" y="341703"/>
                  <a:pt x="1299412" y="314288"/>
                  <a:pt x="1300723" y="286580"/>
                </a:cubicBezTo>
                <a:close/>
                <a:moveTo>
                  <a:pt x="1299945" y="281110"/>
                </a:moveTo>
                <a:cubicBezTo>
                  <a:pt x="1296463" y="280459"/>
                  <a:pt x="1293127" y="280784"/>
                  <a:pt x="1289937" y="282087"/>
                </a:cubicBezTo>
                <a:cubicBezTo>
                  <a:pt x="1286748" y="283389"/>
                  <a:pt x="1283605" y="284887"/>
                  <a:pt x="1280512" y="286580"/>
                </a:cubicBezTo>
                <a:cubicBezTo>
                  <a:pt x="1283978" y="286205"/>
                  <a:pt x="1287346" y="285782"/>
                  <a:pt x="1290617" y="285310"/>
                </a:cubicBezTo>
                <a:cubicBezTo>
                  <a:pt x="1293889" y="284838"/>
                  <a:pt x="1297257" y="284219"/>
                  <a:pt x="1300723" y="283454"/>
                </a:cubicBezTo>
                <a:cubicBezTo>
                  <a:pt x="1300690" y="283503"/>
                  <a:pt x="1300560" y="283405"/>
                  <a:pt x="1300334" y="283161"/>
                </a:cubicBezTo>
                <a:cubicBezTo>
                  <a:pt x="1300107" y="282917"/>
                  <a:pt x="1299977" y="282233"/>
                  <a:pt x="1299945" y="281110"/>
                </a:cubicBezTo>
                <a:close/>
                <a:moveTo>
                  <a:pt x="907163" y="279547"/>
                </a:moveTo>
                <a:lnTo>
                  <a:pt x="909507" y="304553"/>
                </a:lnTo>
                <a:cubicBezTo>
                  <a:pt x="912686" y="303267"/>
                  <a:pt x="915236" y="301541"/>
                  <a:pt x="917156" y="299376"/>
                </a:cubicBezTo>
                <a:cubicBezTo>
                  <a:pt x="919076" y="297211"/>
                  <a:pt x="919883" y="295290"/>
                  <a:pt x="919576" y="293613"/>
                </a:cubicBezTo>
                <a:cubicBezTo>
                  <a:pt x="919448" y="291220"/>
                  <a:pt x="918156" y="288778"/>
                  <a:pt x="915701" y="286287"/>
                </a:cubicBezTo>
                <a:cubicBezTo>
                  <a:pt x="913247" y="283796"/>
                  <a:pt x="910400" y="281549"/>
                  <a:pt x="907163" y="279547"/>
                </a:cubicBezTo>
                <a:close/>
                <a:moveTo>
                  <a:pt x="59463" y="277959"/>
                </a:moveTo>
                <a:cubicBezTo>
                  <a:pt x="63124" y="278268"/>
                  <a:pt x="66541" y="278822"/>
                  <a:pt x="69714" y="279619"/>
                </a:cubicBezTo>
                <a:cubicBezTo>
                  <a:pt x="82080" y="283654"/>
                  <a:pt x="94057" y="288862"/>
                  <a:pt x="105642" y="295240"/>
                </a:cubicBezTo>
                <a:lnTo>
                  <a:pt x="120482" y="304613"/>
                </a:lnTo>
                <a:cubicBezTo>
                  <a:pt x="122386" y="306240"/>
                  <a:pt x="124241" y="308257"/>
                  <a:pt x="126047" y="310666"/>
                </a:cubicBezTo>
                <a:cubicBezTo>
                  <a:pt x="127854" y="313074"/>
                  <a:pt x="129904" y="315482"/>
                  <a:pt x="132198" y="317890"/>
                </a:cubicBezTo>
                <a:cubicBezTo>
                  <a:pt x="134134" y="319924"/>
                  <a:pt x="135533" y="322496"/>
                  <a:pt x="136396" y="325603"/>
                </a:cubicBezTo>
                <a:cubicBezTo>
                  <a:pt x="137258" y="328711"/>
                  <a:pt x="137681" y="331868"/>
                  <a:pt x="137665" y="335074"/>
                </a:cubicBezTo>
                <a:cubicBezTo>
                  <a:pt x="137698" y="337872"/>
                  <a:pt x="137828" y="340867"/>
                  <a:pt x="138056" y="344056"/>
                </a:cubicBezTo>
                <a:cubicBezTo>
                  <a:pt x="138283" y="347245"/>
                  <a:pt x="138414" y="350239"/>
                  <a:pt x="138446" y="353038"/>
                </a:cubicBezTo>
                <a:cubicBezTo>
                  <a:pt x="138577" y="355381"/>
                  <a:pt x="138316" y="358505"/>
                  <a:pt x="137665" y="362410"/>
                </a:cubicBezTo>
                <a:cubicBezTo>
                  <a:pt x="137795" y="363061"/>
                  <a:pt x="137535" y="364103"/>
                  <a:pt x="136884" y="365535"/>
                </a:cubicBezTo>
                <a:cubicBezTo>
                  <a:pt x="136868" y="366039"/>
                  <a:pt x="136705" y="366787"/>
                  <a:pt x="136396" y="367780"/>
                </a:cubicBezTo>
                <a:cubicBezTo>
                  <a:pt x="136087" y="368773"/>
                  <a:pt x="135729" y="369326"/>
                  <a:pt x="135322" y="369440"/>
                </a:cubicBezTo>
                <a:cubicBezTo>
                  <a:pt x="134508" y="369472"/>
                  <a:pt x="133598" y="369407"/>
                  <a:pt x="132588" y="369244"/>
                </a:cubicBezTo>
                <a:cubicBezTo>
                  <a:pt x="131579" y="369082"/>
                  <a:pt x="130668" y="368626"/>
                  <a:pt x="129855" y="367878"/>
                </a:cubicBezTo>
                <a:cubicBezTo>
                  <a:pt x="127202" y="366316"/>
                  <a:pt x="124892" y="364558"/>
                  <a:pt x="122923" y="362606"/>
                </a:cubicBezTo>
                <a:cubicBezTo>
                  <a:pt x="120954" y="360653"/>
                  <a:pt x="118838" y="358505"/>
                  <a:pt x="116577" y="356162"/>
                </a:cubicBezTo>
                <a:lnTo>
                  <a:pt x="105642" y="348351"/>
                </a:lnTo>
                <a:cubicBezTo>
                  <a:pt x="104845" y="347928"/>
                  <a:pt x="104096" y="347408"/>
                  <a:pt x="103396" y="346789"/>
                </a:cubicBezTo>
                <a:cubicBezTo>
                  <a:pt x="102697" y="346171"/>
                  <a:pt x="102144" y="345650"/>
                  <a:pt x="101737" y="345227"/>
                </a:cubicBezTo>
                <a:cubicBezTo>
                  <a:pt x="99784" y="344348"/>
                  <a:pt x="97832" y="343177"/>
                  <a:pt x="95879" y="341712"/>
                </a:cubicBezTo>
                <a:cubicBezTo>
                  <a:pt x="93926" y="340248"/>
                  <a:pt x="91974" y="339077"/>
                  <a:pt x="90022" y="338198"/>
                </a:cubicBezTo>
                <a:lnTo>
                  <a:pt x="79086" y="331168"/>
                </a:lnTo>
                <a:lnTo>
                  <a:pt x="68933" y="326482"/>
                </a:lnTo>
                <a:cubicBezTo>
                  <a:pt x="68184" y="325376"/>
                  <a:pt x="67533" y="324660"/>
                  <a:pt x="66980" y="324334"/>
                </a:cubicBezTo>
                <a:cubicBezTo>
                  <a:pt x="66427" y="324009"/>
                  <a:pt x="65776" y="323683"/>
                  <a:pt x="65027" y="323358"/>
                </a:cubicBezTo>
                <a:cubicBezTo>
                  <a:pt x="62587" y="321389"/>
                  <a:pt x="59853" y="319469"/>
                  <a:pt x="56826" y="317598"/>
                </a:cubicBezTo>
                <a:cubicBezTo>
                  <a:pt x="53800" y="315726"/>
                  <a:pt x="51066" y="314002"/>
                  <a:pt x="48625" y="312423"/>
                </a:cubicBezTo>
                <a:cubicBezTo>
                  <a:pt x="47031" y="311561"/>
                  <a:pt x="45338" y="310552"/>
                  <a:pt x="43549" y="309396"/>
                </a:cubicBezTo>
                <a:cubicBezTo>
                  <a:pt x="41759" y="308241"/>
                  <a:pt x="40066" y="307428"/>
                  <a:pt x="38472" y="306956"/>
                </a:cubicBezTo>
                <a:cubicBezTo>
                  <a:pt x="37561" y="306305"/>
                  <a:pt x="37040" y="306045"/>
                  <a:pt x="36910" y="306175"/>
                </a:cubicBezTo>
                <a:cubicBezTo>
                  <a:pt x="35006" y="304987"/>
                  <a:pt x="33541" y="304434"/>
                  <a:pt x="32516" y="304515"/>
                </a:cubicBezTo>
                <a:cubicBezTo>
                  <a:pt x="31491" y="304596"/>
                  <a:pt x="30612" y="305410"/>
                  <a:pt x="29880" y="306956"/>
                </a:cubicBezTo>
                <a:cubicBezTo>
                  <a:pt x="28319" y="304743"/>
                  <a:pt x="25975" y="302921"/>
                  <a:pt x="22851" y="301488"/>
                </a:cubicBezTo>
                <a:cubicBezTo>
                  <a:pt x="21240" y="301098"/>
                  <a:pt x="19580" y="300512"/>
                  <a:pt x="17872" y="299731"/>
                </a:cubicBezTo>
                <a:cubicBezTo>
                  <a:pt x="16163" y="298950"/>
                  <a:pt x="14699" y="297974"/>
                  <a:pt x="13478" y="296802"/>
                </a:cubicBezTo>
                <a:cubicBezTo>
                  <a:pt x="11168" y="295631"/>
                  <a:pt x="9150" y="294459"/>
                  <a:pt x="7425" y="293287"/>
                </a:cubicBezTo>
                <a:cubicBezTo>
                  <a:pt x="5700" y="292116"/>
                  <a:pt x="4073" y="290944"/>
                  <a:pt x="2543" y="289773"/>
                </a:cubicBezTo>
                <a:cubicBezTo>
                  <a:pt x="1762" y="289724"/>
                  <a:pt x="1177" y="289431"/>
                  <a:pt x="786" y="288894"/>
                </a:cubicBezTo>
                <a:cubicBezTo>
                  <a:pt x="395" y="288357"/>
                  <a:pt x="200" y="287869"/>
                  <a:pt x="200" y="287430"/>
                </a:cubicBezTo>
                <a:cubicBezTo>
                  <a:pt x="-255" y="284322"/>
                  <a:pt x="70" y="282141"/>
                  <a:pt x="1177" y="280888"/>
                </a:cubicBezTo>
                <a:cubicBezTo>
                  <a:pt x="2283" y="279635"/>
                  <a:pt x="4561" y="279212"/>
                  <a:pt x="8011" y="279619"/>
                </a:cubicBezTo>
                <a:lnTo>
                  <a:pt x="11916" y="279619"/>
                </a:lnTo>
                <a:cubicBezTo>
                  <a:pt x="14243" y="279668"/>
                  <a:pt x="16423" y="280156"/>
                  <a:pt x="18457" y="281083"/>
                </a:cubicBezTo>
                <a:cubicBezTo>
                  <a:pt x="20491" y="282011"/>
                  <a:pt x="22476" y="283085"/>
                  <a:pt x="24413" y="284305"/>
                </a:cubicBezTo>
                <a:cubicBezTo>
                  <a:pt x="24836" y="284354"/>
                  <a:pt x="25357" y="284452"/>
                  <a:pt x="25975" y="284598"/>
                </a:cubicBezTo>
                <a:cubicBezTo>
                  <a:pt x="26594" y="284745"/>
                  <a:pt x="27114" y="284647"/>
                  <a:pt x="27537" y="284305"/>
                </a:cubicBezTo>
                <a:lnTo>
                  <a:pt x="36910" y="281181"/>
                </a:lnTo>
                <a:cubicBezTo>
                  <a:pt x="37691" y="280530"/>
                  <a:pt x="38472" y="280270"/>
                  <a:pt x="39253" y="280400"/>
                </a:cubicBezTo>
                <a:lnTo>
                  <a:pt x="43939" y="278838"/>
                </a:lnTo>
                <a:cubicBezTo>
                  <a:pt x="45502" y="278187"/>
                  <a:pt x="47063" y="277927"/>
                  <a:pt x="48625" y="278057"/>
                </a:cubicBezTo>
                <a:cubicBezTo>
                  <a:pt x="52189" y="277683"/>
                  <a:pt x="55801" y="277650"/>
                  <a:pt x="59463" y="277959"/>
                </a:cubicBezTo>
                <a:close/>
                <a:moveTo>
                  <a:pt x="1717977" y="253844"/>
                </a:moveTo>
                <a:cubicBezTo>
                  <a:pt x="1715328" y="254914"/>
                  <a:pt x="1711898" y="257632"/>
                  <a:pt x="1707689" y="261998"/>
                </a:cubicBezTo>
                <a:cubicBezTo>
                  <a:pt x="1703479" y="266364"/>
                  <a:pt x="1700432" y="270645"/>
                  <a:pt x="1698546" y="274842"/>
                </a:cubicBezTo>
                <a:cubicBezTo>
                  <a:pt x="1701767" y="273767"/>
                  <a:pt x="1704882" y="272790"/>
                  <a:pt x="1707892" y="271911"/>
                </a:cubicBezTo>
                <a:cubicBezTo>
                  <a:pt x="1710902" y="271031"/>
                  <a:pt x="1713229" y="269664"/>
                  <a:pt x="1714873" y="267807"/>
                </a:cubicBezTo>
                <a:cubicBezTo>
                  <a:pt x="1716311" y="266547"/>
                  <a:pt x="1717118" y="264612"/>
                  <a:pt x="1717295" y="262002"/>
                </a:cubicBezTo>
                <a:cubicBezTo>
                  <a:pt x="1717471" y="259392"/>
                  <a:pt x="1717699" y="256672"/>
                  <a:pt x="1717977" y="253844"/>
                </a:cubicBezTo>
                <a:close/>
                <a:moveTo>
                  <a:pt x="1631375" y="247596"/>
                </a:moveTo>
                <a:cubicBezTo>
                  <a:pt x="1633702" y="249972"/>
                  <a:pt x="1635688" y="252250"/>
                  <a:pt x="1637331" y="254430"/>
                </a:cubicBezTo>
                <a:cubicBezTo>
                  <a:pt x="1638974" y="256611"/>
                  <a:pt x="1640374" y="258498"/>
                  <a:pt x="1641529" y="260093"/>
                </a:cubicBezTo>
                <a:lnTo>
                  <a:pt x="1664180" y="283440"/>
                </a:lnTo>
                <a:cubicBezTo>
                  <a:pt x="1667173" y="286566"/>
                  <a:pt x="1670558" y="286566"/>
                  <a:pt x="1674333" y="283440"/>
                </a:cubicBezTo>
                <a:lnTo>
                  <a:pt x="1679019" y="279531"/>
                </a:lnTo>
                <a:lnTo>
                  <a:pt x="1687611" y="262408"/>
                </a:lnTo>
                <a:cubicBezTo>
                  <a:pt x="1688815" y="260485"/>
                  <a:pt x="1689141" y="259094"/>
                  <a:pt x="1688587" y="258234"/>
                </a:cubicBezTo>
                <a:cubicBezTo>
                  <a:pt x="1688034" y="257375"/>
                  <a:pt x="1686407" y="256953"/>
                  <a:pt x="1683706" y="256969"/>
                </a:cubicBezTo>
                <a:lnTo>
                  <a:pt x="1660274" y="256969"/>
                </a:lnTo>
                <a:cubicBezTo>
                  <a:pt x="1659119" y="256220"/>
                  <a:pt x="1658110" y="255764"/>
                  <a:pt x="1657248" y="255602"/>
                </a:cubicBezTo>
                <a:cubicBezTo>
                  <a:pt x="1656385" y="255439"/>
                  <a:pt x="1655572" y="255374"/>
                  <a:pt x="1654807" y="255406"/>
                </a:cubicBezTo>
                <a:cubicBezTo>
                  <a:pt x="1654840" y="255000"/>
                  <a:pt x="1654970" y="254642"/>
                  <a:pt x="1655197" y="254332"/>
                </a:cubicBezTo>
                <a:cubicBezTo>
                  <a:pt x="1655425" y="254024"/>
                  <a:pt x="1655555" y="253861"/>
                  <a:pt x="1655588" y="253844"/>
                </a:cubicBezTo>
                <a:lnTo>
                  <a:pt x="1661056" y="253844"/>
                </a:lnTo>
                <a:cubicBezTo>
                  <a:pt x="1665367" y="253877"/>
                  <a:pt x="1669826" y="254007"/>
                  <a:pt x="1674432" y="254235"/>
                </a:cubicBezTo>
                <a:cubicBezTo>
                  <a:pt x="1679036" y="254463"/>
                  <a:pt x="1683689" y="254593"/>
                  <a:pt x="1688393" y="254626"/>
                </a:cubicBezTo>
                <a:cubicBezTo>
                  <a:pt x="1688799" y="254544"/>
                  <a:pt x="1689352" y="254121"/>
                  <a:pt x="1690052" y="253356"/>
                </a:cubicBezTo>
                <a:cubicBezTo>
                  <a:pt x="1690751" y="252591"/>
                  <a:pt x="1691500" y="251973"/>
                  <a:pt x="1692297" y="251501"/>
                </a:cubicBezTo>
                <a:cubicBezTo>
                  <a:pt x="1691516" y="251062"/>
                  <a:pt x="1690735" y="250574"/>
                  <a:pt x="1689954" y="250037"/>
                </a:cubicBezTo>
                <a:cubicBezTo>
                  <a:pt x="1689173" y="249500"/>
                  <a:pt x="1688393" y="249207"/>
                  <a:pt x="1687611" y="249158"/>
                </a:cubicBezTo>
                <a:lnTo>
                  <a:pt x="1661056" y="249158"/>
                </a:lnTo>
                <a:cubicBezTo>
                  <a:pt x="1656743" y="249191"/>
                  <a:pt x="1652090" y="249125"/>
                  <a:pt x="1647094" y="248963"/>
                </a:cubicBezTo>
                <a:cubicBezTo>
                  <a:pt x="1642099" y="248800"/>
                  <a:pt x="1636860" y="248344"/>
                  <a:pt x="1631375" y="247596"/>
                </a:cubicBezTo>
                <a:close/>
                <a:moveTo>
                  <a:pt x="2547695" y="245213"/>
                </a:moveTo>
                <a:cubicBezTo>
                  <a:pt x="2547663" y="245229"/>
                  <a:pt x="2547533" y="245392"/>
                  <a:pt x="2547306" y="245702"/>
                </a:cubicBezTo>
                <a:cubicBezTo>
                  <a:pt x="2547079" y="246012"/>
                  <a:pt x="2546950" y="246371"/>
                  <a:pt x="2546917" y="246778"/>
                </a:cubicBezTo>
                <a:cubicBezTo>
                  <a:pt x="2549185" y="249127"/>
                  <a:pt x="2551259" y="251279"/>
                  <a:pt x="2553139" y="253236"/>
                </a:cubicBezTo>
                <a:cubicBezTo>
                  <a:pt x="2555018" y="255193"/>
                  <a:pt x="2557092" y="256954"/>
                  <a:pt x="2559360" y="258519"/>
                </a:cubicBezTo>
                <a:cubicBezTo>
                  <a:pt x="2561629" y="260149"/>
                  <a:pt x="2562730" y="261966"/>
                  <a:pt x="2562665" y="263970"/>
                </a:cubicBezTo>
                <a:cubicBezTo>
                  <a:pt x="2562601" y="265974"/>
                  <a:pt x="2561758" y="267778"/>
                  <a:pt x="2560138" y="269380"/>
                </a:cubicBezTo>
                <a:cubicBezTo>
                  <a:pt x="2559231" y="272496"/>
                  <a:pt x="2557935" y="274837"/>
                  <a:pt x="2556250" y="276403"/>
                </a:cubicBezTo>
                <a:lnTo>
                  <a:pt x="2557805" y="277967"/>
                </a:lnTo>
                <a:cubicBezTo>
                  <a:pt x="2564810" y="275200"/>
                  <a:pt x="2571872" y="272345"/>
                  <a:pt x="2578991" y="269404"/>
                </a:cubicBezTo>
                <a:cubicBezTo>
                  <a:pt x="2586109" y="266462"/>
                  <a:pt x="2593377" y="263616"/>
                  <a:pt x="2600795" y="260867"/>
                </a:cubicBezTo>
                <a:lnTo>
                  <a:pt x="2600795" y="259302"/>
                </a:lnTo>
                <a:cubicBezTo>
                  <a:pt x="2591828" y="256611"/>
                  <a:pt x="2582965" y="254165"/>
                  <a:pt x="2574206" y="251964"/>
                </a:cubicBezTo>
                <a:cubicBezTo>
                  <a:pt x="2565447" y="249762"/>
                  <a:pt x="2556610" y="247512"/>
                  <a:pt x="2547695" y="245213"/>
                </a:cubicBezTo>
                <a:close/>
                <a:moveTo>
                  <a:pt x="1370236" y="242820"/>
                </a:moveTo>
                <a:cubicBezTo>
                  <a:pt x="1373327" y="243162"/>
                  <a:pt x="1375540" y="244041"/>
                  <a:pt x="1376875" y="245457"/>
                </a:cubicBezTo>
                <a:cubicBezTo>
                  <a:pt x="1378209" y="246874"/>
                  <a:pt x="1378860" y="249120"/>
                  <a:pt x="1378827" y="252197"/>
                </a:cubicBezTo>
                <a:cubicBezTo>
                  <a:pt x="1379250" y="260825"/>
                  <a:pt x="1379576" y="269551"/>
                  <a:pt x="1379803" y="278375"/>
                </a:cubicBezTo>
                <a:cubicBezTo>
                  <a:pt x="1380031" y="287198"/>
                  <a:pt x="1379966" y="295924"/>
                  <a:pt x="1379608" y="304553"/>
                </a:cubicBezTo>
                <a:cubicBezTo>
                  <a:pt x="1378713" y="316258"/>
                  <a:pt x="1377380" y="327817"/>
                  <a:pt x="1375605" y="339229"/>
                </a:cubicBezTo>
                <a:cubicBezTo>
                  <a:pt x="1373832" y="350641"/>
                  <a:pt x="1372302" y="362004"/>
                  <a:pt x="1371017" y="373319"/>
                </a:cubicBezTo>
                <a:cubicBezTo>
                  <a:pt x="1368642" y="386603"/>
                  <a:pt x="1366363" y="399887"/>
                  <a:pt x="1364183" y="413169"/>
                </a:cubicBezTo>
                <a:cubicBezTo>
                  <a:pt x="1362002" y="426452"/>
                  <a:pt x="1360114" y="439730"/>
                  <a:pt x="1358520" y="453005"/>
                </a:cubicBezTo>
                <a:cubicBezTo>
                  <a:pt x="1355266" y="474063"/>
                  <a:pt x="1346153" y="492002"/>
                  <a:pt x="1331183" y="506821"/>
                </a:cubicBezTo>
                <a:lnTo>
                  <a:pt x="1328059" y="512281"/>
                </a:lnTo>
                <a:cubicBezTo>
                  <a:pt x="1336309" y="517726"/>
                  <a:pt x="1344803" y="523075"/>
                  <a:pt x="1353541" y="528328"/>
                </a:cubicBezTo>
                <a:cubicBezTo>
                  <a:pt x="1362279" y="533580"/>
                  <a:pt x="1370968" y="538924"/>
                  <a:pt x="1379608" y="544358"/>
                </a:cubicBezTo>
                <a:cubicBezTo>
                  <a:pt x="1383872" y="547505"/>
                  <a:pt x="1388037" y="550713"/>
                  <a:pt x="1392105" y="553982"/>
                </a:cubicBezTo>
                <a:cubicBezTo>
                  <a:pt x="1396173" y="557252"/>
                  <a:pt x="1400339" y="560282"/>
                  <a:pt x="1404602" y="563071"/>
                </a:cubicBezTo>
                <a:cubicBezTo>
                  <a:pt x="1405432" y="563886"/>
                  <a:pt x="1406506" y="564799"/>
                  <a:pt x="1407824" y="565810"/>
                </a:cubicBezTo>
                <a:cubicBezTo>
                  <a:pt x="1409142" y="566821"/>
                  <a:pt x="1410411" y="567734"/>
                  <a:pt x="1411631" y="568549"/>
                </a:cubicBezTo>
                <a:cubicBezTo>
                  <a:pt x="1413519" y="568924"/>
                  <a:pt x="1414625" y="569739"/>
                  <a:pt x="1414951" y="570994"/>
                </a:cubicBezTo>
                <a:cubicBezTo>
                  <a:pt x="1415276" y="572250"/>
                  <a:pt x="1415212" y="574043"/>
                  <a:pt x="1414756" y="576374"/>
                </a:cubicBezTo>
                <a:cubicBezTo>
                  <a:pt x="1411990" y="580304"/>
                  <a:pt x="1409321" y="584184"/>
                  <a:pt x="1406750" y="588015"/>
                </a:cubicBezTo>
                <a:cubicBezTo>
                  <a:pt x="1404179" y="591846"/>
                  <a:pt x="1401901" y="595531"/>
                  <a:pt x="1399916" y="599068"/>
                </a:cubicBezTo>
                <a:cubicBezTo>
                  <a:pt x="1397930" y="600953"/>
                  <a:pt x="1396043" y="602641"/>
                  <a:pt x="1394253" y="604136"/>
                </a:cubicBezTo>
                <a:cubicBezTo>
                  <a:pt x="1392463" y="605630"/>
                  <a:pt x="1390966" y="607319"/>
                  <a:pt x="1389762" y="609203"/>
                </a:cubicBezTo>
                <a:cubicBezTo>
                  <a:pt x="1387760" y="612597"/>
                  <a:pt x="1385125" y="615163"/>
                  <a:pt x="1381854" y="616901"/>
                </a:cubicBezTo>
                <a:cubicBezTo>
                  <a:pt x="1378583" y="618639"/>
                  <a:pt x="1374971" y="620230"/>
                  <a:pt x="1371017" y="621676"/>
                </a:cubicBezTo>
                <a:lnTo>
                  <a:pt x="1368674" y="623235"/>
                </a:lnTo>
                <a:lnTo>
                  <a:pt x="1371017" y="627913"/>
                </a:lnTo>
                <a:cubicBezTo>
                  <a:pt x="1370659" y="627880"/>
                  <a:pt x="1370398" y="627750"/>
                  <a:pt x="1370236" y="627523"/>
                </a:cubicBezTo>
                <a:cubicBezTo>
                  <a:pt x="1370073" y="627296"/>
                  <a:pt x="1369813" y="627166"/>
                  <a:pt x="1369455" y="627133"/>
                </a:cubicBezTo>
                <a:cubicBezTo>
                  <a:pt x="1366201" y="628822"/>
                  <a:pt x="1363336" y="630121"/>
                  <a:pt x="1360863" y="631031"/>
                </a:cubicBezTo>
                <a:cubicBezTo>
                  <a:pt x="1360082" y="631063"/>
                  <a:pt x="1359301" y="631193"/>
                  <a:pt x="1358520" y="631421"/>
                </a:cubicBezTo>
                <a:cubicBezTo>
                  <a:pt x="1357739" y="631648"/>
                  <a:pt x="1356958" y="631778"/>
                  <a:pt x="1356177" y="631810"/>
                </a:cubicBezTo>
                <a:cubicBezTo>
                  <a:pt x="1353004" y="630203"/>
                  <a:pt x="1349587" y="628546"/>
                  <a:pt x="1345925" y="626841"/>
                </a:cubicBezTo>
                <a:cubicBezTo>
                  <a:pt x="1342264" y="625135"/>
                  <a:pt x="1338652" y="623674"/>
                  <a:pt x="1335088" y="622456"/>
                </a:cubicBezTo>
                <a:cubicBezTo>
                  <a:pt x="1324805" y="617648"/>
                  <a:pt x="1314130" y="613231"/>
                  <a:pt x="1303065" y="609203"/>
                </a:cubicBezTo>
                <a:cubicBezTo>
                  <a:pt x="1294120" y="606426"/>
                  <a:pt x="1285157" y="603794"/>
                  <a:pt x="1276176" y="601307"/>
                </a:cubicBezTo>
                <a:cubicBezTo>
                  <a:pt x="1267195" y="598820"/>
                  <a:pt x="1258202" y="596769"/>
                  <a:pt x="1249198" y="595156"/>
                </a:cubicBezTo>
                <a:cubicBezTo>
                  <a:pt x="1243248" y="593705"/>
                  <a:pt x="1236963" y="592890"/>
                  <a:pt x="1230344" y="592710"/>
                </a:cubicBezTo>
                <a:cubicBezTo>
                  <a:pt x="1223725" y="592531"/>
                  <a:pt x="1217254" y="592303"/>
                  <a:pt x="1210932" y="592026"/>
                </a:cubicBezTo>
                <a:cubicBezTo>
                  <a:pt x="1210152" y="591993"/>
                  <a:pt x="1209372" y="591667"/>
                  <a:pt x="1208591" y="591047"/>
                </a:cubicBezTo>
                <a:cubicBezTo>
                  <a:pt x="1207811" y="590428"/>
                  <a:pt x="1207031" y="589710"/>
                  <a:pt x="1206252" y="588895"/>
                </a:cubicBezTo>
                <a:cubicBezTo>
                  <a:pt x="1218361" y="586075"/>
                  <a:pt x="1230825" y="583695"/>
                  <a:pt x="1243642" y="581754"/>
                </a:cubicBezTo>
                <a:cubicBezTo>
                  <a:pt x="1256460" y="579814"/>
                  <a:pt x="1269527" y="578804"/>
                  <a:pt x="1282844" y="578722"/>
                </a:cubicBezTo>
                <a:cubicBezTo>
                  <a:pt x="1281694" y="577581"/>
                  <a:pt x="1280688" y="576733"/>
                  <a:pt x="1279826" y="576179"/>
                </a:cubicBezTo>
                <a:cubicBezTo>
                  <a:pt x="1278963" y="575624"/>
                  <a:pt x="1278148" y="575168"/>
                  <a:pt x="1277381" y="574809"/>
                </a:cubicBezTo>
                <a:cubicBezTo>
                  <a:pt x="1267953" y="568205"/>
                  <a:pt x="1258431" y="561851"/>
                  <a:pt x="1248815" y="555747"/>
                </a:cubicBezTo>
                <a:cubicBezTo>
                  <a:pt x="1239198" y="549644"/>
                  <a:pt x="1229692" y="543511"/>
                  <a:pt x="1220294" y="537347"/>
                </a:cubicBezTo>
                <a:cubicBezTo>
                  <a:pt x="1218702" y="535730"/>
                  <a:pt x="1217011" y="534064"/>
                  <a:pt x="1215223" y="532349"/>
                </a:cubicBezTo>
                <a:cubicBezTo>
                  <a:pt x="1213435" y="530633"/>
                  <a:pt x="1211745" y="529163"/>
                  <a:pt x="1210152" y="527938"/>
                </a:cubicBezTo>
                <a:cubicBezTo>
                  <a:pt x="1209389" y="527432"/>
                  <a:pt x="1208770" y="526680"/>
                  <a:pt x="1208299" y="525684"/>
                </a:cubicBezTo>
                <a:cubicBezTo>
                  <a:pt x="1207828" y="524687"/>
                  <a:pt x="1207406" y="524132"/>
                  <a:pt x="1207031" y="524017"/>
                </a:cubicBezTo>
                <a:lnTo>
                  <a:pt x="1195328" y="516961"/>
                </a:lnTo>
                <a:cubicBezTo>
                  <a:pt x="1192777" y="516376"/>
                  <a:pt x="1191054" y="516965"/>
                  <a:pt x="1190160" y="518728"/>
                </a:cubicBezTo>
                <a:cubicBezTo>
                  <a:pt x="1189266" y="520491"/>
                  <a:pt x="1188128" y="522254"/>
                  <a:pt x="1186746" y="524017"/>
                </a:cubicBezTo>
                <a:lnTo>
                  <a:pt x="1155539" y="554463"/>
                </a:lnTo>
                <a:cubicBezTo>
                  <a:pt x="1150836" y="558800"/>
                  <a:pt x="1145397" y="561865"/>
                  <a:pt x="1139221" y="563658"/>
                </a:cubicBezTo>
                <a:cubicBezTo>
                  <a:pt x="1133047" y="565451"/>
                  <a:pt x="1126234" y="565777"/>
                  <a:pt x="1118786" y="564636"/>
                </a:cubicBezTo>
                <a:cubicBezTo>
                  <a:pt x="1123072" y="563837"/>
                  <a:pt x="1127212" y="563087"/>
                  <a:pt x="1131205" y="562386"/>
                </a:cubicBezTo>
                <a:cubicBezTo>
                  <a:pt x="1135198" y="561685"/>
                  <a:pt x="1139142" y="561131"/>
                  <a:pt x="1143037" y="560723"/>
                </a:cubicBezTo>
                <a:cubicBezTo>
                  <a:pt x="1142662" y="560332"/>
                  <a:pt x="1142434" y="559941"/>
                  <a:pt x="1142352" y="559550"/>
                </a:cubicBezTo>
                <a:cubicBezTo>
                  <a:pt x="1142271" y="559158"/>
                  <a:pt x="1142238" y="558767"/>
                  <a:pt x="1142255" y="558376"/>
                </a:cubicBezTo>
                <a:lnTo>
                  <a:pt x="1134432" y="560723"/>
                </a:lnTo>
                <a:cubicBezTo>
                  <a:pt x="1130537" y="560756"/>
                  <a:pt x="1126593" y="560886"/>
                  <a:pt x="1122600" y="561115"/>
                </a:cubicBezTo>
                <a:cubicBezTo>
                  <a:pt x="1118607" y="561343"/>
                  <a:pt x="1114468" y="561473"/>
                  <a:pt x="1110181" y="561506"/>
                </a:cubicBezTo>
                <a:cubicBezTo>
                  <a:pt x="1108201" y="561424"/>
                  <a:pt x="1106273" y="561001"/>
                  <a:pt x="1104397" y="560234"/>
                </a:cubicBezTo>
                <a:cubicBezTo>
                  <a:pt x="1102521" y="559468"/>
                  <a:pt x="1100794" y="558849"/>
                  <a:pt x="1099216" y="558376"/>
                </a:cubicBezTo>
                <a:cubicBezTo>
                  <a:pt x="1094381" y="555341"/>
                  <a:pt x="1091354" y="552607"/>
                  <a:pt x="1090133" y="550171"/>
                </a:cubicBezTo>
                <a:cubicBezTo>
                  <a:pt x="1088913" y="547735"/>
                  <a:pt x="1088034" y="542677"/>
                  <a:pt x="1087498" y="534995"/>
                </a:cubicBezTo>
                <a:cubicBezTo>
                  <a:pt x="1088230" y="536204"/>
                  <a:pt x="1088913" y="537510"/>
                  <a:pt x="1089548" y="538913"/>
                </a:cubicBezTo>
                <a:cubicBezTo>
                  <a:pt x="1090184" y="540317"/>
                  <a:pt x="1091064" y="541619"/>
                  <a:pt x="1092188" y="542821"/>
                </a:cubicBezTo>
                <a:cubicBezTo>
                  <a:pt x="1094519" y="539643"/>
                  <a:pt x="1096703" y="536413"/>
                  <a:pt x="1098740" y="533131"/>
                </a:cubicBezTo>
                <a:cubicBezTo>
                  <a:pt x="1100777" y="529849"/>
                  <a:pt x="1102765" y="526811"/>
                  <a:pt x="1104705" y="524017"/>
                </a:cubicBezTo>
                <a:cubicBezTo>
                  <a:pt x="1101999" y="522041"/>
                  <a:pt x="1099392" y="519919"/>
                  <a:pt x="1096882" y="517654"/>
                </a:cubicBezTo>
                <a:cubicBezTo>
                  <a:pt x="1094372" y="515388"/>
                  <a:pt x="1091765" y="513077"/>
                  <a:pt x="1089059" y="510721"/>
                </a:cubicBezTo>
                <a:cubicBezTo>
                  <a:pt x="1085904" y="511826"/>
                  <a:pt x="1083431" y="511566"/>
                  <a:pt x="1081640" y="509941"/>
                </a:cubicBezTo>
                <a:cubicBezTo>
                  <a:pt x="1079849" y="508316"/>
                  <a:pt x="1078937" y="505716"/>
                  <a:pt x="1078904" y="502141"/>
                </a:cubicBezTo>
                <a:cubicBezTo>
                  <a:pt x="1078918" y="497055"/>
                  <a:pt x="1079011" y="491823"/>
                  <a:pt x="1079184" y="486445"/>
                </a:cubicBezTo>
                <a:cubicBezTo>
                  <a:pt x="1079357" y="481066"/>
                  <a:pt x="1079817" y="475639"/>
                  <a:pt x="1080564" y="470164"/>
                </a:cubicBezTo>
                <a:cubicBezTo>
                  <a:pt x="1085100" y="433300"/>
                  <a:pt x="1090022" y="396069"/>
                  <a:pt x="1095331" y="358471"/>
                </a:cubicBezTo>
                <a:lnTo>
                  <a:pt x="1099992" y="306116"/>
                </a:lnTo>
                <a:cubicBezTo>
                  <a:pt x="1100058" y="301476"/>
                  <a:pt x="1100318" y="297080"/>
                  <a:pt x="1100775" y="292929"/>
                </a:cubicBezTo>
                <a:cubicBezTo>
                  <a:pt x="1101231" y="288778"/>
                  <a:pt x="1101492" y="284577"/>
                  <a:pt x="1101558" y="280328"/>
                </a:cubicBezTo>
                <a:cubicBezTo>
                  <a:pt x="1102014" y="277544"/>
                  <a:pt x="1102079" y="274517"/>
                  <a:pt x="1101755" y="271244"/>
                </a:cubicBezTo>
                <a:cubicBezTo>
                  <a:pt x="1101430" y="267972"/>
                  <a:pt x="1100324" y="264749"/>
                  <a:pt x="1098439" y="261574"/>
                </a:cubicBezTo>
                <a:cubicBezTo>
                  <a:pt x="1097694" y="260402"/>
                  <a:pt x="1097046" y="258839"/>
                  <a:pt x="1096496" y="256885"/>
                </a:cubicBezTo>
                <a:cubicBezTo>
                  <a:pt x="1095946" y="254932"/>
                  <a:pt x="1095298" y="252587"/>
                  <a:pt x="1094554" y="249852"/>
                </a:cubicBezTo>
                <a:cubicBezTo>
                  <a:pt x="1097258" y="250194"/>
                  <a:pt x="1099823" y="250487"/>
                  <a:pt x="1102248" y="250732"/>
                </a:cubicBezTo>
                <a:cubicBezTo>
                  <a:pt x="1104673" y="250976"/>
                  <a:pt x="1107051" y="251464"/>
                  <a:pt x="1109383" y="252197"/>
                </a:cubicBezTo>
                <a:cubicBezTo>
                  <a:pt x="1113247" y="253385"/>
                  <a:pt x="1116867" y="254720"/>
                  <a:pt x="1120242" y="256202"/>
                </a:cubicBezTo>
                <a:cubicBezTo>
                  <a:pt x="1123616" y="257683"/>
                  <a:pt x="1127041" y="259213"/>
                  <a:pt x="1130513" y="260793"/>
                </a:cubicBezTo>
                <a:cubicBezTo>
                  <a:pt x="1132045" y="261639"/>
                  <a:pt x="1133480" y="262877"/>
                  <a:pt x="1134817" y="264504"/>
                </a:cubicBezTo>
                <a:cubicBezTo>
                  <a:pt x="1136154" y="266132"/>
                  <a:pt x="1137589" y="267760"/>
                  <a:pt x="1139121" y="269389"/>
                </a:cubicBezTo>
                <a:cubicBezTo>
                  <a:pt x="1139529" y="269763"/>
                  <a:pt x="1140084" y="270186"/>
                  <a:pt x="1140784" y="270658"/>
                </a:cubicBezTo>
                <a:cubicBezTo>
                  <a:pt x="1141485" y="271130"/>
                  <a:pt x="1142235" y="271749"/>
                  <a:pt x="1143034" y="272514"/>
                </a:cubicBezTo>
                <a:lnTo>
                  <a:pt x="1143037" y="272514"/>
                </a:lnTo>
                <a:cubicBezTo>
                  <a:pt x="1143004" y="273279"/>
                  <a:pt x="1142874" y="273898"/>
                  <a:pt x="1142646" y="274370"/>
                </a:cubicBezTo>
                <a:cubicBezTo>
                  <a:pt x="1142418" y="274842"/>
                  <a:pt x="1142287" y="275265"/>
                  <a:pt x="1142255" y="275640"/>
                </a:cubicBezTo>
                <a:cubicBezTo>
                  <a:pt x="1145237" y="284187"/>
                  <a:pt x="1147095" y="292685"/>
                  <a:pt x="1147828" y="301134"/>
                </a:cubicBezTo>
                <a:cubicBezTo>
                  <a:pt x="1148562" y="309583"/>
                  <a:pt x="1149051" y="318277"/>
                  <a:pt x="1149296" y="327214"/>
                </a:cubicBezTo>
                <a:cubicBezTo>
                  <a:pt x="1149328" y="329982"/>
                  <a:pt x="1149458" y="333042"/>
                  <a:pt x="1149686" y="336396"/>
                </a:cubicBezTo>
                <a:cubicBezTo>
                  <a:pt x="1149914" y="339750"/>
                  <a:pt x="1150045" y="343201"/>
                  <a:pt x="1150077" y="346750"/>
                </a:cubicBezTo>
                <a:lnTo>
                  <a:pt x="1178945" y="316274"/>
                </a:lnTo>
                <a:cubicBezTo>
                  <a:pt x="1183967" y="311553"/>
                  <a:pt x="1188940" y="306734"/>
                  <a:pt x="1193865" y="301818"/>
                </a:cubicBezTo>
                <a:cubicBezTo>
                  <a:pt x="1198790" y="296901"/>
                  <a:pt x="1203960" y="292083"/>
                  <a:pt x="1209372" y="287361"/>
                </a:cubicBezTo>
                <a:cubicBezTo>
                  <a:pt x="1216669" y="281207"/>
                  <a:pt x="1224507" y="275151"/>
                  <a:pt x="1232887" y="269193"/>
                </a:cubicBezTo>
                <a:cubicBezTo>
                  <a:pt x="1241267" y="263235"/>
                  <a:pt x="1250879" y="259132"/>
                  <a:pt x="1261725" y="256885"/>
                </a:cubicBezTo>
                <a:cubicBezTo>
                  <a:pt x="1268427" y="255029"/>
                  <a:pt x="1275359" y="253662"/>
                  <a:pt x="1282524" y="252783"/>
                </a:cubicBezTo>
                <a:cubicBezTo>
                  <a:pt x="1289688" y="251904"/>
                  <a:pt x="1296795" y="250927"/>
                  <a:pt x="1303846" y="249852"/>
                </a:cubicBezTo>
                <a:cubicBezTo>
                  <a:pt x="1304302" y="249462"/>
                  <a:pt x="1304953" y="249266"/>
                  <a:pt x="1305799" y="249266"/>
                </a:cubicBezTo>
                <a:cubicBezTo>
                  <a:pt x="1306645" y="249266"/>
                  <a:pt x="1307296" y="249462"/>
                  <a:pt x="1307752" y="249852"/>
                </a:cubicBezTo>
                <a:cubicBezTo>
                  <a:pt x="1310925" y="252376"/>
                  <a:pt x="1314342" y="253385"/>
                  <a:pt x="1318003" y="252881"/>
                </a:cubicBezTo>
                <a:cubicBezTo>
                  <a:pt x="1321664" y="252376"/>
                  <a:pt x="1325276" y="251627"/>
                  <a:pt x="1328841" y="250634"/>
                </a:cubicBezTo>
                <a:lnTo>
                  <a:pt x="1338213" y="249071"/>
                </a:lnTo>
                <a:lnTo>
                  <a:pt x="1362425" y="243601"/>
                </a:lnTo>
                <a:cubicBezTo>
                  <a:pt x="1363629" y="243227"/>
                  <a:pt x="1364932" y="242999"/>
                  <a:pt x="1366330" y="242917"/>
                </a:cubicBezTo>
                <a:cubicBezTo>
                  <a:pt x="1367730" y="242836"/>
                  <a:pt x="1369031" y="242804"/>
                  <a:pt x="1370236" y="242820"/>
                </a:cubicBezTo>
                <a:close/>
                <a:moveTo>
                  <a:pt x="972701" y="238131"/>
                </a:moveTo>
                <a:cubicBezTo>
                  <a:pt x="961778" y="242022"/>
                  <a:pt x="951244" y="246352"/>
                  <a:pt x="941101" y="251122"/>
                </a:cubicBezTo>
                <a:cubicBezTo>
                  <a:pt x="930958" y="255892"/>
                  <a:pt x="921206" y="261200"/>
                  <a:pt x="911842" y="267044"/>
                </a:cubicBezTo>
                <a:cubicBezTo>
                  <a:pt x="914053" y="268607"/>
                  <a:pt x="915873" y="269389"/>
                  <a:pt x="917304" y="269389"/>
                </a:cubicBezTo>
                <a:lnTo>
                  <a:pt x="947734" y="286580"/>
                </a:lnTo>
                <a:cubicBezTo>
                  <a:pt x="950806" y="287817"/>
                  <a:pt x="953829" y="289250"/>
                  <a:pt x="956804" y="290878"/>
                </a:cubicBezTo>
                <a:cubicBezTo>
                  <a:pt x="959778" y="292506"/>
                  <a:pt x="962997" y="293938"/>
                  <a:pt x="966459" y="295176"/>
                </a:cubicBezTo>
                <a:close/>
                <a:moveTo>
                  <a:pt x="4752618" y="230608"/>
                </a:moveTo>
                <a:cubicBezTo>
                  <a:pt x="4754490" y="230673"/>
                  <a:pt x="4756216" y="231129"/>
                  <a:pt x="4757794" y="231975"/>
                </a:cubicBezTo>
                <a:cubicBezTo>
                  <a:pt x="4760138" y="232007"/>
                  <a:pt x="4762484" y="232333"/>
                  <a:pt x="4764827" y="232951"/>
                </a:cubicBezTo>
                <a:cubicBezTo>
                  <a:pt x="4767172" y="233570"/>
                  <a:pt x="4769516" y="234286"/>
                  <a:pt x="4771860" y="235099"/>
                </a:cubicBezTo>
                <a:cubicBezTo>
                  <a:pt x="4773438" y="235067"/>
                  <a:pt x="4775164" y="235132"/>
                  <a:pt x="4777036" y="235294"/>
                </a:cubicBezTo>
                <a:cubicBezTo>
                  <a:pt x="4778908" y="235457"/>
                  <a:pt x="4780828" y="235913"/>
                  <a:pt x="4782799" y="236661"/>
                </a:cubicBezTo>
                <a:cubicBezTo>
                  <a:pt x="4785110" y="237019"/>
                  <a:pt x="4787324" y="237475"/>
                  <a:pt x="4789441" y="238028"/>
                </a:cubicBezTo>
                <a:cubicBezTo>
                  <a:pt x="4791557" y="238581"/>
                  <a:pt x="4793771" y="239427"/>
                  <a:pt x="4796082" y="240566"/>
                </a:cubicBezTo>
                <a:lnTo>
                  <a:pt x="4807022" y="244472"/>
                </a:lnTo>
                <a:cubicBezTo>
                  <a:pt x="4810148" y="245318"/>
                  <a:pt x="4813078" y="246358"/>
                  <a:pt x="4815810" y="247591"/>
                </a:cubicBezTo>
                <a:cubicBezTo>
                  <a:pt x="4818544" y="248825"/>
                  <a:pt x="4821078" y="249862"/>
                  <a:pt x="4823413" y="250702"/>
                </a:cubicBezTo>
                <a:cubicBezTo>
                  <a:pt x="4826480" y="251832"/>
                  <a:pt x="4829260" y="253059"/>
                  <a:pt x="4831751" y="254383"/>
                </a:cubicBezTo>
                <a:cubicBezTo>
                  <a:pt x="4834243" y="255707"/>
                  <a:pt x="4836644" y="257321"/>
                  <a:pt x="4838955" y="259226"/>
                </a:cubicBezTo>
                <a:cubicBezTo>
                  <a:pt x="4842144" y="260751"/>
                  <a:pt x="4845138" y="262572"/>
                  <a:pt x="4847937" y="264689"/>
                </a:cubicBezTo>
                <a:cubicBezTo>
                  <a:pt x="4850736" y="266807"/>
                  <a:pt x="4852948" y="269413"/>
                  <a:pt x="4854576" y="272510"/>
                </a:cubicBezTo>
                <a:cubicBezTo>
                  <a:pt x="4854624" y="272575"/>
                  <a:pt x="4854722" y="273032"/>
                  <a:pt x="4854868" y="273879"/>
                </a:cubicBezTo>
                <a:cubicBezTo>
                  <a:pt x="4855015" y="274727"/>
                  <a:pt x="4854917" y="275574"/>
                  <a:pt x="4854576" y="276422"/>
                </a:cubicBezTo>
                <a:cubicBezTo>
                  <a:pt x="4854202" y="278443"/>
                  <a:pt x="4853583" y="280659"/>
                  <a:pt x="4852720" y="283071"/>
                </a:cubicBezTo>
                <a:cubicBezTo>
                  <a:pt x="4851858" y="285483"/>
                  <a:pt x="4850654" y="287700"/>
                  <a:pt x="4849108" y="289721"/>
                </a:cubicBezTo>
                <a:cubicBezTo>
                  <a:pt x="4848343" y="291644"/>
                  <a:pt x="4847530" y="293469"/>
                  <a:pt x="4846667" y="295197"/>
                </a:cubicBezTo>
                <a:cubicBezTo>
                  <a:pt x="4845805" y="296924"/>
                  <a:pt x="4844796" y="298750"/>
                  <a:pt x="4843641" y="300673"/>
                </a:cubicBezTo>
                <a:lnTo>
                  <a:pt x="4839736" y="303802"/>
                </a:lnTo>
                <a:cubicBezTo>
                  <a:pt x="4838206" y="304991"/>
                  <a:pt x="4836970" y="306328"/>
                  <a:pt x="4836026" y="307811"/>
                </a:cubicBezTo>
                <a:cubicBezTo>
                  <a:pt x="4835082" y="309294"/>
                  <a:pt x="4834236" y="310826"/>
                  <a:pt x="4833487" y="312407"/>
                </a:cubicBezTo>
                <a:cubicBezTo>
                  <a:pt x="4833520" y="312814"/>
                  <a:pt x="4833455" y="313173"/>
                  <a:pt x="4833294" y="313483"/>
                </a:cubicBezTo>
                <a:cubicBezTo>
                  <a:pt x="4833132" y="313792"/>
                  <a:pt x="4832680" y="313955"/>
                  <a:pt x="4831937" y="313972"/>
                </a:cubicBezTo>
                <a:cubicBezTo>
                  <a:pt x="4830388" y="315536"/>
                  <a:pt x="4828838" y="316319"/>
                  <a:pt x="4827288" y="316319"/>
                </a:cubicBezTo>
                <a:cubicBezTo>
                  <a:pt x="4825108" y="317084"/>
                  <a:pt x="4823849" y="317899"/>
                  <a:pt x="4823510" y="318763"/>
                </a:cubicBezTo>
                <a:cubicBezTo>
                  <a:pt x="4823171" y="319627"/>
                  <a:pt x="4822880" y="320637"/>
                  <a:pt x="4822638" y="321794"/>
                </a:cubicBezTo>
                <a:cubicBezTo>
                  <a:pt x="4822606" y="322570"/>
                  <a:pt x="4822086" y="323152"/>
                  <a:pt x="4821081" y="323538"/>
                </a:cubicBezTo>
                <a:cubicBezTo>
                  <a:pt x="4820075" y="323924"/>
                  <a:pt x="4818774" y="324118"/>
                  <a:pt x="4817180" y="324117"/>
                </a:cubicBezTo>
                <a:cubicBezTo>
                  <a:pt x="4815616" y="323749"/>
                  <a:pt x="4814054" y="323330"/>
                  <a:pt x="4812492" y="322863"/>
                </a:cubicBezTo>
                <a:cubicBezTo>
                  <a:pt x="4810928" y="322395"/>
                  <a:pt x="4809366" y="321778"/>
                  <a:pt x="4807803" y="321012"/>
                </a:cubicBezTo>
                <a:lnTo>
                  <a:pt x="4803114" y="317883"/>
                </a:lnTo>
                <a:cubicBezTo>
                  <a:pt x="4801943" y="317117"/>
                  <a:pt x="4800771" y="316498"/>
                  <a:pt x="4799598" y="316025"/>
                </a:cubicBezTo>
                <a:cubicBezTo>
                  <a:pt x="4798426" y="315552"/>
                  <a:pt x="4797254" y="315129"/>
                  <a:pt x="4796082" y="314754"/>
                </a:cubicBezTo>
                <a:cubicBezTo>
                  <a:pt x="4792614" y="313939"/>
                  <a:pt x="4789392" y="312831"/>
                  <a:pt x="4786414" y="311429"/>
                </a:cubicBezTo>
                <a:cubicBezTo>
                  <a:pt x="4783434" y="310028"/>
                  <a:pt x="4780406" y="308528"/>
                  <a:pt x="4777329" y="306931"/>
                </a:cubicBezTo>
                <a:cubicBezTo>
                  <a:pt x="4775750" y="305774"/>
                  <a:pt x="4774024" y="304568"/>
                  <a:pt x="4772152" y="303313"/>
                </a:cubicBezTo>
                <a:cubicBezTo>
                  <a:pt x="4770280" y="302058"/>
                  <a:pt x="4768360" y="300656"/>
                  <a:pt x="4766390" y="299108"/>
                </a:cubicBezTo>
                <a:cubicBezTo>
                  <a:pt x="4762938" y="297543"/>
                  <a:pt x="4759683" y="295784"/>
                  <a:pt x="4756622" y="293828"/>
                </a:cubicBezTo>
                <a:cubicBezTo>
                  <a:pt x="4753562" y="291872"/>
                  <a:pt x="4750306" y="289721"/>
                  <a:pt x="4746855" y="287374"/>
                </a:cubicBezTo>
                <a:cubicBezTo>
                  <a:pt x="4744462" y="285402"/>
                  <a:pt x="4741824" y="283479"/>
                  <a:pt x="4738944" y="281604"/>
                </a:cubicBezTo>
                <a:cubicBezTo>
                  <a:pt x="4736062" y="279730"/>
                  <a:pt x="4733230" y="278003"/>
                  <a:pt x="4730446" y="276422"/>
                </a:cubicBezTo>
                <a:cubicBezTo>
                  <a:pt x="4728476" y="274515"/>
                  <a:pt x="4726360" y="272853"/>
                  <a:pt x="4724098" y="271435"/>
                </a:cubicBezTo>
                <a:cubicBezTo>
                  <a:pt x="4721834" y="270017"/>
                  <a:pt x="4719523" y="268550"/>
                  <a:pt x="4717162" y="267034"/>
                </a:cubicBezTo>
                <a:cubicBezTo>
                  <a:pt x="4715600" y="265437"/>
                  <a:pt x="4713842" y="263744"/>
                  <a:pt x="4711888" y="261957"/>
                </a:cubicBezTo>
                <a:cubicBezTo>
                  <a:pt x="4709935" y="260169"/>
                  <a:pt x="4707786" y="258484"/>
                  <a:pt x="4705442" y="256901"/>
                </a:cubicBezTo>
                <a:cubicBezTo>
                  <a:pt x="4703896" y="255319"/>
                  <a:pt x="4702300" y="253834"/>
                  <a:pt x="4700656" y="252445"/>
                </a:cubicBezTo>
                <a:cubicBezTo>
                  <a:pt x="4699012" y="251057"/>
                  <a:pt x="4697221" y="249959"/>
                  <a:pt x="4695284" y="249152"/>
                </a:cubicBezTo>
                <a:cubicBezTo>
                  <a:pt x="4694552" y="249038"/>
                  <a:pt x="4694063" y="248486"/>
                  <a:pt x="4693819" y="247495"/>
                </a:cubicBezTo>
                <a:cubicBezTo>
                  <a:pt x="4693574" y="246505"/>
                  <a:pt x="4693282" y="245757"/>
                  <a:pt x="4692940" y="245253"/>
                </a:cubicBezTo>
                <a:cubicBezTo>
                  <a:pt x="4692126" y="244846"/>
                  <a:pt x="4691605" y="244293"/>
                  <a:pt x="4691377" y="243593"/>
                </a:cubicBezTo>
                <a:cubicBezTo>
                  <a:pt x="4691150" y="242893"/>
                  <a:pt x="4691409" y="242145"/>
                  <a:pt x="4692158" y="241348"/>
                </a:cubicBezTo>
                <a:cubicBezTo>
                  <a:pt x="4692858" y="240892"/>
                  <a:pt x="4693216" y="240241"/>
                  <a:pt x="4693232" y="239395"/>
                </a:cubicBezTo>
                <a:cubicBezTo>
                  <a:pt x="4693249" y="238549"/>
                  <a:pt x="4693412" y="237898"/>
                  <a:pt x="4693722" y="237442"/>
                </a:cubicBezTo>
                <a:cubicBezTo>
                  <a:pt x="4694470" y="236320"/>
                  <a:pt x="4695316" y="235636"/>
                  <a:pt x="4696260" y="235392"/>
                </a:cubicBezTo>
                <a:cubicBezTo>
                  <a:pt x="4697204" y="235148"/>
                  <a:pt x="4698442" y="235051"/>
                  <a:pt x="4699972" y="235099"/>
                </a:cubicBezTo>
                <a:cubicBezTo>
                  <a:pt x="4701128" y="235522"/>
                  <a:pt x="4702332" y="236043"/>
                  <a:pt x="4703586" y="236661"/>
                </a:cubicBezTo>
                <a:cubicBezTo>
                  <a:pt x="4704840" y="237280"/>
                  <a:pt x="4706240" y="237800"/>
                  <a:pt x="4707786" y="238223"/>
                </a:cubicBezTo>
                <a:cubicBezTo>
                  <a:pt x="4709332" y="239769"/>
                  <a:pt x="4710732" y="240973"/>
                  <a:pt x="4711986" y="241836"/>
                </a:cubicBezTo>
                <a:cubicBezTo>
                  <a:pt x="4713239" y="242698"/>
                  <a:pt x="4714444" y="243317"/>
                  <a:pt x="4715600" y="243691"/>
                </a:cubicBezTo>
                <a:cubicBezTo>
                  <a:pt x="4716788" y="244032"/>
                  <a:pt x="4718123" y="244130"/>
                  <a:pt x="4719604" y="243984"/>
                </a:cubicBezTo>
                <a:cubicBezTo>
                  <a:pt x="4721086" y="243837"/>
                  <a:pt x="4722616" y="243739"/>
                  <a:pt x="4724195" y="243691"/>
                </a:cubicBezTo>
                <a:cubicBezTo>
                  <a:pt x="4725400" y="242145"/>
                  <a:pt x="4726702" y="240941"/>
                  <a:pt x="4728102" y="240078"/>
                </a:cubicBezTo>
                <a:cubicBezTo>
                  <a:pt x="4729502" y="239216"/>
                  <a:pt x="4730804" y="238598"/>
                  <a:pt x="4732009" y="238223"/>
                </a:cubicBezTo>
                <a:cubicBezTo>
                  <a:pt x="4732383" y="238207"/>
                  <a:pt x="4732806" y="238044"/>
                  <a:pt x="4733278" y="237735"/>
                </a:cubicBezTo>
                <a:cubicBezTo>
                  <a:pt x="4733751" y="237426"/>
                  <a:pt x="4734370" y="237068"/>
                  <a:pt x="4735134" y="236661"/>
                </a:cubicBezTo>
                <a:cubicBezTo>
                  <a:pt x="4735542" y="236254"/>
                  <a:pt x="4736095" y="235896"/>
                  <a:pt x="4736795" y="235587"/>
                </a:cubicBezTo>
                <a:cubicBezTo>
                  <a:pt x="4737494" y="235278"/>
                  <a:pt x="4738244" y="235116"/>
                  <a:pt x="4739041" y="235099"/>
                </a:cubicBezTo>
                <a:cubicBezTo>
                  <a:pt x="4740588" y="234758"/>
                  <a:pt x="4741988" y="234465"/>
                  <a:pt x="4743241" y="234221"/>
                </a:cubicBezTo>
                <a:cubicBezTo>
                  <a:pt x="4744494" y="233976"/>
                  <a:pt x="4745700" y="233488"/>
                  <a:pt x="4746855" y="232756"/>
                </a:cubicBezTo>
                <a:cubicBezTo>
                  <a:pt x="4748825" y="231259"/>
                  <a:pt x="4750746" y="230543"/>
                  <a:pt x="4752618" y="230608"/>
                </a:cubicBezTo>
                <a:close/>
                <a:moveTo>
                  <a:pt x="4922527" y="203857"/>
                </a:moveTo>
                <a:cubicBezTo>
                  <a:pt x="4922934" y="205370"/>
                  <a:pt x="4923292" y="206640"/>
                  <a:pt x="4923601" y="207665"/>
                </a:cubicBezTo>
                <a:cubicBezTo>
                  <a:pt x="4923910" y="208690"/>
                  <a:pt x="4924073" y="209764"/>
                  <a:pt x="4924089" y="210887"/>
                </a:cubicBezTo>
                <a:cubicBezTo>
                  <a:pt x="4925000" y="211798"/>
                  <a:pt x="4925521" y="213100"/>
                  <a:pt x="4925652" y="214792"/>
                </a:cubicBezTo>
                <a:lnTo>
                  <a:pt x="4931900" y="232756"/>
                </a:lnTo>
                <a:lnTo>
                  <a:pt x="4937367" y="251477"/>
                </a:lnTo>
                <a:lnTo>
                  <a:pt x="4946740" y="277204"/>
                </a:lnTo>
                <a:cubicBezTo>
                  <a:pt x="4947554" y="280252"/>
                  <a:pt x="4948464" y="282957"/>
                  <a:pt x="4949473" y="285320"/>
                </a:cubicBezTo>
                <a:cubicBezTo>
                  <a:pt x="4950482" y="287683"/>
                  <a:pt x="4951394" y="290193"/>
                  <a:pt x="4952206" y="292850"/>
                </a:cubicBezTo>
                <a:cubicBezTo>
                  <a:pt x="4952240" y="294822"/>
                  <a:pt x="4952565" y="296745"/>
                  <a:pt x="4953184" y="298619"/>
                </a:cubicBezTo>
                <a:cubicBezTo>
                  <a:pt x="4953802" y="300493"/>
                  <a:pt x="4954518" y="302221"/>
                  <a:pt x="4955331" y="303802"/>
                </a:cubicBezTo>
                <a:lnTo>
                  <a:pt x="4956893" y="310842"/>
                </a:lnTo>
                <a:lnTo>
                  <a:pt x="4961580" y="323347"/>
                </a:lnTo>
                <a:lnTo>
                  <a:pt x="4966266" y="338140"/>
                </a:lnTo>
                <a:lnTo>
                  <a:pt x="4970170" y="353794"/>
                </a:lnTo>
                <a:lnTo>
                  <a:pt x="4970170" y="357669"/>
                </a:lnTo>
                <a:cubicBezTo>
                  <a:pt x="4970188" y="360789"/>
                  <a:pt x="4969960" y="363869"/>
                  <a:pt x="4969488" y="366908"/>
                </a:cubicBezTo>
                <a:cubicBezTo>
                  <a:pt x="4969016" y="369948"/>
                  <a:pt x="4968202" y="372844"/>
                  <a:pt x="4967046" y="375596"/>
                </a:cubicBezTo>
                <a:cubicBezTo>
                  <a:pt x="4967064" y="377517"/>
                  <a:pt x="4967030" y="379145"/>
                  <a:pt x="4966950" y="380479"/>
                </a:cubicBezTo>
                <a:cubicBezTo>
                  <a:pt x="4966868" y="381814"/>
                  <a:pt x="4966640" y="383051"/>
                  <a:pt x="4966266" y="384191"/>
                </a:cubicBezTo>
                <a:lnTo>
                  <a:pt x="4963923" y="392786"/>
                </a:lnTo>
                <a:lnTo>
                  <a:pt x="4960017" y="403726"/>
                </a:lnTo>
                <a:lnTo>
                  <a:pt x="4955331" y="413884"/>
                </a:lnTo>
                <a:cubicBezTo>
                  <a:pt x="4953834" y="416244"/>
                  <a:pt x="4952532" y="418751"/>
                  <a:pt x="4951426" y="421404"/>
                </a:cubicBezTo>
                <a:cubicBezTo>
                  <a:pt x="4950320" y="424058"/>
                  <a:pt x="4949018" y="426760"/>
                  <a:pt x="4947520" y="429511"/>
                </a:cubicBezTo>
                <a:lnTo>
                  <a:pt x="4942834" y="435762"/>
                </a:lnTo>
                <a:lnTo>
                  <a:pt x="4937367" y="444357"/>
                </a:lnTo>
                <a:cubicBezTo>
                  <a:pt x="4936196" y="447125"/>
                  <a:pt x="4934828" y="449795"/>
                  <a:pt x="4933266" y="452367"/>
                </a:cubicBezTo>
                <a:cubicBezTo>
                  <a:pt x="4931704" y="454939"/>
                  <a:pt x="4929947" y="457218"/>
                  <a:pt x="4927994" y="459204"/>
                </a:cubicBezTo>
                <a:cubicBezTo>
                  <a:pt x="4927978" y="459953"/>
                  <a:pt x="4927815" y="460604"/>
                  <a:pt x="4927506" y="461157"/>
                </a:cubicBezTo>
                <a:cubicBezTo>
                  <a:pt x="4927197" y="461711"/>
                  <a:pt x="4926839" y="462362"/>
                  <a:pt x="4926432" y="463111"/>
                </a:cubicBezTo>
                <a:cubicBezTo>
                  <a:pt x="4925244" y="464185"/>
                  <a:pt x="4924691" y="464967"/>
                  <a:pt x="4924772" y="465455"/>
                </a:cubicBezTo>
                <a:cubicBezTo>
                  <a:pt x="4924854" y="465943"/>
                  <a:pt x="4925668" y="466725"/>
                  <a:pt x="4927214" y="467799"/>
                </a:cubicBezTo>
                <a:cubicBezTo>
                  <a:pt x="4930289" y="470160"/>
                  <a:pt x="4933120" y="472666"/>
                  <a:pt x="4935707" y="475320"/>
                </a:cubicBezTo>
                <a:cubicBezTo>
                  <a:pt x="4938294" y="477973"/>
                  <a:pt x="4940930" y="480676"/>
                  <a:pt x="4943616" y="483427"/>
                </a:cubicBezTo>
                <a:cubicBezTo>
                  <a:pt x="4947146" y="487285"/>
                  <a:pt x="4950629" y="490899"/>
                  <a:pt x="4954062" y="494268"/>
                </a:cubicBezTo>
                <a:cubicBezTo>
                  <a:pt x="4957496" y="497638"/>
                  <a:pt x="4960782" y="501057"/>
                  <a:pt x="4963923" y="504524"/>
                </a:cubicBezTo>
                <a:cubicBezTo>
                  <a:pt x="4967064" y="508773"/>
                  <a:pt x="4970155" y="512973"/>
                  <a:pt x="4973197" y="517124"/>
                </a:cubicBezTo>
                <a:cubicBezTo>
                  <a:pt x="4976240" y="521275"/>
                  <a:pt x="4979137" y="525670"/>
                  <a:pt x="4981887" y="530310"/>
                </a:cubicBezTo>
                <a:cubicBezTo>
                  <a:pt x="4983416" y="532719"/>
                  <a:pt x="4984848" y="535324"/>
                  <a:pt x="4986182" y="538124"/>
                </a:cubicBezTo>
                <a:cubicBezTo>
                  <a:pt x="4987516" y="540924"/>
                  <a:pt x="4988949" y="543528"/>
                  <a:pt x="4990478" y="545937"/>
                </a:cubicBezTo>
                <a:lnTo>
                  <a:pt x="4995164" y="554533"/>
                </a:lnTo>
                <a:cubicBezTo>
                  <a:pt x="4996011" y="557577"/>
                  <a:pt x="4996272" y="560279"/>
                  <a:pt x="4995946" y="562639"/>
                </a:cubicBezTo>
                <a:cubicBezTo>
                  <a:pt x="4995620" y="565000"/>
                  <a:pt x="4994318" y="567507"/>
                  <a:pt x="4992040" y="570160"/>
                </a:cubicBezTo>
                <a:lnTo>
                  <a:pt x="4991260" y="570942"/>
                </a:lnTo>
                <a:lnTo>
                  <a:pt x="4986573" y="578755"/>
                </a:lnTo>
                <a:cubicBezTo>
                  <a:pt x="4986557" y="579195"/>
                  <a:pt x="4986394" y="579683"/>
                  <a:pt x="4986085" y="580221"/>
                </a:cubicBezTo>
                <a:cubicBezTo>
                  <a:pt x="4985776" y="580758"/>
                  <a:pt x="4985418" y="581051"/>
                  <a:pt x="4985011" y="581100"/>
                </a:cubicBezTo>
                <a:cubicBezTo>
                  <a:pt x="4984230" y="581425"/>
                  <a:pt x="4983644" y="581751"/>
                  <a:pt x="4983254" y="582076"/>
                </a:cubicBezTo>
                <a:cubicBezTo>
                  <a:pt x="4982863" y="582402"/>
                  <a:pt x="4982668" y="583118"/>
                  <a:pt x="4982668" y="584225"/>
                </a:cubicBezTo>
                <a:cubicBezTo>
                  <a:pt x="4982326" y="586146"/>
                  <a:pt x="4981642" y="587774"/>
                  <a:pt x="4980618" y="589108"/>
                </a:cubicBezTo>
                <a:cubicBezTo>
                  <a:pt x="4979592" y="590441"/>
                  <a:pt x="4977932" y="591675"/>
                  <a:pt x="4975638" y="592809"/>
                </a:cubicBezTo>
                <a:cubicBezTo>
                  <a:pt x="4974906" y="592889"/>
                  <a:pt x="4974418" y="593307"/>
                  <a:pt x="4974174" y="594061"/>
                </a:cubicBezTo>
                <a:cubicBezTo>
                  <a:pt x="4973930" y="594815"/>
                  <a:pt x="4973636" y="595425"/>
                  <a:pt x="4973295" y="595890"/>
                </a:cubicBezTo>
                <a:cubicBezTo>
                  <a:pt x="4972546" y="596323"/>
                  <a:pt x="4971896" y="596998"/>
                  <a:pt x="4971342" y="597915"/>
                </a:cubicBezTo>
                <a:cubicBezTo>
                  <a:pt x="4970789" y="598832"/>
                  <a:pt x="4970138" y="599704"/>
                  <a:pt x="4969390" y="600533"/>
                </a:cubicBezTo>
                <a:cubicBezTo>
                  <a:pt x="4968740" y="601965"/>
                  <a:pt x="4968479" y="603006"/>
                  <a:pt x="4968608" y="603657"/>
                </a:cubicBezTo>
                <a:cubicBezTo>
                  <a:pt x="4968268" y="604796"/>
                  <a:pt x="4967779" y="605642"/>
                  <a:pt x="4967144" y="606196"/>
                </a:cubicBezTo>
                <a:cubicBezTo>
                  <a:pt x="4966510" y="606749"/>
                  <a:pt x="4965436" y="607205"/>
                  <a:pt x="4963923" y="607563"/>
                </a:cubicBezTo>
                <a:cubicBezTo>
                  <a:pt x="4963125" y="607660"/>
                  <a:pt x="4962377" y="608051"/>
                  <a:pt x="4961677" y="608734"/>
                </a:cubicBezTo>
                <a:cubicBezTo>
                  <a:pt x="4960978" y="609417"/>
                  <a:pt x="4960424" y="609808"/>
                  <a:pt x="4960017" y="609905"/>
                </a:cubicBezTo>
                <a:cubicBezTo>
                  <a:pt x="4959188" y="610719"/>
                  <a:pt x="4958114" y="611240"/>
                  <a:pt x="4956796" y="611468"/>
                </a:cubicBezTo>
                <a:cubicBezTo>
                  <a:pt x="4955478" y="611695"/>
                  <a:pt x="4954208" y="611435"/>
                  <a:pt x="4952988" y="610687"/>
                </a:cubicBezTo>
                <a:cubicBezTo>
                  <a:pt x="4952614" y="610329"/>
                  <a:pt x="4952191" y="610068"/>
                  <a:pt x="4951719" y="609905"/>
                </a:cubicBezTo>
                <a:cubicBezTo>
                  <a:pt x="4951247" y="609743"/>
                  <a:pt x="4950629" y="609482"/>
                  <a:pt x="4949864" y="609125"/>
                </a:cubicBezTo>
                <a:cubicBezTo>
                  <a:pt x="4949848" y="609548"/>
                  <a:pt x="4949880" y="610068"/>
                  <a:pt x="4949962" y="610687"/>
                </a:cubicBezTo>
                <a:cubicBezTo>
                  <a:pt x="4950043" y="611305"/>
                  <a:pt x="4950270" y="611826"/>
                  <a:pt x="4950644" y="612249"/>
                </a:cubicBezTo>
                <a:cubicBezTo>
                  <a:pt x="4950661" y="613062"/>
                  <a:pt x="4950824" y="613973"/>
                  <a:pt x="4951133" y="614982"/>
                </a:cubicBezTo>
                <a:cubicBezTo>
                  <a:pt x="4951442" y="615991"/>
                  <a:pt x="4951800" y="616902"/>
                  <a:pt x="4952206" y="617716"/>
                </a:cubicBezTo>
                <a:cubicBezTo>
                  <a:pt x="4952338" y="619148"/>
                  <a:pt x="4952076" y="620189"/>
                  <a:pt x="4951426" y="620840"/>
                </a:cubicBezTo>
                <a:lnTo>
                  <a:pt x="4948302" y="620059"/>
                </a:lnTo>
                <a:cubicBezTo>
                  <a:pt x="4946056" y="619181"/>
                  <a:pt x="4944298" y="617814"/>
                  <a:pt x="4943030" y="615959"/>
                </a:cubicBezTo>
                <a:cubicBezTo>
                  <a:pt x="4941760" y="614104"/>
                  <a:pt x="4940394" y="612346"/>
                  <a:pt x="4938929" y="610687"/>
                </a:cubicBezTo>
                <a:cubicBezTo>
                  <a:pt x="4938050" y="609792"/>
                  <a:pt x="4936878" y="609043"/>
                  <a:pt x="4935414" y="608441"/>
                </a:cubicBezTo>
                <a:cubicBezTo>
                  <a:pt x="4933950" y="607839"/>
                  <a:pt x="4932778" y="608067"/>
                  <a:pt x="4931900" y="609125"/>
                </a:cubicBezTo>
                <a:cubicBezTo>
                  <a:pt x="4931542" y="609157"/>
                  <a:pt x="4931281" y="609287"/>
                  <a:pt x="4931118" y="609515"/>
                </a:cubicBezTo>
                <a:cubicBezTo>
                  <a:pt x="4930956" y="609743"/>
                  <a:pt x="4930696" y="609873"/>
                  <a:pt x="4930338" y="609905"/>
                </a:cubicBezTo>
                <a:cubicBezTo>
                  <a:pt x="4930289" y="610670"/>
                  <a:pt x="4929996" y="611093"/>
                  <a:pt x="4929458" y="611175"/>
                </a:cubicBezTo>
                <a:cubicBezTo>
                  <a:pt x="4928922" y="611256"/>
                  <a:pt x="4928434" y="611093"/>
                  <a:pt x="4927994" y="610687"/>
                </a:cubicBezTo>
                <a:cubicBezTo>
                  <a:pt x="4926448" y="610329"/>
                  <a:pt x="4925049" y="609873"/>
                  <a:pt x="4923796" y="609320"/>
                </a:cubicBezTo>
                <a:cubicBezTo>
                  <a:pt x="4922544" y="608766"/>
                  <a:pt x="4921340" y="607920"/>
                  <a:pt x="4920184" y="606781"/>
                </a:cubicBezTo>
                <a:cubicBezTo>
                  <a:pt x="4917971" y="605870"/>
                  <a:pt x="4916148" y="604568"/>
                  <a:pt x="4914716" y="602876"/>
                </a:cubicBezTo>
                <a:lnTo>
                  <a:pt x="4905344" y="594350"/>
                </a:lnTo>
                <a:lnTo>
                  <a:pt x="4901438" y="588913"/>
                </a:lnTo>
                <a:cubicBezTo>
                  <a:pt x="4901048" y="588946"/>
                  <a:pt x="4900658" y="589076"/>
                  <a:pt x="4900267" y="589304"/>
                </a:cubicBezTo>
                <a:cubicBezTo>
                  <a:pt x="4899876" y="589532"/>
                  <a:pt x="4899486" y="589662"/>
                  <a:pt x="4899096" y="589695"/>
                </a:cubicBezTo>
                <a:cubicBezTo>
                  <a:pt x="4897403" y="592809"/>
                  <a:pt x="4895320" y="592809"/>
                  <a:pt x="4892847" y="589695"/>
                </a:cubicBezTo>
                <a:cubicBezTo>
                  <a:pt x="4892392" y="589369"/>
                  <a:pt x="4891740" y="589044"/>
                  <a:pt x="4890894" y="588718"/>
                </a:cubicBezTo>
                <a:cubicBezTo>
                  <a:pt x="4890048" y="588392"/>
                  <a:pt x="4889398" y="587676"/>
                  <a:pt x="4888942" y="586569"/>
                </a:cubicBezTo>
                <a:cubicBezTo>
                  <a:pt x="4887770" y="584990"/>
                  <a:pt x="4886598" y="583265"/>
                  <a:pt x="4885427" y="581393"/>
                </a:cubicBezTo>
                <a:cubicBezTo>
                  <a:pt x="4884256" y="579521"/>
                  <a:pt x="4883084" y="577600"/>
                  <a:pt x="4881912" y="575630"/>
                </a:cubicBezTo>
                <a:cubicBezTo>
                  <a:pt x="4880790" y="573693"/>
                  <a:pt x="4880106" y="571707"/>
                  <a:pt x="4879862" y="569672"/>
                </a:cubicBezTo>
                <a:cubicBezTo>
                  <a:pt x="4879618" y="567637"/>
                  <a:pt x="4879520" y="565456"/>
                  <a:pt x="4879569" y="563128"/>
                </a:cubicBezTo>
                <a:cubicBezTo>
                  <a:pt x="4879536" y="561598"/>
                  <a:pt x="4879211" y="560165"/>
                  <a:pt x="4878592" y="558830"/>
                </a:cubicBezTo>
                <a:cubicBezTo>
                  <a:pt x="4877974" y="557495"/>
                  <a:pt x="4877259" y="556063"/>
                  <a:pt x="4876445" y="554533"/>
                </a:cubicBezTo>
                <a:lnTo>
                  <a:pt x="4864730" y="538124"/>
                </a:lnTo>
                <a:cubicBezTo>
                  <a:pt x="4863997" y="537733"/>
                  <a:pt x="4863508" y="537537"/>
                  <a:pt x="4863264" y="537537"/>
                </a:cubicBezTo>
                <a:cubicBezTo>
                  <a:pt x="4863021" y="537537"/>
                  <a:pt x="4862728" y="537733"/>
                  <a:pt x="4862386" y="538124"/>
                </a:cubicBezTo>
                <a:cubicBezTo>
                  <a:pt x="4858481" y="542030"/>
                  <a:pt x="4854576" y="545156"/>
                  <a:pt x="4850670" y="547500"/>
                </a:cubicBezTo>
                <a:cubicBezTo>
                  <a:pt x="4847888" y="551000"/>
                  <a:pt x="4844862" y="554158"/>
                  <a:pt x="4841592" y="556975"/>
                </a:cubicBezTo>
                <a:cubicBezTo>
                  <a:pt x="4838323" y="559791"/>
                  <a:pt x="4835104" y="562363"/>
                  <a:pt x="4831937" y="564691"/>
                </a:cubicBezTo>
                <a:cubicBezTo>
                  <a:pt x="4829582" y="566986"/>
                  <a:pt x="4827126" y="569037"/>
                  <a:pt x="4824572" y="570844"/>
                </a:cubicBezTo>
                <a:cubicBezTo>
                  <a:pt x="4822017" y="572651"/>
                  <a:pt x="4819553" y="574507"/>
                  <a:pt x="4817180" y="576411"/>
                </a:cubicBezTo>
                <a:lnTo>
                  <a:pt x="4799208" y="588913"/>
                </a:lnTo>
                <a:cubicBezTo>
                  <a:pt x="4797222" y="590475"/>
                  <a:pt x="4795138" y="591836"/>
                  <a:pt x="4792957" y="592996"/>
                </a:cubicBezTo>
                <a:cubicBezTo>
                  <a:pt x="4790776" y="594156"/>
                  <a:pt x="4788692" y="595121"/>
                  <a:pt x="4786706" y="595890"/>
                </a:cubicBezTo>
                <a:cubicBezTo>
                  <a:pt x="4782424" y="598945"/>
                  <a:pt x="4778094" y="601568"/>
                  <a:pt x="4773715" y="603760"/>
                </a:cubicBezTo>
                <a:cubicBezTo>
                  <a:pt x="4769336" y="605952"/>
                  <a:pt x="4764811" y="608001"/>
                  <a:pt x="4760138" y="609905"/>
                </a:cubicBezTo>
                <a:lnTo>
                  <a:pt x="4740604" y="617716"/>
                </a:lnTo>
                <a:cubicBezTo>
                  <a:pt x="4735916" y="619148"/>
                  <a:pt x="4731228" y="620189"/>
                  <a:pt x="4726539" y="620840"/>
                </a:cubicBezTo>
                <a:lnTo>
                  <a:pt x="4710912" y="623183"/>
                </a:lnTo>
                <a:lnTo>
                  <a:pt x="4702316" y="623183"/>
                </a:lnTo>
                <a:cubicBezTo>
                  <a:pt x="4700346" y="623183"/>
                  <a:pt x="4698230" y="622988"/>
                  <a:pt x="4695968" y="622598"/>
                </a:cubicBezTo>
                <a:cubicBezTo>
                  <a:pt x="4693704" y="622207"/>
                  <a:pt x="4691393" y="621621"/>
                  <a:pt x="4689032" y="620840"/>
                </a:cubicBezTo>
                <a:cubicBezTo>
                  <a:pt x="4687486" y="620808"/>
                  <a:pt x="4686086" y="620678"/>
                  <a:pt x="4684833" y="620450"/>
                </a:cubicBezTo>
                <a:cubicBezTo>
                  <a:pt x="4683580" y="620222"/>
                  <a:pt x="4682374" y="620092"/>
                  <a:pt x="4681219" y="620059"/>
                </a:cubicBezTo>
                <a:cubicBezTo>
                  <a:pt x="4677328" y="618855"/>
                  <a:pt x="4673584" y="617358"/>
                  <a:pt x="4669986" y="615568"/>
                </a:cubicBezTo>
                <a:cubicBezTo>
                  <a:pt x="4666389" y="613778"/>
                  <a:pt x="4662840" y="611891"/>
                  <a:pt x="4659340" y="609905"/>
                </a:cubicBezTo>
                <a:cubicBezTo>
                  <a:pt x="4656996" y="608994"/>
                  <a:pt x="4654652" y="607693"/>
                  <a:pt x="4652308" y="606000"/>
                </a:cubicBezTo>
                <a:cubicBezTo>
                  <a:pt x="4650745" y="605968"/>
                  <a:pt x="4649182" y="605642"/>
                  <a:pt x="4647620" y="605024"/>
                </a:cubicBezTo>
                <a:cubicBezTo>
                  <a:pt x="4646056" y="604406"/>
                  <a:pt x="4644494" y="603690"/>
                  <a:pt x="4642931" y="602876"/>
                </a:cubicBezTo>
                <a:cubicBezTo>
                  <a:pt x="4639806" y="602093"/>
                  <a:pt x="4636680" y="600535"/>
                  <a:pt x="4633554" y="598201"/>
                </a:cubicBezTo>
                <a:cubicBezTo>
                  <a:pt x="4631618" y="597016"/>
                  <a:pt x="4629826" y="595727"/>
                  <a:pt x="4628182" y="594335"/>
                </a:cubicBezTo>
                <a:cubicBezTo>
                  <a:pt x="4626538" y="592943"/>
                  <a:pt x="4624943" y="591625"/>
                  <a:pt x="4623396" y="590382"/>
                </a:cubicBezTo>
                <a:lnTo>
                  <a:pt x="4615582" y="585704"/>
                </a:lnTo>
                <a:cubicBezTo>
                  <a:pt x="4613206" y="584567"/>
                  <a:pt x="4610732" y="583332"/>
                  <a:pt x="4608160" y="582000"/>
                </a:cubicBezTo>
                <a:cubicBezTo>
                  <a:pt x="4605588" y="580668"/>
                  <a:pt x="4603113" y="579044"/>
                  <a:pt x="4600736" y="577127"/>
                </a:cubicBezTo>
                <a:cubicBezTo>
                  <a:pt x="4599222" y="576299"/>
                  <a:pt x="4597954" y="575227"/>
                  <a:pt x="4596931" y="573911"/>
                </a:cubicBezTo>
                <a:cubicBezTo>
                  <a:pt x="4595909" y="572596"/>
                  <a:pt x="4594844" y="571329"/>
                  <a:pt x="4593738" y="570111"/>
                </a:cubicBezTo>
                <a:cubicBezTo>
                  <a:pt x="4591458" y="568177"/>
                  <a:pt x="4589654" y="566001"/>
                  <a:pt x="4588327" y="563580"/>
                </a:cubicBezTo>
                <a:cubicBezTo>
                  <a:pt x="4587000" y="561160"/>
                  <a:pt x="4585960" y="558399"/>
                  <a:pt x="4585211" y="555297"/>
                </a:cubicBezTo>
                <a:lnTo>
                  <a:pt x="4581306" y="542822"/>
                </a:lnTo>
                <a:cubicBezTo>
                  <a:pt x="4580948" y="541636"/>
                  <a:pt x="4580688" y="540304"/>
                  <a:pt x="4580524" y="538825"/>
                </a:cubicBezTo>
                <a:cubicBezTo>
                  <a:pt x="4580362" y="537346"/>
                  <a:pt x="4580102" y="535818"/>
                  <a:pt x="4579744" y="534240"/>
                </a:cubicBezTo>
                <a:cubicBezTo>
                  <a:pt x="4578996" y="529551"/>
                  <a:pt x="4578540" y="524862"/>
                  <a:pt x="4578376" y="520173"/>
                </a:cubicBezTo>
                <a:cubicBezTo>
                  <a:pt x="4578214" y="515484"/>
                  <a:pt x="4578149" y="510795"/>
                  <a:pt x="4578182" y="506106"/>
                </a:cubicBezTo>
                <a:cubicBezTo>
                  <a:pt x="4578132" y="503827"/>
                  <a:pt x="4578035" y="501743"/>
                  <a:pt x="4577888" y="499855"/>
                </a:cubicBezTo>
                <a:cubicBezTo>
                  <a:pt x="4577742" y="497966"/>
                  <a:pt x="4577840" y="495882"/>
                  <a:pt x="4578182" y="493603"/>
                </a:cubicBezTo>
                <a:lnTo>
                  <a:pt x="4580524" y="478754"/>
                </a:lnTo>
                <a:lnTo>
                  <a:pt x="4580524" y="477191"/>
                </a:lnTo>
                <a:cubicBezTo>
                  <a:pt x="4580899" y="474798"/>
                  <a:pt x="4581126" y="472160"/>
                  <a:pt x="4581208" y="469279"/>
                </a:cubicBezTo>
                <a:cubicBezTo>
                  <a:pt x="4581290" y="466397"/>
                  <a:pt x="4581322" y="463564"/>
                  <a:pt x="4581306" y="460780"/>
                </a:cubicBezTo>
                <a:cubicBezTo>
                  <a:pt x="4581729" y="458061"/>
                  <a:pt x="4582250" y="455293"/>
                  <a:pt x="4582868" y="452476"/>
                </a:cubicBezTo>
                <a:cubicBezTo>
                  <a:pt x="4583486" y="449660"/>
                  <a:pt x="4584007" y="446697"/>
                  <a:pt x="4584430" y="443587"/>
                </a:cubicBezTo>
                <a:cubicBezTo>
                  <a:pt x="4584788" y="441259"/>
                  <a:pt x="4585048" y="438882"/>
                  <a:pt x="4585211" y="436456"/>
                </a:cubicBezTo>
                <a:cubicBezTo>
                  <a:pt x="4585374" y="434030"/>
                  <a:pt x="4585634" y="431458"/>
                  <a:pt x="4585992" y="428739"/>
                </a:cubicBezTo>
                <a:cubicBezTo>
                  <a:pt x="4586366" y="426362"/>
                  <a:pt x="4586790" y="423887"/>
                  <a:pt x="4587261" y="421315"/>
                </a:cubicBezTo>
                <a:cubicBezTo>
                  <a:pt x="4587733" y="418742"/>
                  <a:pt x="4588352" y="416267"/>
                  <a:pt x="4589116" y="413890"/>
                </a:cubicBezTo>
                <a:cubicBezTo>
                  <a:pt x="4589132" y="411953"/>
                  <a:pt x="4589292" y="410162"/>
                  <a:pt x="4589598" y="408518"/>
                </a:cubicBezTo>
                <a:cubicBezTo>
                  <a:pt x="4589902" y="406873"/>
                  <a:pt x="4590255" y="405278"/>
                  <a:pt x="4590656" y="403731"/>
                </a:cubicBezTo>
                <a:cubicBezTo>
                  <a:pt x="4591411" y="401794"/>
                  <a:pt x="4592021" y="399807"/>
                  <a:pt x="4592486" y="397772"/>
                </a:cubicBezTo>
                <a:cubicBezTo>
                  <a:pt x="4592951" y="395737"/>
                  <a:pt x="4593368" y="393555"/>
                  <a:pt x="4593738" y="391227"/>
                </a:cubicBezTo>
                <a:lnTo>
                  <a:pt x="4594508" y="391227"/>
                </a:lnTo>
                <a:lnTo>
                  <a:pt x="4594508" y="395135"/>
                </a:lnTo>
                <a:lnTo>
                  <a:pt x="4593738" y="399824"/>
                </a:lnTo>
                <a:cubicBezTo>
                  <a:pt x="4593400" y="406027"/>
                  <a:pt x="4593497" y="412181"/>
                  <a:pt x="4594026" y="418286"/>
                </a:cubicBezTo>
                <a:cubicBezTo>
                  <a:pt x="4594556" y="424392"/>
                  <a:pt x="4595230" y="430741"/>
                  <a:pt x="4596048" y="437335"/>
                </a:cubicBezTo>
                <a:cubicBezTo>
                  <a:pt x="4596439" y="439386"/>
                  <a:pt x="4597024" y="441731"/>
                  <a:pt x="4597806" y="444368"/>
                </a:cubicBezTo>
                <a:cubicBezTo>
                  <a:pt x="4598588" y="447006"/>
                  <a:pt x="4599564" y="449351"/>
                  <a:pt x="4600736" y="451402"/>
                </a:cubicBezTo>
                <a:cubicBezTo>
                  <a:pt x="4601534" y="454512"/>
                  <a:pt x="4602478" y="457475"/>
                  <a:pt x="4603569" y="460291"/>
                </a:cubicBezTo>
                <a:cubicBezTo>
                  <a:pt x="4604660" y="463108"/>
                  <a:pt x="4605800" y="465876"/>
                  <a:pt x="4606988" y="468595"/>
                </a:cubicBezTo>
                <a:cubicBezTo>
                  <a:pt x="4608566" y="471704"/>
                  <a:pt x="4610292" y="474668"/>
                  <a:pt x="4612164" y="477484"/>
                </a:cubicBezTo>
                <a:cubicBezTo>
                  <a:pt x="4614036" y="480301"/>
                  <a:pt x="4615957" y="483069"/>
                  <a:pt x="4617927" y="485787"/>
                </a:cubicBezTo>
                <a:cubicBezTo>
                  <a:pt x="4621004" y="490118"/>
                  <a:pt x="4624226" y="494351"/>
                  <a:pt x="4627596" y="498487"/>
                </a:cubicBezTo>
                <a:cubicBezTo>
                  <a:pt x="4630966" y="502622"/>
                  <a:pt x="4634776" y="506465"/>
                  <a:pt x="4639024" y="510014"/>
                </a:cubicBezTo>
                <a:cubicBezTo>
                  <a:pt x="4641352" y="512358"/>
                  <a:pt x="4643728" y="514507"/>
                  <a:pt x="4646154" y="516461"/>
                </a:cubicBezTo>
                <a:cubicBezTo>
                  <a:pt x="4648580" y="518415"/>
                  <a:pt x="4651152" y="520173"/>
                  <a:pt x="4653870" y="521736"/>
                </a:cubicBezTo>
                <a:cubicBezTo>
                  <a:pt x="4657419" y="524504"/>
                  <a:pt x="4661261" y="527174"/>
                  <a:pt x="4665396" y="529746"/>
                </a:cubicBezTo>
                <a:cubicBezTo>
                  <a:pt x="4669530" y="532319"/>
                  <a:pt x="4673763" y="534598"/>
                  <a:pt x="4678094" y="536584"/>
                </a:cubicBezTo>
                <a:cubicBezTo>
                  <a:pt x="4681560" y="537803"/>
                  <a:pt x="4684784" y="539264"/>
                  <a:pt x="4687763" y="540969"/>
                </a:cubicBezTo>
                <a:cubicBezTo>
                  <a:pt x="4690742" y="542675"/>
                  <a:pt x="4693770" y="544331"/>
                  <a:pt x="4696846" y="545937"/>
                </a:cubicBezTo>
                <a:lnTo>
                  <a:pt x="4707004" y="550626"/>
                </a:lnTo>
                <a:cubicBezTo>
                  <a:pt x="4707395" y="551000"/>
                  <a:pt x="4707786" y="551228"/>
                  <a:pt x="4708177" y="551309"/>
                </a:cubicBezTo>
                <a:cubicBezTo>
                  <a:pt x="4708567" y="551391"/>
                  <a:pt x="4708958" y="551423"/>
                  <a:pt x="4709348" y="551407"/>
                </a:cubicBezTo>
                <a:cubicBezTo>
                  <a:pt x="4710537" y="552172"/>
                  <a:pt x="4711676" y="552595"/>
                  <a:pt x="4712767" y="552677"/>
                </a:cubicBezTo>
                <a:cubicBezTo>
                  <a:pt x="4713858" y="552758"/>
                  <a:pt x="4714802" y="552595"/>
                  <a:pt x="4715600" y="552188"/>
                </a:cubicBezTo>
                <a:lnTo>
                  <a:pt x="4725758" y="546719"/>
                </a:lnTo>
                <a:lnTo>
                  <a:pt x="4747636" y="533435"/>
                </a:lnTo>
                <a:cubicBezTo>
                  <a:pt x="4750746" y="531124"/>
                  <a:pt x="4753708" y="528910"/>
                  <a:pt x="4756524" y="526793"/>
                </a:cubicBezTo>
                <a:cubicBezTo>
                  <a:pt x="4759341" y="524677"/>
                  <a:pt x="4762108" y="522463"/>
                  <a:pt x="4764827" y="520152"/>
                </a:cubicBezTo>
                <a:cubicBezTo>
                  <a:pt x="4767920" y="518149"/>
                  <a:pt x="4770916" y="515903"/>
                  <a:pt x="4773813" y="513412"/>
                </a:cubicBezTo>
                <a:cubicBezTo>
                  <a:pt x="4776710" y="510922"/>
                  <a:pt x="4779706" y="508480"/>
                  <a:pt x="4782799" y="506087"/>
                </a:cubicBezTo>
                <a:cubicBezTo>
                  <a:pt x="4784736" y="504540"/>
                  <a:pt x="4786526" y="502945"/>
                  <a:pt x="4788172" y="501301"/>
                </a:cubicBezTo>
                <a:cubicBezTo>
                  <a:pt x="4789816" y="499657"/>
                  <a:pt x="4791410" y="497866"/>
                  <a:pt x="4792957" y="495929"/>
                </a:cubicBezTo>
                <a:cubicBezTo>
                  <a:pt x="4796034" y="493568"/>
                  <a:pt x="4798866" y="491061"/>
                  <a:pt x="4801454" y="488408"/>
                </a:cubicBezTo>
                <a:cubicBezTo>
                  <a:pt x="4804042" y="485754"/>
                  <a:pt x="4806680" y="483052"/>
                  <a:pt x="4809366" y="480301"/>
                </a:cubicBezTo>
                <a:cubicBezTo>
                  <a:pt x="4809382" y="479569"/>
                  <a:pt x="4809545" y="479080"/>
                  <a:pt x="4809854" y="478836"/>
                </a:cubicBezTo>
                <a:cubicBezTo>
                  <a:pt x="4810164" y="478592"/>
                  <a:pt x="4810522" y="478299"/>
                  <a:pt x="4810928" y="477957"/>
                </a:cubicBezTo>
                <a:cubicBezTo>
                  <a:pt x="4812100" y="476899"/>
                  <a:pt x="4812686" y="476085"/>
                  <a:pt x="4812686" y="475515"/>
                </a:cubicBezTo>
                <a:cubicBezTo>
                  <a:pt x="4812686" y="474945"/>
                  <a:pt x="4812100" y="473936"/>
                  <a:pt x="4810928" y="472487"/>
                </a:cubicBezTo>
                <a:lnTo>
                  <a:pt x="4802333" y="461548"/>
                </a:lnTo>
                <a:lnTo>
                  <a:pt x="4788269" y="446702"/>
                </a:lnTo>
                <a:cubicBezTo>
                  <a:pt x="4784004" y="442453"/>
                  <a:pt x="4779836" y="438448"/>
                  <a:pt x="4775767" y="434688"/>
                </a:cubicBezTo>
                <a:cubicBezTo>
                  <a:pt x="4771696" y="430927"/>
                  <a:pt x="4767530" y="427118"/>
                  <a:pt x="4763264" y="423260"/>
                </a:cubicBezTo>
                <a:lnTo>
                  <a:pt x="4749981" y="409977"/>
                </a:lnTo>
                <a:cubicBezTo>
                  <a:pt x="4747262" y="408381"/>
                  <a:pt x="4744494" y="406493"/>
                  <a:pt x="4741678" y="404312"/>
                </a:cubicBezTo>
                <a:cubicBezTo>
                  <a:pt x="4738862" y="402130"/>
                  <a:pt x="4735900" y="399851"/>
                  <a:pt x="4732790" y="397475"/>
                </a:cubicBezTo>
                <a:lnTo>
                  <a:pt x="4721850" y="389661"/>
                </a:lnTo>
                <a:lnTo>
                  <a:pt x="4714818" y="384972"/>
                </a:lnTo>
                <a:lnTo>
                  <a:pt x="4703879" y="379503"/>
                </a:lnTo>
                <a:cubicBezTo>
                  <a:pt x="4701877" y="377565"/>
                  <a:pt x="4699630" y="375970"/>
                  <a:pt x="4697140" y="374717"/>
                </a:cubicBezTo>
                <a:cubicBezTo>
                  <a:pt x="4694649" y="373463"/>
                  <a:pt x="4692207" y="372454"/>
                  <a:pt x="4689814" y="371689"/>
                </a:cubicBezTo>
                <a:lnTo>
                  <a:pt x="4674968" y="363094"/>
                </a:lnTo>
                <a:lnTo>
                  <a:pt x="4668717" y="360769"/>
                </a:lnTo>
                <a:lnTo>
                  <a:pt x="4661684" y="356119"/>
                </a:lnTo>
                <a:cubicBezTo>
                  <a:pt x="4659031" y="355280"/>
                  <a:pt x="4656524" y="354440"/>
                  <a:pt x="4654163" y="353601"/>
                </a:cubicBezTo>
                <a:cubicBezTo>
                  <a:pt x="4651803" y="352761"/>
                  <a:pt x="4649100" y="352309"/>
                  <a:pt x="4646056" y="352244"/>
                </a:cubicBezTo>
                <a:lnTo>
                  <a:pt x="4639806" y="348341"/>
                </a:lnTo>
                <a:lnTo>
                  <a:pt x="4625741" y="348341"/>
                </a:lnTo>
                <a:lnTo>
                  <a:pt x="4625741" y="347556"/>
                </a:lnTo>
                <a:cubicBezTo>
                  <a:pt x="4628476" y="347474"/>
                  <a:pt x="4631210" y="347245"/>
                  <a:pt x="4633945" y="346869"/>
                </a:cubicBezTo>
                <a:cubicBezTo>
                  <a:pt x="4636680" y="346494"/>
                  <a:pt x="4639415" y="346461"/>
                  <a:pt x="4642150" y="346771"/>
                </a:cubicBezTo>
                <a:lnTo>
                  <a:pt x="4655433" y="348341"/>
                </a:lnTo>
                <a:cubicBezTo>
                  <a:pt x="4656996" y="348390"/>
                  <a:pt x="4658558" y="348684"/>
                  <a:pt x="4660122" y="349223"/>
                </a:cubicBezTo>
                <a:cubicBezTo>
                  <a:pt x="4661684" y="349763"/>
                  <a:pt x="4663247" y="350253"/>
                  <a:pt x="4664810" y="350695"/>
                </a:cubicBezTo>
                <a:lnTo>
                  <a:pt x="4682000" y="356119"/>
                </a:lnTo>
                <a:cubicBezTo>
                  <a:pt x="4684719" y="357201"/>
                  <a:pt x="4687486" y="358137"/>
                  <a:pt x="4690302" y="358928"/>
                </a:cubicBezTo>
                <a:cubicBezTo>
                  <a:pt x="4693118" y="359719"/>
                  <a:pt x="4696082" y="360850"/>
                  <a:pt x="4699190" y="362319"/>
                </a:cubicBezTo>
                <a:lnTo>
                  <a:pt x="4717944" y="367782"/>
                </a:lnTo>
                <a:cubicBezTo>
                  <a:pt x="4718709" y="368514"/>
                  <a:pt x="4719328" y="369003"/>
                  <a:pt x="4719800" y="369247"/>
                </a:cubicBezTo>
                <a:cubicBezTo>
                  <a:pt x="4720272" y="369491"/>
                  <a:pt x="4720695" y="369784"/>
                  <a:pt x="4721070" y="370126"/>
                </a:cubicBezTo>
                <a:cubicBezTo>
                  <a:pt x="4721460" y="370159"/>
                  <a:pt x="4721850" y="370289"/>
                  <a:pt x="4722242" y="370517"/>
                </a:cubicBezTo>
                <a:cubicBezTo>
                  <a:pt x="4722632" y="370745"/>
                  <a:pt x="4723023" y="370875"/>
                  <a:pt x="4723414" y="370908"/>
                </a:cubicBezTo>
                <a:lnTo>
                  <a:pt x="4739822" y="375596"/>
                </a:lnTo>
                <a:cubicBezTo>
                  <a:pt x="4743014" y="377533"/>
                  <a:pt x="4746400" y="379128"/>
                  <a:pt x="4749981" y="380382"/>
                </a:cubicBezTo>
                <a:cubicBezTo>
                  <a:pt x="4753562" y="381635"/>
                  <a:pt x="4756948" y="382645"/>
                  <a:pt x="4760138" y="383410"/>
                </a:cubicBezTo>
                <a:lnTo>
                  <a:pt x="4780455" y="391223"/>
                </a:lnTo>
                <a:cubicBezTo>
                  <a:pt x="4782766" y="392086"/>
                  <a:pt x="4784980" y="393095"/>
                  <a:pt x="4787096" y="394251"/>
                </a:cubicBezTo>
                <a:cubicBezTo>
                  <a:pt x="4789212" y="395407"/>
                  <a:pt x="4791427" y="396221"/>
                  <a:pt x="4793738" y="396693"/>
                </a:cubicBezTo>
                <a:cubicBezTo>
                  <a:pt x="4795740" y="397816"/>
                  <a:pt x="4797792" y="398696"/>
                  <a:pt x="4799892" y="399330"/>
                </a:cubicBezTo>
                <a:cubicBezTo>
                  <a:pt x="4801992" y="399965"/>
                  <a:pt x="4803848" y="400649"/>
                  <a:pt x="4805459" y="401381"/>
                </a:cubicBezTo>
                <a:lnTo>
                  <a:pt x="4823413" y="408414"/>
                </a:lnTo>
                <a:lnTo>
                  <a:pt x="4835830" y="413884"/>
                </a:lnTo>
                <a:cubicBezTo>
                  <a:pt x="4838158" y="415007"/>
                  <a:pt x="4840338" y="416081"/>
                  <a:pt x="4842372" y="417107"/>
                </a:cubicBezTo>
                <a:cubicBezTo>
                  <a:pt x="4844406" y="418132"/>
                  <a:pt x="4846391" y="419402"/>
                  <a:pt x="4848327" y="420916"/>
                </a:cubicBezTo>
                <a:cubicBezTo>
                  <a:pt x="4849824" y="421697"/>
                  <a:pt x="4850931" y="421893"/>
                  <a:pt x="4851646" y="421502"/>
                </a:cubicBezTo>
                <a:cubicBezTo>
                  <a:pt x="4852362" y="421111"/>
                  <a:pt x="4853078" y="420135"/>
                  <a:pt x="4853794" y="418572"/>
                </a:cubicBezTo>
                <a:lnTo>
                  <a:pt x="4867853" y="387317"/>
                </a:lnTo>
                <a:cubicBezTo>
                  <a:pt x="4868976" y="385021"/>
                  <a:pt x="4869854" y="382970"/>
                  <a:pt x="4870490" y="381163"/>
                </a:cubicBezTo>
                <a:cubicBezTo>
                  <a:pt x="4871124" y="379356"/>
                  <a:pt x="4871808" y="377500"/>
                  <a:pt x="4872540" y="375596"/>
                </a:cubicBezTo>
                <a:cubicBezTo>
                  <a:pt x="4873760" y="372486"/>
                  <a:pt x="4875030" y="369525"/>
                  <a:pt x="4876348" y="366712"/>
                </a:cubicBezTo>
                <a:cubicBezTo>
                  <a:pt x="4877666" y="363900"/>
                  <a:pt x="4878739" y="361144"/>
                  <a:pt x="4879569" y="358444"/>
                </a:cubicBezTo>
                <a:lnTo>
                  <a:pt x="4888160" y="343633"/>
                </a:lnTo>
                <a:cubicBezTo>
                  <a:pt x="4888990" y="341704"/>
                  <a:pt x="4889869" y="339873"/>
                  <a:pt x="4890796" y="338140"/>
                </a:cubicBezTo>
                <a:cubicBezTo>
                  <a:pt x="4891724" y="336407"/>
                  <a:pt x="4892408" y="334576"/>
                  <a:pt x="4892847" y="332647"/>
                </a:cubicBezTo>
                <a:cubicBezTo>
                  <a:pt x="4893270" y="331503"/>
                  <a:pt x="4893791" y="330268"/>
                  <a:pt x="4894409" y="328944"/>
                </a:cubicBezTo>
                <a:cubicBezTo>
                  <a:pt x="4895028" y="327619"/>
                  <a:pt x="4895548" y="326010"/>
                  <a:pt x="4895971" y="324117"/>
                </a:cubicBezTo>
                <a:cubicBezTo>
                  <a:pt x="4896768" y="322597"/>
                  <a:pt x="4897517" y="320974"/>
                  <a:pt x="4898217" y="319249"/>
                </a:cubicBezTo>
                <a:cubicBezTo>
                  <a:pt x="4898916" y="317524"/>
                  <a:pt x="4899470" y="315504"/>
                  <a:pt x="4899876" y="313189"/>
                </a:cubicBezTo>
                <a:lnTo>
                  <a:pt x="4902220" y="306149"/>
                </a:lnTo>
                <a:cubicBezTo>
                  <a:pt x="4903017" y="303460"/>
                  <a:pt x="4903766" y="300819"/>
                  <a:pt x="4904465" y="298228"/>
                </a:cubicBezTo>
                <a:cubicBezTo>
                  <a:pt x="4905164" y="295637"/>
                  <a:pt x="4905718" y="292801"/>
                  <a:pt x="4906124" y="289721"/>
                </a:cubicBezTo>
                <a:cubicBezTo>
                  <a:pt x="4906841" y="288091"/>
                  <a:pt x="4907362" y="286265"/>
                  <a:pt x="4907686" y="284245"/>
                </a:cubicBezTo>
                <a:cubicBezTo>
                  <a:pt x="4908013" y="282224"/>
                  <a:pt x="4908533" y="280398"/>
                  <a:pt x="4909249" y="278769"/>
                </a:cubicBezTo>
                <a:cubicBezTo>
                  <a:pt x="4909656" y="276405"/>
                  <a:pt x="4910209" y="274091"/>
                  <a:pt x="4910908" y="271826"/>
                </a:cubicBezTo>
                <a:cubicBezTo>
                  <a:pt x="4911608" y="269560"/>
                  <a:pt x="4912358" y="267442"/>
                  <a:pt x="4913154" y="265470"/>
                </a:cubicBezTo>
                <a:cubicBezTo>
                  <a:pt x="4913512" y="263921"/>
                  <a:pt x="4913773" y="262522"/>
                  <a:pt x="4913935" y="261271"/>
                </a:cubicBezTo>
                <a:cubicBezTo>
                  <a:pt x="4914098" y="260021"/>
                  <a:pt x="4914358" y="258823"/>
                  <a:pt x="4914716" y="257676"/>
                </a:cubicBezTo>
                <a:cubicBezTo>
                  <a:pt x="4915464" y="254883"/>
                  <a:pt x="4916116" y="251939"/>
                  <a:pt x="4916668" y="248845"/>
                </a:cubicBezTo>
                <a:cubicBezTo>
                  <a:pt x="4917222" y="245750"/>
                  <a:pt x="4917874" y="242991"/>
                  <a:pt x="4918622" y="240566"/>
                </a:cubicBezTo>
                <a:cubicBezTo>
                  <a:pt x="4919386" y="237019"/>
                  <a:pt x="4920005" y="233374"/>
                  <a:pt x="4920476" y="229632"/>
                </a:cubicBezTo>
                <a:cubicBezTo>
                  <a:pt x="4920948" y="225889"/>
                  <a:pt x="4921372" y="222244"/>
                  <a:pt x="4921746" y="218697"/>
                </a:cubicBezTo>
                <a:cubicBezTo>
                  <a:pt x="4921779" y="216712"/>
                  <a:pt x="4921908" y="214434"/>
                  <a:pt x="4922136" y="211863"/>
                </a:cubicBezTo>
                <a:cubicBezTo>
                  <a:pt x="4922364" y="209292"/>
                  <a:pt x="4922494" y="206624"/>
                  <a:pt x="4922527" y="203857"/>
                </a:cubicBezTo>
                <a:close/>
                <a:moveTo>
                  <a:pt x="2639822" y="201493"/>
                </a:moveTo>
                <a:cubicBezTo>
                  <a:pt x="2635826" y="202716"/>
                  <a:pt x="2631695" y="204184"/>
                  <a:pt x="2627429" y="205896"/>
                </a:cubicBezTo>
                <a:cubicBezTo>
                  <a:pt x="2623162" y="207609"/>
                  <a:pt x="2619239" y="209272"/>
                  <a:pt x="2615661" y="210887"/>
                </a:cubicBezTo>
                <a:cubicBezTo>
                  <a:pt x="2604347" y="214355"/>
                  <a:pt x="2593331" y="218040"/>
                  <a:pt x="2582615" y="221942"/>
                </a:cubicBezTo>
                <a:cubicBezTo>
                  <a:pt x="2571898" y="225844"/>
                  <a:pt x="2561295" y="229948"/>
                  <a:pt x="2550806" y="234255"/>
                </a:cubicBezTo>
                <a:cubicBezTo>
                  <a:pt x="2549655" y="234663"/>
                  <a:pt x="2548651" y="235217"/>
                  <a:pt x="2547792" y="235919"/>
                </a:cubicBezTo>
                <a:cubicBezTo>
                  <a:pt x="2546934" y="236620"/>
                  <a:pt x="2546123" y="237370"/>
                  <a:pt x="2545362" y="238169"/>
                </a:cubicBezTo>
                <a:cubicBezTo>
                  <a:pt x="2546107" y="238250"/>
                  <a:pt x="2546950" y="238674"/>
                  <a:pt x="2547889" y="239441"/>
                </a:cubicBezTo>
                <a:cubicBezTo>
                  <a:pt x="2548829" y="240207"/>
                  <a:pt x="2550060" y="240827"/>
                  <a:pt x="2551583" y="241299"/>
                </a:cubicBezTo>
                <a:cubicBezTo>
                  <a:pt x="2557012" y="242115"/>
                  <a:pt x="2562499" y="243028"/>
                  <a:pt x="2568047" y="244039"/>
                </a:cubicBezTo>
                <a:cubicBezTo>
                  <a:pt x="2573594" y="245050"/>
                  <a:pt x="2579294" y="245963"/>
                  <a:pt x="2585147" y="246778"/>
                </a:cubicBezTo>
                <a:cubicBezTo>
                  <a:pt x="2590216" y="248328"/>
                  <a:pt x="2595335" y="249534"/>
                  <a:pt x="2600502" y="250398"/>
                </a:cubicBezTo>
                <a:cubicBezTo>
                  <a:pt x="2605669" y="251263"/>
                  <a:pt x="2610983" y="251882"/>
                  <a:pt x="2616444" y="252258"/>
                </a:cubicBezTo>
                <a:cubicBezTo>
                  <a:pt x="2617682" y="252225"/>
                  <a:pt x="2618915" y="251899"/>
                  <a:pt x="2620143" y="251279"/>
                </a:cubicBezTo>
                <a:cubicBezTo>
                  <a:pt x="2621371" y="250659"/>
                  <a:pt x="2622210" y="249942"/>
                  <a:pt x="2622657" y="249127"/>
                </a:cubicBezTo>
                <a:cubicBezTo>
                  <a:pt x="2626102" y="241624"/>
                  <a:pt x="2629313" y="233932"/>
                  <a:pt x="2632292" y="226051"/>
                </a:cubicBezTo>
                <a:cubicBezTo>
                  <a:pt x="2635271" y="218170"/>
                  <a:pt x="2638303" y="210506"/>
                  <a:pt x="2641388" y="203059"/>
                </a:cubicBezTo>
                <a:close/>
                <a:moveTo>
                  <a:pt x="432082" y="197609"/>
                </a:moveTo>
                <a:cubicBezTo>
                  <a:pt x="431675" y="198032"/>
                  <a:pt x="431317" y="198552"/>
                  <a:pt x="431007" y="199171"/>
                </a:cubicBezTo>
                <a:cubicBezTo>
                  <a:pt x="430698" y="199789"/>
                  <a:pt x="430535" y="200310"/>
                  <a:pt x="430519" y="200733"/>
                </a:cubicBezTo>
                <a:cubicBezTo>
                  <a:pt x="430535" y="204703"/>
                  <a:pt x="430698" y="208869"/>
                  <a:pt x="431007" y="213230"/>
                </a:cubicBezTo>
                <a:cubicBezTo>
                  <a:pt x="431317" y="217591"/>
                  <a:pt x="431675" y="221756"/>
                  <a:pt x="432082" y="225727"/>
                </a:cubicBezTo>
                <a:cubicBezTo>
                  <a:pt x="432098" y="230820"/>
                  <a:pt x="432262" y="235864"/>
                  <a:pt x="432571" y="240860"/>
                </a:cubicBezTo>
                <a:cubicBezTo>
                  <a:pt x="432880" y="245855"/>
                  <a:pt x="433239" y="250704"/>
                  <a:pt x="433646" y="255406"/>
                </a:cubicBezTo>
                <a:lnTo>
                  <a:pt x="433646" y="274933"/>
                </a:lnTo>
                <a:cubicBezTo>
                  <a:pt x="433662" y="276495"/>
                  <a:pt x="434020" y="277471"/>
                  <a:pt x="434721" y="277862"/>
                </a:cubicBezTo>
                <a:cubicBezTo>
                  <a:pt x="435421" y="278252"/>
                  <a:pt x="436366" y="278057"/>
                  <a:pt x="437555" y="277276"/>
                </a:cubicBezTo>
                <a:lnTo>
                  <a:pt x="452408" y="271809"/>
                </a:lnTo>
                <a:cubicBezTo>
                  <a:pt x="455911" y="271044"/>
                  <a:pt x="459266" y="270230"/>
                  <a:pt x="462474" y="269368"/>
                </a:cubicBezTo>
                <a:cubicBezTo>
                  <a:pt x="465682" y="268505"/>
                  <a:pt x="468842" y="267497"/>
                  <a:pt x="471953" y="266341"/>
                </a:cubicBezTo>
                <a:cubicBezTo>
                  <a:pt x="475076" y="265430"/>
                  <a:pt x="475858" y="264128"/>
                  <a:pt x="474298" y="262436"/>
                </a:cubicBezTo>
                <a:lnTo>
                  <a:pt x="465699" y="249939"/>
                </a:lnTo>
                <a:cubicBezTo>
                  <a:pt x="464151" y="246782"/>
                  <a:pt x="462360" y="243528"/>
                  <a:pt x="460324" y="240176"/>
                </a:cubicBezTo>
                <a:cubicBezTo>
                  <a:pt x="458288" y="236824"/>
                  <a:pt x="455911" y="233570"/>
                  <a:pt x="453190" y="230413"/>
                </a:cubicBezTo>
                <a:cubicBezTo>
                  <a:pt x="452767" y="229225"/>
                  <a:pt x="452245" y="228086"/>
                  <a:pt x="451627" y="226996"/>
                </a:cubicBezTo>
                <a:cubicBezTo>
                  <a:pt x="451008" y="225906"/>
                  <a:pt x="450486" y="224962"/>
                  <a:pt x="450063" y="224164"/>
                </a:cubicBezTo>
                <a:lnTo>
                  <a:pt x="443809" y="214792"/>
                </a:lnTo>
                <a:cubicBezTo>
                  <a:pt x="443060" y="213571"/>
                  <a:pt x="442408" y="212302"/>
                  <a:pt x="441855" y="210984"/>
                </a:cubicBezTo>
                <a:cubicBezTo>
                  <a:pt x="441301" y="209666"/>
                  <a:pt x="440649" y="208592"/>
                  <a:pt x="439900" y="207762"/>
                </a:cubicBezTo>
                <a:cubicBezTo>
                  <a:pt x="439102" y="205826"/>
                  <a:pt x="438157" y="204231"/>
                  <a:pt x="437066" y="202979"/>
                </a:cubicBezTo>
                <a:cubicBezTo>
                  <a:pt x="435975" y="201725"/>
                  <a:pt x="434835" y="200717"/>
                  <a:pt x="433646" y="199952"/>
                </a:cubicBezTo>
                <a:cubicBezTo>
                  <a:pt x="433239" y="199562"/>
                  <a:pt x="432880" y="199171"/>
                  <a:pt x="432571" y="198780"/>
                </a:cubicBezTo>
                <a:cubicBezTo>
                  <a:pt x="432262" y="198390"/>
                  <a:pt x="432098" y="197999"/>
                  <a:pt x="432082" y="197609"/>
                </a:cubicBezTo>
                <a:close/>
                <a:moveTo>
                  <a:pt x="3436654" y="156213"/>
                </a:moveTo>
                <a:cubicBezTo>
                  <a:pt x="3433433" y="156945"/>
                  <a:pt x="3429919" y="157824"/>
                  <a:pt x="3426112" y="158849"/>
                </a:cubicBezTo>
                <a:cubicBezTo>
                  <a:pt x="3422305" y="159874"/>
                  <a:pt x="3418791" y="161339"/>
                  <a:pt x="3415569" y="163243"/>
                </a:cubicBezTo>
                <a:cubicBezTo>
                  <a:pt x="3412446" y="163698"/>
                  <a:pt x="3409322" y="164740"/>
                  <a:pt x="3406199" y="166367"/>
                </a:cubicBezTo>
                <a:cubicBezTo>
                  <a:pt x="3403075" y="167994"/>
                  <a:pt x="3399951" y="169816"/>
                  <a:pt x="3396828" y="171834"/>
                </a:cubicBezTo>
                <a:cubicBezTo>
                  <a:pt x="3394518" y="172176"/>
                  <a:pt x="3392500" y="172664"/>
                  <a:pt x="3390776" y="173299"/>
                </a:cubicBezTo>
                <a:cubicBezTo>
                  <a:pt x="3389051" y="173933"/>
                  <a:pt x="3387424" y="175007"/>
                  <a:pt x="3385895" y="176520"/>
                </a:cubicBezTo>
                <a:cubicBezTo>
                  <a:pt x="3385814" y="176537"/>
                  <a:pt x="3385391" y="176699"/>
                  <a:pt x="3384626" y="177009"/>
                </a:cubicBezTo>
                <a:cubicBezTo>
                  <a:pt x="3383862" y="177318"/>
                  <a:pt x="3383243" y="177676"/>
                  <a:pt x="3382771" y="178082"/>
                </a:cubicBezTo>
                <a:lnTo>
                  <a:pt x="3387457" y="178082"/>
                </a:lnTo>
                <a:cubicBezTo>
                  <a:pt x="3388238" y="177171"/>
                  <a:pt x="3389800" y="176651"/>
                  <a:pt x="3392142" y="176520"/>
                </a:cubicBezTo>
                <a:cubicBezTo>
                  <a:pt x="3396063" y="174503"/>
                  <a:pt x="3400325" y="172290"/>
                  <a:pt x="3404930" y="169881"/>
                </a:cubicBezTo>
                <a:cubicBezTo>
                  <a:pt x="3409533" y="167473"/>
                  <a:pt x="3414382" y="165260"/>
                  <a:pt x="3419474" y="163243"/>
                </a:cubicBezTo>
                <a:cubicBezTo>
                  <a:pt x="3422598" y="162429"/>
                  <a:pt x="3425721" y="161518"/>
                  <a:pt x="3428845" y="160509"/>
                </a:cubicBezTo>
                <a:cubicBezTo>
                  <a:pt x="3431968" y="159500"/>
                  <a:pt x="3435092" y="158589"/>
                  <a:pt x="3438216" y="157775"/>
                </a:cubicBezTo>
                <a:cubicBezTo>
                  <a:pt x="3439029" y="157417"/>
                  <a:pt x="3439745" y="157157"/>
                  <a:pt x="3440363" y="156994"/>
                </a:cubicBezTo>
                <a:cubicBezTo>
                  <a:pt x="3440982" y="156832"/>
                  <a:pt x="3441307" y="156571"/>
                  <a:pt x="3441339" y="156213"/>
                </a:cubicBezTo>
                <a:close/>
                <a:moveTo>
                  <a:pt x="3441362" y="152308"/>
                </a:moveTo>
                <a:cubicBezTo>
                  <a:pt x="3442110" y="152227"/>
                  <a:pt x="3442760" y="152389"/>
                  <a:pt x="3443313" y="152796"/>
                </a:cubicBezTo>
                <a:cubicBezTo>
                  <a:pt x="3443865" y="153203"/>
                  <a:pt x="3444515" y="154342"/>
                  <a:pt x="3445263" y="156213"/>
                </a:cubicBezTo>
                <a:lnTo>
                  <a:pt x="3448383" y="156213"/>
                </a:lnTo>
                <a:cubicBezTo>
                  <a:pt x="3449927" y="156164"/>
                  <a:pt x="3450935" y="156262"/>
                  <a:pt x="3451406" y="156506"/>
                </a:cubicBezTo>
                <a:cubicBezTo>
                  <a:pt x="3451878" y="156750"/>
                  <a:pt x="3451910" y="157434"/>
                  <a:pt x="3451504" y="158556"/>
                </a:cubicBezTo>
                <a:cubicBezTo>
                  <a:pt x="3450399" y="163634"/>
                  <a:pt x="3449099" y="168709"/>
                  <a:pt x="3447603" y="173780"/>
                </a:cubicBezTo>
                <a:cubicBezTo>
                  <a:pt x="3446108" y="178852"/>
                  <a:pt x="3444028" y="183913"/>
                  <a:pt x="3441362" y="188966"/>
                </a:cubicBezTo>
                <a:cubicBezTo>
                  <a:pt x="3438599" y="194464"/>
                  <a:pt x="3435544" y="200217"/>
                  <a:pt x="3432195" y="206225"/>
                </a:cubicBezTo>
                <a:cubicBezTo>
                  <a:pt x="3428847" y="212234"/>
                  <a:pt x="3425402" y="218196"/>
                  <a:pt x="3421858" y="224114"/>
                </a:cubicBezTo>
                <a:cubicBezTo>
                  <a:pt x="3418738" y="230065"/>
                  <a:pt x="3415422" y="236156"/>
                  <a:pt x="3411912" y="242389"/>
                </a:cubicBezTo>
                <a:cubicBezTo>
                  <a:pt x="3408401" y="248622"/>
                  <a:pt x="3404695" y="254495"/>
                  <a:pt x="3400794" y="260009"/>
                </a:cubicBezTo>
                <a:cubicBezTo>
                  <a:pt x="3394673" y="272559"/>
                  <a:pt x="3388161" y="285065"/>
                  <a:pt x="3381256" y="297528"/>
                </a:cubicBezTo>
                <a:cubicBezTo>
                  <a:pt x="3379367" y="300655"/>
                  <a:pt x="3377674" y="303932"/>
                  <a:pt x="3376175" y="307359"/>
                </a:cubicBezTo>
                <a:cubicBezTo>
                  <a:pt x="3374677" y="310786"/>
                  <a:pt x="3372984" y="314265"/>
                  <a:pt x="3371095" y="317798"/>
                </a:cubicBezTo>
                <a:cubicBezTo>
                  <a:pt x="3370737" y="319345"/>
                  <a:pt x="3370281" y="321136"/>
                  <a:pt x="3369727" y="323172"/>
                </a:cubicBezTo>
                <a:cubicBezTo>
                  <a:pt x="3369173" y="325206"/>
                  <a:pt x="3368327" y="327584"/>
                  <a:pt x="3367187" y="330303"/>
                </a:cubicBezTo>
                <a:cubicBezTo>
                  <a:pt x="3366780" y="332663"/>
                  <a:pt x="3366421" y="335171"/>
                  <a:pt x="3366112" y="337825"/>
                </a:cubicBezTo>
                <a:cubicBezTo>
                  <a:pt x="3365803" y="340479"/>
                  <a:pt x="3365640" y="343181"/>
                  <a:pt x="3365624" y="345933"/>
                </a:cubicBezTo>
                <a:cubicBezTo>
                  <a:pt x="3365282" y="347577"/>
                  <a:pt x="3365575" y="349368"/>
                  <a:pt x="3366503" y="351306"/>
                </a:cubicBezTo>
                <a:cubicBezTo>
                  <a:pt x="3367431" y="353244"/>
                  <a:pt x="3368701" y="354839"/>
                  <a:pt x="3370313" y="356093"/>
                </a:cubicBezTo>
                <a:cubicBezTo>
                  <a:pt x="3373033" y="360310"/>
                  <a:pt x="3376192" y="363794"/>
                  <a:pt x="3379790" y="366545"/>
                </a:cubicBezTo>
                <a:cubicBezTo>
                  <a:pt x="3383389" y="369297"/>
                  <a:pt x="3387525" y="371804"/>
                  <a:pt x="3392199" y="374068"/>
                </a:cubicBezTo>
                <a:lnTo>
                  <a:pt x="3428880" y="390479"/>
                </a:lnTo>
                <a:cubicBezTo>
                  <a:pt x="3432732" y="392042"/>
                  <a:pt x="3436535" y="393605"/>
                  <a:pt x="3440289" y="395168"/>
                </a:cubicBezTo>
                <a:cubicBezTo>
                  <a:pt x="3444044" y="396731"/>
                  <a:pt x="3448042" y="398295"/>
                  <a:pt x="3452284" y="399857"/>
                </a:cubicBezTo>
                <a:lnTo>
                  <a:pt x="3472568" y="411580"/>
                </a:lnTo>
                <a:cubicBezTo>
                  <a:pt x="3476436" y="414641"/>
                  <a:pt x="3479232" y="417897"/>
                  <a:pt x="3480955" y="421349"/>
                </a:cubicBezTo>
                <a:cubicBezTo>
                  <a:pt x="3482677" y="424801"/>
                  <a:pt x="3483523" y="428839"/>
                  <a:pt x="3483490" y="433463"/>
                </a:cubicBezTo>
                <a:lnTo>
                  <a:pt x="3483490" y="443622"/>
                </a:lnTo>
                <a:cubicBezTo>
                  <a:pt x="3483457" y="447546"/>
                  <a:pt x="3482742" y="451421"/>
                  <a:pt x="3481345" y="455247"/>
                </a:cubicBezTo>
                <a:cubicBezTo>
                  <a:pt x="3479947" y="459074"/>
                  <a:pt x="3478061" y="462753"/>
                  <a:pt x="3475688" y="466286"/>
                </a:cubicBezTo>
                <a:cubicBezTo>
                  <a:pt x="3470927" y="475550"/>
                  <a:pt x="3465433" y="484247"/>
                  <a:pt x="3459208" y="492379"/>
                </a:cubicBezTo>
                <a:cubicBezTo>
                  <a:pt x="3452983" y="500510"/>
                  <a:pt x="3446514" y="508453"/>
                  <a:pt x="3439802" y="516207"/>
                </a:cubicBezTo>
                <a:lnTo>
                  <a:pt x="3412497" y="543567"/>
                </a:lnTo>
                <a:cubicBezTo>
                  <a:pt x="3410156" y="545374"/>
                  <a:pt x="3409181" y="546645"/>
                  <a:pt x="3409571" y="547377"/>
                </a:cubicBezTo>
                <a:cubicBezTo>
                  <a:pt x="3409961" y="548110"/>
                  <a:pt x="3411716" y="549185"/>
                  <a:pt x="3414837" y="550602"/>
                </a:cubicBezTo>
                <a:cubicBezTo>
                  <a:pt x="3419518" y="552247"/>
                  <a:pt x="3424199" y="554038"/>
                  <a:pt x="3428880" y="555976"/>
                </a:cubicBezTo>
                <a:cubicBezTo>
                  <a:pt x="3433561" y="557914"/>
                  <a:pt x="3438241" y="559510"/>
                  <a:pt x="3442922" y="560764"/>
                </a:cubicBezTo>
                <a:lnTo>
                  <a:pt x="3443703" y="561546"/>
                </a:lnTo>
                <a:cubicBezTo>
                  <a:pt x="3446352" y="561285"/>
                  <a:pt x="3448465" y="561611"/>
                  <a:pt x="3450041" y="562523"/>
                </a:cubicBezTo>
                <a:cubicBezTo>
                  <a:pt x="3451618" y="563435"/>
                  <a:pt x="3453146" y="564152"/>
                  <a:pt x="3454625" y="564673"/>
                </a:cubicBezTo>
                <a:lnTo>
                  <a:pt x="3464766" y="564673"/>
                </a:lnTo>
                <a:lnTo>
                  <a:pt x="3465546" y="563891"/>
                </a:lnTo>
                <a:cubicBezTo>
                  <a:pt x="3465920" y="563484"/>
                  <a:pt x="3466148" y="563126"/>
                  <a:pt x="3466229" y="562816"/>
                </a:cubicBezTo>
                <a:cubicBezTo>
                  <a:pt x="3466310" y="562507"/>
                  <a:pt x="3466343" y="562344"/>
                  <a:pt x="3466327" y="562328"/>
                </a:cubicBezTo>
                <a:cubicBezTo>
                  <a:pt x="3467806" y="562653"/>
                  <a:pt x="3468943" y="562588"/>
                  <a:pt x="3469740" y="562132"/>
                </a:cubicBezTo>
                <a:cubicBezTo>
                  <a:pt x="3470536" y="561676"/>
                  <a:pt x="3471479" y="561220"/>
                  <a:pt x="3472568" y="560764"/>
                </a:cubicBezTo>
                <a:cubicBezTo>
                  <a:pt x="3473705" y="560422"/>
                  <a:pt x="3474746" y="560325"/>
                  <a:pt x="3475688" y="560471"/>
                </a:cubicBezTo>
                <a:cubicBezTo>
                  <a:pt x="3476631" y="560618"/>
                  <a:pt x="3477671" y="560715"/>
                  <a:pt x="3478809" y="560764"/>
                </a:cubicBezTo>
                <a:lnTo>
                  <a:pt x="3484273" y="560764"/>
                </a:lnTo>
                <a:cubicBezTo>
                  <a:pt x="3485105" y="562149"/>
                  <a:pt x="3486181" y="562702"/>
                  <a:pt x="3487503" y="562425"/>
                </a:cubicBezTo>
                <a:cubicBezTo>
                  <a:pt x="3488824" y="562149"/>
                  <a:pt x="3490097" y="562116"/>
                  <a:pt x="3491320" y="562328"/>
                </a:cubicBezTo>
                <a:cubicBezTo>
                  <a:pt x="3491728" y="562262"/>
                  <a:pt x="3492282" y="562197"/>
                  <a:pt x="3492984" y="562132"/>
                </a:cubicBezTo>
                <a:cubicBezTo>
                  <a:pt x="3493685" y="562067"/>
                  <a:pt x="3494435" y="562393"/>
                  <a:pt x="3495235" y="563109"/>
                </a:cubicBezTo>
                <a:lnTo>
                  <a:pt x="3496018" y="563109"/>
                </a:lnTo>
                <a:cubicBezTo>
                  <a:pt x="3496425" y="563093"/>
                  <a:pt x="3496980" y="563126"/>
                  <a:pt x="3497681" y="563207"/>
                </a:cubicBezTo>
                <a:cubicBezTo>
                  <a:pt x="3498383" y="563288"/>
                  <a:pt x="3499133" y="563516"/>
                  <a:pt x="3499933" y="563891"/>
                </a:cubicBezTo>
                <a:cubicBezTo>
                  <a:pt x="3499933" y="563516"/>
                  <a:pt x="3500128" y="563288"/>
                  <a:pt x="3500520" y="563207"/>
                </a:cubicBezTo>
                <a:cubicBezTo>
                  <a:pt x="3500911" y="563126"/>
                  <a:pt x="3501499" y="563093"/>
                  <a:pt x="3502281" y="563109"/>
                </a:cubicBezTo>
                <a:lnTo>
                  <a:pt x="3503847" y="566236"/>
                </a:lnTo>
                <a:cubicBezTo>
                  <a:pt x="3503913" y="566187"/>
                  <a:pt x="3504173" y="565894"/>
                  <a:pt x="3504630" y="565357"/>
                </a:cubicBezTo>
                <a:cubicBezTo>
                  <a:pt x="3505087" y="564819"/>
                  <a:pt x="3505348" y="564331"/>
                  <a:pt x="3505413" y="563891"/>
                </a:cubicBezTo>
                <a:cubicBezTo>
                  <a:pt x="3507762" y="563891"/>
                  <a:pt x="3509328" y="564673"/>
                  <a:pt x="3510111" y="566236"/>
                </a:cubicBezTo>
                <a:lnTo>
                  <a:pt x="3513243" y="566236"/>
                </a:lnTo>
                <a:cubicBezTo>
                  <a:pt x="3514058" y="565503"/>
                  <a:pt x="3514776" y="565406"/>
                  <a:pt x="3515396" y="565943"/>
                </a:cubicBezTo>
                <a:cubicBezTo>
                  <a:pt x="3516016" y="566480"/>
                  <a:pt x="3516342" y="567360"/>
                  <a:pt x="3516375" y="568581"/>
                </a:cubicBezTo>
                <a:cubicBezTo>
                  <a:pt x="3516407" y="568272"/>
                  <a:pt x="3516538" y="567914"/>
                  <a:pt x="3516766" y="567506"/>
                </a:cubicBezTo>
                <a:cubicBezTo>
                  <a:pt x="3516995" y="567099"/>
                  <a:pt x="3517125" y="566155"/>
                  <a:pt x="3517158" y="564673"/>
                </a:cubicBezTo>
                <a:lnTo>
                  <a:pt x="3519507" y="568581"/>
                </a:lnTo>
                <a:cubicBezTo>
                  <a:pt x="3519588" y="566741"/>
                  <a:pt x="3520012" y="565927"/>
                  <a:pt x="3520779" y="566139"/>
                </a:cubicBezTo>
                <a:cubicBezTo>
                  <a:pt x="3521546" y="566350"/>
                  <a:pt x="3522165" y="566904"/>
                  <a:pt x="3522638" y="567800"/>
                </a:cubicBezTo>
                <a:lnTo>
                  <a:pt x="3553785" y="578743"/>
                </a:lnTo>
                <a:cubicBezTo>
                  <a:pt x="3556811" y="580421"/>
                  <a:pt x="3559545" y="582343"/>
                  <a:pt x="3561986" y="584508"/>
                </a:cubicBezTo>
                <a:cubicBezTo>
                  <a:pt x="3564426" y="586674"/>
                  <a:pt x="3567160" y="588401"/>
                  <a:pt x="3570186" y="589687"/>
                </a:cubicBezTo>
                <a:cubicBezTo>
                  <a:pt x="3572090" y="591283"/>
                  <a:pt x="3573945" y="592782"/>
                  <a:pt x="3575752" y="594182"/>
                </a:cubicBezTo>
                <a:cubicBezTo>
                  <a:pt x="3577558" y="595583"/>
                  <a:pt x="3579608" y="596690"/>
                  <a:pt x="3581902" y="597504"/>
                </a:cubicBezTo>
                <a:lnTo>
                  <a:pt x="3581903" y="597504"/>
                </a:lnTo>
                <a:cubicBezTo>
                  <a:pt x="3582700" y="598286"/>
                  <a:pt x="3583253" y="599065"/>
                  <a:pt x="3583562" y="599840"/>
                </a:cubicBezTo>
                <a:cubicBezTo>
                  <a:pt x="3583871" y="600615"/>
                  <a:pt x="3583839" y="601387"/>
                  <a:pt x="3583464" y="602156"/>
                </a:cubicBezTo>
                <a:cubicBezTo>
                  <a:pt x="3582700" y="603579"/>
                  <a:pt x="3581886" y="604770"/>
                  <a:pt x="3581024" y="605728"/>
                </a:cubicBezTo>
                <a:cubicBezTo>
                  <a:pt x="3580162" y="606687"/>
                  <a:pt x="3579152" y="608103"/>
                  <a:pt x="3577997" y="609975"/>
                </a:cubicBezTo>
                <a:cubicBezTo>
                  <a:pt x="3576305" y="612451"/>
                  <a:pt x="3575003" y="615292"/>
                  <a:pt x="3574092" y="618497"/>
                </a:cubicBezTo>
                <a:lnTo>
                  <a:pt x="3571749" y="620059"/>
                </a:lnTo>
                <a:cubicBezTo>
                  <a:pt x="3570186" y="620059"/>
                  <a:pt x="3569405" y="620840"/>
                  <a:pt x="3569405" y="622402"/>
                </a:cubicBezTo>
                <a:cubicBezTo>
                  <a:pt x="3569275" y="627219"/>
                  <a:pt x="3566411" y="630083"/>
                  <a:pt x="3560814" y="630994"/>
                </a:cubicBezTo>
                <a:cubicBezTo>
                  <a:pt x="3560782" y="631010"/>
                  <a:pt x="3560651" y="631173"/>
                  <a:pt x="3560423" y="631482"/>
                </a:cubicBezTo>
                <a:cubicBezTo>
                  <a:pt x="3560196" y="631791"/>
                  <a:pt x="3560065" y="632149"/>
                  <a:pt x="3560033" y="632556"/>
                </a:cubicBezTo>
                <a:cubicBezTo>
                  <a:pt x="3559301" y="634411"/>
                  <a:pt x="3558617" y="635778"/>
                  <a:pt x="3557983" y="636657"/>
                </a:cubicBezTo>
                <a:cubicBezTo>
                  <a:pt x="3557348" y="637535"/>
                  <a:pt x="3556469" y="638512"/>
                  <a:pt x="3555347" y="639585"/>
                </a:cubicBezTo>
                <a:cubicBezTo>
                  <a:pt x="3554598" y="639976"/>
                  <a:pt x="3554143" y="640366"/>
                  <a:pt x="3553980" y="640757"/>
                </a:cubicBezTo>
                <a:cubicBezTo>
                  <a:pt x="3553817" y="641147"/>
                  <a:pt x="3553752" y="641538"/>
                  <a:pt x="3553785" y="641929"/>
                </a:cubicBezTo>
                <a:cubicBezTo>
                  <a:pt x="3553443" y="644158"/>
                  <a:pt x="3552955" y="645557"/>
                  <a:pt x="3552320" y="646127"/>
                </a:cubicBezTo>
                <a:cubicBezTo>
                  <a:pt x="3551686" y="646696"/>
                  <a:pt x="3550611" y="647119"/>
                  <a:pt x="3549098" y="647396"/>
                </a:cubicBezTo>
                <a:lnTo>
                  <a:pt x="3545193" y="647396"/>
                </a:lnTo>
                <a:cubicBezTo>
                  <a:pt x="3543713" y="648909"/>
                  <a:pt x="3542573" y="649788"/>
                  <a:pt x="3541776" y="650032"/>
                </a:cubicBezTo>
                <a:cubicBezTo>
                  <a:pt x="3540979" y="650276"/>
                  <a:pt x="3540035" y="650178"/>
                  <a:pt x="3538944" y="649739"/>
                </a:cubicBezTo>
                <a:cubicBezTo>
                  <a:pt x="3538505" y="649365"/>
                  <a:pt x="3538017" y="649137"/>
                  <a:pt x="3537480" y="649056"/>
                </a:cubicBezTo>
                <a:cubicBezTo>
                  <a:pt x="3536943" y="648974"/>
                  <a:pt x="3536650" y="648942"/>
                  <a:pt x="3536601" y="648958"/>
                </a:cubicBezTo>
                <a:cubicBezTo>
                  <a:pt x="3535105" y="648144"/>
                  <a:pt x="3534193" y="647819"/>
                  <a:pt x="3533868" y="647982"/>
                </a:cubicBezTo>
                <a:cubicBezTo>
                  <a:pt x="3533542" y="648144"/>
                  <a:pt x="3533412" y="648991"/>
                  <a:pt x="3533477" y="650520"/>
                </a:cubicBezTo>
                <a:cubicBezTo>
                  <a:pt x="3533042" y="650146"/>
                  <a:pt x="3532559" y="649918"/>
                  <a:pt x="3532027" y="649837"/>
                </a:cubicBezTo>
                <a:cubicBezTo>
                  <a:pt x="3531495" y="649755"/>
                  <a:pt x="3531205" y="649723"/>
                  <a:pt x="3531157" y="649739"/>
                </a:cubicBezTo>
                <a:cubicBezTo>
                  <a:pt x="3529626" y="648649"/>
                  <a:pt x="3528240" y="647901"/>
                  <a:pt x="3526999" y="647494"/>
                </a:cubicBezTo>
                <a:cubicBezTo>
                  <a:pt x="3525758" y="647087"/>
                  <a:pt x="3524565" y="646533"/>
                  <a:pt x="3523421" y="645834"/>
                </a:cubicBezTo>
                <a:cubicBezTo>
                  <a:pt x="3523046" y="645134"/>
                  <a:pt x="3522622" y="644971"/>
                  <a:pt x="3522149" y="645346"/>
                </a:cubicBezTo>
                <a:cubicBezTo>
                  <a:pt x="3521676" y="645720"/>
                  <a:pt x="3521056" y="646143"/>
                  <a:pt x="3520290" y="646615"/>
                </a:cubicBezTo>
                <a:cubicBezTo>
                  <a:pt x="3519915" y="646957"/>
                  <a:pt x="3519882" y="647249"/>
                  <a:pt x="3520192" y="647494"/>
                </a:cubicBezTo>
                <a:cubicBezTo>
                  <a:pt x="3520502" y="647738"/>
                  <a:pt x="3521056" y="648226"/>
                  <a:pt x="3521856" y="648958"/>
                </a:cubicBezTo>
                <a:lnTo>
                  <a:pt x="3530383" y="655987"/>
                </a:lnTo>
                <a:lnTo>
                  <a:pt x="3533477" y="655987"/>
                </a:lnTo>
                <a:cubicBezTo>
                  <a:pt x="3533510" y="655239"/>
                  <a:pt x="3533640" y="654783"/>
                  <a:pt x="3533868" y="654621"/>
                </a:cubicBezTo>
                <a:cubicBezTo>
                  <a:pt x="3534096" y="654458"/>
                  <a:pt x="3534226" y="654393"/>
                  <a:pt x="3534258" y="654425"/>
                </a:cubicBezTo>
                <a:cubicBezTo>
                  <a:pt x="3535007" y="655158"/>
                  <a:pt x="3535462" y="655646"/>
                  <a:pt x="3535625" y="655890"/>
                </a:cubicBezTo>
                <a:cubicBezTo>
                  <a:pt x="3535788" y="656134"/>
                  <a:pt x="3535853" y="656427"/>
                  <a:pt x="3535820" y="656768"/>
                </a:cubicBezTo>
                <a:lnTo>
                  <a:pt x="3535820" y="657550"/>
                </a:lnTo>
                <a:cubicBezTo>
                  <a:pt x="3535137" y="659470"/>
                  <a:pt x="3534552" y="660511"/>
                  <a:pt x="3534066" y="660674"/>
                </a:cubicBezTo>
                <a:cubicBezTo>
                  <a:pt x="3533580" y="660837"/>
                  <a:pt x="3532610" y="660316"/>
                  <a:pt x="3531157" y="659112"/>
                </a:cubicBezTo>
                <a:cubicBezTo>
                  <a:pt x="3529207" y="658282"/>
                  <a:pt x="3527304" y="657208"/>
                  <a:pt x="3525447" y="655890"/>
                </a:cubicBezTo>
                <a:cubicBezTo>
                  <a:pt x="3523590" y="654572"/>
                  <a:pt x="3521871" y="653303"/>
                  <a:pt x="3520290" y="652082"/>
                </a:cubicBezTo>
                <a:lnTo>
                  <a:pt x="3514026" y="648958"/>
                </a:lnTo>
                <a:cubicBezTo>
                  <a:pt x="3513928" y="648177"/>
                  <a:pt x="3513536" y="647786"/>
                  <a:pt x="3512852" y="647786"/>
                </a:cubicBezTo>
                <a:cubicBezTo>
                  <a:pt x="3512166" y="647786"/>
                  <a:pt x="3511775" y="648177"/>
                  <a:pt x="3511677" y="648958"/>
                </a:cubicBezTo>
                <a:cubicBezTo>
                  <a:pt x="3511677" y="649609"/>
                  <a:pt x="3510894" y="649869"/>
                  <a:pt x="3509328" y="649739"/>
                </a:cubicBezTo>
                <a:cubicBezTo>
                  <a:pt x="3505821" y="648584"/>
                  <a:pt x="3502461" y="647184"/>
                  <a:pt x="3499247" y="645541"/>
                </a:cubicBezTo>
                <a:cubicBezTo>
                  <a:pt x="3496034" y="643897"/>
                  <a:pt x="3492869" y="641912"/>
                  <a:pt x="3489754" y="639585"/>
                </a:cubicBezTo>
                <a:cubicBezTo>
                  <a:pt x="3487748" y="638414"/>
                  <a:pt x="3485889" y="637242"/>
                  <a:pt x="3484179" y="636071"/>
                </a:cubicBezTo>
                <a:cubicBezTo>
                  <a:pt x="3482468" y="634899"/>
                  <a:pt x="3481198" y="633728"/>
                  <a:pt x="3480369" y="632556"/>
                </a:cubicBezTo>
                <a:cubicBezTo>
                  <a:pt x="3478858" y="631824"/>
                  <a:pt x="3477590" y="631336"/>
                  <a:pt x="3476566" y="631091"/>
                </a:cubicBezTo>
                <a:cubicBezTo>
                  <a:pt x="3475542" y="630848"/>
                  <a:pt x="3474469" y="630555"/>
                  <a:pt x="3473348" y="630213"/>
                </a:cubicBezTo>
                <a:cubicBezTo>
                  <a:pt x="3473007" y="629839"/>
                  <a:pt x="3472714" y="629611"/>
                  <a:pt x="3472470" y="629530"/>
                </a:cubicBezTo>
                <a:cubicBezTo>
                  <a:pt x="3472226" y="629448"/>
                  <a:pt x="3471739" y="629415"/>
                  <a:pt x="3471008" y="629432"/>
                </a:cubicBezTo>
                <a:cubicBezTo>
                  <a:pt x="3467383" y="626355"/>
                  <a:pt x="3463515" y="623527"/>
                  <a:pt x="3459403" y="620947"/>
                </a:cubicBezTo>
                <a:cubicBezTo>
                  <a:pt x="3455291" y="618367"/>
                  <a:pt x="3451618" y="615753"/>
                  <a:pt x="3448383" y="613103"/>
                </a:cubicBezTo>
                <a:cubicBezTo>
                  <a:pt x="3446856" y="612300"/>
                  <a:pt x="3445621" y="611388"/>
                  <a:pt x="3444678" y="610366"/>
                </a:cubicBezTo>
                <a:cubicBezTo>
                  <a:pt x="3443735" y="609345"/>
                  <a:pt x="3442890" y="608419"/>
                  <a:pt x="3442143" y="607590"/>
                </a:cubicBezTo>
                <a:cubicBezTo>
                  <a:pt x="3437884" y="605243"/>
                  <a:pt x="3433723" y="602946"/>
                  <a:pt x="3429660" y="600700"/>
                </a:cubicBezTo>
                <a:cubicBezTo>
                  <a:pt x="3425596" y="598454"/>
                  <a:pt x="3421436" y="596347"/>
                  <a:pt x="3417178" y="594378"/>
                </a:cubicBezTo>
                <a:cubicBezTo>
                  <a:pt x="3412513" y="591642"/>
                  <a:pt x="3407799" y="588906"/>
                  <a:pt x="3403034" y="586170"/>
                </a:cubicBezTo>
                <a:cubicBezTo>
                  <a:pt x="3398269" y="583434"/>
                  <a:pt x="3393355" y="580698"/>
                  <a:pt x="3388291" y="577962"/>
                </a:cubicBezTo>
                <a:cubicBezTo>
                  <a:pt x="3387428" y="577522"/>
                  <a:pt x="3386418" y="577034"/>
                  <a:pt x="3385262" y="576496"/>
                </a:cubicBezTo>
                <a:cubicBezTo>
                  <a:pt x="3384106" y="575959"/>
                  <a:pt x="3383291" y="575665"/>
                  <a:pt x="3382819" y="575617"/>
                </a:cubicBezTo>
                <a:cubicBezTo>
                  <a:pt x="3381956" y="574053"/>
                  <a:pt x="3380947" y="573272"/>
                  <a:pt x="3379790" y="573272"/>
                </a:cubicBezTo>
                <a:cubicBezTo>
                  <a:pt x="3378634" y="573272"/>
                  <a:pt x="3377820" y="574053"/>
                  <a:pt x="3377348" y="575617"/>
                </a:cubicBezTo>
                <a:cubicBezTo>
                  <a:pt x="3374612" y="577229"/>
                  <a:pt x="3372072" y="579085"/>
                  <a:pt x="3369727" y="581186"/>
                </a:cubicBezTo>
                <a:cubicBezTo>
                  <a:pt x="3367383" y="583287"/>
                  <a:pt x="3365233" y="585339"/>
                  <a:pt x="3363279" y="587342"/>
                </a:cubicBezTo>
                <a:cubicBezTo>
                  <a:pt x="3359371" y="589721"/>
                  <a:pt x="3355658" y="592195"/>
                  <a:pt x="3352140" y="594764"/>
                </a:cubicBezTo>
                <a:cubicBezTo>
                  <a:pt x="3348624" y="597333"/>
                  <a:pt x="3345301" y="599797"/>
                  <a:pt x="3342175" y="602156"/>
                </a:cubicBezTo>
                <a:cubicBezTo>
                  <a:pt x="3337908" y="604134"/>
                  <a:pt x="3333935" y="606375"/>
                  <a:pt x="3330255" y="608879"/>
                </a:cubicBezTo>
                <a:cubicBezTo>
                  <a:pt x="3326575" y="611383"/>
                  <a:pt x="3322993" y="613816"/>
                  <a:pt x="3319508" y="616178"/>
                </a:cubicBezTo>
                <a:cubicBezTo>
                  <a:pt x="3315600" y="619282"/>
                  <a:pt x="3310910" y="621617"/>
                  <a:pt x="3305439" y="623183"/>
                </a:cubicBezTo>
                <a:cubicBezTo>
                  <a:pt x="3302247" y="625120"/>
                  <a:pt x="3298665" y="626910"/>
                  <a:pt x="3294691" y="628553"/>
                </a:cubicBezTo>
                <a:cubicBezTo>
                  <a:pt x="3290718" y="630197"/>
                  <a:pt x="3286745" y="631791"/>
                  <a:pt x="3282772" y="633337"/>
                </a:cubicBezTo>
                <a:cubicBezTo>
                  <a:pt x="3278065" y="635290"/>
                  <a:pt x="3273411" y="636852"/>
                  <a:pt x="3268808" y="638023"/>
                </a:cubicBezTo>
                <a:cubicBezTo>
                  <a:pt x="3264204" y="639195"/>
                  <a:pt x="3259751" y="639976"/>
                  <a:pt x="3255447" y="640366"/>
                </a:cubicBezTo>
                <a:cubicBezTo>
                  <a:pt x="3249211" y="641017"/>
                  <a:pt x="3242196" y="641278"/>
                  <a:pt x="3234401" y="641147"/>
                </a:cubicBezTo>
                <a:cubicBezTo>
                  <a:pt x="3233183" y="641147"/>
                  <a:pt x="3231722" y="640952"/>
                  <a:pt x="3230017" y="640562"/>
                </a:cubicBezTo>
                <a:cubicBezTo>
                  <a:pt x="3228312" y="640171"/>
                  <a:pt x="3226655" y="639585"/>
                  <a:pt x="3225048" y="638804"/>
                </a:cubicBezTo>
                <a:cubicBezTo>
                  <a:pt x="3221897" y="637926"/>
                  <a:pt x="3218841" y="636754"/>
                  <a:pt x="3215879" y="635290"/>
                </a:cubicBezTo>
                <a:cubicBezTo>
                  <a:pt x="3212917" y="633825"/>
                  <a:pt x="3210248" y="632654"/>
                  <a:pt x="3207870" y="631775"/>
                </a:cubicBezTo>
                <a:cubicBezTo>
                  <a:pt x="3205542" y="631043"/>
                  <a:pt x="3203359" y="630359"/>
                  <a:pt x="3201324" y="629725"/>
                </a:cubicBezTo>
                <a:cubicBezTo>
                  <a:pt x="3199288" y="629090"/>
                  <a:pt x="3197302" y="628211"/>
                  <a:pt x="3195364" y="627089"/>
                </a:cubicBezTo>
                <a:cubicBezTo>
                  <a:pt x="3193345" y="626975"/>
                  <a:pt x="3191326" y="626226"/>
                  <a:pt x="3189307" y="624843"/>
                </a:cubicBezTo>
                <a:cubicBezTo>
                  <a:pt x="3187288" y="623460"/>
                  <a:pt x="3185659" y="622126"/>
                  <a:pt x="3184422" y="620840"/>
                </a:cubicBezTo>
                <a:cubicBezTo>
                  <a:pt x="3183233" y="619637"/>
                  <a:pt x="3181898" y="618535"/>
                  <a:pt x="3180416" y="617535"/>
                </a:cubicBezTo>
                <a:cubicBezTo>
                  <a:pt x="3178935" y="616534"/>
                  <a:pt x="3177404" y="615826"/>
                  <a:pt x="3175824" y="615409"/>
                </a:cubicBezTo>
                <a:cubicBezTo>
                  <a:pt x="3174245" y="615330"/>
                  <a:pt x="3172910" y="614913"/>
                  <a:pt x="3171819" y="614160"/>
                </a:cubicBezTo>
                <a:cubicBezTo>
                  <a:pt x="3170727" y="613407"/>
                  <a:pt x="3169979" y="612799"/>
                  <a:pt x="3169572" y="612334"/>
                </a:cubicBezTo>
                <a:cubicBezTo>
                  <a:pt x="3168497" y="611950"/>
                  <a:pt x="3167715" y="611757"/>
                  <a:pt x="3167227" y="611757"/>
                </a:cubicBezTo>
                <a:cubicBezTo>
                  <a:pt x="3166738" y="611757"/>
                  <a:pt x="3165957" y="611950"/>
                  <a:pt x="3164882" y="612334"/>
                </a:cubicBezTo>
                <a:cubicBezTo>
                  <a:pt x="3162163" y="614354"/>
                  <a:pt x="3159394" y="616480"/>
                  <a:pt x="3156577" y="618712"/>
                </a:cubicBezTo>
                <a:cubicBezTo>
                  <a:pt x="3153760" y="620944"/>
                  <a:pt x="3150797" y="622695"/>
                  <a:pt x="3147687" y="623964"/>
                </a:cubicBezTo>
                <a:cubicBezTo>
                  <a:pt x="3142932" y="627040"/>
                  <a:pt x="3137982" y="628895"/>
                  <a:pt x="3132836" y="629530"/>
                </a:cubicBezTo>
                <a:cubicBezTo>
                  <a:pt x="3127691" y="630164"/>
                  <a:pt x="3122741" y="629871"/>
                  <a:pt x="3117986" y="628651"/>
                </a:cubicBezTo>
                <a:cubicBezTo>
                  <a:pt x="3116048" y="627805"/>
                  <a:pt x="3114062" y="626763"/>
                  <a:pt x="3112026" y="625526"/>
                </a:cubicBezTo>
                <a:cubicBezTo>
                  <a:pt x="3109991" y="624290"/>
                  <a:pt x="3107809" y="623248"/>
                  <a:pt x="3105481" y="622402"/>
                </a:cubicBezTo>
                <a:cubicBezTo>
                  <a:pt x="3103901" y="621654"/>
                  <a:pt x="3102175" y="621003"/>
                  <a:pt x="3100302" y="620450"/>
                </a:cubicBezTo>
                <a:cubicBezTo>
                  <a:pt x="3098430" y="619896"/>
                  <a:pt x="3096508" y="619246"/>
                  <a:pt x="3094538" y="618497"/>
                </a:cubicBezTo>
                <a:cubicBezTo>
                  <a:pt x="3091705" y="617355"/>
                  <a:pt x="3088969" y="616165"/>
                  <a:pt x="3086331" y="614927"/>
                </a:cubicBezTo>
                <a:cubicBezTo>
                  <a:pt x="3083693" y="613690"/>
                  <a:pt x="3081740" y="612304"/>
                  <a:pt x="3080469" y="610770"/>
                </a:cubicBezTo>
                <a:cubicBezTo>
                  <a:pt x="3079317" y="609892"/>
                  <a:pt x="3078312" y="608866"/>
                  <a:pt x="3077455" y="607693"/>
                </a:cubicBezTo>
                <a:cubicBezTo>
                  <a:pt x="3076598" y="606520"/>
                  <a:pt x="3075790" y="605699"/>
                  <a:pt x="3075032" y="605232"/>
                </a:cubicBezTo>
                <a:cubicBezTo>
                  <a:pt x="3073901" y="605167"/>
                  <a:pt x="3073062" y="604911"/>
                  <a:pt x="3072513" y="604463"/>
                </a:cubicBezTo>
                <a:cubicBezTo>
                  <a:pt x="3071964" y="604014"/>
                  <a:pt x="3071512" y="603758"/>
                  <a:pt x="3071157" y="603694"/>
                </a:cubicBezTo>
                <a:cubicBezTo>
                  <a:pt x="3068978" y="604367"/>
                  <a:pt x="3067328" y="604174"/>
                  <a:pt x="3066209" y="603116"/>
                </a:cubicBezTo>
                <a:cubicBezTo>
                  <a:pt x="3065091" y="602057"/>
                  <a:pt x="3063628" y="600708"/>
                  <a:pt x="3061821" y="599068"/>
                </a:cubicBezTo>
                <a:cubicBezTo>
                  <a:pt x="3061105" y="597537"/>
                  <a:pt x="3060779" y="596104"/>
                  <a:pt x="3060844" y="594768"/>
                </a:cubicBezTo>
                <a:cubicBezTo>
                  <a:pt x="3060909" y="593433"/>
                  <a:pt x="3060975" y="592000"/>
                  <a:pt x="3061040" y="590469"/>
                </a:cubicBezTo>
                <a:cubicBezTo>
                  <a:pt x="3061154" y="589329"/>
                  <a:pt x="3061707" y="588092"/>
                  <a:pt x="3062699" y="586756"/>
                </a:cubicBezTo>
                <a:cubicBezTo>
                  <a:pt x="3063692" y="585420"/>
                  <a:pt x="3064441" y="583792"/>
                  <a:pt x="3064945" y="581870"/>
                </a:cubicBezTo>
                <a:lnTo>
                  <a:pt x="3067282" y="570145"/>
                </a:lnTo>
                <a:cubicBezTo>
                  <a:pt x="3068767" y="566220"/>
                  <a:pt x="3069865" y="562344"/>
                  <a:pt x="3070575" y="558517"/>
                </a:cubicBezTo>
                <a:cubicBezTo>
                  <a:pt x="3071286" y="554690"/>
                  <a:pt x="3071996" y="551009"/>
                  <a:pt x="3072707" y="547475"/>
                </a:cubicBezTo>
                <a:cubicBezTo>
                  <a:pt x="3074758" y="540098"/>
                  <a:pt x="3078229" y="533551"/>
                  <a:pt x="3083121" y="527835"/>
                </a:cubicBezTo>
                <a:cubicBezTo>
                  <a:pt x="3088014" y="522119"/>
                  <a:pt x="3093643" y="516940"/>
                  <a:pt x="3100009" y="512298"/>
                </a:cubicBezTo>
                <a:cubicBezTo>
                  <a:pt x="3107434" y="506810"/>
                  <a:pt x="3115055" y="501566"/>
                  <a:pt x="3122871" y="496567"/>
                </a:cubicBezTo>
                <a:cubicBezTo>
                  <a:pt x="3130687" y="491567"/>
                  <a:pt x="3138698" y="486910"/>
                  <a:pt x="3146905" y="482594"/>
                </a:cubicBezTo>
                <a:cubicBezTo>
                  <a:pt x="3150015" y="481353"/>
                  <a:pt x="3152979" y="479968"/>
                  <a:pt x="3155796" y="478437"/>
                </a:cubicBezTo>
                <a:cubicBezTo>
                  <a:pt x="3158613" y="476906"/>
                  <a:pt x="3161381" y="475713"/>
                  <a:pt x="3164100" y="474859"/>
                </a:cubicBezTo>
                <a:cubicBezTo>
                  <a:pt x="3164507" y="473747"/>
                  <a:pt x="3164866" y="472875"/>
                  <a:pt x="3165175" y="472242"/>
                </a:cubicBezTo>
                <a:cubicBezTo>
                  <a:pt x="3165484" y="471610"/>
                  <a:pt x="3165647" y="470927"/>
                  <a:pt x="3165664" y="470194"/>
                </a:cubicBezTo>
                <a:cubicBezTo>
                  <a:pt x="3166315" y="469022"/>
                  <a:pt x="3166576" y="468045"/>
                  <a:pt x="3166445" y="467263"/>
                </a:cubicBezTo>
                <a:cubicBezTo>
                  <a:pt x="3166315" y="466482"/>
                  <a:pt x="3166576" y="465895"/>
                  <a:pt x="3167227" y="465505"/>
                </a:cubicBezTo>
                <a:cubicBezTo>
                  <a:pt x="3167210" y="465961"/>
                  <a:pt x="3167243" y="466807"/>
                  <a:pt x="3167324" y="468045"/>
                </a:cubicBezTo>
                <a:cubicBezTo>
                  <a:pt x="3167406" y="469282"/>
                  <a:pt x="3167634" y="470519"/>
                  <a:pt x="3168008" y="471757"/>
                </a:cubicBezTo>
                <a:cubicBezTo>
                  <a:pt x="3168741" y="470536"/>
                  <a:pt x="3169425" y="469266"/>
                  <a:pt x="3170060" y="467947"/>
                </a:cubicBezTo>
                <a:cubicBezTo>
                  <a:pt x="3170695" y="466628"/>
                  <a:pt x="3171574" y="465554"/>
                  <a:pt x="3172698" y="464723"/>
                </a:cubicBezTo>
                <a:cubicBezTo>
                  <a:pt x="3174717" y="460018"/>
                  <a:pt x="3176932" y="455361"/>
                  <a:pt x="3179342" y="450754"/>
                </a:cubicBezTo>
                <a:cubicBezTo>
                  <a:pt x="3181751" y="446146"/>
                  <a:pt x="3183966" y="441685"/>
                  <a:pt x="3185985" y="437370"/>
                </a:cubicBezTo>
                <a:cubicBezTo>
                  <a:pt x="3189111" y="431118"/>
                  <a:pt x="3191456" y="424866"/>
                  <a:pt x="3193019" y="418614"/>
                </a:cubicBezTo>
                <a:cubicBezTo>
                  <a:pt x="3194941" y="416220"/>
                  <a:pt x="3196374" y="413387"/>
                  <a:pt x="3197318" y="410115"/>
                </a:cubicBezTo>
                <a:cubicBezTo>
                  <a:pt x="3198263" y="406842"/>
                  <a:pt x="3198914" y="403423"/>
                  <a:pt x="3199272" y="399857"/>
                </a:cubicBezTo>
                <a:lnTo>
                  <a:pt x="3205525" y="382664"/>
                </a:lnTo>
                <a:lnTo>
                  <a:pt x="3214123" y="354530"/>
                </a:lnTo>
                <a:cubicBezTo>
                  <a:pt x="3215344" y="351485"/>
                  <a:pt x="3216419" y="348587"/>
                  <a:pt x="3217346" y="345835"/>
                </a:cubicBezTo>
                <a:cubicBezTo>
                  <a:pt x="3218275" y="343084"/>
                  <a:pt x="3218763" y="339990"/>
                  <a:pt x="3218812" y="336555"/>
                </a:cubicBezTo>
                <a:cubicBezTo>
                  <a:pt x="3218877" y="335741"/>
                  <a:pt x="3219137" y="334634"/>
                  <a:pt x="3219591" y="333233"/>
                </a:cubicBezTo>
                <a:cubicBezTo>
                  <a:pt x="3220046" y="331833"/>
                  <a:pt x="3220306" y="330335"/>
                  <a:pt x="3220371" y="328740"/>
                </a:cubicBezTo>
                <a:cubicBezTo>
                  <a:pt x="3220354" y="327535"/>
                  <a:pt x="3220192" y="326232"/>
                  <a:pt x="3219884" y="324832"/>
                </a:cubicBezTo>
                <a:cubicBezTo>
                  <a:pt x="3219575" y="323432"/>
                  <a:pt x="3219218" y="322129"/>
                  <a:pt x="3218812" y="320925"/>
                </a:cubicBezTo>
                <a:cubicBezTo>
                  <a:pt x="3218763" y="320925"/>
                  <a:pt x="3218470" y="320729"/>
                  <a:pt x="3217933" y="320338"/>
                </a:cubicBezTo>
                <a:cubicBezTo>
                  <a:pt x="3217396" y="319948"/>
                  <a:pt x="3216907" y="319361"/>
                  <a:pt x="3216467" y="318580"/>
                </a:cubicBezTo>
                <a:cubicBezTo>
                  <a:pt x="3216549" y="318189"/>
                  <a:pt x="3216972" y="317994"/>
                  <a:pt x="3217737" y="317994"/>
                </a:cubicBezTo>
                <a:cubicBezTo>
                  <a:pt x="3218502" y="317994"/>
                  <a:pt x="3219120" y="318189"/>
                  <a:pt x="3219591" y="318580"/>
                </a:cubicBezTo>
                <a:cubicBezTo>
                  <a:pt x="3221556" y="319345"/>
                  <a:pt x="3223472" y="320159"/>
                  <a:pt x="3225340" y="321022"/>
                </a:cubicBezTo>
                <a:cubicBezTo>
                  <a:pt x="3227207" y="321885"/>
                  <a:pt x="3228929" y="322895"/>
                  <a:pt x="3230504" y="324050"/>
                </a:cubicBezTo>
                <a:cubicBezTo>
                  <a:pt x="3235846" y="329586"/>
                  <a:pt x="3240361" y="335317"/>
                  <a:pt x="3244047" y="341244"/>
                </a:cubicBezTo>
                <a:cubicBezTo>
                  <a:pt x="3247734" y="347170"/>
                  <a:pt x="3251274" y="352901"/>
                  <a:pt x="3254668" y="358437"/>
                </a:cubicBezTo>
                <a:cubicBezTo>
                  <a:pt x="3256568" y="361954"/>
                  <a:pt x="3258029" y="365666"/>
                  <a:pt x="3259052" y="369574"/>
                </a:cubicBezTo>
                <a:cubicBezTo>
                  <a:pt x="3260075" y="373481"/>
                  <a:pt x="3260952" y="377584"/>
                  <a:pt x="3261683" y="381883"/>
                </a:cubicBezTo>
                <a:cubicBezTo>
                  <a:pt x="3263567" y="386148"/>
                  <a:pt x="3264866" y="390903"/>
                  <a:pt x="3265581" y="396145"/>
                </a:cubicBezTo>
                <a:cubicBezTo>
                  <a:pt x="3266295" y="401388"/>
                  <a:pt x="3266815" y="407315"/>
                  <a:pt x="3267139" y="413925"/>
                </a:cubicBezTo>
                <a:cubicBezTo>
                  <a:pt x="3267123" y="417490"/>
                  <a:pt x="3266961" y="421105"/>
                  <a:pt x="3266652" y="424768"/>
                </a:cubicBezTo>
                <a:cubicBezTo>
                  <a:pt x="3266344" y="428432"/>
                  <a:pt x="3265986" y="431851"/>
                  <a:pt x="3265581" y="435026"/>
                </a:cubicBezTo>
                <a:lnTo>
                  <a:pt x="3261683" y="460816"/>
                </a:lnTo>
                <a:cubicBezTo>
                  <a:pt x="3261261" y="463584"/>
                  <a:pt x="3260741" y="466253"/>
                  <a:pt x="3260124" y="468822"/>
                </a:cubicBezTo>
                <a:cubicBezTo>
                  <a:pt x="3259507" y="471391"/>
                  <a:pt x="3258987" y="473661"/>
                  <a:pt x="3258565" y="475633"/>
                </a:cubicBezTo>
                <a:cubicBezTo>
                  <a:pt x="3258143" y="476809"/>
                  <a:pt x="3258013" y="477937"/>
                  <a:pt x="3258175" y="479017"/>
                </a:cubicBezTo>
                <a:cubicBezTo>
                  <a:pt x="3258338" y="480096"/>
                  <a:pt x="3258987" y="481031"/>
                  <a:pt x="3260124" y="481821"/>
                </a:cubicBezTo>
                <a:cubicBezTo>
                  <a:pt x="3263600" y="483299"/>
                  <a:pt x="3266981" y="484631"/>
                  <a:pt x="3270268" y="485819"/>
                </a:cubicBezTo>
                <a:cubicBezTo>
                  <a:pt x="3273555" y="487007"/>
                  <a:pt x="3276942" y="488538"/>
                  <a:pt x="3280427" y="490411"/>
                </a:cubicBezTo>
                <a:cubicBezTo>
                  <a:pt x="3290213" y="495036"/>
                  <a:pt x="3299951" y="499465"/>
                  <a:pt x="3309640" y="503700"/>
                </a:cubicBezTo>
                <a:cubicBezTo>
                  <a:pt x="3319329" y="507934"/>
                  <a:pt x="3328871" y="512364"/>
                  <a:pt x="3338267" y="516989"/>
                </a:cubicBezTo>
                <a:cubicBezTo>
                  <a:pt x="3339456" y="517380"/>
                  <a:pt x="3340595" y="517575"/>
                  <a:pt x="3341686" y="517575"/>
                </a:cubicBezTo>
                <a:cubicBezTo>
                  <a:pt x="3342777" y="517575"/>
                  <a:pt x="3343722" y="517380"/>
                  <a:pt x="3344520" y="516989"/>
                </a:cubicBezTo>
                <a:cubicBezTo>
                  <a:pt x="3352776" y="509919"/>
                  <a:pt x="3360690" y="502562"/>
                  <a:pt x="3368262" y="494919"/>
                </a:cubicBezTo>
                <a:cubicBezTo>
                  <a:pt x="3375834" y="487276"/>
                  <a:pt x="3382770" y="479555"/>
                  <a:pt x="3389072" y="471757"/>
                </a:cubicBezTo>
                <a:cubicBezTo>
                  <a:pt x="3390603" y="469022"/>
                  <a:pt x="3392036" y="466482"/>
                  <a:pt x="3393371" y="464137"/>
                </a:cubicBezTo>
                <a:cubicBezTo>
                  <a:pt x="3394706" y="461793"/>
                  <a:pt x="3396140" y="459643"/>
                  <a:pt x="3397670" y="457690"/>
                </a:cubicBezTo>
                <a:cubicBezTo>
                  <a:pt x="3398810" y="454580"/>
                  <a:pt x="3399461" y="451617"/>
                  <a:pt x="3399624" y="448800"/>
                </a:cubicBezTo>
                <a:cubicBezTo>
                  <a:pt x="3399787" y="445983"/>
                  <a:pt x="3399657" y="443215"/>
                  <a:pt x="3399234" y="440496"/>
                </a:cubicBezTo>
                <a:cubicBezTo>
                  <a:pt x="3399234" y="438933"/>
                  <a:pt x="3397671" y="437370"/>
                  <a:pt x="3394544" y="435807"/>
                </a:cubicBezTo>
                <a:cubicBezTo>
                  <a:pt x="3391743" y="434944"/>
                  <a:pt x="3388746" y="433935"/>
                  <a:pt x="3385555" y="432779"/>
                </a:cubicBezTo>
                <a:cubicBezTo>
                  <a:pt x="3382364" y="431623"/>
                  <a:pt x="3379367" y="430809"/>
                  <a:pt x="3376566" y="430337"/>
                </a:cubicBezTo>
                <a:cubicBezTo>
                  <a:pt x="3369173" y="427243"/>
                  <a:pt x="3361879" y="424052"/>
                  <a:pt x="3354681" y="420763"/>
                </a:cubicBezTo>
                <a:cubicBezTo>
                  <a:pt x="3347483" y="417474"/>
                  <a:pt x="3340188" y="413892"/>
                  <a:pt x="3332795" y="410017"/>
                </a:cubicBezTo>
                <a:cubicBezTo>
                  <a:pt x="3326933" y="408015"/>
                  <a:pt x="3321462" y="405572"/>
                  <a:pt x="3316382" y="402691"/>
                </a:cubicBezTo>
                <a:cubicBezTo>
                  <a:pt x="3311301" y="399809"/>
                  <a:pt x="3306611" y="396780"/>
                  <a:pt x="3302312" y="393605"/>
                </a:cubicBezTo>
                <a:cubicBezTo>
                  <a:pt x="3298876" y="391766"/>
                  <a:pt x="3295783" y="390170"/>
                  <a:pt x="3293030" y="388819"/>
                </a:cubicBezTo>
                <a:cubicBezTo>
                  <a:pt x="3290279" y="387467"/>
                  <a:pt x="3287380" y="385676"/>
                  <a:pt x="3284335" y="383446"/>
                </a:cubicBezTo>
                <a:cubicBezTo>
                  <a:pt x="3281306" y="381818"/>
                  <a:pt x="3278961" y="379799"/>
                  <a:pt x="3277301" y="377389"/>
                </a:cubicBezTo>
                <a:cubicBezTo>
                  <a:pt x="3275640" y="374979"/>
                  <a:pt x="3274076" y="372570"/>
                  <a:pt x="3272611" y="370160"/>
                </a:cubicBezTo>
                <a:cubicBezTo>
                  <a:pt x="3271031" y="368206"/>
                  <a:pt x="3269696" y="366252"/>
                  <a:pt x="3268605" y="364299"/>
                </a:cubicBezTo>
                <a:cubicBezTo>
                  <a:pt x="3267515" y="362345"/>
                  <a:pt x="3266766" y="360391"/>
                  <a:pt x="3266360" y="358437"/>
                </a:cubicBezTo>
                <a:cubicBezTo>
                  <a:pt x="3265288" y="355718"/>
                  <a:pt x="3264898" y="352951"/>
                  <a:pt x="3265191" y="350134"/>
                </a:cubicBezTo>
                <a:cubicBezTo>
                  <a:pt x="3265483" y="347317"/>
                  <a:pt x="3265873" y="344354"/>
                  <a:pt x="3266360" y="341244"/>
                </a:cubicBezTo>
                <a:cubicBezTo>
                  <a:pt x="3266799" y="338916"/>
                  <a:pt x="3267482" y="336734"/>
                  <a:pt x="3268410" y="334699"/>
                </a:cubicBezTo>
                <a:cubicBezTo>
                  <a:pt x="3269338" y="332663"/>
                  <a:pt x="3270217" y="330677"/>
                  <a:pt x="3271047" y="328740"/>
                </a:cubicBezTo>
                <a:cubicBezTo>
                  <a:pt x="3271471" y="326818"/>
                  <a:pt x="3271992" y="324995"/>
                  <a:pt x="3272611" y="323269"/>
                </a:cubicBezTo>
                <a:cubicBezTo>
                  <a:pt x="3273229" y="321543"/>
                  <a:pt x="3273750" y="319720"/>
                  <a:pt x="3274174" y="317798"/>
                </a:cubicBezTo>
                <a:cubicBezTo>
                  <a:pt x="3275737" y="314330"/>
                  <a:pt x="3277301" y="311110"/>
                  <a:pt x="3278864" y="308137"/>
                </a:cubicBezTo>
                <a:cubicBezTo>
                  <a:pt x="3280427" y="305164"/>
                  <a:pt x="3281990" y="302146"/>
                  <a:pt x="3283553" y="299084"/>
                </a:cubicBezTo>
                <a:cubicBezTo>
                  <a:pt x="3285882" y="294450"/>
                  <a:pt x="3288259" y="290101"/>
                  <a:pt x="3290686" y="286037"/>
                </a:cubicBezTo>
                <a:cubicBezTo>
                  <a:pt x="3293112" y="281974"/>
                  <a:pt x="3295685" y="277998"/>
                  <a:pt x="3298404" y="274109"/>
                </a:cubicBezTo>
                <a:cubicBezTo>
                  <a:pt x="3300309" y="270220"/>
                  <a:pt x="3302166" y="266439"/>
                  <a:pt x="3303973" y="262766"/>
                </a:cubicBezTo>
                <a:cubicBezTo>
                  <a:pt x="3305781" y="259093"/>
                  <a:pt x="3307832" y="255336"/>
                  <a:pt x="3310129" y="251495"/>
                </a:cubicBezTo>
                <a:cubicBezTo>
                  <a:pt x="3310112" y="251446"/>
                  <a:pt x="3310144" y="251153"/>
                  <a:pt x="3310226" y="250615"/>
                </a:cubicBezTo>
                <a:cubicBezTo>
                  <a:pt x="3310308" y="250077"/>
                  <a:pt x="3310535" y="249588"/>
                  <a:pt x="3310910" y="249148"/>
                </a:cubicBezTo>
                <a:lnTo>
                  <a:pt x="3308565" y="249148"/>
                </a:lnTo>
                <a:cubicBezTo>
                  <a:pt x="3304657" y="251040"/>
                  <a:pt x="3300944" y="252732"/>
                  <a:pt x="3297427" y="254223"/>
                </a:cubicBezTo>
                <a:cubicBezTo>
                  <a:pt x="3293910" y="255715"/>
                  <a:pt x="3290588" y="257388"/>
                  <a:pt x="3287461" y="259242"/>
                </a:cubicBezTo>
                <a:cubicBezTo>
                  <a:pt x="3285100" y="259723"/>
                  <a:pt x="3282788" y="260500"/>
                  <a:pt x="3280524" y="261571"/>
                </a:cubicBezTo>
                <a:cubicBezTo>
                  <a:pt x="3278261" y="262643"/>
                  <a:pt x="3276144" y="263424"/>
                  <a:pt x="3274174" y="263913"/>
                </a:cubicBezTo>
                <a:cubicBezTo>
                  <a:pt x="3267977" y="265646"/>
                  <a:pt x="3262029" y="267868"/>
                  <a:pt x="3256327" y="270580"/>
                </a:cubicBezTo>
                <a:cubicBezTo>
                  <a:pt x="3250625" y="273292"/>
                  <a:pt x="3244875" y="275515"/>
                  <a:pt x="3239078" y="277247"/>
                </a:cubicBezTo>
                <a:cubicBezTo>
                  <a:pt x="3230893" y="279697"/>
                  <a:pt x="3222701" y="282434"/>
                  <a:pt x="3214502" y="285458"/>
                </a:cubicBezTo>
                <a:cubicBezTo>
                  <a:pt x="3206303" y="288481"/>
                  <a:pt x="3198100" y="291208"/>
                  <a:pt x="3189893" y="293639"/>
                </a:cubicBezTo>
                <a:cubicBezTo>
                  <a:pt x="3183998" y="295162"/>
                  <a:pt x="3177811" y="296588"/>
                  <a:pt x="3171330" y="297917"/>
                </a:cubicBezTo>
                <a:cubicBezTo>
                  <a:pt x="3164850" y="299245"/>
                  <a:pt x="3158271" y="300671"/>
                  <a:pt x="3151595" y="302195"/>
                </a:cubicBezTo>
                <a:cubicBezTo>
                  <a:pt x="3149592" y="302600"/>
                  <a:pt x="3147540" y="302956"/>
                  <a:pt x="3145440" y="303264"/>
                </a:cubicBezTo>
                <a:cubicBezTo>
                  <a:pt x="3143339" y="303572"/>
                  <a:pt x="3141483" y="303734"/>
                  <a:pt x="3139871" y="303750"/>
                </a:cubicBezTo>
                <a:cubicBezTo>
                  <a:pt x="3135198" y="303783"/>
                  <a:pt x="3130476" y="303912"/>
                  <a:pt x="3125705" y="304139"/>
                </a:cubicBezTo>
                <a:cubicBezTo>
                  <a:pt x="3120933" y="304366"/>
                  <a:pt x="3116016" y="304496"/>
                  <a:pt x="3110952" y="304528"/>
                </a:cubicBezTo>
                <a:cubicBezTo>
                  <a:pt x="3107793" y="304479"/>
                  <a:pt x="3104536" y="304188"/>
                  <a:pt x="3101182" y="303653"/>
                </a:cubicBezTo>
                <a:cubicBezTo>
                  <a:pt x="3097827" y="303118"/>
                  <a:pt x="3094571" y="302632"/>
                  <a:pt x="3091412" y="302195"/>
                </a:cubicBezTo>
                <a:lnTo>
                  <a:pt x="3091412" y="300639"/>
                </a:lnTo>
                <a:cubicBezTo>
                  <a:pt x="3092161" y="300704"/>
                  <a:pt x="3092812" y="300963"/>
                  <a:pt x="3093366" y="301417"/>
                </a:cubicBezTo>
                <a:cubicBezTo>
                  <a:pt x="3093919" y="301870"/>
                  <a:pt x="3094571" y="302130"/>
                  <a:pt x="3095320" y="302195"/>
                </a:cubicBezTo>
                <a:lnTo>
                  <a:pt x="3096883" y="302195"/>
                </a:lnTo>
                <a:cubicBezTo>
                  <a:pt x="3101898" y="302324"/>
                  <a:pt x="3106718" y="302648"/>
                  <a:pt x="3111343" y="303167"/>
                </a:cubicBezTo>
                <a:cubicBezTo>
                  <a:pt x="3115967" y="303686"/>
                  <a:pt x="3120787" y="303621"/>
                  <a:pt x="3125802" y="302973"/>
                </a:cubicBezTo>
                <a:cubicBezTo>
                  <a:pt x="3127382" y="302600"/>
                  <a:pt x="3128912" y="302373"/>
                  <a:pt x="3130394" y="302292"/>
                </a:cubicBezTo>
                <a:cubicBezTo>
                  <a:pt x="3131876" y="302211"/>
                  <a:pt x="3133211" y="302178"/>
                  <a:pt x="3134400" y="302195"/>
                </a:cubicBezTo>
                <a:cubicBezTo>
                  <a:pt x="3137135" y="302130"/>
                  <a:pt x="3139871" y="301870"/>
                  <a:pt x="3142606" y="301417"/>
                </a:cubicBezTo>
                <a:cubicBezTo>
                  <a:pt x="3145342" y="300963"/>
                  <a:pt x="3148078" y="300704"/>
                  <a:pt x="3150813" y="300639"/>
                </a:cubicBezTo>
                <a:cubicBezTo>
                  <a:pt x="3154347" y="299829"/>
                  <a:pt x="3157831" y="298921"/>
                  <a:pt x="3161267" y="297917"/>
                </a:cubicBezTo>
                <a:cubicBezTo>
                  <a:pt x="3164703" y="296912"/>
                  <a:pt x="3167992" y="296005"/>
                  <a:pt x="3171135" y="295194"/>
                </a:cubicBezTo>
                <a:cubicBezTo>
                  <a:pt x="3174668" y="294773"/>
                  <a:pt x="3177958" y="294255"/>
                  <a:pt x="3181002" y="293639"/>
                </a:cubicBezTo>
                <a:cubicBezTo>
                  <a:pt x="3184047" y="293023"/>
                  <a:pt x="3186751" y="292504"/>
                  <a:pt x="3189111" y="292083"/>
                </a:cubicBezTo>
                <a:cubicBezTo>
                  <a:pt x="3194990" y="289815"/>
                  <a:pt x="3200819" y="287740"/>
                  <a:pt x="3206598" y="285856"/>
                </a:cubicBezTo>
                <a:cubicBezTo>
                  <a:pt x="3212377" y="283972"/>
                  <a:pt x="3218007" y="281887"/>
                  <a:pt x="3223488" y="279599"/>
                </a:cubicBezTo>
                <a:cubicBezTo>
                  <a:pt x="3232843" y="277247"/>
                  <a:pt x="3241416" y="274109"/>
                  <a:pt x="3249211" y="270188"/>
                </a:cubicBezTo>
                <a:cubicBezTo>
                  <a:pt x="3252313" y="269371"/>
                  <a:pt x="3255464" y="268260"/>
                  <a:pt x="3258663" y="266854"/>
                </a:cubicBezTo>
                <a:cubicBezTo>
                  <a:pt x="3261863" y="265450"/>
                  <a:pt x="3265209" y="263946"/>
                  <a:pt x="3268703" y="262345"/>
                </a:cubicBezTo>
                <a:cubicBezTo>
                  <a:pt x="3271113" y="261242"/>
                  <a:pt x="3273718" y="260337"/>
                  <a:pt x="3276519" y="259630"/>
                </a:cubicBezTo>
                <a:cubicBezTo>
                  <a:pt x="3279319" y="258923"/>
                  <a:pt x="3281925" y="258027"/>
                  <a:pt x="3284335" y="256941"/>
                </a:cubicBezTo>
                <a:lnTo>
                  <a:pt x="3299967" y="249930"/>
                </a:lnTo>
                <a:cubicBezTo>
                  <a:pt x="3301970" y="249458"/>
                  <a:pt x="3304022" y="248643"/>
                  <a:pt x="3306123" y="247486"/>
                </a:cubicBezTo>
                <a:cubicBezTo>
                  <a:pt x="3308223" y="246328"/>
                  <a:pt x="3310080" y="245318"/>
                  <a:pt x="3311692" y="244454"/>
                </a:cubicBezTo>
                <a:cubicBezTo>
                  <a:pt x="3312490" y="244095"/>
                  <a:pt x="3313239" y="243835"/>
                  <a:pt x="3313939" y="243672"/>
                </a:cubicBezTo>
                <a:cubicBezTo>
                  <a:pt x="3314639" y="243509"/>
                  <a:pt x="3315193" y="243248"/>
                  <a:pt x="3315600" y="242889"/>
                </a:cubicBezTo>
                <a:lnTo>
                  <a:pt x="3314818" y="242107"/>
                </a:lnTo>
                <a:cubicBezTo>
                  <a:pt x="3312441" y="242889"/>
                  <a:pt x="3310161" y="243672"/>
                  <a:pt x="3307979" y="244454"/>
                </a:cubicBezTo>
                <a:cubicBezTo>
                  <a:pt x="3305797" y="245237"/>
                  <a:pt x="3303908" y="246019"/>
                  <a:pt x="3302312" y="246801"/>
                </a:cubicBezTo>
                <a:cubicBezTo>
                  <a:pt x="3298486" y="248399"/>
                  <a:pt x="3294805" y="250093"/>
                  <a:pt x="3291272" y="251882"/>
                </a:cubicBezTo>
                <a:cubicBezTo>
                  <a:pt x="3287738" y="253672"/>
                  <a:pt x="3283863" y="255358"/>
                  <a:pt x="3279645" y="256941"/>
                </a:cubicBezTo>
                <a:lnTo>
                  <a:pt x="3254668" y="266266"/>
                </a:lnTo>
                <a:cubicBezTo>
                  <a:pt x="3251241" y="267819"/>
                  <a:pt x="3247961" y="269224"/>
                  <a:pt x="3244827" y="270482"/>
                </a:cubicBezTo>
                <a:cubicBezTo>
                  <a:pt x="3241693" y="271740"/>
                  <a:pt x="3238217" y="272949"/>
                  <a:pt x="3234401" y="274109"/>
                </a:cubicBezTo>
                <a:cubicBezTo>
                  <a:pt x="3231219" y="275302"/>
                  <a:pt x="3227840" y="276446"/>
                  <a:pt x="3224267" y="277541"/>
                </a:cubicBezTo>
                <a:cubicBezTo>
                  <a:pt x="3220693" y="278635"/>
                  <a:pt x="3217311" y="279583"/>
                  <a:pt x="3214123" y="280384"/>
                </a:cubicBezTo>
                <a:cubicBezTo>
                  <a:pt x="3207463" y="282782"/>
                  <a:pt x="3200852" y="285027"/>
                  <a:pt x="3194289" y="287121"/>
                </a:cubicBezTo>
                <a:cubicBezTo>
                  <a:pt x="3187728" y="289214"/>
                  <a:pt x="3181312" y="290869"/>
                  <a:pt x="3175043" y="292083"/>
                </a:cubicBezTo>
                <a:cubicBezTo>
                  <a:pt x="3170321" y="292894"/>
                  <a:pt x="3165696" y="293801"/>
                  <a:pt x="3161169" y="294805"/>
                </a:cubicBezTo>
                <a:cubicBezTo>
                  <a:pt x="3156643" y="295810"/>
                  <a:pt x="3152409" y="296718"/>
                  <a:pt x="3148468" y="297528"/>
                </a:cubicBezTo>
                <a:lnTo>
                  <a:pt x="3146905" y="297528"/>
                </a:lnTo>
                <a:cubicBezTo>
                  <a:pt x="3139561" y="298338"/>
                  <a:pt x="3132560" y="299051"/>
                  <a:pt x="3125900" y="299667"/>
                </a:cubicBezTo>
                <a:cubicBezTo>
                  <a:pt x="3119240" y="300283"/>
                  <a:pt x="3112434" y="300607"/>
                  <a:pt x="3105481" y="300639"/>
                </a:cubicBezTo>
                <a:cubicBezTo>
                  <a:pt x="3102387" y="299991"/>
                  <a:pt x="3099390" y="299732"/>
                  <a:pt x="3096492" y="299861"/>
                </a:cubicBezTo>
                <a:cubicBezTo>
                  <a:pt x="3093594" y="299991"/>
                  <a:pt x="3090598" y="299732"/>
                  <a:pt x="3087504" y="299084"/>
                </a:cubicBezTo>
                <a:cubicBezTo>
                  <a:pt x="3085566" y="299035"/>
                  <a:pt x="3083775" y="298743"/>
                  <a:pt x="3082132" y="298208"/>
                </a:cubicBezTo>
                <a:cubicBezTo>
                  <a:pt x="3080489" y="297674"/>
                  <a:pt x="3078897" y="297187"/>
                  <a:pt x="3077356" y="296750"/>
                </a:cubicBezTo>
                <a:cubicBezTo>
                  <a:pt x="3075112" y="295989"/>
                  <a:pt x="3073207" y="295373"/>
                  <a:pt x="3071641" y="294903"/>
                </a:cubicBezTo>
                <a:cubicBezTo>
                  <a:pt x="3070075" y="294433"/>
                  <a:pt x="3068364" y="294012"/>
                  <a:pt x="3066507" y="293639"/>
                </a:cubicBezTo>
                <a:cubicBezTo>
                  <a:pt x="3066149" y="293282"/>
                  <a:pt x="3065889" y="292829"/>
                  <a:pt x="3065726" y="292278"/>
                </a:cubicBezTo>
                <a:cubicBezTo>
                  <a:pt x="3065563" y="291727"/>
                  <a:pt x="3065301" y="290884"/>
                  <a:pt x="3064942" y="289750"/>
                </a:cubicBezTo>
                <a:cubicBezTo>
                  <a:pt x="3063413" y="289669"/>
                  <a:pt x="3062176" y="289248"/>
                  <a:pt x="3061233" y="288486"/>
                </a:cubicBezTo>
                <a:cubicBezTo>
                  <a:pt x="3060289" y="287724"/>
                  <a:pt x="3059443" y="287109"/>
                  <a:pt x="3058695" y="286639"/>
                </a:cubicBezTo>
                <a:cubicBezTo>
                  <a:pt x="3054855" y="285341"/>
                  <a:pt x="3052383" y="283255"/>
                  <a:pt x="3051276" y="280382"/>
                </a:cubicBezTo>
                <a:cubicBezTo>
                  <a:pt x="3050170" y="277508"/>
                  <a:pt x="3050040" y="274633"/>
                  <a:pt x="3050886" y="271757"/>
                </a:cubicBezTo>
                <a:cubicBezTo>
                  <a:pt x="3051634" y="268977"/>
                  <a:pt x="3052676" y="266109"/>
                  <a:pt x="3054010" y="263151"/>
                </a:cubicBezTo>
                <a:cubicBezTo>
                  <a:pt x="3055344" y="260193"/>
                  <a:pt x="3057167" y="257351"/>
                  <a:pt x="3059478" y="254624"/>
                </a:cubicBezTo>
                <a:cubicBezTo>
                  <a:pt x="3060324" y="253891"/>
                  <a:pt x="3061365" y="253402"/>
                  <a:pt x="3062602" y="253157"/>
                </a:cubicBezTo>
                <a:cubicBezTo>
                  <a:pt x="3063839" y="252913"/>
                  <a:pt x="3064880" y="252619"/>
                  <a:pt x="3065726" y="252277"/>
                </a:cubicBezTo>
                <a:lnTo>
                  <a:pt x="3067282" y="253842"/>
                </a:lnTo>
                <a:cubicBezTo>
                  <a:pt x="3068783" y="255390"/>
                  <a:pt x="3069849" y="256935"/>
                  <a:pt x="3070479" y="258477"/>
                </a:cubicBezTo>
                <a:cubicBezTo>
                  <a:pt x="3071108" y="260020"/>
                  <a:pt x="3071592" y="261571"/>
                  <a:pt x="3071932" y="263129"/>
                </a:cubicBezTo>
                <a:cubicBezTo>
                  <a:pt x="3073449" y="264355"/>
                  <a:pt x="3074676" y="265629"/>
                  <a:pt x="3075613" y="266953"/>
                </a:cubicBezTo>
                <a:cubicBezTo>
                  <a:pt x="3076549" y="268276"/>
                  <a:pt x="3077389" y="269354"/>
                  <a:pt x="3078131" y="270188"/>
                </a:cubicBezTo>
                <a:cubicBezTo>
                  <a:pt x="3079740" y="272541"/>
                  <a:pt x="3081790" y="274109"/>
                  <a:pt x="3084281" y="274894"/>
                </a:cubicBezTo>
                <a:cubicBezTo>
                  <a:pt x="3086771" y="275678"/>
                  <a:pt x="3089409" y="275678"/>
                  <a:pt x="3092193" y="274894"/>
                </a:cubicBezTo>
                <a:lnTo>
                  <a:pt x="3107044" y="271757"/>
                </a:lnTo>
                <a:cubicBezTo>
                  <a:pt x="3110984" y="270531"/>
                  <a:pt x="3115023" y="269060"/>
                  <a:pt x="3119158" y="267345"/>
                </a:cubicBezTo>
                <a:cubicBezTo>
                  <a:pt x="3123294" y="265629"/>
                  <a:pt x="3127333" y="263963"/>
                  <a:pt x="3131273" y="262345"/>
                </a:cubicBezTo>
                <a:cubicBezTo>
                  <a:pt x="3137119" y="260060"/>
                  <a:pt x="3143014" y="257672"/>
                  <a:pt x="3148957" y="255181"/>
                </a:cubicBezTo>
                <a:cubicBezTo>
                  <a:pt x="3154900" y="252690"/>
                  <a:pt x="3160990" y="249897"/>
                  <a:pt x="3167227" y="246801"/>
                </a:cubicBezTo>
                <a:cubicBezTo>
                  <a:pt x="3173121" y="244422"/>
                  <a:pt x="3179114" y="241749"/>
                  <a:pt x="3185204" y="238782"/>
                </a:cubicBezTo>
                <a:cubicBezTo>
                  <a:pt x="3191293" y="235816"/>
                  <a:pt x="3197286" y="232752"/>
                  <a:pt x="3203180" y="229590"/>
                </a:cubicBezTo>
                <a:cubicBezTo>
                  <a:pt x="3207463" y="228091"/>
                  <a:pt x="3211598" y="226591"/>
                  <a:pt x="3215584" y="225092"/>
                </a:cubicBezTo>
                <a:cubicBezTo>
                  <a:pt x="3219571" y="223593"/>
                  <a:pt x="3223504" y="221702"/>
                  <a:pt x="3227386" y="219420"/>
                </a:cubicBezTo>
                <a:cubicBezTo>
                  <a:pt x="3233200" y="216992"/>
                  <a:pt x="3238916" y="214221"/>
                  <a:pt x="3244535" y="211108"/>
                </a:cubicBezTo>
                <a:cubicBezTo>
                  <a:pt x="3250153" y="207995"/>
                  <a:pt x="3255869" y="205029"/>
                  <a:pt x="3261683" y="202209"/>
                </a:cubicBezTo>
                <a:cubicBezTo>
                  <a:pt x="3269069" y="197964"/>
                  <a:pt x="3276359" y="193971"/>
                  <a:pt x="3283555" y="190230"/>
                </a:cubicBezTo>
                <a:cubicBezTo>
                  <a:pt x="3290751" y="186490"/>
                  <a:pt x="3298046" y="182701"/>
                  <a:pt x="3305439" y="178864"/>
                </a:cubicBezTo>
                <a:cubicBezTo>
                  <a:pt x="3310487" y="177643"/>
                  <a:pt x="3315242" y="175983"/>
                  <a:pt x="3319703" y="173885"/>
                </a:cubicBezTo>
                <a:cubicBezTo>
                  <a:pt x="3324165" y="171785"/>
                  <a:pt x="3328529" y="169540"/>
                  <a:pt x="3332795" y="167148"/>
                </a:cubicBezTo>
                <a:cubicBezTo>
                  <a:pt x="3337388" y="165651"/>
                  <a:pt x="3341686" y="164544"/>
                  <a:pt x="3345692" y="163828"/>
                </a:cubicBezTo>
                <a:cubicBezTo>
                  <a:pt x="3349698" y="163112"/>
                  <a:pt x="3353997" y="162396"/>
                  <a:pt x="3358589" y="161681"/>
                </a:cubicBezTo>
                <a:cubicBezTo>
                  <a:pt x="3360185" y="161697"/>
                  <a:pt x="3361683" y="162250"/>
                  <a:pt x="3363083" y="163340"/>
                </a:cubicBezTo>
                <a:cubicBezTo>
                  <a:pt x="3364484" y="164431"/>
                  <a:pt x="3365591" y="165960"/>
                  <a:pt x="3366405" y="167929"/>
                </a:cubicBezTo>
                <a:cubicBezTo>
                  <a:pt x="3366389" y="168336"/>
                  <a:pt x="3366617" y="168694"/>
                  <a:pt x="3367089" y="169003"/>
                </a:cubicBezTo>
                <a:cubicBezTo>
                  <a:pt x="3367561" y="169312"/>
                  <a:pt x="3368376" y="169475"/>
                  <a:pt x="3369532" y="169491"/>
                </a:cubicBezTo>
                <a:cubicBezTo>
                  <a:pt x="3371144" y="171004"/>
                  <a:pt x="3373000" y="172078"/>
                  <a:pt x="3375101" y="172713"/>
                </a:cubicBezTo>
                <a:cubicBezTo>
                  <a:pt x="3377201" y="173347"/>
                  <a:pt x="3379253" y="173836"/>
                  <a:pt x="3381256" y="174177"/>
                </a:cubicBezTo>
                <a:lnTo>
                  <a:pt x="3382819" y="174177"/>
                </a:lnTo>
                <a:cubicBezTo>
                  <a:pt x="3385099" y="173787"/>
                  <a:pt x="3386988" y="173201"/>
                  <a:pt x="3388486" y="172420"/>
                </a:cubicBezTo>
                <a:cubicBezTo>
                  <a:pt x="3389984" y="171639"/>
                  <a:pt x="3391483" y="170662"/>
                  <a:pt x="3392980" y="169491"/>
                </a:cubicBezTo>
                <a:cubicBezTo>
                  <a:pt x="3397944" y="167864"/>
                  <a:pt x="3402466" y="166041"/>
                  <a:pt x="3406547" y="164024"/>
                </a:cubicBezTo>
                <a:cubicBezTo>
                  <a:pt x="3410627" y="162006"/>
                  <a:pt x="3414951" y="160184"/>
                  <a:pt x="3419518" y="158556"/>
                </a:cubicBezTo>
                <a:cubicBezTo>
                  <a:pt x="3422671" y="157515"/>
                  <a:pt x="3426117" y="156669"/>
                  <a:pt x="3429855" y="156018"/>
                </a:cubicBezTo>
                <a:cubicBezTo>
                  <a:pt x="3433593" y="155367"/>
                  <a:pt x="3437429" y="154130"/>
                  <a:pt x="3441362" y="152308"/>
                </a:cubicBezTo>
                <a:close/>
                <a:moveTo>
                  <a:pt x="4094505" y="141336"/>
                </a:moveTo>
                <a:cubicBezTo>
                  <a:pt x="4093331" y="142549"/>
                  <a:pt x="4092941" y="143617"/>
                  <a:pt x="4093331" y="144539"/>
                </a:cubicBezTo>
                <a:cubicBezTo>
                  <a:pt x="4093723" y="145461"/>
                  <a:pt x="4094896" y="145946"/>
                  <a:pt x="4096850" y="145994"/>
                </a:cubicBezTo>
                <a:close/>
                <a:moveTo>
                  <a:pt x="1276598" y="138249"/>
                </a:moveTo>
                <a:cubicBezTo>
                  <a:pt x="1278035" y="138119"/>
                  <a:pt x="1279858" y="138379"/>
                  <a:pt x="1282067" y="139030"/>
                </a:cubicBezTo>
                <a:cubicBezTo>
                  <a:pt x="1281355" y="144139"/>
                  <a:pt x="1280054" y="149149"/>
                  <a:pt x="1278163" y="154059"/>
                </a:cubicBezTo>
                <a:cubicBezTo>
                  <a:pt x="1276273" y="158968"/>
                  <a:pt x="1273402" y="163585"/>
                  <a:pt x="1269553" y="167907"/>
                </a:cubicBezTo>
                <a:cubicBezTo>
                  <a:pt x="1258315" y="182777"/>
                  <a:pt x="1246358" y="196917"/>
                  <a:pt x="1233679" y="210328"/>
                </a:cubicBezTo>
                <a:cubicBezTo>
                  <a:pt x="1221001" y="223739"/>
                  <a:pt x="1206917" y="236133"/>
                  <a:pt x="1191427" y="247508"/>
                </a:cubicBezTo>
                <a:cubicBezTo>
                  <a:pt x="1187104" y="249787"/>
                  <a:pt x="1182683" y="251871"/>
                  <a:pt x="1178164" y="253760"/>
                </a:cubicBezTo>
                <a:cubicBezTo>
                  <a:pt x="1173645" y="255648"/>
                  <a:pt x="1169225" y="257732"/>
                  <a:pt x="1164901" y="260011"/>
                </a:cubicBezTo>
                <a:lnTo>
                  <a:pt x="1143037" y="272514"/>
                </a:lnTo>
                <a:cubicBezTo>
                  <a:pt x="1143493" y="271000"/>
                  <a:pt x="1144145" y="269730"/>
                  <a:pt x="1144993" y="268705"/>
                </a:cubicBezTo>
                <a:cubicBezTo>
                  <a:pt x="1145840" y="267679"/>
                  <a:pt x="1146492" y="266604"/>
                  <a:pt x="1146948" y="265481"/>
                </a:cubicBezTo>
                <a:lnTo>
                  <a:pt x="1153978" y="242820"/>
                </a:lnTo>
                <a:cubicBezTo>
                  <a:pt x="1156400" y="237431"/>
                  <a:pt x="1159358" y="232386"/>
                  <a:pt x="1162853" y="227686"/>
                </a:cubicBezTo>
                <a:cubicBezTo>
                  <a:pt x="1166348" y="222986"/>
                  <a:pt x="1169891" y="218141"/>
                  <a:pt x="1173483" y="213152"/>
                </a:cubicBezTo>
                <a:cubicBezTo>
                  <a:pt x="1177091" y="208536"/>
                  <a:pt x="1180992" y="204116"/>
                  <a:pt x="1185186" y="199890"/>
                </a:cubicBezTo>
                <a:cubicBezTo>
                  <a:pt x="1189379" y="195665"/>
                  <a:pt x="1193280" y="191245"/>
                  <a:pt x="1196889" y="186629"/>
                </a:cubicBezTo>
                <a:cubicBezTo>
                  <a:pt x="1197604" y="186597"/>
                  <a:pt x="1198124" y="186272"/>
                  <a:pt x="1198449" y="185654"/>
                </a:cubicBezTo>
                <a:cubicBezTo>
                  <a:pt x="1198775" y="185036"/>
                  <a:pt x="1199294" y="184321"/>
                  <a:pt x="1200010" y="183509"/>
                </a:cubicBezTo>
                <a:lnTo>
                  <a:pt x="1196889" y="183509"/>
                </a:lnTo>
                <a:cubicBezTo>
                  <a:pt x="1188730" y="185167"/>
                  <a:pt x="1180668" y="186922"/>
                  <a:pt x="1172703" y="188775"/>
                </a:cubicBezTo>
                <a:cubicBezTo>
                  <a:pt x="1164737" y="190627"/>
                  <a:pt x="1156674" y="191992"/>
                  <a:pt x="1148513" y="192870"/>
                </a:cubicBezTo>
                <a:cubicBezTo>
                  <a:pt x="1141097" y="193195"/>
                  <a:pt x="1133633" y="193130"/>
                  <a:pt x="1126120" y="192675"/>
                </a:cubicBezTo>
                <a:cubicBezTo>
                  <a:pt x="1118607" y="192220"/>
                  <a:pt x="1110947" y="191765"/>
                  <a:pt x="1103140" y="191310"/>
                </a:cubicBezTo>
                <a:cubicBezTo>
                  <a:pt x="1101560" y="190822"/>
                  <a:pt x="1100027" y="190042"/>
                  <a:pt x="1098544" y="188970"/>
                </a:cubicBezTo>
                <a:cubicBezTo>
                  <a:pt x="1097061" y="187897"/>
                  <a:pt x="1095725" y="187117"/>
                  <a:pt x="1094535" y="186629"/>
                </a:cubicBezTo>
                <a:cubicBezTo>
                  <a:pt x="1090611" y="184646"/>
                  <a:pt x="1088689" y="182566"/>
                  <a:pt x="1088771" y="180389"/>
                </a:cubicBezTo>
                <a:cubicBezTo>
                  <a:pt x="1088852" y="178211"/>
                  <a:pt x="1091034" y="176131"/>
                  <a:pt x="1095317" y="174148"/>
                </a:cubicBezTo>
                <a:cubicBezTo>
                  <a:pt x="1098479" y="177870"/>
                  <a:pt x="1101934" y="179787"/>
                  <a:pt x="1105683" y="179901"/>
                </a:cubicBezTo>
                <a:cubicBezTo>
                  <a:pt x="1109431" y="180015"/>
                  <a:pt x="1113277" y="179397"/>
                  <a:pt x="1117221" y="178048"/>
                </a:cubicBezTo>
                <a:cubicBezTo>
                  <a:pt x="1126186" y="176066"/>
                  <a:pt x="1135049" y="173790"/>
                  <a:pt x="1143810" y="171223"/>
                </a:cubicBezTo>
                <a:cubicBezTo>
                  <a:pt x="1152571" y="168655"/>
                  <a:pt x="1161423" y="165990"/>
                  <a:pt x="1170362" y="163227"/>
                </a:cubicBezTo>
                <a:lnTo>
                  <a:pt x="1214053" y="148403"/>
                </a:lnTo>
                <a:cubicBezTo>
                  <a:pt x="1216719" y="147556"/>
                  <a:pt x="1219190" y="146515"/>
                  <a:pt x="1221465" y="145278"/>
                </a:cubicBezTo>
                <a:cubicBezTo>
                  <a:pt x="1223740" y="144042"/>
                  <a:pt x="1226211" y="143001"/>
                  <a:pt x="1228877" y="142154"/>
                </a:cubicBezTo>
                <a:cubicBezTo>
                  <a:pt x="1229738" y="141796"/>
                  <a:pt x="1230746" y="141731"/>
                  <a:pt x="1231900" y="141959"/>
                </a:cubicBezTo>
                <a:cubicBezTo>
                  <a:pt x="1233054" y="142187"/>
                  <a:pt x="1233866" y="142512"/>
                  <a:pt x="1234338" y="142935"/>
                </a:cubicBezTo>
                <a:cubicBezTo>
                  <a:pt x="1236647" y="145295"/>
                  <a:pt x="1239057" y="146824"/>
                  <a:pt x="1241567" y="147524"/>
                </a:cubicBezTo>
                <a:cubicBezTo>
                  <a:pt x="1244078" y="148224"/>
                  <a:pt x="1246882" y="147996"/>
                  <a:pt x="1249981" y="146840"/>
                </a:cubicBezTo>
                <a:cubicBezTo>
                  <a:pt x="1254271" y="145604"/>
                  <a:pt x="1258610" y="144172"/>
                  <a:pt x="1262996" y="142545"/>
                </a:cubicBezTo>
                <a:cubicBezTo>
                  <a:pt x="1267384" y="140918"/>
                  <a:pt x="1271918" y="139486"/>
                  <a:pt x="1276598" y="138249"/>
                </a:cubicBezTo>
                <a:close/>
                <a:moveTo>
                  <a:pt x="969587" y="127107"/>
                </a:moveTo>
                <a:cubicBezTo>
                  <a:pt x="967698" y="127319"/>
                  <a:pt x="965615" y="127908"/>
                  <a:pt x="963335" y="128877"/>
                </a:cubicBezTo>
                <a:cubicBezTo>
                  <a:pt x="951237" y="131968"/>
                  <a:pt x="939878" y="136329"/>
                  <a:pt x="929257" y="141957"/>
                </a:cubicBezTo>
                <a:cubicBezTo>
                  <a:pt x="918636" y="147585"/>
                  <a:pt x="908656" y="154675"/>
                  <a:pt x="899317" y="163227"/>
                </a:cubicBezTo>
                <a:cubicBezTo>
                  <a:pt x="898556" y="163650"/>
                  <a:pt x="897983" y="164365"/>
                  <a:pt x="897597" y="165372"/>
                </a:cubicBezTo>
                <a:cubicBezTo>
                  <a:pt x="897212" y="166380"/>
                  <a:pt x="897018" y="167485"/>
                  <a:pt x="897017" y="168687"/>
                </a:cubicBezTo>
                <a:lnTo>
                  <a:pt x="899358" y="195210"/>
                </a:lnTo>
                <a:cubicBezTo>
                  <a:pt x="899780" y="200622"/>
                  <a:pt x="900301" y="205985"/>
                  <a:pt x="900918" y="211299"/>
                </a:cubicBezTo>
                <a:lnTo>
                  <a:pt x="902478" y="227962"/>
                </a:lnTo>
                <a:lnTo>
                  <a:pt x="912015" y="223488"/>
                </a:lnTo>
                <a:cubicBezTo>
                  <a:pt x="914895" y="222090"/>
                  <a:pt x="917674" y="220985"/>
                  <a:pt x="920351" y="220172"/>
                </a:cubicBezTo>
                <a:cubicBezTo>
                  <a:pt x="928134" y="216564"/>
                  <a:pt x="935819" y="214419"/>
                  <a:pt x="943406" y="213737"/>
                </a:cubicBezTo>
                <a:cubicBezTo>
                  <a:pt x="950993" y="213054"/>
                  <a:pt x="958679" y="214419"/>
                  <a:pt x="966461" y="217832"/>
                </a:cubicBezTo>
                <a:cubicBezTo>
                  <a:pt x="967747" y="217800"/>
                  <a:pt x="969278" y="217475"/>
                  <a:pt x="971053" y="216857"/>
                </a:cubicBezTo>
                <a:cubicBezTo>
                  <a:pt x="972827" y="216239"/>
                  <a:pt x="974162" y="215524"/>
                  <a:pt x="975058" y="214712"/>
                </a:cubicBezTo>
                <a:cubicBezTo>
                  <a:pt x="976197" y="213558"/>
                  <a:pt x="977044" y="212355"/>
                  <a:pt x="977598" y="211104"/>
                </a:cubicBezTo>
                <a:cubicBezTo>
                  <a:pt x="978151" y="209853"/>
                  <a:pt x="978607" y="208455"/>
                  <a:pt x="978965" y="206911"/>
                </a:cubicBezTo>
                <a:cubicBezTo>
                  <a:pt x="980219" y="202214"/>
                  <a:pt x="981620" y="197371"/>
                  <a:pt x="983166" y="192382"/>
                </a:cubicBezTo>
                <a:cubicBezTo>
                  <a:pt x="984713" y="187393"/>
                  <a:pt x="985918" y="182355"/>
                  <a:pt x="986781" y="177269"/>
                </a:cubicBezTo>
                <a:cubicBezTo>
                  <a:pt x="988262" y="172978"/>
                  <a:pt x="989793" y="168492"/>
                  <a:pt x="991372" y="163812"/>
                </a:cubicBezTo>
                <a:cubicBezTo>
                  <a:pt x="992951" y="159131"/>
                  <a:pt x="992724" y="154255"/>
                  <a:pt x="990688" y="149184"/>
                </a:cubicBezTo>
                <a:lnTo>
                  <a:pt x="983655" y="135125"/>
                </a:lnTo>
                <a:cubicBezTo>
                  <a:pt x="980659" y="131203"/>
                  <a:pt x="977663" y="128697"/>
                  <a:pt x="974667" y="127607"/>
                </a:cubicBezTo>
                <a:cubicBezTo>
                  <a:pt x="973169" y="127062"/>
                  <a:pt x="971476" y="126895"/>
                  <a:pt x="969587" y="127107"/>
                </a:cubicBezTo>
                <a:close/>
                <a:moveTo>
                  <a:pt x="2656268" y="121847"/>
                </a:moveTo>
                <a:cubicBezTo>
                  <a:pt x="2645424" y="121717"/>
                  <a:pt x="2634220" y="121977"/>
                  <a:pt x="2622657" y="122628"/>
                </a:cubicBezTo>
                <a:cubicBezTo>
                  <a:pt x="2615605" y="123035"/>
                  <a:pt x="2608446" y="123588"/>
                  <a:pt x="2601181" y="124288"/>
                </a:cubicBezTo>
                <a:cubicBezTo>
                  <a:pt x="2593916" y="124988"/>
                  <a:pt x="2586745" y="125736"/>
                  <a:pt x="2579670" y="126533"/>
                </a:cubicBezTo>
                <a:cubicBezTo>
                  <a:pt x="2572678" y="128139"/>
                  <a:pt x="2565945" y="129792"/>
                  <a:pt x="2559469" y="131492"/>
                </a:cubicBezTo>
                <a:cubicBezTo>
                  <a:pt x="2552992" y="133192"/>
                  <a:pt x="2546471" y="134648"/>
                  <a:pt x="2539905" y="135861"/>
                </a:cubicBezTo>
                <a:cubicBezTo>
                  <a:pt x="2535130" y="137398"/>
                  <a:pt x="2530013" y="138984"/>
                  <a:pt x="2524554" y="140619"/>
                </a:cubicBezTo>
                <a:cubicBezTo>
                  <a:pt x="2519095" y="142255"/>
                  <a:pt x="2513782" y="144037"/>
                  <a:pt x="2508616" y="145966"/>
                </a:cubicBezTo>
                <a:cubicBezTo>
                  <a:pt x="2516943" y="155757"/>
                  <a:pt x="2523364" y="166085"/>
                  <a:pt x="2527878" y="176951"/>
                </a:cubicBezTo>
                <a:cubicBezTo>
                  <a:pt x="2532392" y="187817"/>
                  <a:pt x="2536662" y="199129"/>
                  <a:pt x="2540687" y="210887"/>
                </a:cubicBezTo>
                <a:cubicBezTo>
                  <a:pt x="2550786" y="206484"/>
                  <a:pt x="2561149" y="202765"/>
                  <a:pt x="2571774" y="199732"/>
                </a:cubicBezTo>
                <a:cubicBezTo>
                  <a:pt x="2582399" y="196699"/>
                  <a:pt x="2593377" y="194937"/>
                  <a:pt x="2604707" y="194448"/>
                </a:cubicBezTo>
                <a:cubicBezTo>
                  <a:pt x="2610212" y="194073"/>
                  <a:pt x="2615802" y="193845"/>
                  <a:pt x="2621478" y="193763"/>
                </a:cubicBezTo>
                <a:cubicBezTo>
                  <a:pt x="2627153" y="193681"/>
                  <a:pt x="2632746" y="193649"/>
                  <a:pt x="2638256" y="193665"/>
                </a:cubicBezTo>
                <a:cubicBezTo>
                  <a:pt x="2640197" y="194073"/>
                  <a:pt x="2641796" y="194040"/>
                  <a:pt x="2643052" y="193567"/>
                </a:cubicBezTo>
                <a:cubicBezTo>
                  <a:pt x="2644309" y="193094"/>
                  <a:pt x="2645320" y="192084"/>
                  <a:pt x="2646087" y="190534"/>
                </a:cubicBezTo>
                <a:cubicBezTo>
                  <a:pt x="2650247" y="180342"/>
                  <a:pt x="2653478" y="170214"/>
                  <a:pt x="2655778" y="160149"/>
                </a:cubicBezTo>
                <a:cubicBezTo>
                  <a:pt x="2658079" y="150083"/>
                  <a:pt x="2660330" y="140176"/>
                  <a:pt x="2662533" y="130425"/>
                </a:cubicBezTo>
                <a:cubicBezTo>
                  <a:pt x="2663394" y="126998"/>
                  <a:pt x="2663426" y="124691"/>
                  <a:pt x="2662627" y="123505"/>
                </a:cubicBezTo>
                <a:cubicBezTo>
                  <a:pt x="2661828" y="122318"/>
                  <a:pt x="2659708" y="121766"/>
                  <a:pt x="2656268" y="121847"/>
                </a:cubicBezTo>
                <a:close/>
                <a:moveTo>
                  <a:pt x="402373" y="88262"/>
                </a:moveTo>
                <a:cubicBezTo>
                  <a:pt x="403888" y="87871"/>
                  <a:pt x="404963" y="87871"/>
                  <a:pt x="405598" y="88262"/>
                </a:cubicBezTo>
                <a:cubicBezTo>
                  <a:pt x="406233" y="88652"/>
                  <a:pt x="406722" y="89433"/>
                  <a:pt x="407064" y="90605"/>
                </a:cubicBezTo>
                <a:lnTo>
                  <a:pt x="407064" y="94510"/>
                </a:lnTo>
                <a:cubicBezTo>
                  <a:pt x="407064" y="100108"/>
                  <a:pt x="408627" y="104534"/>
                  <a:pt x="411754" y="107788"/>
                </a:cubicBezTo>
                <a:cubicBezTo>
                  <a:pt x="412113" y="108179"/>
                  <a:pt x="412373" y="108764"/>
                  <a:pt x="412536" y="109545"/>
                </a:cubicBezTo>
                <a:cubicBezTo>
                  <a:pt x="412699" y="110327"/>
                  <a:pt x="412960" y="111303"/>
                  <a:pt x="413318" y="112474"/>
                </a:cubicBezTo>
                <a:cubicBezTo>
                  <a:pt x="413725" y="114801"/>
                  <a:pt x="414279" y="117177"/>
                  <a:pt x="414980" y="119601"/>
                </a:cubicBezTo>
                <a:cubicBezTo>
                  <a:pt x="415680" y="122026"/>
                  <a:pt x="416429" y="124597"/>
                  <a:pt x="417227" y="127314"/>
                </a:cubicBezTo>
                <a:cubicBezTo>
                  <a:pt x="418514" y="134327"/>
                  <a:pt x="420045" y="141194"/>
                  <a:pt x="421820" y="147915"/>
                </a:cubicBezTo>
                <a:cubicBezTo>
                  <a:pt x="423595" y="154635"/>
                  <a:pt x="424931" y="161306"/>
                  <a:pt x="425826" y="167929"/>
                </a:cubicBezTo>
                <a:cubicBezTo>
                  <a:pt x="426201" y="170646"/>
                  <a:pt x="426625" y="173217"/>
                  <a:pt x="427097" y="175642"/>
                </a:cubicBezTo>
                <a:cubicBezTo>
                  <a:pt x="427569" y="178066"/>
                  <a:pt x="428188" y="180442"/>
                  <a:pt x="428954" y="182769"/>
                </a:cubicBezTo>
                <a:cubicBezTo>
                  <a:pt x="429361" y="184363"/>
                  <a:pt x="430110" y="186056"/>
                  <a:pt x="431201" y="187846"/>
                </a:cubicBezTo>
                <a:cubicBezTo>
                  <a:pt x="432293" y="189636"/>
                  <a:pt x="433628" y="191328"/>
                  <a:pt x="435208" y="192923"/>
                </a:cubicBezTo>
                <a:cubicBezTo>
                  <a:pt x="436381" y="195233"/>
                  <a:pt x="437749" y="197251"/>
                  <a:pt x="439313" y="198976"/>
                </a:cubicBezTo>
                <a:cubicBezTo>
                  <a:pt x="440876" y="200700"/>
                  <a:pt x="442635" y="202328"/>
                  <a:pt x="444589" y="203857"/>
                </a:cubicBezTo>
                <a:cubicBezTo>
                  <a:pt x="445355" y="205354"/>
                  <a:pt x="446169" y="206461"/>
                  <a:pt x="447033" y="207177"/>
                </a:cubicBezTo>
                <a:cubicBezTo>
                  <a:pt x="447896" y="207893"/>
                  <a:pt x="448906" y="208608"/>
                  <a:pt x="450062" y="209324"/>
                </a:cubicBezTo>
                <a:cubicBezTo>
                  <a:pt x="452049" y="212009"/>
                  <a:pt x="454329" y="214450"/>
                  <a:pt x="456903" y="216647"/>
                </a:cubicBezTo>
                <a:cubicBezTo>
                  <a:pt x="459476" y="218844"/>
                  <a:pt x="462147" y="221089"/>
                  <a:pt x="464917" y="223383"/>
                </a:cubicBezTo>
                <a:cubicBezTo>
                  <a:pt x="465714" y="224246"/>
                  <a:pt x="466659" y="225255"/>
                  <a:pt x="467750" y="226410"/>
                </a:cubicBezTo>
                <a:cubicBezTo>
                  <a:pt x="468841" y="227565"/>
                  <a:pt x="469981" y="228379"/>
                  <a:pt x="471170" y="228851"/>
                </a:cubicBezTo>
                <a:cubicBezTo>
                  <a:pt x="471919" y="229648"/>
                  <a:pt x="472571" y="230397"/>
                  <a:pt x="473125" y="231096"/>
                </a:cubicBezTo>
                <a:cubicBezTo>
                  <a:pt x="473679" y="231796"/>
                  <a:pt x="474329" y="232349"/>
                  <a:pt x="475077" y="232756"/>
                </a:cubicBezTo>
                <a:cubicBezTo>
                  <a:pt x="475483" y="233196"/>
                  <a:pt x="476035" y="233683"/>
                  <a:pt x="476733" y="234221"/>
                </a:cubicBezTo>
                <a:cubicBezTo>
                  <a:pt x="477432" y="234758"/>
                  <a:pt x="478179" y="235051"/>
                  <a:pt x="478975" y="235099"/>
                </a:cubicBezTo>
                <a:cubicBezTo>
                  <a:pt x="480972" y="236222"/>
                  <a:pt x="483018" y="237296"/>
                  <a:pt x="485113" y="238321"/>
                </a:cubicBezTo>
                <a:cubicBezTo>
                  <a:pt x="487208" y="239346"/>
                  <a:pt x="489059" y="240615"/>
                  <a:pt x="490667" y="242129"/>
                </a:cubicBezTo>
                <a:cubicBezTo>
                  <a:pt x="493558" y="244407"/>
                  <a:pt x="496936" y="246294"/>
                  <a:pt x="500801" y="247791"/>
                </a:cubicBezTo>
                <a:cubicBezTo>
                  <a:pt x="504666" y="249288"/>
                  <a:pt x="508043" y="250785"/>
                  <a:pt x="510934" y="252282"/>
                </a:cubicBezTo>
                <a:cubicBezTo>
                  <a:pt x="513646" y="253844"/>
                  <a:pt x="516407" y="255211"/>
                  <a:pt x="519218" y="256383"/>
                </a:cubicBezTo>
                <a:cubicBezTo>
                  <a:pt x="522029" y="257554"/>
                  <a:pt x="524990" y="258531"/>
                  <a:pt x="528099" y="259312"/>
                </a:cubicBezTo>
                <a:cubicBezTo>
                  <a:pt x="529239" y="259686"/>
                  <a:pt x="530282" y="259914"/>
                  <a:pt x="531226" y="259995"/>
                </a:cubicBezTo>
                <a:cubicBezTo>
                  <a:pt x="532171" y="260076"/>
                  <a:pt x="533214" y="260109"/>
                  <a:pt x="534354" y="260093"/>
                </a:cubicBezTo>
                <a:cubicBezTo>
                  <a:pt x="536293" y="260467"/>
                  <a:pt x="537498" y="261085"/>
                  <a:pt x="537971" y="261948"/>
                </a:cubicBezTo>
                <a:cubicBezTo>
                  <a:pt x="538443" y="262810"/>
                  <a:pt x="538280" y="264014"/>
                  <a:pt x="537482" y="265560"/>
                </a:cubicBezTo>
                <a:cubicBezTo>
                  <a:pt x="536732" y="267122"/>
                  <a:pt x="535885" y="268684"/>
                  <a:pt x="534940" y="270247"/>
                </a:cubicBezTo>
                <a:cubicBezTo>
                  <a:pt x="533996" y="271809"/>
                  <a:pt x="532757" y="273371"/>
                  <a:pt x="531226" y="274933"/>
                </a:cubicBezTo>
                <a:cubicBezTo>
                  <a:pt x="530493" y="275372"/>
                  <a:pt x="529809" y="276056"/>
                  <a:pt x="529173" y="276983"/>
                </a:cubicBezTo>
                <a:cubicBezTo>
                  <a:pt x="528538" y="277911"/>
                  <a:pt x="527658" y="278789"/>
                  <a:pt x="526534" y="279619"/>
                </a:cubicBezTo>
                <a:cubicBezTo>
                  <a:pt x="525377" y="280465"/>
                  <a:pt x="523978" y="281311"/>
                  <a:pt x="522337" y="282158"/>
                </a:cubicBezTo>
                <a:cubicBezTo>
                  <a:pt x="520695" y="283004"/>
                  <a:pt x="518713" y="283459"/>
                  <a:pt x="516391" y="283524"/>
                </a:cubicBezTo>
                <a:lnTo>
                  <a:pt x="509375" y="283524"/>
                </a:lnTo>
                <a:lnTo>
                  <a:pt x="500801" y="280400"/>
                </a:lnTo>
                <a:lnTo>
                  <a:pt x="494565" y="278838"/>
                </a:lnTo>
                <a:cubicBezTo>
                  <a:pt x="493769" y="278496"/>
                  <a:pt x="493022" y="278399"/>
                  <a:pt x="492324" y="278545"/>
                </a:cubicBezTo>
                <a:cubicBezTo>
                  <a:pt x="491625" y="278691"/>
                  <a:pt x="491074" y="278789"/>
                  <a:pt x="490667" y="278838"/>
                </a:cubicBezTo>
                <a:cubicBezTo>
                  <a:pt x="487566" y="280351"/>
                  <a:pt x="484415" y="281620"/>
                  <a:pt x="481214" y="282646"/>
                </a:cubicBezTo>
                <a:cubicBezTo>
                  <a:pt x="478014" y="283671"/>
                  <a:pt x="474666" y="284745"/>
                  <a:pt x="471170" y="285868"/>
                </a:cubicBezTo>
                <a:cubicBezTo>
                  <a:pt x="465681" y="287901"/>
                  <a:pt x="460046" y="290472"/>
                  <a:pt x="454264" y="293580"/>
                </a:cubicBezTo>
                <a:cubicBezTo>
                  <a:pt x="448482" y="296688"/>
                  <a:pt x="442652" y="299845"/>
                  <a:pt x="436772" y="303051"/>
                </a:cubicBezTo>
                <a:cubicBezTo>
                  <a:pt x="435958" y="303441"/>
                  <a:pt x="435241" y="304027"/>
                  <a:pt x="434622" y="304808"/>
                </a:cubicBezTo>
                <a:cubicBezTo>
                  <a:pt x="434003" y="305589"/>
                  <a:pt x="433677" y="306565"/>
                  <a:pt x="433644" y="307737"/>
                </a:cubicBezTo>
                <a:cubicBezTo>
                  <a:pt x="432879" y="317467"/>
                  <a:pt x="432260" y="326905"/>
                  <a:pt x="431788" y="336050"/>
                </a:cubicBezTo>
                <a:cubicBezTo>
                  <a:pt x="431315" y="345195"/>
                  <a:pt x="430892" y="354242"/>
                  <a:pt x="430517" y="363192"/>
                </a:cubicBezTo>
                <a:lnTo>
                  <a:pt x="428172" y="391275"/>
                </a:lnTo>
                <a:lnTo>
                  <a:pt x="428172" y="393612"/>
                </a:lnTo>
                <a:cubicBezTo>
                  <a:pt x="428563" y="393676"/>
                  <a:pt x="428954" y="393936"/>
                  <a:pt x="429345" y="394390"/>
                </a:cubicBezTo>
                <a:cubicBezTo>
                  <a:pt x="429736" y="394845"/>
                  <a:pt x="430126" y="395104"/>
                  <a:pt x="430517" y="395169"/>
                </a:cubicBezTo>
                <a:lnTo>
                  <a:pt x="437553" y="393612"/>
                </a:lnTo>
                <a:cubicBezTo>
                  <a:pt x="440273" y="393238"/>
                  <a:pt x="442847" y="393011"/>
                  <a:pt x="445274" y="392930"/>
                </a:cubicBezTo>
                <a:cubicBezTo>
                  <a:pt x="447700" y="392849"/>
                  <a:pt x="450078" y="392817"/>
                  <a:pt x="452407" y="392833"/>
                </a:cubicBezTo>
                <a:cubicBezTo>
                  <a:pt x="454036" y="392444"/>
                  <a:pt x="455860" y="392249"/>
                  <a:pt x="457880" y="392249"/>
                </a:cubicBezTo>
                <a:cubicBezTo>
                  <a:pt x="459900" y="392249"/>
                  <a:pt x="461724" y="392444"/>
                  <a:pt x="463352" y="392833"/>
                </a:cubicBezTo>
                <a:lnTo>
                  <a:pt x="466480" y="392833"/>
                </a:lnTo>
                <a:cubicBezTo>
                  <a:pt x="472862" y="392703"/>
                  <a:pt x="479626" y="392184"/>
                  <a:pt x="486770" y="391275"/>
                </a:cubicBezTo>
                <a:lnTo>
                  <a:pt x="487549" y="391275"/>
                </a:lnTo>
                <a:cubicBezTo>
                  <a:pt x="488751" y="390464"/>
                  <a:pt x="489855" y="390140"/>
                  <a:pt x="490862" y="390302"/>
                </a:cubicBezTo>
                <a:cubicBezTo>
                  <a:pt x="491869" y="390464"/>
                  <a:pt x="492583" y="391308"/>
                  <a:pt x="493006" y="392833"/>
                </a:cubicBezTo>
                <a:cubicBezTo>
                  <a:pt x="493363" y="393303"/>
                  <a:pt x="493428" y="394115"/>
                  <a:pt x="493200" y="395266"/>
                </a:cubicBezTo>
                <a:cubicBezTo>
                  <a:pt x="492973" y="396418"/>
                  <a:pt x="492648" y="397424"/>
                  <a:pt x="492226" y="398284"/>
                </a:cubicBezTo>
                <a:cubicBezTo>
                  <a:pt x="491398" y="399809"/>
                  <a:pt x="490326" y="401237"/>
                  <a:pt x="489011" y="402567"/>
                </a:cubicBezTo>
                <a:cubicBezTo>
                  <a:pt x="487695" y="403898"/>
                  <a:pt x="486429" y="405326"/>
                  <a:pt x="485211" y="406851"/>
                </a:cubicBezTo>
                <a:cubicBezTo>
                  <a:pt x="485178" y="407224"/>
                  <a:pt x="485048" y="407451"/>
                  <a:pt x="484821" y="407532"/>
                </a:cubicBezTo>
                <a:cubicBezTo>
                  <a:pt x="484593" y="407613"/>
                  <a:pt x="484464" y="407646"/>
                  <a:pt x="484431" y="407629"/>
                </a:cubicBezTo>
                <a:cubicBezTo>
                  <a:pt x="480550" y="409593"/>
                  <a:pt x="476811" y="411705"/>
                  <a:pt x="473217" y="413965"/>
                </a:cubicBezTo>
                <a:cubicBezTo>
                  <a:pt x="469622" y="416225"/>
                  <a:pt x="466073" y="418536"/>
                  <a:pt x="462571" y="420898"/>
                </a:cubicBezTo>
                <a:cubicBezTo>
                  <a:pt x="459460" y="422103"/>
                  <a:pt x="456496" y="423601"/>
                  <a:pt x="453678" y="425393"/>
                </a:cubicBezTo>
                <a:cubicBezTo>
                  <a:pt x="450860" y="427184"/>
                  <a:pt x="448091" y="429073"/>
                  <a:pt x="445371" y="431060"/>
                </a:cubicBezTo>
                <a:cubicBezTo>
                  <a:pt x="441869" y="433128"/>
                  <a:pt x="438319" y="435441"/>
                  <a:pt x="434719" y="437998"/>
                </a:cubicBezTo>
                <a:cubicBezTo>
                  <a:pt x="431120" y="440555"/>
                  <a:pt x="427374" y="442672"/>
                  <a:pt x="423481" y="444349"/>
                </a:cubicBezTo>
                <a:cubicBezTo>
                  <a:pt x="422732" y="445147"/>
                  <a:pt x="422080" y="445896"/>
                  <a:pt x="421527" y="446596"/>
                </a:cubicBezTo>
                <a:cubicBezTo>
                  <a:pt x="420974" y="447297"/>
                  <a:pt x="420321" y="447850"/>
                  <a:pt x="419572" y="448258"/>
                </a:cubicBezTo>
                <a:cubicBezTo>
                  <a:pt x="419931" y="448290"/>
                  <a:pt x="420191" y="448421"/>
                  <a:pt x="420354" y="448648"/>
                </a:cubicBezTo>
                <a:cubicBezTo>
                  <a:pt x="420517" y="448876"/>
                  <a:pt x="420777" y="449007"/>
                  <a:pt x="421136" y="449039"/>
                </a:cubicBezTo>
                <a:lnTo>
                  <a:pt x="432081" y="451384"/>
                </a:lnTo>
                <a:cubicBezTo>
                  <a:pt x="435241" y="452981"/>
                  <a:pt x="438303" y="454674"/>
                  <a:pt x="441267" y="456466"/>
                </a:cubicBezTo>
                <a:cubicBezTo>
                  <a:pt x="444231" y="458257"/>
                  <a:pt x="446902" y="459951"/>
                  <a:pt x="449280" y="461547"/>
                </a:cubicBezTo>
                <a:lnTo>
                  <a:pt x="452407" y="466237"/>
                </a:lnTo>
                <a:cubicBezTo>
                  <a:pt x="454346" y="467458"/>
                  <a:pt x="455942" y="468924"/>
                  <a:pt x="457196" y="470634"/>
                </a:cubicBezTo>
                <a:cubicBezTo>
                  <a:pt x="458450" y="472344"/>
                  <a:pt x="459460" y="474005"/>
                  <a:pt x="460225" y="475618"/>
                </a:cubicBezTo>
                <a:lnTo>
                  <a:pt x="462571" y="482653"/>
                </a:lnTo>
                <a:cubicBezTo>
                  <a:pt x="463304" y="484086"/>
                  <a:pt x="463792" y="484151"/>
                  <a:pt x="464036" y="482848"/>
                </a:cubicBezTo>
                <a:cubicBezTo>
                  <a:pt x="464281" y="481545"/>
                  <a:pt x="464574" y="482001"/>
                  <a:pt x="464917" y="484216"/>
                </a:cubicBezTo>
                <a:cubicBezTo>
                  <a:pt x="466105" y="488581"/>
                  <a:pt x="467245" y="493141"/>
                  <a:pt x="468336" y="497896"/>
                </a:cubicBezTo>
                <a:cubicBezTo>
                  <a:pt x="469428" y="502651"/>
                  <a:pt x="470372" y="507211"/>
                  <a:pt x="471170" y="511576"/>
                </a:cubicBezTo>
                <a:cubicBezTo>
                  <a:pt x="472327" y="516576"/>
                  <a:pt x="473141" y="521428"/>
                  <a:pt x="473613" y="526131"/>
                </a:cubicBezTo>
                <a:cubicBezTo>
                  <a:pt x="474086" y="530835"/>
                  <a:pt x="474314" y="535876"/>
                  <a:pt x="474298" y="541256"/>
                </a:cubicBezTo>
                <a:cubicBezTo>
                  <a:pt x="474736" y="544441"/>
                  <a:pt x="476003" y="547237"/>
                  <a:pt x="478098" y="549642"/>
                </a:cubicBezTo>
                <a:cubicBezTo>
                  <a:pt x="480193" y="552047"/>
                  <a:pt x="482823" y="553673"/>
                  <a:pt x="485990" y="554518"/>
                </a:cubicBezTo>
                <a:cubicBezTo>
                  <a:pt x="489530" y="554924"/>
                  <a:pt x="493168" y="555282"/>
                  <a:pt x="496903" y="555590"/>
                </a:cubicBezTo>
                <a:cubicBezTo>
                  <a:pt x="500638" y="555899"/>
                  <a:pt x="504276" y="556062"/>
                  <a:pt x="507817" y="556078"/>
                </a:cubicBezTo>
                <a:cubicBezTo>
                  <a:pt x="513273" y="555428"/>
                  <a:pt x="517950" y="555168"/>
                  <a:pt x="521847" y="555298"/>
                </a:cubicBezTo>
                <a:cubicBezTo>
                  <a:pt x="523018" y="555330"/>
                  <a:pt x="523798" y="555070"/>
                  <a:pt x="524189" y="554518"/>
                </a:cubicBezTo>
                <a:cubicBezTo>
                  <a:pt x="524579" y="553965"/>
                  <a:pt x="524579" y="552925"/>
                  <a:pt x="524189" y="551397"/>
                </a:cubicBezTo>
                <a:cubicBezTo>
                  <a:pt x="524155" y="549106"/>
                  <a:pt x="524025" y="546863"/>
                  <a:pt x="523797" y="544669"/>
                </a:cubicBezTo>
                <a:cubicBezTo>
                  <a:pt x="523569" y="542475"/>
                  <a:pt x="523439" y="540037"/>
                  <a:pt x="523406" y="537356"/>
                </a:cubicBezTo>
                <a:cubicBezTo>
                  <a:pt x="523439" y="535747"/>
                  <a:pt x="523764" y="533894"/>
                  <a:pt x="524384" y="531797"/>
                </a:cubicBezTo>
                <a:cubicBezTo>
                  <a:pt x="525003" y="529699"/>
                  <a:pt x="525720" y="527649"/>
                  <a:pt x="526534" y="525646"/>
                </a:cubicBezTo>
                <a:lnTo>
                  <a:pt x="526534" y="524865"/>
                </a:lnTo>
                <a:cubicBezTo>
                  <a:pt x="526697" y="522585"/>
                  <a:pt x="527544" y="520500"/>
                  <a:pt x="529076" y="518611"/>
                </a:cubicBezTo>
                <a:cubicBezTo>
                  <a:pt x="530607" y="516722"/>
                  <a:pt x="531845" y="514637"/>
                  <a:pt x="532790" y="512358"/>
                </a:cubicBezTo>
                <a:cubicBezTo>
                  <a:pt x="532855" y="512015"/>
                  <a:pt x="533116" y="511722"/>
                  <a:pt x="533572" y="511478"/>
                </a:cubicBezTo>
                <a:cubicBezTo>
                  <a:pt x="534028" y="511234"/>
                  <a:pt x="534289" y="510745"/>
                  <a:pt x="534354" y="510012"/>
                </a:cubicBezTo>
                <a:lnTo>
                  <a:pt x="537482" y="499850"/>
                </a:lnTo>
                <a:lnTo>
                  <a:pt x="539828" y="492815"/>
                </a:lnTo>
                <a:cubicBezTo>
                  <a:pt x="539812" y="492457"/>
                  <a:pt x="539844" y="492196"/>
                  <a:pt x="539926" y="492033"/>
                </a:cubicBezTo>
                <a:cubicBezTo>
                  <a:pt x="540007" y="491870"/>
                  <a:pt x="540235" y="491610"/>
                  <a:pt x="540610" y="491251"/>
                </a:cubicBezTo>
                <a:cubicBezTo>
                  <a:pt x="541082" y="487017"/>
                  <a:pt x="541506" y="482979"/>
                  <a:pt x="541881" y="479135"/>
                </a:cubicBezTo>
                <a:cubicBezTo>
                  <a:pt x="542255" y="475292"/>
                  <a:pt x="542092" y="471253"/>
                  <a:pt x="541392" y="467019"/>
                </a:cubicBezTo>
                <a:lnTo>
                  <a:pt x="541392" y="461547"/>
                </a:lnTo>
                <a:lnTo>
                  <a:pt x="542174" y="461547"/>
                </a:lnTo>
                <a:lnTo>
                  <a:pt x="542174" y="468582"/>
                </a:lnTo>
                <a:lnTo>
                  <a:pt x="543738" y="472491"/>
                </a:lnTo>
                <a:cubicBezTo>
                  <a:pt x="544520" y="472474"/>
                  <a:pt x="545106" y="472702"/>
                  <a:pt x="545497" y="473174"/>
                </a:cubicBezTo>
                <a:cubicBezTo>
                  <a:pt x="545888" y="473647"/>
                  <a:pt x="546084" y="474461"/>
                  <a:pt x="546084" y="475618"/>
                </a:cubicBezTo>
                <a:cubicBezTo>
                  <a:pt x="546459" y="477213"/>
                  <a:pt x="547078" y="478907"/>
                  <a:pt x="547941" y="480698"/>
                </a:cubicBezTo>
                <a:cubicBezTo>
                  <a:pt x="548804" y="482490"/>
                  <a:pt x="550011" y="484184"/>
                  <a:pt x="551558" y="485779"/>
                </a:cubicBezTo>
                <a:cubicBezTo>
                  <a:pt x="552340" y="486235"/>
                  <a:pt x="552926" y="487082"/>
                  <a:pt x="553317" y="488320"/>
                </a:cubicBezTo>
                <a:cubicBezTo>
                  <a:pt x="553709" y="489558"/>
                  <a:pt x="553904" y="490795"/>
                  <a:pt x="553904" y="492033"/>
                </a:cubicBezTo>
                <a:cubicBezTo>
                  <a:pt x="555386" y="493955"/>
                  <a:pt x="556918" y="495388"/>
                  <a:pt x="558498" y="496332"/>
                </a:cubicBezTo>
                <a:cubicBezTo>
                  <a:pt x="560078" y="497277"/>
                  <a:pt x="562196" y="497929"/>
                  <a:pt x="564852" y="498287"/>
                </a:cubicBezTo>
                <a:cubicBezTo>
                  <a:pt x="566758" y="499068"/>
                  <a:pt x="568615" y="499850"/>
                  <a:pt x="570424" y="500632"/>
                </a:cubicBezTo>
                <a:cubicBezTo>
                  <a:pt x="572232" y="501414"/>
                  <a:pt x="574284" y="502195"/>
                  <a:pt x="576581" y="502977"/>
                </a:cubicBezTo>
                <a:cubicBezTo>
                  <a:pt x="577005" y="502961"/>
                  <a:pt x="577526" y="502993"/>
                  <a:pt x="578146" y="503075"/>
                </a:cubicBezTo>
                <a:cubicBezTo>
                  <a:pt x="578765" y="503156"/>
                  <a:pt x="579286" y="503384"/>
                  <a:pt x="579710" y="503759"/>
                </a:cubicBezTo>
                <a:cubicBezTo>
                  <a:pt x="580133" y="504231"/>
                  <a:pt x="580654" y="504850"/>
                  <a:pt x="581274" y="505615"/>
                </a:cubicBezTo>
                <a:cubicBezTo>
                  <a:pt x="581893" y="506381"/>
                  <a:pt x="582414" y="506804"/>
                  <a:pt x="582837" y="506886"/>
                </a:cubicBezTo>
                <a:cubicBezTo>
                  <a:pt x="587090" y="507651"/>
                  <a:pt x="591292" y="508465"/>
                  <a:pt x="595442" y="509328"/>
                </a:cubicBezTo>
                <a:cubicBezTo>
                  <a:pt x="599592" y="510191"/>
                  <a:pt x="603978" y="511201"/>
                  <a:pt x="608601" y="512358"/>
                </a:cubicBezTo>
                <a:cubicBezTo>
                  <a:pt x="609761" y="512830"/>
                  <a:pt x="610921" y="513253"/>
                  <a:pt x="612083" y="513628"/>
                </a:cubicBezTo>
                <a:cubicBezTo>
                  <a:pt x="613244" y="514003"/>
                  <a:pt x="614406" y="513840"/>
                  <a:pt x="615570" y="513139"/>
                </a:cubicBezTo>
                <a:cubicBezTo>
                  <a:pt x="617133" y="513074"/>
                  <a:pt x="618304" y="513204"/>
                  <a:pt x="619085" y="513530"/>
                </a:cubicBezTo>
                <a:cubicBezTo>
                  <a:pt x="619866" y="513856"/>
                  <a:pt x="620256" y="514768"/>
                  <a:pt x="620256" y="516266"/>
                </a:cubicBezTo>
                <a:cubicBezTo>
                  <a:pt x="620387" y="516673"/>
                  <a:pt x="620907" y="517031"/>
                  <a:pt x="621818" y="517341"/>
                </a:cubicBezTo>
                <a:cubicBezTo>
                  <a:pt x="622730" y="517650"/>
                  <a:pt x="623250" y="517813"/>
                  <a:pt x="623381" y="517830"/>
                </a:cubicBezTo>
                <a:cubicBezTo>
                  <a:pt x="624601" y="516380"/>
                  <a:pt x="625870" y="515761"/>
                  <a:pt x="627188" y="515973"/>
                </a:cubicBezTo>
                <a:cubicBezTo>
                  <a:pt x="628506" y="516185"/>
                  <a:pt x="629581" y="516543"/>
                  <a:pt x="630410" y="517048"/>
                </a:cubicBezTo>
                <a:lnTo>
                  <a:pt x="654623" y="526428"/>
                </a:lnTo>
                <a:cubicBezTo>
                  <a:pt x="656624" y="527714"/>
                  <a:pt x="658674" y="529439"/>
                  <a:pt x="660773" y="531601"/>
                </a:cubicBezTo>
                <a:cubicBezTo>
                  <a:pt x="662872" y="533764"/>
                  <a:pt x="664727" y="535682"/>
                  <a:pt x="666338" y="537356"/>
                </a:cubicBezTo>
                <a:cubicBezTo>
                  <a:pt x="668210" y="539290"/>
                  <a:pt x="669153" y="541077"/>
                  <a:pt x="669170" y="542719"/>
                </a:cubicBezTo>
                <a:cubicBezTo>
                  <a:pt x="669186" y="544360"/>
                  <a:pt x="668763" y="545953"/>
                  <a:pt x="667900" y="547497"/>
                </a:cubicBezTo>
                <a:cubicBezTo>
                  <a:pt x="665931" y="551003"/>
                  <a:pt x="664011" y="554165"/>
                  <a:pt x="662140" y="556983"/>
                </a:cubicBezTo>
                <a:cubicBezTo>
                  <a:pt x="660269" y="559801"/>
                  <a:pt x="658544" y="562374"/>
                  <a:pt x="656966" y="564702"/>
                </a:cubicBezTo>
                <a:cubicBezTo>
                  <a:pt x="656201" y="565840"/>
                  <a:pt x="655583" y="566880"/>
                  <a:pt x="655111" y="567822"/>
                </a:cubicBezTo>
                <a:cubicBezTo>
                  <a:pt x="654639" y="568764"/>
                  <a:pt x="654216" y="569804"/>
                  <a:pt x="653841" y="570941"/>
                </a:cubicBezTo>
                <a:cubicBezTo>
                  <a:pt x="653060" y="572866"/>
                  <a:pt x="652084" y="574300"/>
                  <a:pt x="650912" y="575243"/>
                </a:cubicBezTo>
                <a:cubicBezTo>
                  <a:pt x="649741" y="576187"/>
                  <a:pt x="648374" y="576834"/>
                  <a:pt x="646812" y="577185"/>
                </a:cubicBezTo>
                <a:cubicBezTo>
                  <a:pt x="645901" y="577313"/>
                  <a:pt x="645380" y="577824"/>
                  <a:pt x="645250" y="578719"/>
                </a:cubicBezTo>
                <a:cubicBezTo>
                  <a:pt x="644111" y="579919"/>
                  <a:pt x="643070" y="581174"/>
                  <a:pt x="642126" y="582485"/>
                </a:cubicBezTo>
                <a:cubicBezTo>
                  <a:pt x="641182" y="583796"/>
                  <a:pt x="640141" y="584866"/>
                  <a:pt x="639002" y="585698"/>
                </a:cubicBezTo>
                <a:cubicBezTo>
                  <a:pt x="639018" y="585714"/>
                  <a:pt x="638985" y="585877"/>
                  <a:pt x="638904" y="586186"/>
                </a:cubicBezTo>
                <a:cubicBezTo>
                  <a:pt x="638822" y="586496"/>
                  <a:pt x="638595" y="586854"/>
                  <a:pt x="638220" y="587262"/>
                </a:cubicBezTo>
                <a:cubicBezTo>
                  <a:pt x="638188" y="589510"/>
                  <a:pt x="637667" y="591073"/>
                  <a:pt x="636658" y="591953"/>
                </a:cubicBezTo>
                <a:cubicBezTo>
                  <a:pt x="635649" y="592833"/>
                  <a:pt x="634348" y="593615"/>
                  <a:pt x="632753" y="594299"/>
                </a:cubicBezTo>
                <a:cubicBezTo>
                  <a:pt x="631988" y="594283"/>
                  <a:pt x="631370" y="594315"/>
                  <a:pt x="630898" y="594397"/>
                </a:cubicBezTo>
                <a:cubicBezTo>
                  <a:pt x="630426" y="594478"/>
                  <a:pt x="630003" y="594706"/>
                  <a:pt x="629629" y="595081"/>
                </a:cubicBezTo>
                <a:cubicBezTo>
                  <a:pt x="628084" y="595847"/>
                  <a:pt x="626488" y="596270"/>
                  <a:pt x="624846" y="596352"/>
                </a:cubicBezTo>
                <a:cubicBezTo>
                  <a:pt x="623202" y="596433"/>
                  <a:pt x="621412" y="596270"/>
                  <a:pt x="619475" y="595863"/>
                </a:cubicBezTo>
                <a:cubicBezTo>
                  <a:pt x="618987" y="595504"/>
                  <a:pt x="618206" y="595244"/>
                  <a:pt x="617133" y="595081"/>
                </a:cubicBezTo>
                <a:cubicBezTo>
                  <a:pt x="616058" y="594918"/>
                  <a:pt x="615277" y="594657"/>
                  <a:pt x="614789" y="594299"/>
                </a:cubicBezTo>
                <a:cubicBezTo>
                  <a:pt x="614000" y="594234"/>
                  <a:pt x="613065" y="593973"/>
                  <a:pt x="611985" y="593517"/>
                </a:cubicBezTo>
                <a:cubicBezTo>
                  <a:pt x="610905" y="593061"/>
                  <a:pt x="609777" y="592800"/>
                  <a:pt x="608601" y="592735"/>
                </a:cubicBezTo>
                <a:lnTo>
                  <a:pt x="604733" y="592735"/>
                </a:lnTo>
                <a:cubicBezTo>
                  <a:pt x="605055" y="593892"/>
                  <a:pt x="605184" y="594706"/>
                  <a:pt x="605120" y="595179"/>
                </a:cubicBezTo>
                <a:cubicBezTo>
                  <a:pt x="605055" y="595651"/>
                  <a:pt x="605184" y="595879"/>
                  <a:pt x="605506" y="595863"/>
                </a:cubicBezTo>
                <a:cubicBezTo>
                  <a:pt x="607037" y="596629"/>
                  <a:pt x="608423" y="597443"/>
                  <a:pt x="609664" y="598306"/>
                </a:cubicBezTo>
                <a:cubicBezTo>
                  <a:pt x="610905" y="599170"/>
                  <a:pt x="612098" y="600180"/>
                  <a:pt x="613242" y="601336"/>
                </a:cubicBezTo>
                <a:cubicBezTo>
                  <a:pt x="613629" y="601711"/>
                  <a:pt x="614211" y="601939"/>
                  <a:pt x="614989" y="602021"/>
                </a:cubicBezTo>
                <a:cubicBezTo>
                  <a:pt x="615767" y="602102"/>
                  <a:pt x="616742" y="602135"/>
                  <a:pt x="617913" y="602119"/>
                </a:cubicBezTo>
                <a:lnTo>
                  <a:pt x="620256" y="602900"/>
                </a:lnTo>
                <a:cubicBezTo>
                  <a:pt x="619899" y="603715"/>
                  <a:pt x="619638" y="604432"/>
                  <a:pt x="619475" y="605051"/>
                </a:cubicBezTo>
                <a:cubicBezTo>
                  <a:pt x="619313" y="605670"/>
                  <a:pt x="619052" y="605996"/>
                  <a:pt x="618694" y="606028"/>
                </a:cubicBezTo>
                <a:lnTo>
                  <a:pt x="613242" y="606028"/>
                </a:lnTo>
                <a:cubicBezTo>
                  <a:pt x="611277" y="604497"/>
                  <a:pt x="609212" y="603063"/>
                  <a:pt x="607048" y="601727"/>
                </a:cubicBezTo>
                <a:cubicBezTo>
                  <a:pt x="604884" y="600392"/>
                  <a:pt x="602809" y="598958"/>
                  <a:pt x="600823" y="597427"/>
                </a:cubicBezTo>
                <a:cubicBezTo>
                  <a:pt x="600041" y="596678"/>
                  <a:pt x="599260" y="596221"/>
                  <a:pt x="598477" y="596058"/>
                </a:cubicBezTo>
                <a:cubicBezTo>
                  <a:pt x="597695" y="595895"/>
                  <a:pt x="596913" y="595830"/>
                  <a:pt x="596131" y="595863"/>
                </a:cubicBezTo>
                <a:cubicBezTo>
                  <a:pt x="591912" y="595798"/>
                  <a:pt x="588230" y="595146"/>
                  <a:pt x="585086" y="593908"/>
                </a:cubicBezTo>
                <a:cubicBezTo>
                  <a:pt x="581942" y="592670"/>
                  <a:pt x="578847" y="591236"/>
                  <a:pt x="575799" y="589607"/>
                </a:cubicBezTo>
                <a:cubicBezTo>
                  <a:pt x="573486" y="588043"/>
                  <a:pt x="571075" y="586870"/>
                  <a:pt x="568566" y="586089"/>
                </a:cubicBezTo>
                <a:cubicBezTo>
                  <a:pt x="566057" y="585307"/>
                  <a:pt x="563255" y="584916"/>
                  <a:pt x="560160" y="584916"/>
                </a:cubicBezTo>
                <a:cubicBezTo>
                  <a:pt x="556185" y="585225"/>
                  <a:pt x="552014" y="585193"/>
                  <a:pt x="547648" y="584818"/>
                </a:cubicBezTo>
                <a:cubicBezTo>
                  <a:pt x="543282" y="584443"/>
                  <a:pt x="539111" y="584215"/>
                  <a:pt x="535136" y="584134"/>
                </a:cubicBezTo>
                <a:cubicBezTo>
                  <a:pt x="530493" y="584036"/>
                  <a:pt x="526098" y="583645"/>
                  <a:pt x="521952" y="582961"/>
                </a:cubicBezTo>
                <a:cubicBezTo>
                  <a:pt x="517806" y="582276"/>
                  <a:pt x="513613" y="581885"/>
                  <a:pt x="509375" y="581788"/>
                </a:cubicBezTo>
                <a:lnTo>
                  <a:pt x="468043" y="581788"/>
                </a:lnTo>
                <a:cubicBezTo>
                  <a:pt x="466154" y="581820"/>
                  <a:pt x="464460" y="581756"/>
                  <a:pt x="462962" y="581596"/>
                </a:cubicBezTo>
                <a:cubicBezTo>
                  <a:pt x="461463" y="581436"/>
                  <a:pt x="459769" y="580989"/>
                  <a:pt x="457880" y="580253"/>
                </a:cubicBezTo>
                <a:cubicBezTo>
                  <a:pt x="457082" y="579886"/>
                  <a:pt x="456333" y="579662"/>
                  <a:pt x="455632" y="579582"/>
                </a:cubicBezTo>
                <a:cubicBezTo>
                  <a:pt x="454932" y="579502"/>
                  <a:pt x="454378" y="579470"/>
                  <a:pt x="453971" y="579486"/>
                </a:cubicBezTo>
                <a:lnTo>
                  <a:pt x="451625" y="578719"/>
                </a:lnTo>
                <a:cubicBezTo>
                  <a:pt x="451218" y="578687"/>
                  <a:pt x="450860" y="578559"/>
                  <a:pt x="450551" y="578336"/>
                </a:cubicBezTo>
                <a:cubicBezTo>
                  <a:pt x="450241" y="578112"/>
                  <a:pt x="450078" y="577984"/>
                  <a:pt x="450062" y="577952"/>
                </a:cubicBezTo>
                <a:lnTo>
                  <a:pt x="445371" y="575636"/>
                </a:lnTo>
                <a:cubicBezTo>
                  <a:pt x="443824" y="574464"/>
                  <a:pt x="442228" y="573292"/>
                  <a:pt x="440583" y="572120"/>
                </a:cubicBezTo>
                <a:cubicBezTo>
                  <a:pt x="438938" y="570947"/>
                  <a:pt x="437146" y="569775"/>
                  <a:pt x="435208" y="568603"/>
                </a:cubicBezTo>
                <a:cubicBezTo>
                  <a:pt x="432488" y="566714"/>
                  <a:pt x="430501" y="564630"/>
                  <a:pt x="429247" y="562351"/>
                </a:cubicBezTo>
                <a:cubicBezTo>
                  <a:pt x="427993" y="560071"/>
                  <a:pt x="427374" y="557206"/>
                  <a:pt x="427390" y="553754"/>
                </a:cubicBezTo>
                <a:cubicBezTo>
                  <a:pt x="427358" y="550628"/>
                  <a:pt x="427423" y="547502"/>
                  <a:pt x="427586" y="544376"/>
                </a:cubicBezTo>
                <a:cubicBezTo>
                  <a:pt x="427748" y="541250"/>
                  <a:pt x="428205" y="538124"/>
                  <a:pt x="428954" y="534998"/>
                </a:cubicBezTo>
                <a:lnTo>
                  <a:pt x="431299" y="518586"/>
                </a:lnTo>
                <a:cubicBezTo>
                  <a:pt x="431707" y="515965"/>
                  <a:pt x="432260" y="513588"/>
                  <a:pt x="432960" y="511455"/>
                </a:cubicBezTo>
                <a:cubicBezTo>
                  <a:pt x="433661" y="509322"/>
                  <a:pt x="434410" y="506749"/>
                  <a:pt x="435208" y="503737"/>
                </a:cubicBezTo>
                <a:lnTo>
                  <a:pt x="437553" y="495922"/>
                </a:lnTo>
                <a:cubicBezTo>
                  <a:pt x="438351" y="493545"/>
                  <a:pt x="439101" y="491070"/>
                  <a:pt x="439801" y="488498"/>
                </a:cubicBezTo>
                <a:cubicBezTo>
                  <a:pt x="440501" y="485925"/>
                  <a:pt x="441055" y="483450"/>
                  <a:pt x="441462" y="481073"/>
                </a:cubicBezTo>
                <a:cubicBezTo>
                  <a:pt x="441869" y="479510"/>
                  <a:pt x="442032" y="477947"/>
                  <a:pt x="441951" y="476384"/>
                </a:cubicBezTo>
                <a:cubicBezTo>
                  <a:pt x="441869" y="474821"/>
                  <a:pt x="441446" y="473258"/>
                  <a:pt x="440681" y="471695"/>
                </a:cubicBezTo>
                <a:cubicBezTo>
                  <a:pt x="440257" y="470132"/>
                  <a:pt x="439541" y="468764"/>
                  <a:pt x="438531" y="467592"/>
                </a:cubicBezTo>
                <a:cubicBezTo>
                  <a:pt x="437521" y="466420"/>
                  <a:pt x="436414" y="465443"/>
                  <a:pt x="435208" y="464661"/>
                </a:cubicBezTo>
                <a:lnTo>
                  <a:pt x="423481" y="454502"/>
                </a:lnTo>
                <a:cubicBezTo>
                  <a:pt x="421886" y="452939"/>
                  <a:pt x="419996" y="451962"/>
                  <a:pt x="417813" y="451571"/>
                </a:cubicBezTo>
                <a:cubicBezTo>
                  <a:pt x="415631" y="451180"/>
                  <a:pt x="413350" y="451376"/>
                  <a:pt x="410973" y="452157"/>
                </a:cubicBezTo>
                <a:cubicBezTo>
                  <a:pt x="409051" y="453753"/>
                  <a:pt x="407226" y="455251"/>
                  <a:pt x="405500" y="456651"/>
                </a:cubicBezTo>
                <a:cubicBezTo>
                  <a:pt x="403774" y="458051"/>
                  <a:pt x="401949" y="459158"/>
                  <a:pt x="400027" y="459972"/>
                </a:cubicBezTo>
                <a:cubicBezTo>
                  <a:pt x="399637" y="459989"/>
                  <a:pt x="399246" y="460151"/>
                  <a:pt x="398855" y="460461"/>
                </a:cubicBezTo>
                <a:cubicBezTo>
                  <a:pt x="398464" y="460770"/>
                  <a:pt x="398073" y="461128"/>
                  <a:pt x="397682" y="461536"/>
                </a:cubicBezTo>
                <a:cubicBezTo>
                  <a:pt x="396917" y="461601"/>
                  <a:pt x="396298" y="462056"/>
                  <a:pt x="395826" y="462903"/>
                </a:cubicBezTo>
                <a:cubicBezTo>
                  <a:pt x="395353" y="463750"/>
                  <a:pt x="394930" y="464596"/>
                  <a:pt x="394555" y="465443"/>
                </a:cubicBezTo>
                <a:cubicBezTo>
                  <a:pt x="394180" y="468585"/>
                  <a:pt x="393757" y="471679"/>
                  <a:pt x="393285" y="474724"/>
                </a:cubicBezTo>
                <a:cubicBezTo>
                  <a:pt x="392812" y="477768"/>
                  <a:pt x="392193" y="480666"/>
                  <a:pt x="391428" y="483418"/>
                </a:cubicBezTo>
                <a:cubicBezTo>
                  <a:pt x="391053" y="485404"/>
                  <a:pt x="390630" y="487488"/>
                  <a:pt x="390157" y="489670"/>
                </a:cubicBezTo>
                <a:cubicBezTo>
                  <a:pt x="389685" y="491852"/>
                  <a:pt x="389066" y="493936"/>
                  <a:pt x="388301" y="495922"/>
                </a:cubicBezTo>
                <a:lnTo>
                  <a:pt x="387519" y="497485"/>
                </a:lnTo>
                <a:cubicBezTo>
                  <a:pt x="387437" y="499520"/>
                  <a:pt x="386819" y="501702"/>
                  <a:pt x="385662" y="504030"/>
                </a:cubicBezTo>
                <a:cubicBezTo>
                  <a:pt x="384506" y="506358"/>
                  <a:pt x="383300" y="508345"/>
                  <a:pt x="382046" y="509989"/>
                </a:cubicBezTo>
                <a:cubicBezTo>
                  <a:pt x="381281" y="511536"/>
                  <a:pt x="380662" y="512936"/>
                  <a:pt x="380190" y="514190"/>
                </a:cubicBezTo>
                <a:cubicBezTo>
                  <a:pt x="379717" y="515444"/>
                  <a:pt x="379294" y="516648"/>
                  <a:pt x="378919" y="517804"/>
                </a:cubicBezTo>
                <a:lnTo>
                  <a:pt x="375010" y="527183"/>
                </a:lnTo>
                <a:cubicBezTo>
                  <a:pt x="374587" y="528355"/>
                  <a:pt x="374066" y="529527"/>
                  <a:pt x="373447" y="530699"/>
                </a:cubicBezTo>
                <a:cubicBezTo>
                  <a:pt x="372828" y="531872"/>
                  <a:pt x="372307" y="533044"/>
                  <a:pt x="371883" y="534216"/>
                </a:cubicBezTo>
                <a:cubicBezTo>
                  <a:pt x="371234" y="536561"/>
                  <a:pt x="370192" y="538905"/>
                  <a:pt x="368758" y="541250"/>
                </a:cubicBezTo>
                <a:cubicBezTo>
                  <a:pt x="367979" y="542878"/>
                  <a:pt x="367004" y="544701"/>
                  <a:pt x="365834" y="546720"/>
                </a:cubicBezTo>
                <a:cubicBezTo>
                  <a:pt x="364664" y="548739"/>
                  <a:pt x="363299" y="550563"/>
                  <a:pt x="361739" y="552191"/>
                </a:cubicBezTo>
                <a:lnTo>
                  <a:pt x="356281" y="562351"/>
                </a:lnTo>
                <a:lnTo>
                  <a:pt x="350041" y="573292"/>
                </a:lnTo>
                <a:cubicBezTo>
                  <a:pt x="348140" y="575571"/>
                  <a:pt x="346482" y="577797"/>
                  <a:pt x="345069" y="579972"/>
                </a:cubicBezTo>
                <a:cubicBezTo>
                  <a:pt x="343655" y="582146"/>
                  <a:pt x="342193" y="584576"/>
                  <a:pt x="340682" y="587262"/>
                </a:cubicBezTo>
                <a:lnTo>
                  <a:pt x="329763" y="602119"/>
                </a:lnTo>
                <a:cubicBezTo>
                  <a:pt x="327830" y="604513"/>
                  <a:pt x="325847" y="606957"/>
                  <a:pt x="323817" y="609449"/>
                </a:cubicBezTo>
                <a:cubicBezTo>
                  <a:pt x="321785" y="611942"/>
                  <a:pt x="319609" y="614190"/>
                  <a:pt x="317285" y="616193"/>
                </a:cubicBezTo>
                <a:cubicBezTo>
                  <a:pt x="315595" y="619321"/>
                  <a:pt x="313515" y="621667"/>
                  <a:pt x="311046" y="623231"/>
                </a:cubicBezTo>
                <a:lnTo>
                  <a:pt x="307926" y="628705"/>
                </a:lnTo>
                <a:cubicBezTo>
                  <a:pt x="306496" y="630268"/>
                  <a:pt x="307016" y="631050"/>
                  <a:pt x="309486" y="631050"/>
                </a:cubicBezTo>
                <a:cubicBezTo>
                  <a:pt x="312215" y="631376"/>
                  <a:pt x="314945" y="631506"/>
                  <a:pt x="317675" y="631441"/>
                </a:cubicBezTo>
                <a:cubicBezTo>
                  <a:pt x="320404" y="631376"/>
                  <a:pt x="323134" y="631506"/>
                  <a:pt x="325864" y="631832"/>
                </a:cubicBezTo>
                <a:cubicBezTo>
                  <a:pt x="328561" y="631865"/>
                  <a:pt x="331356" y="631995"/>
                  <a:pt x="334248" y="632223"/>
                </a:cubicBezTo>
                <a:cubicBezTo>
                  <a:pt x="337140" y="632452"/>
                  <a:pt x="340324" y="632582"/>
                  <a:pt x="343802" y="632614"/>
                </a:cubicBezTo>
                <a:cubicBezTo>
                  <a:pt x="345410" y="632647"/>
                  <a:pt x="347262" y="632777"/>
                  <a:pt x="349359" y="633005"/>
                </a:cubicBezTo>
                <a:cubicBezTo>
                  <a:pt x="351454" y="633233"/>
                  <a:pt x="353502" y="633364"/>
                  <a:pt x="355500" y="633396"/>
                </a:cubicBezTo>
                <a:cubicBezTo>
                  <a:pt x="358262" y="633347"/>
                  <a:pt x="361123" y="633250"/>
                  <a:pt x="364080" y="633103"/>
                </a:cubicBezTo>
                <a:cubicBezTo>
                  <a:pt x="367038" y="632956"/>
                  <a:pt x="369901" y="633054"/>
                  <a:pt x="372667" y="633396"/>
                </a:cubicBezTo>
                <a:cubicBezTo>
                  <a:pt x="376283" y="634471"/>
                  <a:pt x="380192" y="635058"/>
                  <a:pt x="384394" y="635156"/>
                </a:cubicBezTo>
                <a:cubicBezTo>
                  <a:pt x="388596" y="635253"/>
                  <a:pt x="392505" y="635449"/>
                  <a:pt x="396120" y="635742"/>
                </a:cubicBezTo>
                <a:cubicBezTo>
                  <a:pt x="398824" y="636149"/>
                  <a:pt x="401430" y="636508"/>
                  <a:pt x="403938" y="636817"/>
                </a:cubicBezTo>
                <a:cubicBezTo>
                  <a:pt x="406446" y="637127"/>
                  <a:pt x="409052" y="637290"/>
                  <a:pt x="411756" y="637306"/>
                </a:cubicBezTo>
                <a:cubicBezTo>
                  <a:pt x="413695" y="637681"/>
                  <a:pt x="415486" y="637909"/>
                  <a:pt x="417131" y="637990"/>
                </a:cubicBezTo>
                <a:cubicBezTo>
                  <a:pt x="418776" y="638072"/>
                  <a:pt x="420372" y="638104"/>
                  <a:pt x="421919" y="638088"/>
                </a:cubicBezTo>
                <a:cubicBezTo>
                  <a:pt x="424688" y="638121"/>
                  <a:pt x="427555" y="638251"/>
                  <a:pt x="430519" y="638479"/>
                </a:cubicBezTo>
                <a:cubicBezTo>
                  <a:pt x="433483" y="638707"/>
                  <a:pt x="436349" y="638837"/>
                  <a:pt x="439118" y="638870"/>
                </a:cubicBezTo>
                <a:cubicBezTo>
                  <a:pt x="441089" y="638886"/>
                  <a:pt x="443011" y="639049"/>
                  <a:pt x="444884" y="639358"/>
                </a:cubicBezTo>
                <a:cubicBezTo>
                  <a:pt x="446757" y="639668"/>
                  <a:pt x="448483" y="640027"/>
                  <a:pt x="450063" y="640434"/>
                </a:cubicBezTo>
                <a:lnTo>
                  <a:pt x="468044" y="640434"/>
                </a:lnTo>
                <a:cubicBezTo>
                  <a:pt x="471560" y="640450"/>
                  <a:pt x="475073" y="640613"/>
                  <a:pt x="478583" y="640923"/>
                </a:cubicBezTo>
                <a:cubicBezTo>
                  <a:pt x="482092" y="641232"/>
                  <a:pt x="485601" y="641590"/>
                  <a:pt x="489108" y="641998"/>
                </a:cubicBezTo>
                <a:cubicBezTo>
                  <a:pt x="492713" y="641965"/>
                  <a:pt x="496611" y="642030"/>
                  <a:pt x="500801" y="642193"/>
                </a:cubicBezTo>
                <a:cubicBezTo>
                  <a:pt x="504990" y="642356"/>
                  <a:pt x="508888" y="642812"/>
                  <a:pt x="512493" y="643561"/>
                </a:cubicBezTo>
                <a:cubicBezTo>
                  <a:pt x="518358" y="643594"/>
                  <a:pt x="524180" y="643724"/>
                  <a:pt x="529960" y="643953"/>
                </a:cubicBezTo>
                <a:cubicBezTo>
                  <a:pt x="535740" y="644181"/>
                  <a:pt x="541375" y="644311"/>
                  <a:pt x="546866" y="644344"/>
                </a:cubicBezTo>
                <a:cubicBezTo>
                  <a:pt x="551183" y="644327"/>
                  <a:pt x="555451" y="644360"/>
                  <a:pt x="559671" y="644441"/>
                </a:cubicBezTo>
                <a:cubicBezTo>
                  <a:pt x="563890" y="644523"/>
                  <a:pt x="567963" y="644751"/>
                  <a:pt x="571889" y="645125"/>
                </a:cubicBezTo>
                <a:lnTo>
                  <a:pt x="617133" y="645125"/>
                </a:lnTo>
                <a:cubicBezTo>
                  <a:pt x="623381" y="645076"/>
                  <a:pt x="629629" y="644979"/>
                  <a:pt x="635877" y="644832"/>
                </a:cubicBezTo>
                <a:cubicBezTo>
                  <a:pt x="642126" y="644685"/>
                  <a:pt x="648374" y="644783"/>
                  <a:pt x="654623" y="645125"/>
                </a:cubicBezTo>
                <a:cubicBezTo>
                  <a:pt x="663523" y="645109"/>
                  <a:pt x="672082" y="645142"/>
                  <a:pt x="680300" y="645223"/>
                </a:cubicBezTo>
                <a:cubicBezTo>
                  <a:pt x="688517" y="645305"/>
                  <a:pt x="696881" y="645533"/>
                  <a:pt x="705391" y="645907"/>
                </a:cubicBezTo>
                <a:cubicBezTo>
                  <a:pt x="708092" y="645924"/>
                  <a:pt x="710695" y="646086"/>
                  <a:pt x="713201" y="646396"/>
                </a:cubicBezTo>
                <a:cubicBezTo>
                  <a:pt x="715708" y="646705"/>
                  <a:pt x="718311" y="647064"/>
                  <a:pt x="721012" y="647471"/>
                </a:cubicBezTo>
                <a:cubicBezTo>
                  <a:pt x="721825" y="647487"/>
                  <a:pt x="722737" y="647455"/>
                  <a:pt x="723745" y="647374"/>
                </a:cubicBezTo>
                <a:cubicBezTo>
                  <a:pt x="724754" y="647292"/>
                  <a:pt x="725665" y="647064"/>
                  <a:pt x="726479" y="646689"/>
                </a:cubicBezTo>
                <a:cubicBezTo>
                  <a:pt x="728790" y="646282"/>
                  <a:pt x="731003" y="646119"/>
                  <a:pt x="733119" y="646201"/>
                </a:cubicBezTo>
                <a:cubicBezTo>
                  <a:pt x="735233" y="646282"/>
                  <a:pt x="737446" y="646705"/>
                  <a:pt x="739757" y="647471"/>
                </a:cubicBezTo>
                <a:lnTo>
                  <a:pt x="751443" y="649811"/>
                </a:lnTo>
                <a:lnTo>
                  <a:pt x="750961" y="647402"/>
                </a:lnTo>
                <a:cubicBezTo>
                  <a:pt x="751856" y="643878"/>
                  <a:pt x="751628" y="640402"/>
                  <a:pt x="750277" y="636975"/>
                </a:cubicBezTo>
                <a:cubicBezTo>
                  <a:pt x="748927" y="633548"/>
                  <a:pt x="748113" y="630267"/>
                  <a:pt x="747837" y="627133"/>
                </a:cubicBezTo>
                <a:cubicBezTo>
                  <a:pt x="746681" y="622504"/>
                  <a:pt x="745868" y="617924"/>
                  <a:pt x="745396" y="613393"/>
                </a:cubicBezTo>
                <a:cubicBezTo>
                  <a:pt x="744924" y="608862"/>
                  <a:pt x="744696" y="604087"/>
                  <a:pt x="744712" y="599068"/>
                </a:cubicBezTo>
                <a:cubicBezTo>
                  <a:pt x="745103" y="605224"/>
                  <a:pt x="746470" y="610843"/>
                  <a:pt x="748813" y="615927"/>
                </a:cubicBezTo>
                <a:cubicBezTo>
                  <a:pt x="751156" y="621010"/>
                  <a:pt x="754476" y="626045"/>
                  <a:pt x="758771" y="631031"/>
                </a:cubicBezTo>
                <a:cubicBezTo>
                  <a:pt x="768111" y="616930"/>
                  <a:pt x="777354" y="602620"/>
                  <a:pt x="786498" y="588099"/>
                </a:cubicBezTo>
                <a:cubicBezTo>
                  <a:pt x="795643" y="573577"/>
                  <a:pt x="804886" y="559254"/>
                  <a:pt x="814226" y="545127"/>
                </a:cubicBezTo>
                <a:cubicBezTo>
                  <a:pt x="808661" y="540256"/>
                  <a:pt x="802412" y="537137"/>
                  <a:pt x="795481" y="535771"/>
                </a:cubicBezTo>
                <a:cubicBezTo>
                  <a:pt x="788549" y="534406"/>
                  <a:pt x="781519" y="533624"/>
                  <a:pt x="774392" y="533427"/>
                </a:cubicBezTo>
                <a:lnTo>
                  <a:pt x="774392" y="531858"/>
                </a:lnTo>
                <a:cubicBezTo>
                  <a:pt x="778379" y="531793"/>
                  <a:pt x="782512" y="531532"/>
                  <a:pt x="786791" y="531074"/>
                </a:cubicBezTo>
                <a:cubicBezTo>
                  <a:pt x="791071" y="530617"/>
                  <a:pt x="795009" y="530356"/>
                  <a:pt x="798605" y="530290"/>
                </a:cubicBezTo>
                <a:cubicBezTo>
                  <a:pt x="801648" y="530339"/>
                  <a:pt x="804544" y="530633"/>
                  <a:pt x="807294" y="531172"/>
                </a:cubicBezTo>
                <a:cubicBezTo>
                  <a:pt x="810044" y="531711"/>
                  <a:pt x="813136" y="532202"/>
                  <a:pt x="816569" y="532643"/>
                </a:cubicBezTo>
                <a:cubicBezTo>
                  <a:pt x="818131" y="532692"/>
                  <a:pt x="819498" y="532398"/>
                  <a:pt x="820669" y="531760"/>
                </a:cubicBezTo>
                <a:cubicBezTo>
                  <a:pt x="821841" y="531123"/>
                  <a:pt x="822817" y="529849"/>
                  <a:pt x="823598" y="527938"/>
                </a:cubicBezTo>
                <a:cubicBezTo>
                  <a:pt x="828268" y="520062"/>
                  <a:pt x="832792" y="512148"/>
                  <a:pt x="837169" y="504196"/>
                </a:cubicBezTo>
                <a:cubicBezTo>
                  <a:pt x="841546" y="496244"/>
                  <a:pt x="845875" y="488540"/>
                  <a:pt x="850154" y="481083"/>
                </a:cubicBezTo>
                <a:cubicBezTo>
                  <a:pt x="853979" y="473999"/>
                  <a:pt x="858240" y="467108"/>
                  <a:pt x="862937" y="460408"/>
                </a:cubicBezTo>
                <a:cubicBezTo>
                  <a:pt x="867634" y="453709"/>
                  <a:pt x="873249" y="447586"/>
                  <a:pt x="879781" y="442040"/>
                </a:cubicBezTo>
                <a:cubicBezTo>
                  <a:pt x="868497" y="444775"/>
                  <a:pt x="857350" y="447356"/>
                  <a:pt x="846340" y="449781"/>
                </a:cubicBezTo>
                <a:cubicBezTo>
                  <a:pt x="835329" y="452207"/>
                  <a:pt x="824364" y="454581"/>
                  <a:pt x="813445" y="456904"/>
                </a:cubicBezTo>
                <a:lnTo>
                  <a:pt x="813445" y="456124"/>
                </a:lnTo>
                <a:cubicBezTo>
                  <a:pt x="830267" y="452287"/>
                  <a:pt x="846986" y="448247"/>
                  <a:pt x="863602" y="444005"/>
                </a:cubicBezTo>
                <a:cubicBezTo>
                  <a:pt x="880217" y="439763"/>
                  <a:pt x="896552" y="434943"/>
                  <a:pt x="912606" y="429544"/>
                </a:cubicBezTo>
                <a:lnTo>
                  <a:pt x="912606" y="427237"/>
                </a:lnTo>
                <a:lnTo>
                  <a:pt x="890686" y="434175"/>
                </a:lnTo>
                <a:cubicBezTo>
                  <a:pt x="877464" y="437731"/>
                  <a:pt x="863982" y="441234"/>
                  <a:pt x="850241" y="444684"/>
                </a:cubicBezTo>
                <a:cubicBezTo>
                  <a:pt x="836500" y="448134"/>
                  <a:pt x="822412" y="451427"/>
                  <a:pt x="807978" y="454564"/>
                </a:cubicBezTo>
                <a:cubicBezTo>
                  <a:pt x="801192" y="455539"/>
                  <a:pt x="794065" y="455734"/>
                  <a:pt x="786596" y="455149"/>
                </a:cubicBezTo>
                <a:cubicBezTo>
                  <a:pt x="779128" y="454564"/>
                  <a:pt x="772196" y="452030"/>
                  <a:pt x="765801" y="447545"/>
                </a:cubicBezTo>
                <a:cubicBezTo>
                  <a:pt x="763832" y="446021"/>
                  <a:pt x="762693" y="444546"/>
                  <a:pt x="762384" y="443121"/>
                </a:cubicBezTo>
                <a:cubicBezTo>
                  <a:pt x="762074" y="441695"/>
                  <a:pt x="762693" y="440024"/>
                  <a:pt x="764239" y="438107"/>
                </a:cubicBezTo>
                <a:cubicBezTo>
                  <a:pt x="765020" y="436975"/>
                  <a:pt x="765801" y="435896"/>
                  <a:pt x="766582" y="434870"/>
                </a:cubicBezTo>
                <a:cubicBezTo>
                  <a:pt x="767363" y="433843"/>
                  <a:pt x="768144" y="432580"/>
                  <a:pt x="768925" y="431082"/>
                </a:cubicBezTo>
                <a:cubicBezTo>
                  <a:pt x="771838" y="434563"/>
                  <a:pt x="774409" y="436579"/>
                  <a:pt x="776638" y="437131"/>
                </a:cubicBezTo>
                <a:cubicBezTo>
                  <a:pt x="778867" y="437682"/>
                  <a:pt x="782024" y="436959"/>
                  <a:pt x="786108" y="434961"/>
                </a:cubicBezTo>
                <a:cubicBezTo>
                  <a:pt x="799744" y="429486"/>
                  <a:pt x="813282" y="423749"/>
                  <a:pt x="826723" y="417751"/>
                </a:cubicBezTo>
                <a:cubicBezTo>
                  <a:pt x="840163" y="411753"/>
                  <a:pt x="853701" y="405799"/>
                  <a:pt x="867337" y="399887"/>
                </a:cubicBezTo>
                <a:cubicBezTo>
                  <a:pt x="884421" y="392415"/>
                  <a:pt x="901358" y="385480"/>
                  <a:pt x="918150" y="379082"/>
                </a:cubicBezTo>
                <a:cubicBezTo>
                  <a:pt x="934943" y="372684"/>
                  <a:pt x="952090" y="367116"/>
                  <a:pt x="969593" y="362379"/>
                </a:cubicBezTo>
                <a:cubicBezTo>
                  <a:pt x="969951" y="362395"/>
                  <a:pt x="970212" y="362363"/>
                  <a:pt x="970375" y="362281"/>
                </a:cubicBezTo>
                <a:cubicBezTo>
                  <a:pt x="970538" y="362200"/>
                  <a:pt x="970798" y="361972"/>
                  <a:pt x="971156" y="361597"/>
                </a:cubicBezTo>
                <a:cubicBezTo>
                  <a:pt x="970766" y="361125"/>
                  <a:pt x="970375" y="360507"/>
                  <a:pt x="969985" y="359742"/>
                </a:cubicBezTo>
                <a:cubicBezTo>
                  <a:pt x="969593" y="358976"/>
                  <a:pt x="969202" y="358553"/>
                  <a:pt x="968811" y="358471"/>
                </a:cubicBezTo>
                <a:cubicBezTo>
                  <a:pt x="963910" y="359758"/>
                  <a:pt x="960621" y="359139"/>
                  <a:pt x="958943" y="356616"/>
                </a:cubicBezTo>
                <a:cubicBezTo>
                  <a:pt x="957266" y="354092"/>
                  <a:pt x="956126" y="351325"/>
                  <a:pt x="955524" y="348313"/>
                </a:cubicBezTo>
                <a:cubicBezTo>
                  <a:pt x="953554" y="344682"/>
                  <a:pt x="951828" y="341003"/>
                  <a:pt x="950346" y="337275"/>
                </a:cubicBezTo>
                <a:cubicBezTo>
                  <a:pt x="948864" y="333547"/>
                  <a:pt x="947724" y="330454"/>
                  <a:pt x="946927" y="327996"/>
                </a:cubicBezTo>
                <a:lnTo>
                  <a:pt x="929730" y="340499"/>
                </a:lnTo>
                <a:cubicBezTo>
                  <a:pt x="926555" y="342794"/>
                  <a:pt x="923146" y="345041"/>
                  <a:pt x="919501" y="347238"/>
                </a:cubicBezTo>
                <a:cubicBezTo>
                  <a:pt x="915856" y="349436"/>
                  <a:pt x="912267" y="351878"/>
                  <a:pt x="908733" y="354564"/>
                </a:cubicBezTo>
                <a:cubicBezTo>
                  <a:pt x="907588" y="354971"/>
                  <a:pt x="906542" y="355525"/>
                  <a:pt x="905594" y="356225"/>
                </a:cubicBezTo>
                <a:cubicBezTo>
                  <a:pt x="904646" y="356925"/>
                  <a:pt x="903600" y="357674"/>
                  <a:pt x="902455" y="358471"/>
                </a:cubicBezTo>
                <a:cubicBezTo>
                  <a:pt x="900167" y="360816"/>
                  <a:pt x="897878" y="363160"/>
                  <a:pt x="895590" y="365505"/>
                </a:cubicBezTo>
                <a:cubicBezTo>
                  <a:pt x="893302" y="367849"/>
                  <a:pt x="890620" y="370193"/>
                  <a:pt x="887547" y="372537"/>
                </a:cubicBezTo>
                <a:cubicBezTo>
                  <a:pt x="887547" y="369135"/>
                  <a:pt x="886770" y="367149"/>
                  <a:pt x="885218" y="366579"/>
                </a:cubicBezTo>
                <a:cubicBezTo>
                  <a:pt x="883664" y="366009"/>
                  <a:pt x="881334" y="366172"/>
                  <a:pt x="878228" y="367067"/>
                </a:cubicBezTo>
                <a:cubicBezTo>
                  <a:pt x="875509" y="367979"/>
                  <a:pt x="873177" y="367328"/>
                  <a:pt x="871232" y="365114"/>
                </a:cubicBezTo>
                <a:cubicBezTo>
                  <a:pt x="869286" y="362900"/>
                  <a:pt x="867728" y="360686"/>
                  <a:pt x="866556" y="358471"/>
                </a:cubicBezTo>
                <a:cubicBezTo>
                  <a:pt x="866182" y="358423"/>
                  <a:pt x="865954" y="358130"/>
                  <a:pt x="865873" y="357593"/>
                </a:cubicBezTo>
                <a:cubicBezTo>
                  <a:pt x="865791" y="357055"/>
                  <a:pt x="865759" y="356567"/>
                  <a:pt x="865775" y="356127"/>
                </a:cubicBezTo>
                <a:cubicBezTo>
                  <a:pt x="862993" y="357723"/>
                  <a:pt x="860747" y="358244"/>
                  <a:pt x="859039" y="357690"/>
                </a:cubicBezTo>
                <a:cubicBezTo>
                  <a:pt x="857330" y="357137"/>
                  <a:pt x="856451" y="355313"/>
                  <a:pt x="856402" y="352220"/>
                </a:cubicBezTo>
                <a:cubicBezTo>
                  <a:pt x="856435" y="349095"/>
                  <a:pt x="856565" y="345969"/>
                  <a:pt x="856793" y="342843"/>
                </a:cubicBezTo>
                <a:cubicBezTo>
                  <a:pt x="857021" y="339717"/>
                  <a:pt x="857151" y="336592"/>
                  <a:pt x="857183" y="333466"/>
                </a:cubicBezTo>
                <a:cubicBezTo>
                  <a:pt x="857607" y="322835"/>
                  <a:pt x="858127" y="312058"/>
                  <a:pt x="858746" y="301134"/>
                </a:cubicBezTo>
                <a:cubicBezTo>
                  <a:pt x="859364" y="290210"/>
                  <a:pt x="859885" y="279628"/>
                  <a:pt x="860308" y="269389"/>
                </a:cubicBezTo>
                <a:cubicBezTo>
                  <a:pt x="860308" y="255225"/>
                  <a:pt x="860112" y="240776"/>
                  <a:pt x="859722" y="226040"/>
                </a:cubicBezTo>
                <a:cubicBezTo>
                  <a:pt x="859331" y="211305"/>
                  <a:pt x="858746" y="196868"/>
                  <a:pt x="857965" y="182729"/>
                </a:cubicBezTo>
                <a:cubicBezTo>
                  <a:pt x="857883" y="175383"/>
                  <a:pt x="857265" y="168232"/>
                  <a:pt x="856110" y="161275"/>
                </a:cubicBezTo>
                <a:cubicBezTo>
                  <a:pt x="854954" y="154318"/>
                  <a:pt x="853751" y="147164"/>
                  <a:pt x="852497" y="139811"/>
                </a:cubicBezTo>
                <a:cubicBezTo>
                  <a:pt x="852058" y="137907"/>
                  <a:pt x="851374" y="136247"/>
                  <a:pt x="850447" y="134832"/>
                </a:cubicBezTo>
                <a:cubicBezTo>
                  <a:pt x="849519" y="133416"/>
                  <a:pt x="848641" y="131952"/>
                  <a:pt x="847811" y="130438"/>
                </a:cubicBezTo>
                <a:cubicBezTo>
                  <a:pt x="847047" y="128551"/>
                  <a:pt x="846428" y="126859"/>
                  <a:pt x="845956" y="125362"/>
                </a:cubicBezTo>
                <a:cubicBezTo>
                  <a:pt x="845484" y="123865"/>
                  <a:pt x="845061" y="122173"/>
                  <a:pt x="844687" y="120285"/>
                </a:cubicBezTo>
                <a:lnTo>
                  <a:pt x="842344" y="114817"/>
                </a:lnTo>
                <a:cubicBezTo>
                  <a:pt x="841139" y="114069"/>
                  <a:pt x="840034" y="113223"/>
                  <a:pt x="839024" y="112279"/>
                </a:cubicBezTo>
                <a:cubicBezTo>
                  <a:pt x="838015" y="111335"/>
                  <a:pt x="837299" y="110099"/>
                  <a:pt x="836876" y="108569"/>
                </a:cubicBezTo>
                <a:cubicBezTo>
                  <a:pt x="838487" y="108894"/>
                  <a:pt x="840342" y="109220"/>
                  <a:pt x="842441" y="109545"/>
                </a:cubicBezTo>
                <a:cubicBezTo>
                  <a:pt x="844540" y="109871"/>
                  <a:pt x="846591" y="110587"/>
                  <a:pt x="848592" y="111693"/>
                </a:cubicBezTo>
                <a:cubicBezTo>
                  <a:pt x="852921" y="112133"/>
                  <a:pt x="857346" y="112816"/>
                  <a:pt x="861866" y="113744"/>
                </a:cubicBezTo>
                <a:cubicBezTo>
                  <a:pt x="866387" y="114671"/>
                  <a:pt x="870805" y="115550"/>
                  <a:pt x="875121" y="116380"/>
                </a:cubicBezTo>
                <a:cubicBezTo>
                  <a:pt x="882109" y="117811"/>
                  <a:pt x="886773" y="121977"/>
                  <a:pt x="889116" y="128877"/>
                </a:cubicBezTo>
                <a:cubicBezTo>
                  <a:pt x="890650" y="132017"/>
                  <a:pt x="891935" y="135499"/>
                  <a:pt x="892971" y="139323"/>
                </a:cubicBezTo>
                <a:cubicBezTo>
                  <a:pt x="894008" y="143147"/>
                  <a:pt x="895094" y="147214"/>
                  <a:pt x="896228" y="151526"/>
                </a:cubicBezTo>
                <a:cubicBezTo>
                  <a:pt x="896277" y="150762"/>
                  <a:pt x="896571" y="150143"/>
                  <a:pt x="897111" y="149672"/>
                </a:cubicBezTo>
                <a:cubicBezTo>
                  <a:pt x="897649" y="149200"/>
                  <a:pt x="898138" y="148777"/>
                  <a:pt x="898578" y="148403"/>
                </a:cubicBezTo>
                <a:cubicBezTo>
                  <a:pt x="904381" y="143700"/>
                  <a:pt x="910136" y="139046"/>
                  <a:pt x="915841" y="134441"/>
                </a:cubicBezTo>
                <a:cubicBezTo>
                  <a:pt x="921547" y="129837"/>
                  <a:pt x="927496" y="125378"/>
                  <a:pt x="933689" y="121066"/>
                </a:cubicBezTo>
                <a:cubicBezTo>
                  <a:pt x="937233" y="117746"/>
                  <a:pt x="941459" y="115013"/>
                  <a:pt x="946368" y="112865"/>
                </a:cubicBezTo>
                <a:cubicBezTo>
                  <a:pt x="951277" y="110717"/>
                  <a:pt x="956674" y="110327"/>
                  <a:pt x="962558" y="111693"/>
                </a:cubicBezTo>
                <a:cubicBezTo>
                  <a:pt x="968751" y="112930"/>
                  <a:pt x="974896" y="112800"/>
                  <a:pt x="980994" y="111303"/>
                </a:cubicBezTo>
                <a:cubicBezTo>
                  <a:pt x="987092" y="109806"/>
                  <a:pt x="993437" y="108894"/>
                  <a:pt x="1000030" y="108569"/>
                </a:cubicBezTo>
                <a:cubicBezTo>
                  <a:pt x="1007038" y="108634"/>
                  <a:pt x="1013166" y="110066"/>
                  <a:pt x="1018415" y="112865"/>
                </a:cubicBezTo>
                <a:cubicBezTo>
                  <a:pt x="1023662" y="115664"/>
                  <a:pt x="1028226" y="119439"/>
                  <a:pt x="1032104" y="124190"/>
                </a:cubicBezTo>
                <a:cubicBezTo>
                  <a:pt x="1035918" y="128112"/>
                  <a:pt x="1038852" y="132375"/>
                  <a:pt x="1040906" y="136980"/>
                </a:cubicBezTo>
                <a:cubicBezTo>
                  <a:pt x="1042959" y="141584"/>
                  <a:pt x="1044719" y="146433"/>
                  <a:pt x="1046186" y="151526"/>
                </a:cubicBezTo>
                <a:cubicBezTo>
                  <a:pt x="1052270" y="171027"/>
                  <a:pt x="1054940" y="190532"/>
                  <a:pt x="1054195" y="210041"/>
                </a:cubicBezTo>
                <a:cubicBezTo>
                  <a:pt x="1053450" y="229551"/>
                  <a:pt x="1052605" y="249072"/>
                  <a:pt x="1051661" y="268607"/>
                </a:cubicBezTo>
                <a:cubicBezTo>
                  <a:pt x="1051678" y="277219"/>
                  <a:pt x="1051645" y="285782"/>
                  <a:pt x="1051564" y="294297"/>
                </a:cubicBezTo>
                <a:cubicBezTo>
                  <a:pt x="1051482" y="302811"/>
                  <a:pt x="1051254" y="311179"/>
                  <a:pt x="1050879" y="319400"/>
                </a:cubicBezTo>
                <a:cubicBezTo>
                  <a:pt x="1050912" y="324154"/>
                  <a:pt x="1050260" y="328907"/>
                  <a:pt x="1048924" y="333661"/>
                </a:cubicBezTo>
                <a:cubicBezTo>
                  <a:pt x="1047588" y="338415"/>
                  <a:pt x="1045371" y="342778"/>
                  <a:pt x="1042274" y="346750"/>
                </a:cubicBezTo>
                <a:cubicBezTo>
                  <a:pt x="1041916" y="347124"/>
                  <a:pt x="1041655" y="347743"/>
                  <a:pt x="1041492" y="348606"/>
                </a:cubicBezTo>
                <a:cubicBezTo>
                  <a:pt x="1041329" y="349469"/>
                  <a:pt x="1041068" y="350673"/>
                  <a:pt x="1040709" y="352220"/>
                </a:cubicBezTo>
                <a:lnTo>
                  <a:pt x="1080564" y="346750"/>
                </a:lnTo>
                <a:cubicBezTo>
                  <a:pt x="1080596" y="346766"/>
                  <a:pt x="1080727" y="346929"/>
                  <a:pt x="1080954" y="347238"/>
                </a:cubicBezTo>
                <a:cubicBezTo>
                  <a:pt x="1081182" y="347548"/>
                  <a:pt x="1081312" y="347906"/>
                  <a:pt x="1081345" y="348313"/>
                </a:cubicBezTo>
                <a:cubicBezTo>
                  <a:pt x="1080957" y="349501"/>
                  <a:pt x="1080637" y="350641"/>
                  <a:pt x="1080382" y="351732"/>
                </a:cubicBezTo>
                <a:cubicBezTo>
                  <a:pt x="1080128" y="352822"/>
                  <a:pt x="1079635" y="353767"/>
                  <a:pt x="1078904" y="354564"/>
                </a:cubicBezTo>
                <a:cubicBezTo>
                  <a:pt x="1076449" y="358455"/>
                  <a:pt x="1073556" y="362395"/>
                  <a:pt x="1070224" y="366383"/>
                </a:cubicBezTo>
                <a:cubicBezTo>
                  <a:pt x="1066892" y="370372"/>
                  <a:pt x="1063803" y="374507"/>
                  <a:pt x="1060960" y="378789"/>
                </a:cubicBezTo>
                <a:cubicBezTo>
                  <a:pt x="1058878" y="382598"/>
                  <a:pt x="1055823" y="385333"/>
                  <a:pt x="1051791" y="386994"/>
                </a:cubicBezTo>
                <a:cubicBezTo>
                  <a:pt x="1047760" y="388654"/>
                  <a:pt x="1043534" y="389826"/>
                  <a:pt x="1039113" y="390510"/>
                </a:cubicBezTo>
                <a:cubicBezTo>
                  <a:pt x="1030141" y="393180"/>
                  <a:pt x="1021168" y="395655"/>
                  <a:pt x="1012195" y="397934"/>
                </a:cubicBezTo>
                <a:cubicBezTo>
                  <a:pt x="1003222" y="400213"/>
                  <a:pt x="994247" y="402687"/>
                  <a:pt x="985271" y="405358"/>
                </a:cubicBezTo>
                <a:cubicBezTo>
                  <a:pt x="984945" y="405374"/>
                  <a:pt x="984620" y="405536"/>
                  <a:pt x="984293" y="405846"/>
                </a:cubicBezTo>
                <a:cubicBezTo>
                  <a:pt x="983968" y="406155"/>
                  <a:pt x="983250" y="406513"/>
                  <a:pt x="982142" y="406920"/>
                </a:cubicBezTo>
                <a:cubicBezTo>
                  <a:pt x="982893" y="406904"/>
                  <a:pt x="983349" y="406936"/>
                  <a:pt x="983511" y="407018"/>
                </a:cubicBezTo>
                <a:cubicBezTo>
                  <a:pt x="983674" y="407099"/>
                  <a:pt x="983739" y="407327"/>
                  <a:pt x="983707" y="407702"/>
                </a:cubicBezTo>
                <a:lnTo>
                  <a:pt x="1044575" y="392073"/>
                </a:lnTo>
                <a:cubicBezTo>
                  <a:pt x="1044608" y="392431"/>
                  <a:pt x="1044737" y="392692"/>
                  <a:pt x="1044965" y="392855"/>
                </a:cubicBezTo>
                <a:cubicBezTo>
                  <a:pt x="1045192" y="393017"/>
                  <a:pt x="1045322" y="393278"/>
                  <a:pt x="1045355" y="393636"/>
                </a:cubicBezTo>
                <a:cubicBezTo>
                  <a:pt x="1035537" y="397006"/>
                  <a:pt x="1025524" y="399838"/>
                  <a:pt x="1015316" y="402134"/>
                </a:cubicBezTo>
                <a:cubicBezTo>
                  <a:pt x="1005107" y="404430"/>
                  <a:pt x="995092" y="407067"/>
                  <a:pt x="985271" y="410046"/>
                </a:cubicBezTo>
                <a:cubicBezTo>
                  <a:pt x="985320" y="413156"/>
                  <a:pt x="985613" y="416118"/>
                  <a:pt x="986151" y="418935"/>
                </a:cubicBezTo>
                <a:cubicBezTo>
                  <a:pt x="986689" y="421751"/>
                  <a:pt x="987178" y="424519"/>
                  <a:pt x="987618" y="427237"/>
                </a:cubicBezTo>
                <a:cubicBezTo>
                  <a:pt x="987992" y="432234"/>
                  <a:pt x="988221" y="437007"/>
                  <a:pt x="988302" y="441557"/>
                </a:cubicBezTo>
                <a:cubicBezTo>
                  <a:pt x="988384" y="446107"/>
                  <a:pt x="988416" y="450703"/>
                  <a:pt x="988400" y="455344"/>
                </a:cubicBezTo>
                <a:cubicBezTo>
                  <a:pt x="988306" y="456482"/>
                  <a:pt x="988572" y="457327"/>
                  <a:pt x="989196" y="457879"/>
                </a:cubicBezTo>
                <a:cubicBezTo>
                  <a:pt x="989821" y="458432"/>
                  <a:pt x="991086" y="458887"/>
                  <a:pt x="992990" y="459244"/>
                </a:cubicBezTo>
                <a:cubicBezTo>
                  <a:pt x="1014768" y="464704"/>
                  <a:pt x="1036924" y="467043"/>
                  <a:pt x="1059461" y="466264"/>
                </a:cubicBezTo>
                <a:cubicBezTo>
                  <a:pt x="1061001" y="466231"/>
                  <a:pt x="1062786" y="466101"/>
                  <a:pt x="1064814" y="465874"/>
                </a:cubicBezTo>
                <a:cubicBezTo>
                  <a:pt x="1066843" y="465646"/>
                  <a:pt x="1069212" y="465516"/>
                  <a:pt x="1071921" y="465484"/>
                </a:cubicBezTo>
                <a:cubicBezTo>
                  <a:pt x="1070818" y="467076"/>
                  <a:pt x="1069909" y="468766"/>
                  <a:pt x="1069195" y="470553"/>
                </a:cubicBezTo>
                <a:cubicBezTo>
                  <a:pt x="1068481" y="472341"/>
                  <a:pt x="1067573" y="474031"/>
                  <a:pt x="1066469" y="475623"/>
                </a:cubicBezTo>
                <a:cubicBezTo>
                  <a:pt x="1061731" y="483715"/>
                  <a:pt x="1056009" y="490930"/>
                  <a:pt x="1049302" y="497267"/>
                </a:cubicBezTo>
                <a:cubicBezTo>
                  <a:pt x="1042596" y="503604"/>
                  <a:pt x="1035299" y="509649"/>
                  <a:pt x="1027411" y="515401"/>
                </a:cubicBezTo>
                <a:cubicBezTo>
                  <a:pt x="1018462" y="521215"/>
                  <a:pt x="1009762" y="526827"/>
                  <a:pt x="1001307" y="532236"/>
                </a:cubicBezTo>
                <a:cubicBezTo>
                  <a:pt x="992853" y="537646"/>
                  <a:pt x="984358" y="543229"/>
                  <a:pt x="975822" y="548985"/>
                </a:cubicBezTo>
                <a:lnTo>
                  <a:pt x="971141" y="551333"/>
                </a:lnTo>
                <a:cubicBezTo>
                  <a:pt x="974246" y="551757"/>
                  <a:pt x="977010" y="552278"/>
                  <a:pt x="979431" y="552898"/>
                </a:cubicBezTo>
                <a:cubicBezTo>
                  <a:pt x="981854" y="553517"/>
                  <a:pt x="984031" y="554039"/>
                  <a:pt x="985966" y="554463"/>
                </a:cubicBezTo>
                <a:cubicBezTo>
                  <a:pt x="1005945" y="558751"/>
                  <a:pt x="1025424" y="564066"/>
                  <a:pt x="1044401" y="570407"/>
                </a:cubicBezTo>
                <a:cubicBezTo>
                  <a:pt x="1063379" y="576750"/>
                  <a:pt x="1081650" y="584216"/>
                  <a:pt x="1099216" y="592808"/>
                </a:cubicBezTo>
                <a:cubicBezTo>
                  <a:pt x="1109778" y="598325"/>
                  <a:pt x="1120340" y="604081"/>
                  <a:pt x="1130900" y="610077"/>
                </a:cubicBezTo>
                <a:cubicBezTo>
                  <a:pt x="1141460" y="616072"/>
                  <a:pt x="1152014" y="622017"/>
                  <a:pt x="1162561" y="627913"/>
                </a:cubicBezTo>
                <a:cubicBezTo>
                  <a:pt x="1185970" y="641926"/>
                  <a:pt x="1210558" y="652532"/>
                  <a:pt x="1236328" y="659731"/>
                </a:cubicBezTo>
                <a:cubicBezTo>
                  <a:pt x="1262097" y="666930"/>
                  <a:pt x="1289030" y="670906"/>
                  <a:pt x="1317124" y="671658"/>
                </a:cubicBezTo>
                <a:cubicBezTo>
                  <a:pt x="1336699" y="672408"/>
                  <a:pt x="1356519" y="673256"/>
                  <a:pt x="1376582" y="674203"/>
                </a:cubicBezTo>
                <a:cubicBezTo>
                  <a:pt x="1396645" y="675149"/>
                  <a:pt x="1416659" y="676388"/>
                  <a:pt x="1436625" y="677921"/>
                </a:cubicBezTo>
                <a:cubicBezTo>
                  <a:pt x="1448715" y="678296"/>
                  <a:pt x="1460854" y="678525"/>
                  <a:pt x="1473041" y="678606"/>
                </a:cubicBezTo>
                <a:cubicBezTo>
                  <a:pt x="1485229" y="678688"/>
                  <a:pt x="1497564" y="678720"/>
                  <a:pt x="1510044" y="678704"/>
                </a:cubicBezTo>
                <a:cubicBezTo>
                  <a:pt x="1514356" y="678720"/>
                  <a:pt x="1518814" y="678492"/>
                  <a:pt x="1523419" y="678019"/>
                </a:cubicBezTo>
                <a:cubicBezTo>
                  <a:pt x="1528024" y="677546"/>
                  <a:pt x="1532678" y="676731"/>
                  <a:pt x="1537380" y="675573"/>
                </a:cubicBezTo>
                <a:cubicBezTo>
                  <a:pt x="1523744" y="679130"/>
                  <a:pt x="1510206" y="682780"/>
                  <a:pt x="1496766" y="686519"/>
                </a:cubicBezTo>
                <a:cubicBezTo>
                  <a:pt x="1483325" y="690259"/>
                  <a:pt x="1469787" y="693880"/>
                  <a:pt x="1456151" y="697383"/>
                </a:cubicBezTo>
                <a:cubicBezTo>
                  <a:pt x="1454605" y="697806"/>
                  <a:pt x="1453011" y="698327"/>
                  <a:pt x="1451367" y="698945"/>
                </a:cubicBezTo>
                <a:cubicBezTo>
                  <a:pt x="1449724" y="699564"/>
                  <a:pt x="1447934" y="700084"/>
                  <a:pt x="1445997" y="700507"/>
                </a:cubicBezTo>
                <a:cubicBezTo>
                  <a:pt x="1445574" y="700491"/>
                  <a:pt x="1445054" y="700524"/>
                  <a:pt x="1444435" y="700605"/>
                </a:cubicBezTo>
                <a:cubicBezTo>
                  <a:pt x="1443818" y="700686"/>
                  <a:pt x="1443296" y="700914"/>
                  <a:pt x="1442873" y="701288"/>
                </a:cubicBezTo>
                <a:lnTo>
                  <a:pt x="1419442" y="708318"/>
                </a:lnTo>
                <a:cubicBezTo>
                  <a:pt x="1404261" y="711914"/>
                  <a:pt x="1389127" y="715071"/>
                  <a:pt x="1374043" y="717788"/>
                </a:cubicBezTo>
                <a:cubicBezTo>
                  <a:pt x="1358959" y="720505"/>
                  <a:pt x="1343631" y="722295"/>
                  <a:pt x="1328059" y="723158"/>
                </a:cubicBezTo>
                <a:cubicBezTo>
                  <a:pt x="1306224" y="724411"/>
                  <a:pt x="1284563" y="724638"/>
                  <a:pt x="1263074" y="723841"/>
                </a:cubicBezTo>
                <a:cubicBezTo>
                  <a:pt x="1241587" y="723044"/>
                  <a:pt x="1220305" y="720733"/>
                  <a:pt x="1199229" y="716909"/>
                </a:cubicBezTo>
                <a:cubicBezTo>
                  <a:pt x="1197539" y="716258"/>
                  <a:pt x="1196239" y="715998"/>
                  <a:pt x="1195328" y="716128"/>
                </a:cubicBezTo>
                <a:lnTo>
                  <a:pt x="1195328" y="717691"/>
                </a:lnTo>
                <a:cubicBezTo>
                  <a:pt x="1208722" y="720945"/>
                  <a:pt x="1222505" y="723809"/>
                  <a:pt x="1236679" y="726282"/>
                </a:cubicBezTo>
                <a:cubicBezTo>
                  <a:pt x="1250423" y="728218"/>
                  <a:pt x="1264396" y="729422"/>
                  <a:pt x="1278597" y="729894"/>
                </a:cubicBezTo>
                <a:cubicBezTo>
                  <a:pt x="1292798" y="730366"/>
                  <a:pt x="1306942" y="730204"/>
                  <a:pt x="1321029" y="729406"/>
                </a:cubicBezTo>
                <a:cubicBezTo>
                  <a:pt x="1335414" y="727812"/>
                  <a:pt x="1349408" y="725729"/>
                  <a:pt x="1363011" y="723158"/>
                </a:cubicBezTo>
                <a:cubicBezTo>
                  <a:pt x="1376614" y="720587"/>
                  <a:pt x="1390217" y="717723"/>
                  <a:pt x="1403821" y="714566"/>
                </a:cubicBezTo>
                <a:cubicBezTo>
                  <a:pt x="1409744" y="712614"/>
                  <a:pt x="1415862" y="710856"/>
                  <a:pt x="1422175" y="709294"/>
                </a:cubicBezTo>
                <a:cubicBezTo>
                  <a:pt x="1428489" y="707732"/>
                  <a:pt x="1434607" y="706365"/>
                  <a:pt x="1440530" y="705194"/>
                </a:cubicBezTo>
                <a:cubicBezTo>
                  <a:pt x="1429693" y="708041"/>
                  <a:pt x="1418954" y="711133"/>
                  <a:pt x="1408312" y="714469"/>
                </a:cubicBezTo>
                <a:cubicBezTo>
                  <a:pt x="1397670" y="717804"/>
                  <a:pt x="1386540" y="720701"/>
                  <a:pt x="1374922" y="723158"/>
                </a:cubicBezTo>
                <a:cubicBezTo>
                  <a:pt x="1359673" y="726656"/>
                  <a:pt x="1344285" y="729227"/>
                  <a:pt x="1328754" y="730871"/>
                </a:cubicBezTo>
                <a:cubicBezTo>
                  <a:pt x="1313223" y="732514"/>
                  <a:pt x="1297661" y="733328"/>
                  <a:pt x="1282067" y="733311"/>
                </a:cubicBezTo>
                <a:cubicBezTo>
                  <a:pt x="1258612" y="732547"/>
                  <a:pt x="1235718" y="729585"/>
                  <a:pt x="1213387" y="724427"/>
                </a:cubicBezTo>
                <a:cubicBezTo>
                  <a:pt x="1191056" y="719269"/>
                  <a:pt x="1169170" y="711816"/>
                  <a:pt x="1147731" y="702070"/>
                </a:cubicBezTo>
                <a:cubicBezTo>
                  <a:pt x="1127507" y="694478"/>
                  <a:pt x="1108129" y="685544"/>
                  <a:pt x="1089598" y="675267"/>
                </a:cubicBezTo>
                <a:cubicBezTo>
                  <a:pt x="1071066" y="664991"/>
                  <a:pt x="1052690" y="654663"/>
                  <a:pt x="1034468" y="644284"/>
                </a:cubicBezTo>
                <a:cubicBezTo>
                  <a:pt x="1016930" y="633711"/>
                  <a:pt x="999051" y="623868"/>
                  <a:pt x="980829" y="614753"/>
                </a:cubicBezTo>
                <a:cubicBezTo>
                  <a:pt x="962607" y="605638"/>
                  <a:pt x="943751" y="597541"/>
                  <a:pt x="924259" y="590460"/>
                </a:cubicBezTo>
                <a:cubicBezTo>
                  <a:pt x="912962" y="587281"/>
                  <a:pt x="901654" y="583662"/>
                  <a:pt x="890336" y="579603"/>
                </a:cubicBezTo>
                <a:cubicBezTo>
                  <a:pt x="879017" y="575543"/>
                  <a:pt x="867706" y="571337"/>
                  <a:pt x="856402" y="566984"/>
                </a:cubicBezTo>
                <a:cubicBezTo>
                  <a:pt x="846379" y="584257"/>
                  <a:pt x="835965" y="601705"/>
                  <a:pt x="825161" y="619330"/>
                </a:cubicBezTo>
                <a:cubicBezTo>
                  <a:pt x="819758" y="628142"/>
                  <a:pt x="813477" y="636321"/>
                  <a:pt x="806318" y="643868"/>
                </a:cubicBezTo>
                <a:lnTo>
                  <a:pt x="790898" y="657133"/>
                </a:lnTo>
                <a:lnTo>
                  <a:pt x="792575" y="657539"/>
                </a:lnTo>
                <a:cubicBezTo>
                  <a:pt x="793666" y="657620"/>
                  <a:pt x="794805" y="657653"/>
                  <a:pt x="795993" y="657636"/>
                </a:cubicBezTo>
                <a:lnTo>
                  <a:pt x="795993" y="658418"/>
                </a:lnTo>
                <a:lnTo>
                  <a:pt x="790525" y="659201"/>
                </a:lnTo>
                <a:cubicBezTo>
                  <a:pt x="790103" y="659249"/>
                  <a:pt x="789581" y="659542"/>
                  <a:pt x="788963" y="660080"/>
                </a:cubicBezTo>
                <a:cubicBezTo>
                  <a:pt x="788345" y="660618"/>
                  <a:pt x="787824" y="661106"/>
                  <a:pt x="787401" y="661546"/>
                </a:cubicBezTo>
                <a:lnTo>
                  <a:pt x="785767" y="661546"/>
                </a:lnTo>
                <a:lnTo>
                  <a:pt x="782203" y="664612"/>
                </a:lnTo>
                <a:lnTo>
                  <a:pt x="780641" y="663829"/>
                </a:lnTo>
                <a:cubicBezTo>
                  <a:pt x="780999" y="663438"/>
                  <a:pt x="781454" y="663046"/>
                  <a:pt x="782007" y="662655"/>
                </a:cubicBezTo>
                <a:lnTo>
                  <a:pt x="783359" y="662030"/>
                </a:lnTo>
                <a:lnTo>
                  <a:pt x="782715" y="661546"/>
                </a:lnTo>
                <a:cubicBezTo>
                  <a:pt x="779672" y="661611"/>
                  <a:pt x="776971" y="662068"/>
                  <a:pt x="774611" y="662915"/>
                </a:cubicBezTo>
                <a:cubicBezTo>
                  <a:pt x="772252" y="663762"/>
                  <a:pt x="769746" y="664609"/>
                  <a:pt x="767094" y="665456"/>
                </a:cubicBezTo>
                <a:cubicBezTo>
                  <a:pt x="765125" y="666205"/>
                  <a:pt x="763010" y="666853"/>
                  <a:pt x="760748" y="667400"/>
                </a:cubicBezTo>
                <a:cubicBezTo>
                  <a:pt x="758486" y="667946"/>
                  <a:pt x="756175" y="668587"/>
                  <a:pt x="753816" y="669321"/>
                </a:cubicBezTo>
                <a:cubicBezTo>
                  <a:pt x="752644" y="670440"/>
                  <a:pt x="751473" y="671271"/>
                  <a:pt x="750302" y="671816"/>
                </a:cubicBezTo>
                <a:cubicBezTo>
                  <a:pt x="749130" y="672361"/>
                  <a:pt x="747958" y="672812"/>
                  <a:pt x="746786" y="673171"/>
                </a:cubicBezTo>
                <a:lnTo>
                  <a:pt x="742881" y="674733"/>
                </a:lnTo>
                <a:cubicBezTo>
                  <a:pt x="741320" y="674863"/>
                  <a:pt x="739757" y="675384"/>
                  <a:pt x="738195" y="676295"/>
                </a:cubicBezTo>
                <a:lnTo>
                  <a:pt x="736633" y="676295"/>
                </a:lnTo>
                <a:cubicBezTo>
                  <a:pt x="735461" y="676376"/>
                  <a:pt x="734290" y="676799"/>
                  <a:pt x="733119" y="677564"/>
                </a:cubicBezTo>
                <a:cubicBezTo>
                  <a:pt x="731946" y="678329"/>
                  <a:pt x="730775" y="678947"/>
                  <a:pt x="729603" y="679419"/>
                </a:cubicBezTo>
                <a:cubicBezTo>
                  <a:pt x="728790" y="679761"/>
                  <a:pt x="727879" y="680054"/>
                  <a:pt x="726870" y="680298"/>
                </a:cubicBezTo>
                <a:cubicBezTo>
                  <a:pt x="725861" y="680542"/>
                  <a:pt x="724950" y="681030"/>
                  <a:pt x="724136" y="681762"/>
                </a:cubicBezTo>
                <a:lnTo>
                  <a:pt x="721793" y="681762"/>
                </a:lnTo>
                <a:cubicBezTo>
                  <a:pt x="721012" y="681730"/>
                  <a:pt x="720231" y="681795"/>
                  <a:pt x="719450" y="681957"/>
                </a:cubicBezTo>
                <a:cubicBezTo>
                  <a:pt x="718669" y="682120"/>
                  <a:pt x="717888" y="682576"/>
                  <a:pt x="717106" y="683324"/>
                </a:cubicBezTo>
                <a:cubicBezTo>
                  <a:pt x="717058" y="683308"/>
                  <a:pt x="716765" y="683340"/>
                  <a:pt x="716228" y="683422"/>
                </a:cubicBezTo>
                <a:cubicBezTo>
                  <a:pt x="715691" y="683503"/>
                  <a:pt x="715203" y="683731"/>
                  <a:pt x="714763" y="684105"/>
                </a:cubicBezTo>
                <a:cubicBezTo>
                  <a:pt x="713592" y="684138"/>
                  <a:pt x="712420" y="684268"/>
                  <a:pt x="711249" y="684496"/>
                </a:cubicBezTo>
                <a:cubicBezTo>
                  <a:pt x="710077" y="684724"/>
                  <a:pt x="708905" y="684854"/>
                  <a:pt x="707734" y="684886"/>
                </a:cubicBezTo>
                <a:cubicBezTo>
                  <a:pt x="706937" y="684837"/>
                  <a:pt x="706188" y="684935"/>
                  <a:pt x="705488" y="685179"/>
                </a:cubicBezTo>
                <a:cubicBezTo>
                  <a:pt x="704789" y="685423"/>
                  <a:pt x="704235" y="686107"/>
                  <a:pt x="703829" y="687229"/>
                </a:cubicBezTo>
                <a:cubicBezTo>
                  <a:pt x="703096" y="687213"/>
                  <a:pt x="702608" y="687246"/>
                  <a:pt x="702364" y="687327"/>
                </a:cubicBezTo>
                <a:cubicBezTo>
                  <a:pt x="702120" y="687409"/>
                  <a:pt x="701827" y="687636"/>
                  <a:pt x="701486" y="688011"/>
                </a:cubicBezTo>
                <a:cubicBezTo>
                  <a:pt x="701046" y="688417"/>
                  <a:pt x="700363" y="688775"/>
                  <a:pt x="699435" y="689084"/>
                </a:cubicBezTo>
                <a:cubicBezTo>
                  <a:pt x="698508" y="689394"/>
                  <a:pt x="697629" y="689556"/>
                  <a:pt x="696800" y="689573"/>
                </a:cubicBezTo>
                <a:cubicBezTo>
                  <a:pt x="693301" y="690012"/>
                  <a:pt x="689949" y="690500"/>
                  <a:pt x="686743" y="691037"/>
                </a:cubicBezTo>
                <a:cubicBezTo>
                  <a:pt x="683538" y="691574"/>
                  <a:pt x="680381" y="691867"/>
                  <a:pt x="677273" y="691916"/>
                </a:cubicBezTo>
                <a:cubicBezTo>
                  <a:pt x="676492" y="691948"/>
                  <a:pt x="675711" y="692078"/>
                  <a:pt x="674930" y="692306"/>
                </a:cubicBezTo>
                <a:cubicBezTo>
                  <a:pt x="674149" y="692534"/>
                  <a:pt x="673368" y="692664"/>
                  <a:pt x="672587" y="692697"/>
                </a:cubicBezTo>
                <a:lnTo>
                  <a:pt x="639783" y="695821"/>
                </a:lnTo>
                <a:lnTo>
                  <a:pt x="630410" y="695821"/>
                </a:lnTo>
                <a:cubicBezTo>
                  <a:pt x="624587" y="695854"/>
                  <a:pt x="618871" y="695984"/>
                  <a:pt x="613263" y="696212"/>
                </a:cubicBezTo>
                <a:cubicBezTo>
                  <a:pt x="607655" y="696439"/>
                  <a:pt x="601944" y="696570"/>
                  <a:pt x="596131" y="696602"/>
                </a:cubicBezTo>
                <a:cubicBezTo>
                  <a:pt x="570454" y="695951"/>
                  <a:pt x="545173" y="695691"/>
                  <a:pt x="520288" y="695821"/>
                </a:cubicBezTo>
                <a:lnTo>
                  <a:pt x="487549" y="693478"/>
                </a:lnTo>
                <a:cubicBezTo>
                  <a:pt x="484837" y="693494"/>
                  <a:pt x="482271" y="693462"/>
                  <a:pt x="479851" y="693380"/>
                </a:cubicBezTo>
                <a:cubicBezTo>
                  <a:pt x="477431" y="693299"/>
                  <a:pt x="475059" y="693071"/>
                  <a:pt x="472735" y="692697"/>
                </a:cubicBezTo>
                <a:cubicBezTo>
                  <a:pt x="465259" y="692323"/>
                  <a:pt x="457539" y="691899"/>
                  <a:pt x="449574" y="691428"/>
                </a:cubicBezTo>
                <a:cubicBezTo>
                  <a:pt x="441611" y="690956"/>
                  <a:pt x="433695" y="690337"/>
                  <a:pt x="425828" y="689573"/>
                </a:cubicBezTo>
                <a:cubicBezTo>
                  <a:pt x="422684" y="689199"/>
                  <a:pt x="419394" y="688971"/>
                  <a:pt x="415958" y="688889"/>
                </a:cubicBezTo>
                <a:cubicBezTo>
                  <a:pt x="412521" y="688808"/>
                  <a:pt x="409036" y="688775"/>
                  <a:pt x="405502" y="688792"/>
                </a:cubicBezTo>
                <a:cubicBezTo>
                  <a:pt x="401984" y="688434"/>
                  <a:pt x="398466" y="687978"/>
                  <a:pt x="394948" y="687425"/>
                </a:cubicBezTo>
                <a:cubicBezTo>
                  <a:pt x="391430" y="686871"/>
                  <a:pt x="387912" y="686025"/>
                  <a:pt x="384394" y="684886"/>
                </a:cubicBezTo>
                <a:cubicBezTo>
                  <a:pt x="382080" y="684870"/>
                  <a:pt x="379864" y="684707"/>
                  <a:pt x="377747" y="684398"/>
                </a:cubicBezTo>
                <a:cubicBezTo>
                  <a:pt x="375629" y="684089"/>
                  <a:pt x="373414" y="683731"/>
                  <a:pt x="371101" y="683324"/>
                </a:cubicBezTo>
                <a:lnTo>
                  <a:pt x="367979" y="683324"/>
                </a:lnTo>
                <a:cubicBezTo>
                  <a:pt x="367621" y="683357"/>
                  <a:pt x="367361" y="683487"/>
                  <a:pt x="367199" y="683715"/>
                </a:cubicBezTo>
                <a:cubicBezTo>
                  <a:pt x="367036" y="683943"/>
                  <a:pt x="366776" y="684073"/>
                  <a:pt x="366419" y="684105"/>
                </a:cubicBezTo>
                <a:cubicBezTo>
                  <a:pt x="366776" y="684479"/>
                  <a:pt x="367036" y="684707"/>
                  <a:pt x="367199" y="684789"/>
                </a:cubicBezTo>
                <a:cubicBezTo>
                  <a:pt x="367361" y="684870"/>
                  <a:pt x="367621" y="684903"/>
                  <a:pt x="367979" y="684886"/>
                </a:cubicBezTo>
                <a:cubicBezTo>
                  <a:pt x="369150" y="684837"/>
                  <a:pt x="370322" y="684935"/>
                  <a:pt x="371495" y="685179"/>
                </a:cubicBezTo>
                <a:cubicBezTo>
                  <a:pt x="372667" y="685423"/>
                  <a:pt x="373840" y="686107"/>
                  <a:pt x="375012" y="687229"/>
                </a:cubicBezTo>
                <a:cubicBezTo>
                  <a:pt x="375794" y="687050"/>
                  <a:pt x="376576" y="686823"/>
                  <a:pt x="377358" y="686546"/>
                </a:cubicBezTo>
                <a:cubicBezTo>
                  <a:pt x="378140" y="686269"/>
                  <a:pt x="378921" y="687018"/>
                  <a:pt x="379704" y="688792"/>
                </a:cubicBezTo>
                <a:lnTo>
                  <a:pt x="392212" y="688792"/>
                </a:lnTo>
                <a:cubicBezTo>
                  <a:pt x="392993" y="688857"/>
                  <a:pt x="393775" y="689117"/>
                  <a:pt x="394557" y="689573"/>
                </a:cubicBezTo>
                <a:cubicBezTo>
                  <a:pt x="395339" y="690028"/>
                  <a:pt x="396120" y="690289"/>
                  <a:pt x="396902" y="690354"/>
                </a:cubicBezTo>
                <a:cubicBezTo>
                  <a:pt x="397277" y="690728"/>
                  <a:pt x="397700" y="690956"/>
                  <a:pt x="398173" y="691037"/>
                </a:cubicBezTo>
                <a:cubicBezTo>
                  <a:pt x="398645" y="691118"/>
                  <a:pt x="399264" y="691151"/>
                  <a:pt x="400029" y="691135"/>
                </a:cubicBezTo>
                <a:cubicBezTo>
                  <a:pt x="401218" y="691118"/>
                  <a:pt x="402358" y="691151"/>
                  <a:pt x="403450" y="691232"/>
                </a:cubicBezTo>
                <a:cubicBezTo>
                  <a:pt x="404541" y="691314"/>
                  <a:pt x="405485" y="691541"/>
                  <a:pt x="406283" y="691916"/>
                </a:cubicBezTo>
                <a:lnTo>
                  <a:pt x="411756" y="691916"/>
                </a:lnTo>
                <a:cubicBezTo>
                  <a:pt x="412945" y="692274"/>
                  <a:pt x="414280" y="692534"/>
                  <a:pt x="415762" y="692697"/>
                </a:cubicBezTo>
                <a:cubicBezTo>
                  <a:pt x="417245" y="692860"/>
                  <a:pt x="418776" y="693120"/>
                  <a:pt x="420355" y="693478"/>
                </a:cubicBezTo>
                <a:cubicBezTo>
                  <a:pt x="422326" y="693445"/>
                  <a:pt x="424444" y="693511"/>
                  <a:pt x="426707" y="693673"/>
                </a:cubicBezTo>
                <a:cubicBezTo>
                  <a:pt x="428971" y="693836"/>
                  <a:pt x="431284" y="694291"/>
                  <a:pt x="433646" y="695040"/>
                </a:cubicBezTo>
                <a:cubicBezTo>
                  <a:pt x="437588" y="695756"/>
                  <a:pt x="441627" y="696081"/>
                  <a:pt x="445763" y="696016"/>
                </a:cubicBezTo>
                <a:cubicBezTo>
                  <a:pt x="449900" y="695951"/>
                  <a:pt x="453940" y="695886"/>
                  <a:pt x="457881" y="695821"/>
                </a:cubicBezTo>
                <a:cubicBezTo>
                  <a:pt x="458288" y="695805"/>
                  <a:pt x="458646" y="695837"/>
                  <a:pt x="458956" y="695919"/>
                </a:cubicBezTo>
                <a:cubicBezTo>
                  <a:pt x="459266" y="696000"/>
                  <a:pt x="459428" y="696228"/>
                  <a:pt x="459444" y="696602"/>
                </a:cubicBezTo>
                <a:cubicBezTo>
                  <a:pt x="462230" y="697692"/>
                  <a:pt x="465258" y="698246"/>
                  <a:pt x="468531" y="698262"/>
                </a:cubicBezTo>
                <a:cubicBezTo>
                  <a:pt x="471803" y="698278"/>
                  <a:pt x="475025" y="698246"/>
                  <a:pt x="478195" y="698164"/>
                </a:cubicBezTo>
                <a:cubicBezTo>
                  <a:pt x="480907" y="698490"/>
                  <a:pt x="483473" y="698620"/>
                  <a:pt x="485893" y="698555"/>
                </a:cubicBezTo>
                <a:cubicBezTo>
                  <a:pt x="488312" y="698490"/>
                  <a:pt x="490683" y="698620"/>
                  <a:pt x="493006" y="698945"/>
                </a:cubicBezTo>
                <a:cubicBezTo>
                  <a:pt x="500020" y="699987"/>
                  <a:pt x="507037" y="700442"/>
                  <a:pt x="514057" y="700312"/>
                </a:cubicBezTo>
                <a:cubicBezTo>
                  <a:pt x="521076" y="700182"/>
                  <a:pt x="528103" y="700247"/>
                  <a:pt x="535136" y="700507"/>
                </a:cubicBezTo>
                <a:cubicBezTo>
                  <a:pt x="536651" y="700540"/>
                  <a:pt x="538117" y="700670"/>
                  <a:pt x="539535" y="700898"/>
                </a:cubicBezTo>
                <a:cubicBezTo>
                  <a:pt x="540952" y="701126"/>
                  <a:pt x="542614" y="701256"/>
                  <a:pt x="544520" y="701288"/>
                </a:cubicBezTo>
                <a:lnTo>
                  <a:pt x="585184" y="701288"/>
                </a:lnTo>
                <a:cubicBezTo>
                  <a:pt x="593668" y="701939"/>
                  <a:pt x="602505" y="702200"/>
                  <a:pt x="611695" y="702070"/>
                </a:cubicBezTo>
                <a:cubicBezTo>
                  <a:pt x="615575" y="703632"/>
                  <a:pt x="620251" y="703632"/>
                  <a:pt x="625724" y="702070"/>
                </a:cubicBezTo>
                <a:cubicBezTo>
                  <a:pt x="626472" y="702037"/>
                  <a:pt x="627123" y="701907"/>
                  <a:pt x="627676" y="701679"/>
                </a:cubicBezTo>
                <a:cubicBezTo>
                  <a:pt x="628230" y="701451"/>
                  <a:pt x="628881" y="701321"/>
                  <a:pt x="629629" y="701288"/>
                </a:cubicBezTo>
                <a:cubicBezTo>
                  <a:pt x="631582" y="700930"/>
                  <a:pt x="633534" y="700670"/>
                  <a:pt x="635487" y="700507"/>
                </a:cubicBezTo>
                <a:cubicBezTo>
                  <a:pt x="637439" y="700345"/>
                  <a:pt x="639392" y="700084"/>
                  <a:pt x="641345" y="699726"/>
                </a:cubicBezTo>
                <a:cubicBezTo>
                  <a:pt x="645998" y="699368"/>
                  <a:pt x="650750" y="699108"/>
                  <a:pt x="655599" y="698945"/>
                </a:cubicBezTo>
                <a:cubicBezTo>
                  <a:pt x="660448" y="698783"/>
                  <a:pt x="665590" y="698522"/>
                  <a:pt x="671025" y="698164"/>
                </a:cubicBezTo>
                <a:lnTo>
                  <a:pt x="672587" y="698164"/>
                </a:lnTo>
                <a:cubicBezTo>
                  <a:pt x="673401" y="697041"/>
                  <a:pt x="674507" y="696358"/>
                  <a:pt x="675906" y="696114"/>
                </a:cubicBezTo>
                <a:cubicBezTo>
                  <a:pt x="677306" y="695870"/>
                  <a:pt x="678803" y="695772"/>
                  <a:pt x="680397" y="695821"/>
                </a:cubicBezTo>
                <a:cubicBezTo>
                  <a:pt x="681959" y="695951"/>
                  <a:pt x="683521" y="695691"/>
                  <a:pt x="685083" y="695040"/>
                </a:cubicBezTo>
                <a:cubicBezTo>
                  <a:pt x="686239" y="693950"/>
                  <a:pt x="687443" y="693396"/>
                  <a:pt x="688696" y="693380"/>
                </a:cubicBezTo>
                <a:cubicBezTo>
                  <a:pt x="689949" y="693364"/>
                  <a:pt x="691348" y="693396"/>
                  <a:pt x="692894" y="693478"/>
                </a:cubicBezTo>
                <a:cubicBezTo>
                  <a:pt x="692878" y="693543"/>
                  <a:pt x="692910" y="693803"/>
                  <a:pt x="692992" y="694259"/>
                </a:cubicBezTo>
                <a:cubicBezTo>
                  <a:pt x="693073" y="694714"/>
                  <a:pt x="693301" y="694975"/>
                  <a:pt x="693675" y="695040"/>
                </a:cubicBezTo>
                <a:cubicBezTo>
                  <a:pt x="692537" y="695414"/>
                  <a:pt x="691690" y="695642"/>
                  <a:pt x="691137" y="695723"/>
                </a:cubicBezTo>
                <a:cubicBezTo>
                  <a:pt x="690584" y="695805"/>
                  <a:pt x="690128" y="695837"/>
                  <a:pt x="689770" y="695821"/>
                </a:cubicBezTo>
                <a:cubicBezTo>
                  <a:pt x="689037" y="695837"/>
                  <a:pt x="688354" y="696000"/>
                  <a:pt x="687719" y="696309"/>
                </a:cubicBezTo>
                <a:cubicBezTo>
                  <a:pt x="687085" y="696618"/>
                  <a:pt x="686206" y="696976"/>
                  <a:pt x="685083" y="697383"/>
                </a:cubicBezTo>
                <a:lnTo>
                  <a:pt x="656966" y="701288"/>
                </a:lnTo>
                <a:cubicBezTo>
                  <a:pt x="652670" y="702427"/>
                  <a:pt x="648374" y="703273"/>
                  <a:pt x="644078" y="703827"/>
                </a:cubicBezTo>
                <a:cubicBezTo>
                  <a:pt x="639783" y="704380"/>
                  <a:pt x="635487" y="704836"/>
                  <a:pt x="631191" y="705194"/>
                </a:cubicBezTo>
                <a:cubicBezTo>
                  <a:pt x="629694" y="705226"/>
                  <a:pt x="628197" y="705357"/>
                  <a:pt x="626700" y="705584"/>
                </a:cubicBezTo>
                <a:cubicBezTo>
                  <a:pt x="625203" y="705812"/>
                  <a:pt x="623315" y="705942"/>
                  <a:pt x="621037" y="705975"/>
                </a:cubicBezTo>
                <a:lnTo>
                  <a:pt x="589094" y="705975"/>
                </a:lnTo>
                <a:cubicBezTo>
                  <a:pt x="580117" y="705942"/>
                  <a:pt x="571287" y="705812"/>
                  <a:pt x="562603" y="705584"/>
                </a:cubicBezTo>
                <a:cubicBezTo>
                  <a:pt x="553921" y="705357"/>
                  <a:pt x="545286" y="705226"/>
                  <a:pt x="536700" y="705194"/>
                </a:cubicBezTo>
                <a:cubicBezTo>
                  <a:pt x="532822" y="705161"/>
                  <a:pt x="529045" y="705031"/>
                  <a:pt x="525367" y="704803"/>
                </a:cubicBezTo>
                <a:cubicBezTo>
                  <a:pt x="521689" y="704575"/>
                  <a:pt x="517917" y="704445"/>
                  <a:pt x="514052" y="704413"/>
                </a:cubicBezTo>
                <a:lnTo>
                  <a:pt x="485211" y="701288"/>
                </a:lnTo>
                <a:lnTo>
                  <a:pt x="432082" y="697383"/>
                </a:lnTo>
                <a:lnTo>
                  <a:pt x="411756" y="695040"/>
                </a:lnTo>
                <a:lnTo>
                  <a:pt x="382048" y="690354"/>
                </a:lnTo>
                <a:lnTo>
                  <a:pt x="367979" y="688792"/>
                </a:lnTo>
                <a:cubicBezTo>
                  <a:pt x="364437" y="687994"/>
                  <a:pt x="360797" y="687050"/>
                  <a:pt x="357060" y="685960"/>
                </a:cubicBezTo>
                <a:cubicBezTo>
                  <a:pt x="353323" y="684870"/>
                  <a:pt x="349683" y="683731"/>
                  <a:pt x="346141" y="682543"/>
                </a:cubicBezTo>
                <a:cubicBezTo>
                  <a:pt x="346012" y="682673"/>
                  <a:pt x="345491" y="682413"/>
                  <a:pt x="344581" y="681762"/>
                </a:cubicBezTo>
                <a:lnTo>
                  <a:pt x="344618" y="681762"/>
                </a:lnTo>
                <a:cubicBezTo>
                  <a:pt x="345364" y="681746"/>
                  <a:pt x="346014" y="681583"/>
                  <a:pt x="346565" y="681274"/>
                </a:cubicBezTo>
                <a:cubicBezTo>
                  <a:pt x="347117" y="680965"/>
                  <a:pt x="347766" y="680607"/>
                  <a:pt x="348512" y="680200"/>
                </a:cubicBezTo>
                <a:cubicBezTo>
                  <a:pt x="347733" y="679549"/>
                  <a:pt x="346955" y="679289"/>
                  <a:pt x="346176" y="679419"/>
                </a:cubicBezTo>
                <a:cubicBezTo>
                  <a:pt x="343385" y="680086"/>
                  <a:pt x="340397" y="680119"/>
                  <a:pt x="337213" y="679517"/>
                </a:cubicBezTo>
                <a:cubicBezTo>
                  <a:pt x="334028" y="678915"/>
                  <a:pt x="331036" y="678361"/>
                  <a:pt x="328235" y="677857"/>
                </a:cubicBezTo>
                <a:lnTo>
                  <a:pt x="322763" y="674733"/>
                </a:lnTo>
                <a:lnTo>
                  <a:pt x="318072" y="674733"/>
                </a:lnTo>
                <a:cubicBezTo>
                  <a:pt x="316818" y="673290"/>
                  <a:pt x="315223" y="672479"/>
                  <a:pt x="313284" y="672299"/>
                </a:cubicBezTo>
                <a:cubicBezTo>
                  <a:pt x="311346" y="672119"/>
                  <a:pt x="309554" y="671893"/>
                  <a:pt x="307909" y="671622"/>
                </a:cubicBezTo>
                <a:cubicBezTo>
                  <a:pt x="305580" y="671671"/>
                  <a:pt x="303398" y="671574"/>
                  <a:pt x="301362" y="671335"/>
                </a:cubicBezTo>
                <a:cubicBezTo>
                  <a:pt x="299327" y="671095"/>
                  <a:pt x="297339" y="670424"/>
                  <a:pt x="295401" y="669321"/>
                </a:cubicBezTo>
                <a:cubicBezTo>
                  <a:pt x="292307" y="668283"/>
                  <a:pt x="289506" y="667675"/>
                  <a:pt x="286998" y="667497"/>
                </a:cubicBezTo>
                <a:cubicBezTo>
                  <a:pt x="284489" y="667320"/>
                  <a:pt x="282079" y="666900"/>
                  <a:pt x="279766" y="666237"/>
                </a:cubicBezTo>
                <a:cubicBezTo>
                  <a:pt x="276607" y="665537"/>
                  <a:pt x="273349" y="665178"/>
                  <a:pt x="269994" y="665162"/>
                </a:cubicBezTo>
                <a:cubicBezTo>
                  <a:pt x="266639" y="665145"/>
                  <a:pt x="263382" y="664982"/>
                  <a:pt x="260222" y="664673"/>
                </a:cubicBezTo>
                <a:cubicBezTo>
                  <a:pt x="255142" y="663189"/>
                  <a:pt x="249864" y="662244"/>
                  <a:pt x="244392" y="661837"/>
                </a:cubicBezTo>
                <a:cubicBezTo>
                  <a:pt x="238920" y="661429"/>
                  <a:pt x="233252" y="661071"/>
                  <a:pt x="227389" y="660761"/>
                </a:cubicBezTo>
                <a:cubicBezTo>
                  <a:pt x="224635" y="660076"/>
                  <a:pt x="221786" y="659881"/>
                  <a:pt x="218840" y="660174"/>
                </a:cubicBezTo>
                <a:cubicBezTo>
                  <a:pt x="215894" y="660467"/>
                  <a:pt x="213045" y="660663"/>
                  <a:pt x="210295" y="660761"/>
                </a:cubicBezTo>
                <a:cubicBezTo>
                  <a:pt x="207936" y="660712"/>
                  <a:pt x="205624" y="660418"/>
                  <a:pt x="203359" y="659881"/>
                </a:cubicBezTo>
                <a:cubicBezTo>
                  <a:pt x="201094" y="659343"/>
                  <a:pt x="198975" y="658854"/>
                  <a:pt x="197002" y="658414"/>
                </a:cubicBezTo>
                <a:cubicBezTo>
                  <a:pt x="193480" y="658039"/>
                  <a:pt x="189958" y="657811"/>
                  <a:pt x="186436" y="657729"/>
                </a:cubicBezTo>
                <a:cubicBezTo>
                  <a:pt x="182915" y="657648"/>
                  <a:pt x="179393" y="657615"/>
                  <a:pt x="175871" y="657631"/>
                </a:cubicBezTo>
                <a:cubicBezTo>
                  <a:pt x="173198" y="658153"/>
                  <a:pt x="170719" y="658870"/>
                  <a:pt x="168437" y="659783"/>
                </a:cubicBezTo>
                <a:cubicBezTo>
                  <a:pt x="166154" y="660696"/>
                  <a:pt x="163676" y="661022"/>
                  <a:pt x="161002" y="660761"/>
                </a:cubicBezTo>
                <a:cubicBezTo>
                  <a:pt x="160986" y="660744"/>
                  <a:pt x="160823" y="660777"/>
                  <a:pt x="160513" y="660859"/>
                </a:cubicBezTo>
                <a:cubicBezTo>
                  <a:pt x="160203" y="660940"/>
                  <a:pt x="159844" y="661168"/>
                  <a:pt x="159437" y="661543"/>
                </a:cubicBezTo>
                <a:cubicBezTo>
                  <a:pt x="158629" y="662293"/>
                  <a:pt x="157529" y="662749"/>
                  <a:pt x="156138" y="662912"/>
                </a:cubicBezTo>
                <a:cubicBezTo>
                  <a:pt x="154747" y="663075"/>
                  <a:pt x="153260" y="663140"/>
                  <a:pt x="151675" y="663108"/>
                </a:cubicBezTo>
                <a:lnTo>
                  <a:pt x="150123" y="663108"/>
                </a:lnTo>
                <a:cubicBezTo>
                  <a:pt x="148926" y="664200"/>
                  <a:pt x="147632" y="664754"/>
                  <a:pt x="146241" y="664770"/>
                </a:cubicBezTo>
                <a:cubicBezTo>
                  <a:pt x="144849" y="664787"/>
                  <a:pt x="143553" y="664754"/>
                  <a:pt x="142351" y="664673"/>
                </a:cubicBezTo>
                <a:cubicBezTo>
                  <a:pt x="141180" y="664689"/>
                  <a:pt x="140203" y="664852"/>
                  <a:pt x="139422" y="665162"/>
                </a:cubicBezTo>
                <a:cubicBezTo>
                  <a:pt x="138641" y="665471"/>
                  <a:pt x="138056" y="665830"/>
                  <a:pt x="137665" y="666237"/>
                </a:cubicBezTo>
                <a:cubicBezTo>
                  <a:pt x="136917" y="666270"/>
                  <a:pt x="136266" y="666400"/>
                  <a:pt x="135712" y="666629"/>
                </a:cubicBezTo>
                <a:cubicBezTo>
                  <a:pt x="135159" y="666857"/>
                  <a:pt x="134508" y="666987"/>
                  <a:pt x="133760" y="667020"/>
                </a:cubicBezTo>
                <a:lnTo>
                  <a:pt x="112671" y="667020"/>
                </a:lnTo>
                <a:cubicBezTo>
                  <a:pt x="111158" y="667052"/>
                  <a:pt x="109694" y="667180"/>
                  <a:pt x="108278" y="667403"/>
                </a:cubicBezTo>
                <a:cubicBezTo>
                  <a:pt x="106862" y="667627"/>
                  <a:pt x="105203" y="667755"/>
                  <a:pt x="103299" y="667787"/>
                </a:cubicBezTo>
                <a:cubicBezTo>
                  <a:pt x="101330" y="667755"/>
                  <a:pt x="99410" y="667819"/>
                  <a:pt x="97539" y="667979"/>
                </a:cubicBezTo>
                <a:cubicBezTo>
                  <a:pt x="95667" y="668138"/>
                  <a:pt x="93943" y="668586"/>
                  <a:pt x="92364" y="669321"/>
                </a:cubicBezTo>
                <a:cubicBezTo>
                  <a:pt x="89566" y="669385"/>
                  <a:pt x="86767" y="669833"/>
                  <a:pt x="83968" y="670665"/>
                </a:cubicBezTo>
                <a:cubicBezTo>
                  <a:pt x="81169" y="671498"/>
                  <a:pt x="78761" y="672333"/>
                  <a:pt x="76743" y="673171"/>
                </a:cubicBezTo>
                <a:cubicBezTo>
                  <a:pt x="75149" y="673903"/>
                  <a:pt x="73456" y="674586"/>
                  <a:pt x="71666" y="675221"/>
                </a:cubicBezTo>
                <a:cubicBezTo>
                  <a:pt x="69876" y="675855"/>
                  <a:pt x="68184" y="676734"/>
                  <a:pt x="66590" y="677857"/>
                </a:cubicBezTo>
                <a:lnTo>
                  <a:pt x="64246" y="677857"/>
                </a:lnTo>
                <a:cubicBezTo>
                  <a:pt x="64230" y="677792"/>
                  <a:pt x="64067" y="677531"/>
                  <a:pt x="63758" y="677076"/>
                </a:cubicBezTo>
                <a:cubicBezTo>
                  <a:pt x="63449" y="676620"/>
                  <a:pt x="63091" y="676360"/>
                  <a:pt x="62685" y="676295"/>
                </a:cubicBezTo>
                <a:cubicBezTo>
                  <a:pt x="59593" y="676978"/>
                  <a:pt x="56989" y="676783"/>
                  <a:pt x="54874" y="675711"/>
                </a:cubicBezTo>
                <a:cubicBezTo>
                  <a:pt x="52759" y="674638"/>
                  <a:pt x="50936" y="673275"/>
                  <a:pt x="49406" y="671622"/>
                </a:cubicBezTo>
                <a:cubicBezTo>
                  <a:pt x="48219" y="670375"/>
                  <a:pt x="47665" y="669027"/>
                  <a:pt x="47747" y="667578"/>
                </a:cubicBezTo>
                <a:cubicBezTo>
                  <a:pt x="47828" y="666129"/>
                  <a:pt x="48642" y="665161"/>
                  <a:pt x="50187" y="664673"/>
                </a:cubicBezTo>
                <a:cubicBezTo>
                  <a:pt x="55980" y="663744"/>
                  <a:pt x="61188" y="661886"/>
                  <a:pt x="65808" y="659098"/>
                </a:cubicBezTo>
                <a:cubicBezTo>
                  <a:pt x="70430" y="656311"/>
                  <a:pt x="74856" y="653475"/>
                  <a:pt x="79086" y="650590"/>
                </a:cubicBezTo>
                <a:cubicBezTo>
                  <a:pt x="82975" y="648552"/>
                  <a:pt x="86718" y="646564"/>
                  <a:pt x="90314" y="644624"/>
                </a:cubicBezTo>
                <a:cubicBezTo>
                  <a:pt x="93910" y="642685"/>
                  <a:pt x="97457" y="641283"/>
                  <a:pt x="100956" y="640419"/>
                </a:cubicBezTo>
                <a:cubicBezTo>
                  <a:pt x="103999" y="639588"/>
                  <a:pt x="106700" y="638708"/>
                  <a:pt x="109059" y="637779"/>
                </a:cubicBezTo>
                <a:cubicBezTo>
                  <a:pt x="111418" y="636849"/>
                  <a:pt x="113924" y="636165"/>
                  <a:pt x="116577" y="635725"/>
                </a:cubicBezTo>
                <a:cubicBezTo>
                  <a:pt x="117748" y="635383"/>
                  <a:pt x="118920" y="635285"/>
                  <a:pt x="120091" y="635431"/>
                </a:cubicBezTo>
                <a:cubicBezTo>
                  <a:pt x="121263" y="635578"/>
                  <a:pt x="122435" y="635676"/>
                  <a:pt x="123606" y="635725"/>
                </a:cubicBezTo>
                <a:cubicBezTo>
                  <a:pt x="125608" y="635741"/>
                  <a:pt x="127854" y="635709"/>
                  <a:pt x="130343" y="635627"/>
                </a:cubicBezTo>
                <a:cubicBezTo>
                  <a:pt x="132832" y="635546"/>
                  <a:pt x="135273" y="635317"/>
                  <a:pt x="137665" y="634942"/>
                </a:cubicBezTo>
                <a:cubicBezTo>
                  <a:pt x="139618" y="634127"/>
                  <a:pt x="141568" y="633215"/>
                  <a:pt x="143516" y="632204"/>
                </a:cubicBezTo>
                <a:cubicBezTo>
                  <a:pt x="145462" y="631194"/>
                  <a:pt x="147406" y="630281"/>
                  <a:pt x="149347" y="629466"/>
                </a:cubicBezTo>
                <a:cubicBezTo>
                  <a:pt x="150478" y="629042"/>
                  <a:pt x="151513" y="628520"/>
                  <a:pt x="152451" y="627901"/>
                </a:cubicBezTo>
                <a:cubicBezTo>
                  <a:pt x="153389" y="627282"/>
                  <a:pt x="154424" y="626760"/>
                  <a:pt x="155556" y="626336"/>
                </a:cubicBezTo>
                <a:cubicBezTo>
                  <a:pt x="156655" y="625187"/>
                  <a:pt x="157173" y="624139"/>
                  <a:pt x="157108" y="623192"/>
                </a:cubicBezTo>
                <a:cubicBezTo>
                  <a:pt x="157044" y="622244"/>
                  <a:pt x="156785" y="621200"/>
                  <a:pt x="156333" y="620059"/>
                </a:cubicBezTo>
                <a:cubicBezTo>
                  <a:pt x="154780" y="616161"/>
                  <a:pt x="153227" y="613042"/>
                  <a:pt x="151675" y="610703"/>
                </a:cubicBezTo>
                <a:lnTo>
                  <a:pt x="146242" y="602127"/>
                </a:lnTo>
                <a:cubicBezTo>
                  <a:pt x="144671" y="600227"/>
                  <a:pt x="143145" y="598375"/>
                  <a:pt x="141666" y="596572"/>
                </a:cubicBezTo>
                <a:cubicBezTo>
                  <a:pt x="140187" y="594769"/>
                  <a:pt x="138853" y="592722"/>
                  <a:pt x="137665" y="590432"/>
                </a:cubicBezTo>
                <a:cubicBezTo>
                  <a:pt x="135192" y="586664"/>
                  <a:pt x="132328" y="583285"/>
                  <a:pt x="129073" y="580297"/>
                </a:cubicBezTo>
                <a:lnTo>
                  <a:pt x="113453" y="562357"/>
                </a:lnTo>
                <a:lnTo>
                  <a:pt x="101737" y="547508"/>
                </a:lnTo>
                <a:cubicBezTo>
                  <a:pt x="100223" y="545993"/>
                  <a:pt x="98954" y="544333"/>
                  <a:pt x="97929" y="542525"/>
                </a:cubicBezTo>
                <a:cubicBezTo>
                  <a:pt x="96904" y="540718"/>
                  <a:pt x="95830" y="538471"/>
                  <a:pt x="94707" y="535784"/>
                </a:cubicBezTo>
                <a:cubicBezTo>
                  <a:pt x="94333" y="534921"/>
                  <a:pt x="93910" y="533717"/>
                  <a:pt x="93438" y="532170"/>
                </a:cubicBezTo>
                <a:cubicBezTo>
                  <a:pt x="92966" y="530623"/>
                  <a:pt x="92348" y="529223"/>
                  <a:pt x="91583" y="527969"/>
                </a:cubicBezTo>
                <a:cubicBezTo>
                  <a:pt x="91599" y="527936"/>
                  <a:pt x="91567" y="527806"/>
                  <a:pt x="91485" y="527578"/>
                </a:cubicBezTo>
                <a:cubicBezTo>
                  <a:pt x="91404" y="527350"/>
                  <a:pt x="91176" y="527220"/>
                  <a:pt x="90802" y="527187"/>
                </a:cubicBezTo>
                <a:cubicBezTo>
                  <a:pt x="89956" y="523719"/>
                  <a:pt x="89110" y="520495"/>
                  <a:pt x="88264" y="517516"/>
                </a:cubicBezTo>
                <a:cubicBezTo>
                  <a:pt x="87418" y="514536"/>
                  <a:pt x="86962" y="511507"/>
                  <a:pt x="86897" y="508430"/>
                </a:cubicBezTo>
                <a:cubicBezTo>
                  <a:pt x="87255" y="503301"/>
                  <a:pt x="87515" y="498123"/>
                  <a:pt x="87678" y="492897"/>
                </a:cubicBezTo>
                <a:cubicBezTo>
                  <a:pt x="87841" y="487670"/>
                  <a:pt x="88101" y="482688"/>
                  <a:pt x="88459" y="477950"/>
                </a:cubicBezTo>
                <a:lnTo>
                  <a:pt x="90802" y="464663"/>
                </a:lnTo>
                <a:lnTo>
                  <a:pt x="94707" y="451377"/>
                </a:lnTo>
                <a:cubicBezTo>
                  <a:pt x="95082" y="449781"/>
                  <a:pt x="95505" y="448088"/>
                  <a:pt x="95977" y="446297"/>
                </a:cubicBezTo>
                <a:cubicBezTo>
                  <a:pt x="96448" y="444506"/>
                  <a:pt x="97067" y="442812"/>
                  <a:pt x="97832" y="441217"/>
                </a:cubicBezTo>
                <a:cubicBezTo>
                  <a:pt x="98938" y="438481"/>
                  <a:pt x="100045" y="435941"/>
                  <a:pt x="101151" y="433597"/>
                </a:cubicBezTo>
                <a:cubicBezTo>
                  <a:pt x="102257" y="431252"/>
                  <a:pt x="103755" y="429103"/>
                  <a:pt x="105642" y="427149"/>
                </a:cubicBezTo>
                <a:cubicBezTo>
                  <a:pt x="106781" y="424772"/>
                  <a:pt x="108018" y="422492"/>
                  <a:pt x="109352" y="420310"/>
                </a:cubicBezTo>
                <a:cubicBezTo>
                  <a:pt x="110686" y="418128"/>
                  <a:pt x="112313" y="416240"/>
                  <a:pt x="114234" y="414644"/>
                </a:cubicBezTo>
                <a:cubicBezTo>
                  <a:pt x="116170" y="412321"/>
                  <a:pt x="118350" y="410730"/>
                  <a:pt x="120775" y="409869"/>
                </a:cubicBezTo>
                <a:cubicBezTo>
                  <a:pt x="123199" y="409009"/>
                  <a:pt x="125966" y="408781"/>
                  <a:pt x="129073" y="409187"/>
                </a:cubicBezTo>
                <a:cubicBezTo>
                  <a:pt x="131742" y="409512"/>
                  <a:pt x="134215" y="409447"/>
                  <a:pt x="136493" y="408993"/>
                </a:cubicBezTo>
                <a:cubicBezTo>
                  <a:pt x="138772" y="408538"/>
                  <a:pt x="141245" y="408084"/>
                  <a:pt x="143913" y="407629"/>
                </a:cubicBezTo>
                <a:cubicBezTo>
                  <a:pt x="145499" y="407597"/>
                  <a:pt x="146598" y="407857"/>
                  <a:pt x="147212" y="408408"/>
                </a:cubicBezTo>
                <a:cubicBezTo>
                  <a:pt x="147827" y="408960"/>
                  <a:pt x="147762" y="409998"/>
                  <a:pt x="147018" y="411523"/>
                </a:cubicBezTo>
                <a:cubicBezTo>
                  <a:pt x="146970" y="412270"/>
                  <a:pt x="146679" y="412919"/>
                  <a:pt x="146145" y="413473"/>
                </a:cubicBezTo>
                <a:cubicBezTo>
                  <a:pt x="145612" y="414025"/>
                  <a:pt x="145126" y="414676"/>
                  <a:pt x="144690" y="415426"/>
                </a:cubicBezTo>
                <a:lnTo>
                  <a:pt x="144690" y="416989"/>
                </a:lnTo>
                <a:lnTo>
                  <a:pt x="141571" y="427149"/>
                </a:lnTo>
                <a:lnTo>
                  <a:pt x="140008" y="434183"/>
                </a:lnTo>
                <a:lnTo>
                  <a:pt x="140008" y="435746"/>
                </a:lnTo>
                <a:cubicBezTo>
                  <a:pt x="139650" y="443594"/>
                  <a:pt x="139780" y="451540"/>
                  <a:pt x="140399" y="459583"/>
                </a:cubicBezTo>
                <a:cubicBezTo>
                  <a:pt x="141017" y="467627"/>
                  <a:pt x="141928" y="475572"/>
                  <a:pt x="143132" y="483420"/>
                </a:cubicBezTo>
                <a:cubicBezTo>
                  <a:pt x="143507" y="484642"/>
                  <a:pt x="143734" y="486107"/>
                  <a:pt x="143816" y="487817"/>
                </a:cubicBezTo>
                <a:cubicBezTo>
                  <a:pt x="143897" y="489526"/>
                  <a:pt x="143930" y="491187"/>
                  <a:pt x="143913" y="492799"/>
                </a:cubicBezTo>
                <a:cubicBezTo>
                  <a:pt x="144350" y="499800"/>
                  <a:pt x="145805" y="506509"/>
                  <a:pt x="148279" y="512924"/>
                </a:cubicBezTo>
                <a:cubicBezTo>
                  <a:pt x="150753" y="519339"/>
                  <a:pt x="153955" y="525657"/>
                  <a:pt x="157884" y="531877"/>
                </a:cubicBezTo>
                <a:cubicBezTo>
                  <a:pt x="162998" y="538553"/>
                  <a:pt x="168016" y="545325"/>
                  <a:pt x="172939" y="552195"/>
                </a:cubicBezTo>
                <a:cubicBezTo>
                  <a:pt x="177861" y="559064"/>
                  <a:pt x="182491" y="565833"/>
                  <a:pt x="186828" y="572500"/>
                </a:cubicBezTo>
                <a:cubicBezTo>
                  <a:pt x="190790" y="578624"/>
                  <a:pt x="194605" y="584658"/>
                  <a:pt x="198273" y="590602"/>
                </a:cubicBezTo>
                <a:cubicBezTo>
                  <a:pt x="201942" y="596547"/>
                  <a:pt x="205170" y="602981"/>
                  <a:pt x="207958" y="609907"/>
                </a:cubicBezTo>
                <a:cubicBezTo>
                  <a:pt x="208721" y="611911"/>
                  <a:pt x="209144" y="614161"/>
                  <a:pt x="209225" y="616654"/>
                </a:cubicBezTo>
                <a:cubicBezTo>
                  <a:pt x="209307" y="619148"/>
                  <a:pt x="209145" y="621593"/>
                  <a:pt x="208741" y="623989"/>
                </a:cubicBezTo>
                <a:cubicBezTo>
                  <a:pt x="208659" y="625538"/>
                  <a:pt x="208235" y="626939"/>
                  <a:pt x="207469" y="628194"/>
                </a:cubicBezTo>
                <a:cubicBezTo>
                  <a:pt x="206702" y="629450"/>
                  <a:pt x="206083" y="630656"/>
                  <a:pt x="205610" y="631813"/>
                </a:cubicBezTo>
                <a:lnTo>
                  <a:pt x="208741" y="632595"/>
                </a:lnTo>
                <a:cubicBezTo>
                  <a:pt x="213400" y="632220"/>
                  <a:pt x="218065" y="631992"/>
                  <a:pt x="222733" y="631911"/>
                </a:cubicBezTo>
                <a:cubicBezTo>
                  <a:pt x="227401" y="631829"/>
                  <a:pt x="232080" y="631797"/>
                  <a:pt x="236770" y="631813"/>
                </a:cubicBezTo>
                <a:cubicBezTo>
                  <a:pt x="238318" y="631813"/>
                  <a:pt x="239327" y="631618"/>
                  <a:pt x="239799" y="631226"/>
                </a:cubicBezTo>
                <a:cubicBezTo>
                  <a:pt x="240272" y="630835"/>
                  <a:pt x="240304" y="630248"/>
                  <a:pt x="239897" y="629466"/>
                </a:cubicBezTo>
                <a:cubicBezTo>
                  <a:pt x="239506" y="629059"/>
                  <a:pt x="239115" y="628700"/>
                  <a:pt x="238724" y="628390"/>
                </a:cubicBezTo>
                <a:cubicBezTo>
                  <a:pt x="238333" y="628080"/>
                  <a:pt x="237943" y="627917"/>
                  <a:pt x="237552" y="627901"/>
                </a:cubicBezTo>
                <a:cubicBezTo>
                  <a:pt x="234408" y="628644"/>
                  <a:pt x="231900" y="628313"/>
                  <a:pt x="230027" y="626909"/>
                </a:cubicBezTo>
                <a:cubicBezTo>
                  <a:pt x="228154" y="625506"/>
                  <a:pt x="227014" y="623222"/>
                  <a:pt x="226607" y="620059"/>
                </a:cubicBezTo>
                <a:cubicBezTo>
                  <a:pt x="227177" y="618029"/>
                  <a:pt x="227601" y="615852"/>
                  <a:pt x="227877" y="613530"/>
                </a:cubicBezTo>
                <a:cubicBezTo>
                  <a:pt x="228154" y="611207"/>
                  <a:pt x="229555" y="609225"/>
                  <a:pt x="232080" y="607585"/>
                </a:cubicBezTo>
                <a:cubicBezTo>
                  <a:pt x="233627" y="606756"/>
                  <a:pt x="235027" y="605684"/>
                  <a:pt x="236281" y="604369"/>
                </a:cubicBezTo>
                <a:cubicBezTo>
                  <a:pt x="237535" y="603053"/>
                  <a:pt x="238741" y="601786"/>
                  <a:pt x="239897" y="600568"/>
                </a:cubicBezTo>
                <a:cubicBezTo>
                  <a:pt x="242975" y="597401"/>
                  <a:pt x="245809" y="594139"/>
                  <a:pt x="248398" y="590784"/>
                </a:cubicBezTo>
                <a:cubicBezTo>
                  <a:pt x="250988" y="587428"/>
                  <a:pt x="253626" y="584174"/>
                  <a:pt x="256314" y="581021"/>
                </a:cubicBezTo>
                <a:lnTo>
                  <a:pt x="266476" y="566948"/>
                </a:lnTo>
                <a:cubicBezTo>
                  <a:pt x="268366" y="565037"/>
                  <a:pt x="269864" y="563074"/>
                  <a:pt x="270972" y="561059"/>
                </a:cubicBezTo>
                <a:cubicBezTo>
                  <a:pt x="272079" y="559044"/>
                  <a:pt x="273186" y="556873"/>
                  <a:pt x="274294" y="554546"/>
                </a:cubicBezTo>
                <a:lnTo>
                  <a:pt x="275076" y="553764"/>
                </a:lnTo>
                <a:cubicBezTo>
                  <a:pt x="276949" y="553308"/>
                  <a:pt x="278284" y="552461"/>
                  <a:pt x="279082" y="551224"/>
                </a:cubicBezTo>
                <a:cubicBezTo>
                  <a:pt x="279880" y="549986"/>
                  <a:pt x="280630" y="548749"/>
                  <a:pt x="281330" y="547511"/>
                </a:cubicBezTo>
                <a:lnTo>
                  <a:pt x="284457" y="544385"/>
                </a:lnTo>
                <a:lnTo>
                  <a:pt x="288366" y="534225"/>
                </a:lnTo>
                <a:cubicBezTo>
                  <a:pt x="289587" y="533020"/>
                  <a:pt x="290857" y="531717"/>
                  <a:pt x="292177" y="530317"/>
                </a:cubicBezTo>
                <a:cubicBezTo>
                  <a:pt x="293496" y="528916"/>
                  <a:pt x="294571" y="527614"/>
                  <a:pt x="295401" y="526409"/>
                </a:cubicBezTo>
                <a:cubicBezTo>
                  <a:pt x="296167" y="525660"/>
                  <a:pt x="296786" y="524813"/>
                  <a:pt x="297258" y="523869"/>
                </a:cubicBezTo>
                <a:cubicBezTo>
                  <a:pt x="297730" y="522924"/>
                  <a:pt x="298154" y="521687"/>
                  <a:pt x="298528" y="520156"/>
                </a:cubicBezTo>
                <a:cubicBezTo>
                  <a:pt x="298105" y="520140"/>
                  <a:pt x="297584" y="520172"/>
                  <a:pt x="296965" y="520254"/>
                </a:cubicBezTo>
                <a:cubicBezTo>
                  <a:pt x="296346" y="520335"/>
                  <a:pt x="295825" y="520563"/>
                  <a:pt x="295401" y="520938"/>
                </a:cubicBezTo>
                <a:cubicBezTo>
                  <a:pt x="292730" y="522517"/>
                  <a:pt x="290450" y="523852"/>
                  <a:pt x="288561" y="524943"/>
                </a:cubicBezTo>
                <a:cubicBezTo>
                  <a:pt x="286672" y="526034"/>
                  <a:pt x="284783" y="526783"/>
                  <a:pt x="282893" y="527191"/>
                </a:cubicBezTo>
                <a:cubicBezTo>
                  <a:pt x="281379" y="527769"/>
                  <a:pt x="279913" y="528589"/>
                  <a:pt x="278496" y="529648"/>
                </a:cubicBezTo>
                <a:cubicBezTo>
                  <a:pt x="277079" y="530707"/>
                  <a:pt x="275418" y="530936"/>
                  <a:pt x="273512" y="530335"/>
                </a:cubicBezTo>
                <a:lnTo>
                  <a:pt x="272730" y="530335"/>
                </a:lnTo>
                <a:cubicBezTo>
                  <a:pt x="272210" y="531765"/>
                  <a:pt x="271298" y="532610"/>
                  <a:pt x="269994" y="532870"/>
                </a:cubicBezTo>
                <a:cubicBezTo>
                  <a:pt x="268692" y="533130"/>
                  <a:pt x="267779" y="533585"/>
                  <a:pt x="267259" y="534235"/>
                </a:cubicBezTo>
                <a:cubicBezTo>
                  <a:pt x="267242" y="534268"/>
                  <a:pt x="267079" y="534398"/>
                  <a:pt x="266770" y="534625"/>
                </a:cubicBezTo>
                <a:cubicBezTo>
                  <a:pt x="266460" y="534853"/>
                  <a:pt x="266102" y="534983"/>
                  <a:pt x="265695" y="535015"/>
                </a:cubicBezTo>
                <a:lnTo>
                  <a:pt x="256314" y="537356"/>
                </a:lnTo>
                <a:lnTo>
                  <a:pt x="254750" y="537356"/>
                </a:lnTo>
                <a:cubicBezTo>
                  <a:pt x="254783" y="537372"/>
                  <a:pt x="254914" y="537729"/>
                  <a:pt x="255142" y="538428"/>
                </a:cubicBezTo>
                <a:cubicBezTo>
                  <a:pt x="255370" y="539127"/>
                  <a:pt x="255499" y="540070"/>
                  <a:pt x="255532" y="541256"/>
                </a:cubicBezTo>
                <a:cubicBezTo>
                  <a:pt x="254750" y="540606"/>
                  <a:pt x="253968" y="540346"/>
                  <a:pt x="253187" y="540476"/>
                </a:cubicBezTo>
                <a:cubicBezTo>
                  <a:pt x="251998" y="539680"/>
                  <a:pt x="250663" y="539322"/>
                  <a:pt x="249180" y="539403"/>
                </a:cubicBezTo>
                <a:cubicBezTo>
                  <a:pt x="247698" y="539485"/>
                  <a:pt x="246168" y="540102"/>
                  <a:pt x="244587" y="541256"/>
                </a:cubicBezTo>
                <a:lnTo>
                  <a:pt x="243806" y="541256"/>
                </a:lnTo>
                <a:cubicBezTo>
                  <a:pt x="239179" y="542410"/>
                  <a:pt x="234557" y="543223"/>
                  <a:pt x="229941" y="543694"/>
                </a:cubicBezTo>
                <a:cubicBezTo>
                  <a:pt x="225324" y="544165"/>
                  <a:pt x="220329" y="544393"/>
                  <a:pt x="214955" y="544376"/>
                </a:cubicBezTo>
                <a:lnTo>
                  <a:pt x="197784" y="544376"/>
                </a:lnTo>
                <a:cubicBezTo>
                  <a:pt x="195844" y="544360"/>
                  <a:pt x="193855" y="544198"/>
                  <a:pt x="191817" y="543889"/>
                </a:cubicBezTo>
                <a:cubicBezTo>
                  <a:pt x="189779" y="543580"/>
                  <a:pt x="187594" y="543223"/>
                  <a:pt x="185263" y="542816"/>
                </a:cubicBezTo>
                <a:cubicBezTo>
                  <a:pt x="182589" y="541939"/>
                  <a:pt x="180110" y="540573"/>
                  <a:pt x="177828" y="538721"/>
                </a:cubicBezTo>
                <a:cubicBezTo>
                  <a:pt x="175545" y="536868"/>
                  <a:pt x="173067" y="535113"/>
                  <a:pt x="170393" y="533455"/>
                </a:cubicBezTo>
                <a:cubicBezTo>
                  <a:pt x="169627" y="533049"/>
                  <a:pt x="169007" y="532691"/>
                  <a:pt x="168535" y="532382"/>
                </a:cubicBezTo>
                <a:cubicBezTo>
                  <a:pt x="168062" y="532074"/>
                  <a:pt x="167638" y="531911"/>
                  <a:pt x="167263" y="531895"/>
                </a:cubicBezTo>
                <a:cubicBezTo>
                  <a:pt x="163855" y="531147"/>
                  <a:pt x="161670" y="529911"/>
                  <a:pt x="160709" y="528186"/>
                </a:cubicBezTo>
                <a:cubicBezTo>
                  <a:pt x="159747" y="526460"/>
                  <a:pt x="159323" y="524050"/>
                  <a:pt x="159437" y="520956"/>
                </a:cubicBezTo>
                <a:cubicBezTo>
                  <a:pt x="159469" y="518969"/>
                  <a:pt x="159991" y="517080"/>
                  <a:pt x="161002" y="515289"/>
                </a:cubicBezTo>
                <a:cubicBezTo>
                  <a:pt x="162013" y="513497"/>
                  <a:pt x="163317" y="511999"/>
                  <a:pt x="164915" y="510794"/>
                </a:cubicBezTo>
                <a:cubicBezTo>
                  <a:pt x="166089" y="509687"/>
                  <a:pt x="167263" y="508579"/>
                  <a:pt x="168437" y="507472"/>
                </a:cubicBezTo>
                <a:cubicBezTo>
                  <a:pt x="169611" y="506364"/>
                  <a:pt x="170784" y="504866"/>
                  <a:pt x="171958" y="502977"/>
                </a:cubicBezTo>
                <a:cubicBezTo>
                  <a:pt x="174290" y="501365"/>
                  <a:pt x="176475" y="499704"/>
                  <a:pt x="178513" y="497994"/>
                </a:cubicBezTo>
                <a:cubicBezTo>
                  <a:pt x="180551" y="496284"/>
                  <a:pt x="182540" y="494818"/>
                  <a:pt x="184480" y="493597"/>
                </a:cubicBezTo>
                <a:cubicBezTo>
                  <a:pt x="187627" y="491610"/>
                  <a:pt x="190921" y="489525"/>
                  <a:pt x="194360" y="487343"/>
                </a:cubicBezTo>
                <a:cubicBezTo>
                  <a:pt x="197800" y="485161"/>
                  <a:pt x="201290" y="483076"/>
                  <a:pt x="204828" y="481089"/>
                </a:cubicBezTo>
                <a:cubicBezTo>
                  <a:pt x="210310" y="477588"/>
                  <a:pt x="215890" y="474038"/>
                  <a:pt x="221565" y="470439"/>
                </a:cubicBezTo>
                <a:cubicBezTo>
                  <a:pt x="227242" y="466840"/>
                  <a:pt x="232831" y="463094"/>
                  <a:pt x="238333" y="459201"/>
                </a:cubicBezTo>
                <a:cubicBezTo>
                  <a:pt x="240304" y="458306"/>
                  <a:pt x="242421" y="456970"/>
                  <a:pt x="244685" y="455195"/>
                </a:cubicBezTo>
                <a:cubicBezTo>
                  <a:pt x="246949" y="453420"/>
                  <a:pt x="249262" y="451889"/>
                  <a:pt x="251623" y="450603"/>
                </a:cubicBezTo>
                <a:lnTo>
                  <a:pt x="261004" y="444349"/>
                </a:lnTo>
                <a:lnTo>
                  <a:pt x="276639" y="434969"/>
                </a:lnTo>
                <a:lnTo>
                  <a:pt x="294620" y="427152"/>
                </a:lnTo>
                <a:cubicBezTo>
                  <a:pt x="296196" y="426728"/>
                  <a:pt x="297572" y="426207"/>
                  <a:pt x="298748" y="425588"/>
                </a:cubicBezTo>
                <a:cubicBezTo>
                  <a:pt x="299924" y="424969"/>
                  <a:pt x="300902" y="424448"/>
                  <a:pt x="301684" y="424025"/>
                </a:cubicBezTo>
                <a:cubicBezTo>
                  <a:pt x="303213" y="423259"/>
                  <a:pt x="304643" y="422640"/>
                  <a:pt x="305976" y="422168"/>
                </a:cubicBezTo>
                <a:cubicBezTo>
                  <a:pt x="307308" y="421696"/>
                  <a:pt x="308738" y="421273"/>
                  <a:pt x="310266" y="420898"/>
                </a:cubicBezTo>
                <a:cubicBezTo>
                  <a:pt x="312215" y="420426"/>
                  <a:pt x="314165" y="419807"/>
                  <a:pt x="316115" y="419041"/>
                </a:cubicBezTo>
                <a:cubicBezTo>
                  <a:pt x="318065" y="418276"/>
                  <a:pt x="320014" y="417852"/>
                  <a:pt x="321964" y="417771"/>
                </a:cubicBezTo>
                <a:cubicBezTo>
                  <a:pt x="327066" y="417413"/>
                  <a:pt x="332266" y="417152"/>
                  <a:pt x="337562" y="416989"/>
                </a:cubicBezTo>
                <a:cubicBezTo>
                  <a:pt x="342859" y="416827"/>
                  <a:pt x="348059" y="416566"/>
                  <a:pt x="353160" y="416208"/>
                </a:cubicBezTo>
                <a:cubicBezTo>
                  <a:pt x="355078" y="416240"/>
                  <a:pt x="356898" y="416371"/>
                  <a:pt x="358620" y="416599"/>
                </a:cubicBezTo>
                <a:cubicBezTo>
                  <a:pt x="360342" y="416827"/>
                  <a:pt x="362162" y="416957"/>
                  <a:pt x="364079" y="416989"/>
                </a:cubicBezTo>
                <a:cubicBezTo>
                  <a:pt x="366354" y="417071"/>
                  <a:pt x="367849" y="416908"/>
                  <a:pt x="368564" y="416501"/>
                </a:cubicBezTo>
                <a:cubicBezTo>
                  <a:pt x="369280" y="416094"/>
                  <a:pt x="369605" y="414954"/>
                  <a:pt x="369540" y="413081"/>
                </a:cubicBezTo>
                <a:cubicBezTo>
                  <a:pt x="369182" y="409203"/>
                  <a:pt x="368921" y="405472"/>
                  <a:pt x="368758" y="401886"/>
                </a:cubicBezTo>
                <a:cubicBezTo>
                  <a:pt x="368596" y="398300"/>
                  <a:pt x="368336" y="394763"/>
                  <a:pt x="367979" y="391275"/>
                </a:cubicBezTo>
                <a:cubicBezTo>
                  <a:pt x="367946" y="386911"/>
                  <a:pt x="367817" y="382396"/>
                  <a:pt x="367589" y="377731"/>
                </a:cubicBezTo>
                <a:cubicBezTo>
                  <a:pt x="367361" y="373066"/>
                  <a:pt x="367232" y="368740"/>
                  <a:pt x="367199" y="364754"/>
                </a:cubicBezTo>
                <a:cubicBezTo>
                  <a:pt x="367232" y="363582"/>
                  <a:pt x="367361" y="362215"/>
                  <a:pt x="367589" y="360653"/>
                </a:cubicBezTo>
                <a:cubicBezTo>
                  <a:pt x="367817" y="359091"/>
                  <a:pt x="367946" y="357333"/>
                  <a:pt x="367979" y="355381"/>
                </a:cubicBezTo>
                <a:lnTo>
                  <a:pt x="362519" y="358505"/>
                </a:lnTo>
                <a:cubicBezTo>
                  <a:pt x="358750" y="362410"/>
                  <a:pt x="354590" y="365535"/>
                  <a:pt x="350041" y="367878"/>
                </a:cubicBezTo>
                <a:cubicBezTo>
                  <a:pt x="346856" y="370172"/>
                  <a:pt x="343477" y="372222"/>
                  <a:pt x="339903" y="374028"/>
                </a:cubicBezTo>
                <a:cubicBezTo>
                  <a:pt x="336328" y="375835"/>
                  <a:pt x="332948" y="377690"/>
                  <a:pt x="329763" y="379593"/>
                </a:cubicBezTo>
                <a:cubicBezTo>
                  <a:pt x="328983" y="380243"/>
                  <a:pt x="328203" y="380502"/>
                  <a:pt x="327424" y="380372"/>
                </a:cubicBezTo>
                <a:cubicBezTo>
                  <a:pt x="320404" y="379723"/>
                  <a:pt x="313385" y="379464"/>
                  <a:pt x="306366" y="379593"/>
                </a:cubicBezTo>
                <a:cubicBezTo>
                  <a:pt x="305976" y="379545"/>
                  <a:pt x="305586" y="379447"/>
                  <a:pt x="305196" y="379300"/>
                </a:cubicBezTo>
                <a:cubicBezTo>
                  <a:pt x="304806" y="379154"/>
                  <a:pt x="304416" y="379252"/>
                  <a:pt x="304026" y="379593"/>
                </a:cubicBezTo>
                <a:lnTo>
                  <a:pt x="301684" y="379593"/>
                </a:lnTo>
                <a:cubicBezTo>
                  <a:pt x="301717" y="379983"/>
                  <a:pt x="301847" y="380372"/>
                  <a:pt x="302075" y="380762"/>
                </a:cubicBezTo>
                <a:cubicBezTo>
                  <a:pt x="302304" y="381151"/>
                  <a:pt x="302434" y="381541"/>
                  <a:pt x="302467" y="381930"/>
                </a:cubicBezTo>
                <a:cubicBezTo>
                  <a:pt x="303669" y="383390"/>
                  <a:pt x="305164" y="384169"/>
                  <a:pt x="306951" y="384266"/>
                </a:cubicBezTo>
                <a:cubicBezTo>
                  <a:pt x="308738" y="384364"/>
                  <a:pt x="310623" y="384364"/>
                  <a:pt x="312605" y="384266"/>
                </a:cubicBezTo>
                <a:lnTo>
                  <a:pt x="317285" y="384266"/>
                </a:lnTo>
                <a:cubicBezTo>
                  <a:pt x="318471" y="384299"/>
                  <a:pt x="319609" y="384234"/>
                  <a:pt x="320697" y="384072"/>
                </a:cubicBezTo>
                <a:cubicBezTo>
                  <a:pt x="321785" y="383909"/>
                  <a:pt x="322728" y="383455"/>
                  <a:pt x="323525" y="382709"/>
                </a:cubicBezTo>
                <a:lnTo>
                  <a:pt x="325084" y="382709"/>
                </a:lnTo>
                <a:cubicBezTo>
                  <a:pt x="324726" y="382774"/>
                  <a:pt x="324467" y="383033"/>
                  <a:pt x="324304" y="383488"/>
                </a:cubicBezTo>
                <a:cubicBezTo>
                  <a:pt x="324141" y="383942"/>
                  <a:pt x="323882" y="384202"/>
                  <a:pt x="323525" y="384266"/>
                </a:cubicBezTo>
                <a:cubicBezTo>
                  <a:pt x="320827" y="385516"/>
                  <a:pt x="318227" y="386521"/>
                  <a:pt x="315725" y="387284"/>
                </a:cubicBezTo>
                <a:cubicBezTo>
                  <a:pt x="313223" y="388047"/>
                  <a:pt x="310623" y="388079"/>
                  <a:pt x="307926" y="387382"/>
                </a:cubicBezTo>
                <a:cubicBezTo>
                  <a:pt x="305993" y="386944"/>
                  <a:pt x="304399" y="386262"/>
                  <a:pt x="303147" y="385337"/>
                </a:cubicBezTo>
                <a:cubicBezTo>
                  <a:pt x="301895" y="384412"/>
                  <a:pt x="300886" y="383536"/>
                  <a:pt x="300120" y="382709"/>
                </a:cubicBezTo>
                <a:cubicBezTo>
                  <a:pt x="299354" y="381557"/>
                  <a:pt x="298539" y="380746"/>
                  <a:pt x="297676" y="380275"/>
                </a:cubicBezTo>
                <a:cubicBezTo>
                  <a:pt x="296812" y="379804"/>
                  <a:pt x="295802" y="379577"/>
                  <a:pt x="294645" y="379593"/>
                </a:cubicBezTo>
                <a:cubicBezTo>
                  <a:pt x="291583" y="379610"/>
                  <a:pt x="288911" y="379382"/>
                  <a:pt x="286629" y="378910"/>
                </a:cubicBezTo>
                <a:cubicBezTo>
                  <a:pt x="284349" y="378438"/>
                  <a:pt x="282068" y="377625"/>
                  <a:pt x="279787" y="376469"/>
                </a:cubicBezTo>
                <a:cubicBezTo>
                  <a:pt x="277783" y="375672"/>
                  <a:pt x="275925" y="374533"/>
                  <a:pt x="274214" y="373052"/>
                </a:cubicBezTo>
                <a:cubicBezTo>
                  <a:pt x="272504" y="371571"/>
                  <a:pt x="271233" y="369847"/>
                  <a:pt x="270402" y="367878"/>
                </a:cubicBezTo>
                <a:cubicBezTo>
                  <a:pt x="268479" y="366706"/>
                  <a:pt x="266655" y="365730"/>
                  <a:pt x="264928" y="364949"/>
                </a:cubicBezTo>
                <a:cubicBezTo>
                  <a:pt x="263201" y="364168"/>
                  <a:pt x="261376" y="363582"/>
                  <a:pt x="259453" y="363192"/>
                </a:cubicBezTo>
                <a:cubicBezTo>
                  <a:pt x="256700" y="362768"/>
                  <a:pt x="254191" y="361662"/>
                  <a:pt x="251926" y="359872"/>
                </a:cubicBezTo>
                <a:cubicBezTo>
                  <a:pt x="249661" y="358082"/>
                  <a:pt x="247739" y="355804"/>
                  <a:pt x="246158" y="353038"/>
                </a:cubicBezTo>
                <a:cubicBezTo>
                  <a:pt x="244220" y="350776"/>
                  <a:pt x="242623" y="348661"/>
                  <a:pt x="241368" y="346692"/>
                </a:cubicBezTo>
                <a:cubicBezTo>
                  <a:pt x="240114" y="344723"/>
                  <a:pt x="239104" y="342412"/>
                  <a:pt x="238338" y="339760"/>
                </a:cubicBezTo>
                <a:cubicBezTo>
                  <a:pt x="237165" y="337775"/>
                  <a:pt x="236187" y="335692"/>
                  <a:pt x="235405" y="333511"/>
                </a:cubicBezTo>
                <a:cubicBezTo>
                  <a:pt x="234624" y="331331"/>
                  <a:pt x="234037" y="329248"/>
                  <a:pt x="233646" y="327263"/>
                </a:cubicBezTo>
                <a:lnTo>
                  <a:pt x="231299" y="307737"/>
                </a:lnTo>
                <a:cubicBezTo>
                  <a:pt x="231267" y="306565"/>
                  <a:pt x="231137" y="305394"/>
                  <a:pt x="230908" y="304222"/>
                </a:cubicBezTo>
                <a:cubicBezTo>
                  <a:pt x="230680" y="303051"/>
                  <a:pt x="230550" y="301879"/>
                  <a:pt x="230517" y="300707"/>
                </a:cubicBezTo>
                <a:lnTo>
                  <a:pt x="230517" y="292116"/>
                </a:lnTo>
                <a:lnTo>
                  <a:pt x="232082" y="284305"/>
                </a:lnTo>
                <a:lnTo>
                  <a:pt x="236774" y="271027"/>
                </a:lnTo>
                <a:lnTo>
                  <a:pt x="239120" y="263217"/>
                </a:lnTo>
                <a:cubicBezTo>
                  <a:pt x="239886" y="261590"/>
                  <a:pt x="240505" y="259768"/>
                  <a:pt x="240977" y="257750"/>
                </a:cubicBezTo>
                <a:cubicBezTo>
                  <a:pt x="241450" y="255732"/>
                  <a:pt x="241873" y="253909"/>
                  <a:pt x="242248" y="252282"/>
                </a:cubicBezTo>
                <a:lnTo>
                  <a:pt x="244594" y="245253"/>
                </a:lnTo>
                <a:lnTo>
                  <a:pt x="249287" y="235099"/>
                </a:lnTo>
                <a:cubicBezTo>
                  <a:pt x="249661" y="235083"/>
                  <a:pt x="249889" y="234920"/>
                  <a:pt x="249971" y="234611"/>
                </a:cubicBezTo>
                <a:cubicBezTo>
                  <a:pt x="250052" y="234302"/>
                  <a:pt x="250085" y="233944"/>
                  <a:pt x="250069" y="233537"/>
                </a:cubicBezTo>
                <a:cubicBezTo>
                  <a:pt x="250916" y="230722"/>
                  <a:pt x="252350" y="228737"/>
                  <a:pt x="254370" y="227581"/>
                </a:cubicBezTo>
                <a:cubicBezTo>
                  <a:pt x="256390" y="226426"/>
                  <a:pt x="258606" y="226589"/>
                  <a:pt x="261017" y="228070"/>
                </a:cubicBezTo>
                <a:cubicBezTo>
                  <a:pt x="262175" y="228476"/>
                  <a:pt x="263184" y="229030"/>
                  <a:pt x="264048" y="229729"/>
                </a:cubicBezTo>
                <a:cubicBezTo>
                  <a:pt x="264911" y="230429"/>
                  <a:pt x="265726" y="231178"/>
                  <a:pt x="266492" y="231975"/>
                </a:cubicBezTo>
                <a:cubicBezTo>
                  <a:pt x="267274" y="232886"/>
                  <a:pt x="268056" y="233407"/>
                  <a:pt x="268838" y="233537"/>
                </a:cubicBezTo>
                <a:cubicBezTo>
                  <a:pt x="270826" y="235116"/>
                  <a:pt x="272912" y="236840"/>
                  <a:pt x="275095" y="238711"/>
                </a:cubicBezTo>
                <a:cubicBezTo>
                  <a:pt x="277278" y="240583"/>
                  <a:pt x="279363" y="242503"/>
                  <a:pt x="281351" y="244472"/>
                </a:cubicBezTo>
                <a:cubicBezTo>
                  <a:pt x="284919" y="248003"/>
                  <a:pt x="288536" y="251680"/>
                  <a:pt x="292202" y="255504"/>
                </a:cubicBezTo>
                <a:cubicBezTo>
                  <a:pt x="295868" y="259328"/>
                  <a:pt x="299289" y="263201"/>
                  <a:pt x="302467" y="267122"/>
                </a:cubicBezTo>
                <a:cubicBezTo>
                  <a:pt x="304481" y="269124"/>
                  <a:pt x="306496" y="271369"/>
                  <a:pt x="308511" y="273859"/>
                </a:cubicBezTo>
                <a:cubicBezTo>
                  <a:pt x="310526" y="276349"/>
                  <a:pt x="312150" y="278789"/>
                  <a:pt x="313385" y="281181"/>
                </a:cubicBezTo>
                <a:cubicBezTo>
                  <a:pt x="314961" y="283850"/>
                  <a:pt x="316489" y="286323"/>
                  <a:pt x="317967" y="288601"/>
                </a:cubicBezTo>
                <a:cubicBezTo>
                  <a:pt x="319446" y="290879"/>
                  <a:pt x="320778" y="293352"/>
                  <a:pt x="321964" y="296021"/>
                </a:cubicBezTo>
                <a:cubicBezTo>
                  <a:pt x="325214" y="301358"/>
                  <a:pt x="328073" y="307086"/>
                  <a:pt x="330543" y="313204"/>
                </a:cubicBezTo>
                <a:lnTo>
                  <a:pt x="335271" y="321796"/>
                </a:lnTo>
                <a:cubicBezTo>
                  <a:pt x="336699" y="324009"/>
                  <a:pt x="339295" y="324269"/>
                  <a:pt x="343060" y="322577"/>
                </a:cubicBezTo>
                <a:cubicBezTo>
                  <a:pt x="346224" y="321340"/>
                  <a:pt x="349437" y="319908"/>
                  <a:pt x="352700" y="318281"/>
                </a:cubicBezTo>
                <a:cubicBezTo>
                  <a:pt x="355961" y="316654"/>
                  <a:pt x="358979" y="315222"/>
                  <a:pt x="361754" y="313985"/>
                </a:cubicBezTo>
                <a:cubicBezTo>
                  <a:pt x="365519" y="312651"/>
                  <a:pt x="367921" y="311414"/>
                  <a:pt x="368959" y="310275"/>
                </a:cubicBezTo>
                <a:cubicBezTo>
                  <a:pt x="369998" y="309136"/>
                  <a:pt x="370452" y="306728"/>
                  <a:pt x="370322" y="303051"/>
                </a:cubicBezTo>
                <a:cubicBezTo>
                  <a:pt x="370971" y="302139"/>
                  <a:pt x="371231" y="301619"/>
                  <a:pt x="371101" y="301488"/>
                </a:cubicBezTo>
                <a:cubicBezTo>
                  <a:pt x="371134" y="295663"/>
                  <a:pt x="371265" y="289935"/>
                  <a:pt x="371493" y="284305"/>
                </a:cubicBezTo>
                <a:cubicBezTo>
                  <a:pt x="371721" y="278675"/>
                  <a:pt x="371851" y="272948"/>
                  <a:pt x="371883" y="267122"/>
                </a:cubicBezTo>
                <a:cubicBezTo>
                  <a:pt x="371590" y="259295"/>
                  <a:pt x="371785" y="251322"/>
                  <a:pt x="372469" y="243203"/>
                </a:cubicBezTo>
                <a:cubicBezTo>
                  <a:pt x="373154" y="235083"/>
                  <a:pt x="373740" y="226914"/>
                  <a:pt x="374228" y="218697"/>
                </a:cubicBezTo>
                <a:lnTo>
                  <a:pt x="376574" y="180426"/>
                </a:lnTo>
                <a:cubicBezTo>
                  <a:pt x="378137" y="169491"/>
                  <a:pt x="378919" y="159337"/>
                  <a:pt x="378919" y="149965"/>
                </a:cubicBezTo>
                <a:lnTo>
                  <a:pt x="376574" y="127314"/>
                </a:lnTo>
                <a:cubicBezTo>
                  <a:pt x="376525" y="125329"/>
                  <a:pt x="376427" y="123246"/>
                  <a:pt x="376281" y="121066"/>
                </a:cubicBezTo>
                <a:cubicBezTo>
                  <a:pt x="376134" y="118886"/>
                  <a:pt x="376232" y="116803"/>
                  <a:pt x="376574" y="114817"/>
                </a:cubicBezTo>
                <a:cubicBezTo>
                  <a:pt x="376590" y="113988"/>
                  <a:pt x="376753" y="112914"/>
                  <a:pt x="377063" y="111596"/>
                </a:cubicBezTo>
                <a:cubicBezTo>
                  <a:pt x="377372" y="110278"/>
                  <a:pt x="377731" y="109008"/>
                  <a:pt x="378137" y="107788"/>
                </a:cubicBezTo>
                <a:cubicBezTo>
                  <a:pt x="378545" y="107039"/>
                  <a:pt x="378903" y="106193"/>
                  <a:pt x="379212" y="105250"/>
                </a:cubicBezTo>
                <a:cubicBezTo>
                  <a:pt x="379522" y="104306"/>
                  <a:pt x="379685" y="103069"/>
                  <a:pt x="379702" y="101540"/>
                </a:cubicBezTo>
                <a:cubicBezTo>
                  <a:pt x="380059" y="100368"/>
                  <a:pt x="380320" y="99001"/>
                  <a:pt x="380483" y="97439"/>
                </a:cubicBezTo>
                <a:cubicBezTo>
                  <a:pt x="380646" y="95877"/>
                  <a:pt x="380906" y="94120"/>
                  <a:pt x="381265" y="92167"/>
                </a:cubicBezTo>
                <a:cubicBezTo>
                  <a:pt x="381721" y="90556"/>
                  <a:pt x="382763" y="89482"/>
                  <a:pt x="384392" y="88945"/>
                </a:cubicBezTo>
                <a:cubicBezTo>
                  <a:pt x="386021" y="88408"/>
                  <a:pt x="387845" y="88701"/>
                  <a:pt x="389864" y="89824"/>
                </a:cubicBezTo>
                <a:cubicBezTo>
                  <a:pt x="390630" y="90198"/>
                  <a:pt x="391444" y="90426"/>
                  <a:pt x="392307" y="90507"/>
                </a:cubicBezTo>
                <a:cubicBezTo>
                  <a:pt x="393171" y="90589"/>
                  <a:pt x="394180" y="90621"/>
                  <a:pt x="395337" y="90605"/>
                </a:cubicBezTo>
                <a:close/>
                <a:moveTo>
                  <a:pt x="2403224" y="46085"/>
                </a:moveTo>
                <a:cubicBezTo>
                  <a:pt x="2407487" y="49616"/>
                  <a:pt x="2411653" y="53293"/>
                  <a:pt x="2415721" y="57117"/>
                </a:cubicBezTo>
                <a:cubicBezTo>
                  <a:pt x="2419789" y="60941"/>
                  <a:pt x="2423954" y="64814"/>
                  <a:pt x="2428218" y="68736"/>
                </a:cubicBezTo>
                <a:cubicBezTo>
                  <a:pt x="2453173" y="91396"/>
                  <a:pt x="2477365" y="114807"/>
                  <a:pt x="2500794" y="138968"/>
                </a:cubicBezTo>
                <a:cubicBezTo>
                  <a:pt x="2502277" y="139728"/>
                  <a:pt x="2503613" y="140149"/>
                  <a:pt x="2504803" y="140230"/>
                </a:cubicBezTo>
                <a:cubicBezTo>
                  <a:pt x="2505992" y="140311"/>
                  <a:pt x="2507524" y="140149"/>
                  <a:pt x="2509398" y="139744"/>
                </a:cubicBezTo>
                <a:cubicBezTo>
                  <a:pt x="2524206" y="134582"/>
                  <a:pt x="2539144" y="129361"/>
                  <a:pt x="2554214" y="124081"/>
                </a:cubicBezTo>
                <a:cubicBezTo>
                  <a:pt x="2569283" y="118801"/>
                  <a:pt x="2584810" y="114151"/>
                  <a:pt x="2600795" y="110131"/>
                </a:cubicBezTo>
                <a:cubicBezTo>
                  <a:pt x="2609838" y="107332"/>
                  <a:pt x="2619309" y="105315"/>
                  <a:pt x="2629210" y="104078"/>
                </a:cubicBezTo>
                <a:cubicBezTo>
                  <a:pt x="2639112" y="102841"/>
                  <a:pt x="2649175" y="102776"/>
                  <a:pt x="2659400" y="103883"/>
                </a:cubicBezTo>
                <a:cubicBezTo>
                  <a:pt x="2664880" y="104192"/>
                  <a:pt x="2670504" y="104160"/>
                  <a:pt x="2676272" y="103785"/>
                </a:cubicBezTo>
                <a:cubicBezTo>
                  <a:pt x="2682039" y="103411"/>
                  <a:pt x="2687854" y="103183"/>
                  <a:pt x="2693716" y="103102"/>
                </a:cubicBezTo>
                <a:cubicBezTo>
                  <a:pt x="2699418" y="103085"/>
                  <a:pt x="2703608" y="104290"/>
                  <a:pt x="2706287" y="106714"/>
                </a:cubicBezTo>
                <a:cubicBezTo>
                  <a:pt x="2708968" y="109139"/>
                  <a:pt x="2711014" y="112881"/>
                  <a:pt x="2712427" y="117942"/>
                </a:cubicBezTo>
                <a:cubicBezTo>
                  <a:pt x="2715339" y="129655"/>
                  <a:pt x="2715958" y="141287"/>
                  <a:pt x="2714283" y="152838"/>
                </a:cubicBezTo>
                <a:cubicBezTo>
                  <a:pt x="2712608" y="164389"/>
                  <a:pt x="2709910" y="175650"/>
                  <a:pt x="2706190" y="186620"/>
                </a:cubicBezTo>
                <a:cubicBezTo>
                  <a:pt x="2701529" y="199858"/>
                  <a:pt x="2697014" y="213042"/>
                  <a:pt x="2692645" y="226171"/>
                </a:cubicBezTo>
                <a:cubicBezTo>
                  <a:pt x="2688276" y="239301"/>
                  <a:pt x="2683955" y="252678"/>
                  <a:pt x="2679684" y="266304"/>
                </a:cubicBezTo>
                <a:cubicBezTo>
                  <a:pt x="2678368" y="270997"/>
                  <a:pt x="2677296" y="275799"/>
                  <a:pt x="2676468" y="280711"/>
                </a:cubicBezTo>
                <a:cubicBezTo>
                  <a:pt x="2675640" y="285623"/>
                  <a:pt x="2675932" y="290442"/>
                  <a:pt x="2677345" y="295166"/>
                </a:cubicBezTo>
                <a:cubicBezTo>
                  <a:pt x="2677589" y="297219"/>
                  <a:pt x="2676907" y="299564"/>
                  <a:pt x="2675299" y="302203"/>
                </a:cubicBezTo>
                <a:cubicBezTo>
                  <a:pt x="2673691" y="304841"/>
                  <a:pt x="2672034" y="307187"/>
                  <a:pt x="2670329" y="309239"/>
                </a:cubicBezTo>
                <a:cubicBezTo>
                  <a:pt x="2667616" y="312790"/>
                  <a:pt x="2664852" y="316438"/>
                  <a:pt x="2662035" y="320184"/>
                </a:cubicBezTo>
                <a:cubicBezTo>
                  <a:pt x="2659218" y="323930"/>
                  <a:pt x="2656251" y="327579"/>
                  <a:pt x="2653135" y="331129"/>
                </a:cubicBezTo>
                <a:cubicBezTo>
                  <a:pt x="2652678" y="331862"/>
                  <a:pt x="2652026" y="332351"/>
                  <a:pt x="2651177" y="332595"/>
                </a:cubicBezTo>
                <a:cubicBezTo>
                  <a:pt x="2650329" y="332840"/>
                  <a:pt x="2649676" y="333133"/>
                  <a:pt x="2649219" y="333475"/>
                </a:cubicBezTo>
                <a:cubicBezTo>
                  <a:pt x="2647278" y="334664"/>
                  <a:pt x="2645483" y="335804"/>
                  <a:pt x="2643835" y="336895"/>
                </a:cubicBezTo>
                <a:cubicBezTo>
                  <a:pt x="2642188" y="337986"/>
                  <a:pt x="2640589" y="338931"/>
                  <a:pt x="2639039" y="339729"/>
                </a:cubicBezTo>
                <a:lnTo>
                  <a:pt x="2634340" y="331129"/>
                </a:lnTo>
                <a:cubicBezTo>
                  <a:pt x="2627216" y="334517"/>
                  <a:pt x="2621637" y="334778"/>
                  <a:pt x="2617605" y="331911"/>
                </a:cubicBezTo>
                <a:cubicBezTo>
                  <a:pt x="2613573" y="329045"/>
                  <a:pt x="2609534" y="323833"/>
                  <a:pt x="2605490" y="316275"/>
                </a:cubicBezTo>
                <a:cubicBezTo>
                  <a:pt x="2602262" y="318669"/>
                  <a:pt x="2600111" y="319744"/>
                  <a:pt x="2599035" y="319500"/>
                </a:cubicBezTo>
                <a:cubicBezTo>
                  <a:pt x="2597959" y="319256"/>
                  <a:pt x="2596199" y="317399"/>
                  <a:pt x="2593753" y="313930"/>
                </a:cubicBezTo>
                <a:cubicBezTo>
                  <a:pt x="2593297" y="313490"/>
                  <a:pt x="2592645" y="313001"/>
                  <a:pt x="2591797" y="312464"/>
                </a:cubicBezTo>
                <a:cubicBezTo>
                  <a:pt x="2590950" y="311926"/>
                  <a:pt x="2590298" y="311633"/>
                  <a:pt x="2589841" y="311584"/>
                </a:cubicBezTo>
                <a:cubicBezTo>
                  <a:pt x="2586011" y="312708"/>
                  <a:pt x="2582131" y="313979"/>
                  <a:pt x="2578203" y="315396"/>
                </a:cubicBezTo>
                <a:cubicBezTo>
                  <a:pt x="2574274" y="316813"/>
                  <a:pt x="2569808" y="318669"/>
                  <a:pt x="2564804" y="320966"/>
                </a:cubicBezTo>
                <a:lnTo>
                  <a:pt x="2585147" y="331129"/>
                </a:lnTo>
                <a:cubicBezTo>
                  <a:pt x="2591863" y="334664"/>
                  <a:pt x="2598382" y="338736"/>
                  <a:pt x="2604704" y="343345"/>
                </a:cubicBezTo>
                <a:cubicBezTo>
                  <a:pt x="2611025" y="347954"/>
                  <a:pt x="2616754" y="353003"/>
                  <a:pt x="2621890" y="358492"/>
                </a:cubicBezTo>
                <a:cubicBezTo>
                  <a:pt x="2624281" y="360398"/>
                  <a:pt x="2625664" y="362450"/>
                  <a:pt x="2626037" y="364649"/>
                </a:cubicBezTo>
                <a:cubicBezTo>
                  <a:pt x="2626411" y="366848"/>
                  <a:pt x="2625284" y="369486"/>
                  <a:pt x="2622657" y="372563"/>
                </a:cubicBezTo>
                <a:cubicBezTo>
                  <a:pt x="2622322" y="372532"/>
                  <a:pt x="2622034" y="372790"/>
                  <a:pt x="2621794" y="373339"/>
                </a:cubicBezTo>
                <a:cubicBezTo>
                  <a:pt x="2621555" y="373888"/>
                  <a:pt x="2621075" y="374918"/>
                  <a:pt x="2620356" y="376429"/>
                </a:cubicBezTo>
                <a:cubicBezTo>
                  <a:pt x="2645322" y="369694"/>
                  <a:pt x="2670138" y="365246"/>
                  <a:pt x="2694804" y="363087"/>
                </a:cubicBezTo>
                <a:cubicBezTo>
                  <a:pt x="2719470" y="360927"/>
                  <a:pt x="2744108" y="359399"/>
                  <a:pt x="2768719" y="358503"/>
                </a:cubicBezTo>
                <a:lnTo>
                  <a:pt x="2766373" y="358503"/>
                </a:lnTo>
                <a:lnTo>
                  <a:pt x="2766373" y="356939"/>
                </a:lnTo>
                <a:lnTo>
                  <a:pt x="2799996" y="356939"/>
                </a:lnTo>
                <a:cubicBezTo>
                  <a:pt x="2807825" y="356906"/>
                  <a:pt x="2815868" y="356971"/>
                  <a:pt x="2824124" y="357134"/>
                </a:cubicBezTo>
                <a:cubicBezTo>
                  <a:pt x="2832381" y="357297"/>
                  <a:pt x="2840447" y="357753"/>
                  <a:pt x="2848325" y="358503"/>
                </a:cubicBezTo>
                <a:cubicBezTo>
                  <a:pt x="2853418" y="358568"/>
                  <a:pt x="2858462" y="359218"/>
                  <a:pt x="2863458" y="360454"/>
                </a:cubicBezTo>
                <a:cubicBezTo>
                  <a:pt x="2868453" y="361691"/>
                  <a:pt x="2873302" y="363120"/>
                  <a:pt x="2878005" y="364744"/>
                </a:cubicBezTo>
                <a:cubicBezTo>
                  <a:pt x="2882480" y="367016"/>
                  <a:pt x="2885441" y="369677"/>
                  <a:pt x="2886889" y="372728"/>
                </a:cubicBezTo>
                <a:cubicBezTo>
                  <a:pt x="2888338" y="375779"/>
                  <a:pt x="2887199" y="379610"/>
                  <a:pt x="2883472" y="384219"/>
                </a:cubicBezTo>
                <a:cubicBezTo>
                  <a:pt x="2879957" y="388622"/>
                  <a:pt x="2876443" y="393277"/>
                  <a:pt x="2872928" y="398184"/>
                </a:cubicBezTo>
                <a:cubicBezTo>
                  <a:pt x="2869413" y="403090"/>
                  <a:pt x="2865899" y="407536"/>
                  <a:pt x="2862384" y="411522"/>
                </a:cubicBezTo>
                <a:cubicBezTo>
                  <a:pt x="2861538" y="412600"/>
                  <a:pt x="2860496" y="413384"/>
                  <a:pt x="2859260" y="413874"/>
                </a:cubicBezTo>
                <a:cubicBezTo>
                  <a:pt x="2858023" y="414364"/>
                  <a:pt x="2856982" y="415148"/>
                  <a:pt x="2856136" y="416226"/>
                </a:cubicBezTo>
                <a:cubicBezTo>
                  <a:pt x="2854996" y="416716"/>
                  <a:pt x="2853955" y="417500"/>
                  <a:pt x="2853011" y="418578"/>
                </a:cubicBezTo>
                <a:cubicBezTo>
                  <a:pt x="2852068" y="419656"/>
                  <a:pt x="2851026" y="420440"/>
                  <a:pt x="2849887" y="420930"/>
                </a:cubicBezTo>
                <a:cubicBezTo>
                  <a:pt x="2847918" y="422139"/>
                  <a:pt x="2845998" y="423053"/>
                  <a:pt x="2844127" y="423674"/>
                </a:cubicBezTo>
                <a:cubicBezTo>
                  <a:pt x="2842256" y="424295"/>
                  <a:pt x="2840531" y="424425"/>
                  <a:pt x="2838952" y="424066"/>
                </a:cubicBezTo>
                <a:cubicBezTo>
                  <a:pt x="2835096" y="424033"/>
                  <a:pt x="2831288" y="423707"/>
                  <a:pt x="2827529" y="423086"/>
                </a:cubicBezTo>
                <a:cubicBezTo>
                  <a:pt x="2823771" y="422465"/>
                  <a:pt x="2819768" y="421747"/>
                  <a:pt x="2815521" y="420930"/>
                </a:cubicBezTo>
                <a:cubicBezTo>
                  <a:pt x="2821314" y="420162"/>
                  <a:pt x="2826716" y="420326"/>
                  <a:pt x="2831728" y="421420"/>
                </a:cubicBezTo>
                <a:cubicBezTo>
                  <a:pt x="2836739" y="422514"/>
                  <a:pt x="2841751" y="422090"/>
                  <a:pt x="2846763" y="420146"/>
                </a:cubicBezTo>
                <a:cubicBezTo>
                  <a:pt x="2844876" y="419329"/>
                  <a:pt x="2843183" y="418611"/>
                  <a:pt x="2841686" y="417990"/>
                </a:cubicBezTo>
                <a:cubicBezTo>
                  <a:pt x="2840189" y="417369"/>
                  <a:pt x="2838497" y="417043"/>
                  <a:pt x="2836609" y="417010"/>
                </a:cubicBezTo>
                <a:lnTo>
                  <a:pt x="2810849" y="417010"/>
                </a:lnTo>
                <a:cubicBezTo>
                  <a:pt x="2806235" y="416536"/>
                  <a:pt x="2801701" y="415916"/>
                  <a:pt x="2797247" y="415148"/>
                </a:cubicBezTo>
                <a:cubicBezTo>
                  <a:pt x="2792794" y="414380"/>
                  <a:pt x="2788236" y="413956"/>
                  <a:pt x="2783575" y="413874"/>
                </a:cubicBezTo>
                <a:cubicBezTo>
                  <a:pt x="2781165" y="413939"/>
                  <a:pt x="2778558" y="414201"/>
                  <a:pt x="2775756" y="414658"/>
                </a:cubicBezTo>
                <a:cubicBezTo>
                  <a:pt x="2772954" y="415115"/>
                  <a:pt x="2770348" y="415377"/>
                  <a:pt x="2767937" y="415442"/>
                </a:cubicBezTo>
                <a:cubicBezTo>
                  <a:pt x="2765102" y="415522"/>
                  <a:pt x="2762952" y="414970"/>
                  <a:pt x="2761486" y="413783"/>
                </a:cubicBezTo>
                <a:cubicBezTo>
                  <a:pt x="2760020" y="412597"/>
                  <a:pt x="2759824" y="410295"/>
                  <a:pt x="2760900" y="406877"/>
                </a:cubicBezTo>
                <a:cubicBezTo>
                  <a:pt x="2752706" y="407214"/>
                  <a:pt x="2744658" y="407698"/>
                  <a:pt x="2736758" y="408326"/>
                </a:cubicBezTo>
                <a:cubicBezTo>
                  <a:pt x="2728858" y="408955"/>
                  <a:pt x="2721007" y="410020"/>
                  <a:pt x="2713207" y="411522"/>
                </a:cubicBezTo>
                <a:cubicBezTo>
                  <a:pt x="2695614" y="414692"/>
                  <a:pt x="2677763" y="418152"/>
                  <a:pt x="2659654" y="421902"/>
                </a:cubicBezTo>
                <a:cubicBezTo>
                  <a:pt x="2641546" y="425651"/>
                  <a:pt x="2623491" y="429487"/>
                  <a:pt x="2605490" y="433407"/>
                </a:cubicBezTo>
                <a:cubicBezTo>
                  <a:pt x="2598904" y="434204"/>
                  <a:pt x="2592515" y="435341"/>
                  <a:pt x="2586320" y="436820"/>
                </a:cubicBezTo>
                <a:cubicBezTo>
                  <a:pt x="2580126" y="438299"/>
                  <a:pt x="2573737" y="440022"/>
                  <a:pt x="2567151" y="441988"/>
                </a:cubicBezTo>
                <a:cubicBezTo>
                  <a:pt x="2565881" y="442037"/>
                  <a:pt x="2564710" y="442524"/>
                  <a:pt x="2563639" y="443450"/>
                </a:cubicBezTo>
                <a:cubicBezTo>
                  <a:pt x="2562568" y="444377"/>
                  <a:pt x="2562179" y="445449"/>
                  <a:pt x="2562471" y="446668"/>
                </a:cubicBezTo>
                <a:cubicBezTo>
                  <a:pt x="2563135" y="451388"/>
                  <a:pt x="2562973" y="456012"/>
                  <a:pt x="2561985" y="460538"/>
                </a:cubicBezTo>
                <a:cubicBezTo>
                  <a:pt x="2560997" y="465064"/>
                  <a:pt x="2559862" y="469298"/>
                  <a:pt x="2558583" y="473238"/>
                </a:cubicBezTo>
                <a:cubicBezTo>
                  <a:pt x="2558258" y="473597"/>
                  <a:pt x="2558129" y="474052"/>
                  <a:pt x="2558194" y="474606"/>
                </a:cubicBezTo>
                <a:cubicBezTo>
                  <a:pt x="2558258" y="475160"/>
                  <a:pt x="2558129" y="476006"/>
                  <a:pt x="2557805" y="477146"/>
                </a:cubicBezTo>
                <a:cubicBezTo>
                  <a:pt x="2558971" y="476348"/>
                  <a:pt x="2560138" y="475599"/>
                  <a:pt x="2561304" y="474899"/>
                </a:cubicBezTo>
                <a:cubicBezTo>
                  <a:pt x="2562471" y="474199"/>
                  <a:pt x="2563637" y="473645"/>
                  <a:pt x="2564804" y="473238"/>
                </a:cubicBezTo>
                <a:cubicBezTo>
                  <a:pt x="2574617" y="469233"/>
                  <a:pt x="2584331" y="464934"/>
                  <a:pt x="2593945" y="460342"/>
                </a:cubicBezTo>
                <a:cubicBezTo>
                  <a:pt x="2603559" y="455751"/>
                  <a:pt x="2612875" y="451453"/>
                  <a:pt x="2621890" y="447448"/>
                </a:cubicBezTo>
                <a:cubicBezTo>
                  <a:pt x="2625001" y="445822"/>
                  <a:pt x="2628077" y="444589"/>
                  <a:pt x="2631120" y="443751"/>
                </a:cubicBezTo>
                <a:cubicBezTo>
                  <a:pt x="2634162" y="442912"/>
                  <a:pt x="2637063" y="442865"/>
                  <a:pt x="2639822" y="443609"/>
                </a:cubicBezTo>
                <a:cubicBezTo>
                  <a:pt x="2646822" y="445294"/>
                  <a:pt x="2653571" y="445618"/>
                  <a:pt x="2660069" y="444581"/>
                </a:cubicBezTo>
                <a:cubicBezTo>
                  <a:pt x="2666567" y="443544"/>
                  <a:pt x="2673106" y="442702"/>
                  <a:pt x="2679684" y="442054"/>
                </a:cubicBezTo>
                <a:cubicBezTo>
                  <a:pt x="2690062" y="442150"/>
                  <a:pt x="2696591" y="445263"/>
                  <a:pt x="2699271" y="451393"/>
                </a:cubicBezTo>
                <a:cubicBezTo>
                  <a:pt x="2701951" y="457523"/>
                  <a:pt x="2701659" y="463761"/>
                  <a:pt x="2698394" y="470106"/>
                </a:cubicBezTo>
                <a:cubicBezTo>
                  <a:pt x="2694805" y="479388"/>
                  <a:pt x="2690095" y="487791"/>
                  <a:pt x="2684264" y="495314"/>
                </a:cubicBezTo>
                <a:cubicBezTo>
                  <a:pt x="2678433" y="502838"/>
                  <a:pt x="2671969" y="510068"/>
                  <a:pt x="2664871" y="517005"/>
                </a:cubicBezTo>
                <a:cubicBezTo>
                  <a:pt x="2658120" y="523241"/>
                  <a:pt x="2650884" y="529331"/>
                  <a:pt x="2643163" y="535275"/>
                </a:cubicBezTo>
                <a:cubicBezTo>
                  <a:pt x="2635442" y="541219"/>
                  <a:pt x="2627840" y="547114"/>
                  <a:pt x="2620356" y="552960"/>
                </a:cubicBezTo>
                <a:lnTo>
                  <a:pt x="2612497" y="559994"/>
                </a:lnTo>
                <a:cubicBezTo>
                  <a:pt x="2616023" y="562323"/>
                  <a:pt x="2619501" y="564700"/>
                  <a:pt x="2622930" y="567127"/>
                </a:cubicBezTo>
                <a:cubicBezTo>
                  <a:pt x="2626359" y="569553"/>
                  <a:pt x="2629642" y="572126"/>
                  <a:pt x="2632779" y="574845"/>
                </a:cubicBezTo>
                <a:cubicBezTo>
                  <a:pt x="2637020" y="579177"/>
                  <a:pt x="2640433" y="583989"/>
                  <a:pt x="2643017" y="589282"/>
                </a:cubicBezTo>
                <a:cubicBezTo>
                  <a:pt x="2645601" y="594575"/>
                  <a:pt x="2647649" y="600153"/>
                  <a:pt x="2649160" y="606015"/>
                </a:cubicBezTo>
                <a:cubicBezTo>
                  <a:pt x="2649484" y="607913"/>
                  <a:pt x="2650006" y="609178"/>
                  <a:pt x="2650724" y="609812"/>
                </a:cubicBezTo>
                <a:cubicBezTo>
                  <a:pt x="2651443" y="610445"/>
                  <a:pt x="2652752" y="610738"/>
                  <a:pt x="2654653" y="610689"/>
                </a:cubicBezTo>
                <a:cubicBezTo>
                  <a:pt x="2662895" y="610314"/>
                  <a:pt x="2671267" y="610086"/>
                  <a:pt x="2679771" y="610005"/>
                </a:cubicBezTo>
                <a:cubicBezTo>
                  <a:pt x="2688274" y="609923"/>
                  <a:pt x="2696821" y="609891"/>
                  <a:pt x="2705410" y="609907"/>
                </a:cubicBezTo>
                <a:cubicBezTo>
                  <a:pt x="2709699" y="609923"/>
                  <a:pt x="2713991" y="609891"/>
                  <a:pt x="2718289" y="609809"/>
                </a:cubicBezTo>
                <a:cubicBezTo>
                  <a:pt x="2722586" y="609728"/>
                  <a:pt x="2726885" y="609499"/>
                  <a:pt x="2731186" y="609125"/>
                </a:cubicBezTo>
                <a:cubicBezTo>
                  <a:pt x="2736318" y="608979"/>
                  <a:pt x="2741693" y="608493"/>
                  <a:pt x="2747313" y="607667"/>
                </a:cubicBezTo>
                <a:cubicBezTo>
                  <a:pt x="2752933" y="606841"/>
                  <a:pt x="2758505" y="606550"/>
                  <a:pt x="2764027" y="606793"/>
                </a:cubicBezTo>
                <a:cubicBezTo>
                  <a:pt x="2771783" y="607457"/>
                  <a:pt x="2779338" y="607100"/>
                  <a:pt x="2786693" y="605724"/>
                </a:cubicBezTo>
                <a:cubicBezTo>
                  <a:pt x="2794048" y="604347"/>
                  <a:pt x="2801584" y="604963"/>
                  <a:pt x="2809300" y="607570"/>
                </a:cubicBezTo>
                <a:cubicBezTo>
                  <a:pt x="2813745" y="609423"/>
                  <a:pt x="2817708" y="611767"/>
                  <a:pt x="2821187" y="614601"/>
                </a:cubicBezTo>
                <a:cubicBezTo>
                  <a:pt x="2824666" y="617436"/>
                  <a:pt x="2826683" y="621346"/>
                  <a:pt x="2827236" y="626333"/>
                </a:cubicBezTo>
                <a:cubicBezTo>
                  <a:pt x="2828115" y="629282"/>
                  <a:pt x="2829677" y="631401"/>
                  <a:pt x="2831923" y="632688"/>
                </a:cubicBezTo>
                <a:cubicBezTo>
                  <a:pt x="2834168" y="633975"/>
                  <a:pt x="2836511" y="635507"/>
                  <a:pt x="2838952" y="637283"/>
                </a:cubicBezTo>
                <a:cubicBezTo>
                  <a:pt x="2840124" y="637316"/>
                  <a:pt x="2841100" y="637642"/>
                  <a:pt x="2841881" y="638261"/>
                </a:cubicBezTo>
                <a:cubicBezTo>
                  <a:pt x="2842662" y="638880"/>
                  <a:pt x="2843248" y="639597"/>
                  <a:pt x="2843639" y="640412"/>
                </a:cubicBezTo>
                <a:cubicBezTo>
                  <a:pt x="2846665" y="646670"/>
                  <a:pt x="2849204" y="652731"/>
                  <a:pt x="2851254" y="658598"/>
                </a:cubicBezTo>
                <a:cubicBezTo>
                  <a:pt x="2853304" y="664464"/>
                  <a:pt x="2855452" y="670135"/>
                  <a:pt x="2857697" y="675610"/>
                </a:cubicBezTo>
                <a:cubicBezTo>
                  <a:pt x="2859992" y="681035"/>
                  <a:pt x="2860675" y="686166"/>
                  <a:pt x="2859748" y="691005"/>
                </a:cubicBezTo>
                <a:cubicBezTo>
                  <a:pt x="2858820" y="695844"/>
                  <a:pt x="2856575" y="700585"/>
                  <a:pt x="2853011" y="705229"/>
                </a:cubicBezTo>
                <a:cubicBezTo>
                  <a:pt x="2850457" y="707713"/>
                  <a:pt x="2848146" y="710538"/>
                  <a:pt x="2846080" y="713705"/>
                </a:cubicBezTo>
                <a:cubicBezTo>
                  <a:pt x="2844013" y="716871"/>
                  <a:pt x="2841117" y="719501"/>
                  <a:pt x="2837390" y="721596"/>
                </a:cubicBezTo>
                <a:cubicBezTo>
                  <a:pt x="2836186" y="722393"/>
                  <a:pt x="2835080" y="723532"/>
                  <a:pt x="2834071" y="725013"/>
                </a:cubicBezTo>
                <a:cubicBezTo>
                  <a:pt x="2833062" y="726494"/>
                  <a:pt x="2832346" y="728218"/>
                  <a:pt x="2831923" y="730187"/>
                </a:cubicBezTo>
                <a:cubicBezTo>
                  <a:pt x="2831093" y="732791"/>
                  <a:pt x="2829628" y="734613"/>
                  <a:pt x="2827529" y="735655"/>
                </a:cubicBezTo>
                <a:cubicBezTo>
                  <a:pt x="2825430" y="736696"/>
                  <a:pt x="2822990" y="737737"/>
                  <a:pt x="2820207" y="738779"/>
                </a:cubicBezTo>
                <a:cubicBezTo>
                  <a:pt x="2818987" y="739121"/>
                  <a:pt x="2817523" y="739023"/>
                  <a:pt x="2815815" y="738486"/>
                </a:cubicBezTo>
                <a:cubicBezTo>
                  <a:pt x="2814108" y="737949"/>
                  <a:pt x="2812453" y="737266"/>
                  <a:pt x="2810849" y="736436"/>
                </a:cubicBezTo>
                <a:cubicBezTo>
                  <a:pt x="2811203" y="738356"/>
                  <a:pt x="2811461" y="740373"/>
                  <a:pt x="2811623" y="742489"/>
                </a:cubicBezTo>
                <a:cubicBezTo>
                  <a:pt x="2811784" y="744604"/>
                  <a:pt x="2812042" y="747012"/>
                  <a:pt x="2812397" y="749713"/>
                </a:cubicBezTo>
                <a:cubicBezTo>
                  <a:pt x="2812010" y="749746"/>
                  <a:pt x="2811623" y="749876"/>
                  <a:pt x="2811236" y="750104"/>
                </a:cubicBezTo>
                <a:cubicBezTo>
                  <a:pt x="2810849" y="750332"/>
                  <a:pt x="2810462" y="750462"/>
                  <a:pt x="2810074" y="750495"/>
                </a:cubicBezTo>
                <a:cubicBezTo>
                  <a:pt x="2808559" y="747045"/>
                  <a:pt x="2807139" y="743986"/>
                  <a:pt x="2805817" y="741317"/>
                </a:cubicBezTo>
                <a:cubicBezTo>
                  <a:pt x="2804495" y="738649"/>
                  <a:pt x="2803075" y="735980"/>
                  <a:pt x="2801560" y="733311"/>
                </a:cubicBezTo>
                <a:lnTo>
                  <a:pt x="2791395" y="735655"/>
                </a:lnTo>
                <a:cubicBezTo>
                  <a:pt x="2787941" y="737444"/>
                  <a:pt x="2785074" y="737770"/>
                  <a:pt x="2782794" y="736631"/>
                </a:cubicBezTo>
                <a:cubicBezTo>
                  <a:pt x="2780513" y="735492"/>
                  <a:pt x="2778428" y="733865"/>
                  <a:pt x="2776538" y="731749"/>
                </a:cubicBezTo>
                <a:cubicBezTo>
                  <a:pt x="2773068" y="728528"/>
                  <a:pt x="2770038" y="725210"/>
                  <a:pt x="2767448" y="721796"/>
                </a:cubicBezTo>
                <a:cubicBezTo>
                  <a:pt x="2764858" y="718383"/>
                  <a:pt x="2762414" y="715458"/>
                  <a:pt x="2760118" y="713023"/>
                </a:cubicBezTo>
                <a:lnTo>
                  <a:pt x="2753862" y="716919"/>
                </a:lnTo>
                <a:cubicBezTo>
                  <a:pt x="2753015" y="716140"/>
                  <a:pt x="2751972" y="715361"/>
                  <a:pt x="2750734" y="714581"/>
                </a:cubicBezTo>
                <a:cubicBezTo>
                  <a:pt x="2749496" y="713802"/>
                  <a:pt x="2748454" y="713023"/>
                  <a:pt x="2747607" y="712243"/>
                </a:cubicBezTo>
                <a:cubicBezTo>
                  <a:pt x="2744186" y="707129"/>
                  <a:pt x="2741058" y="701965"/>
                  <a:pt x="2738223" y="696753"/>
                </a:cubicBezTo>
                <a:cubicBezTo>
                  <a:pt x="2735389" y="691541"/>
                  <a:pt x="2732261" y="686573"/>
                  <a:pt x="2728840" y="681848"/>
                </a:cubicBezTo>
                <a:cubicBezTo>
                  <a:pt x="2725419" y="677197"/>
                  <a:pt x="2723660" y="672640"/>
                  <a:pt x="2723562" y="668177"/>
                </a:cubicBezTo>
                <a:cubicBezTo>
                  <a:pt x="2723465" y="663714"/>
                  <a:pt x="2724442" y="659152"/>
                  <a:pt x="2726494" y="654491"/>
                </a:cubicBezTo>
                <a:cubicBezTo>
                  <a:pt x="2727863" y="651086"/>
                  <a:pt x="2729231" y="648120"/>
                  <a:pt x="2730600" y="645594"/>
                </a:cubicBezTo>
                <a:cubicBezTo>
                  <a:pt x="2731968" y="643068"/>
                  <a:pt x="2732163" y="640298"/>
                  <a:pt x="2731186" y="637283"/>
                </a:cubicBezTo>
                <a:cubicBezTo>
                  <a:pt x="2730828" y="636029"/>
                  <a:pt x="2730371" y="634823"/>
                  <a:pt x="2729818" y="633666"/>
                </a:cubicBezTo>
                <a:cubicBezTo>
                  <a:pt x="2729264" y="632509"/>
                  <a:pt x="2728417" y="631889"/>
                  <a:pt x="2727276" y="631808"/>
                </a:cubicBezTo>
                <a:cubicBezTo>
                  <a:pt x="2720648" y="629396"/>
                  <a:pt x="2713979" y="626985"/>
                  <a:pt x="2707267" y="624573"/>
                </a:cubicBezTo>
                <a:cubicBezTo>
                  <a:pt x="2700555" y="622161"/>
                  <a:pt x="2693700" y="620141"/>
                  <a:pt x="2686700" y="618511"/>
                </a:cubicBezTo>
                <a:cubicBezTo>
                  <a:pt x="2682348" y="616963"/>
                  <a:pt x="2677799" y="615757"/>
                  <a:pt x="2673053" y="614893"/>
                </a:cubicBezTo>
                <a:cubicBezTo>
                  <a:pt x="2668307" y="614030"/>
                  <a:pt x="2663750" y="613410"/>
                  <a:pt x="2659381" y="613036"/>
                </a:cubicBezTo>
                <a:cubicBezTo>
                  <a:pt x="2658166" y="612710"/>
                  <a:pt x="2656852" y="612580"/>
                  <a:pt x="2655441" y="612645"/>
                </a:cubicBezTo>
                <a:cubicBezTo>
                  <a:pt x="2654029" y="612710"/>
                  <a:pt x="2652715" y="612579"/>
                  <a:pt x="2651500" y="612253"/>
                </a:cubicBezTo>
                <a:cubicBezTo>
                  <a:pt x="2651484" y="616604"/>
                  <a:pt x="2651517" y="621004"/>
                  <a:pt x="2651599" y="625453"/>
                </a:cubicBezTo>
                <a:cubicBezTo>
                  <a:pt x="2651681" y="629902"/>
                  <a:pt x="2651911" y="634106"/>
                  <a:pt x="2652288" y="638065"/>
                </a:cubicBezTo>
                <a:cubicBezTo>
                  <a:pt x="2653764" y="654409"/>
                  <a:pt x="2651817" y="669417"/>
                  <a:pt x="2646446" y="683090"/>
                </a:cubicBezTo>
                <a:cubicBezTo>
                  <a:pt x="2641074" y="696763"/>
                  <a:pt x="2632879" y="709598"/>
                  <a:pt x="2621858" y="721596"/>
                </a:cubicBezTo>
                <a:cubicBezTo>
                  <a:pt x="2617925" y="726624"/>
                  <a:pt x="2613700" y="731212"/>
                  <a:pt x="2609182" y="735362"/>
                </a:cubicBezTo>
                <a:cubicBezTo>
                  <a:pt x="2604664" y="739511"/>
                  <a:pt x="2600049" y="743514"/>
                  <a:pt x="2595336" y="747370"/>
                </a:cubicBezTo>
                <a:cubicBezTo>
                  <a:pt x="2589027" y="752463"/>
                  <a:pt x="2582123" y="755360"/>
                  <a:pt x="2574625" y="756060"/>
                </a:cubicBezTo>
                <a:cubicBezTo>
                  <a:pt x="2567126" y="756759"/>
                  <a:pt x="2559446" y="755164"/>
                  <a:pt x="2551583" y="751276"/>
                </a:cubicBezTo>
                <a:cubicBezTo>
                  <a:pt x="2545776" y="747842"/>
                  <a:pt x="2540055" y="744751"/>
                  <a:pt x="2534423" y="742001"/>
                </a:cubicBezTo>
                <a:cubicBezTo>
                  <a:pt x="2528790" y="739251"/>
                  <a:pt x="2523056" y="736354"/>
                  <a:pt x="2517221" y="733311"/>
                </a:cubicBezTo>
                <a:cubicBezTo>
                  <a:pt x="2512935" y="730122"/>
                  <a:pt x="2509578" y="726349"/>
                  <a:pt x="2507150" y="721993"/>
                </a:cubicBezTo>
                <a:cubicBezTo>
                  <a:pt x="2504721" y="717637"/>
                  <a:pt x="2503124" y="713088"/>
                  <a:pt x="2502358" y="708346"/>
                </a:cubicBezTo>
                <a:cubicBezTo>
                  <a:pt x="2501495" y="699742"/>
                  <a:pt x="2499702" y="691425"/>
                  <a:pt x="2496980" y="683397"/>
                </a:cubicBezTo>
                <a:cubicBezTo>
                  <a:pt x="2494259" y="675370"/>
                  <a:pt x="2491098" y="667820"/>
                  <a:pt x="2487496" y="660749"/>
                </a:cubicBezTo>
                <a:cubicBezTo>
                  <a:pt x="2486698" y="659250"/>
                  <a:pt x="2485948" y="657751"/>
                  <a:pt x="2485247" y="656251"/>
                </a:cubicBezTo>
                <a:cubicBezTo>
                  <a:pt x="2484547" y="654752"/>
                  <a:pt x="2483993" y="652862"/>
                  <a:pt x="2483585" y="650581"/>
                </a:cubicBezTo>
                <a:cubicBezTo>
                  <a:pt x="2488246" y="656512"/>
                  <a:pt x="2493200" y="662247"/>
                  <a:pt x="2498447" y="667786"/>
                </a:cubicBezTo>
                <a:cubicBezTo>
                  <a:pt x="2503695" y="673324"/>
                  <a:pt x="2509431" y="678271"/>
                  <a:pt x="2515656" y="682627"/>
                </a:cubicBezTo>
                <a:cubicBezTo>
                  <a:pt x="2522649" y="687255"/>
                  <a:pt x="2529781" y="691444"/>
                  <a:pt x="2537053" y="695194"/>
                </a:cubicBezTo>
                <a:cubicBezTo>
                  <a:pt x="2544324" y="698945"/>
                  <a:pt x="2552020" y="702550"/>
                  <a:pt x="2560138" y="706008"/>
                </a:cubicBezTo>
                <a:cubicBezTo>
                  <a:pt x="2567253" y="686160"/>
                  <a:pt x="2571473" y="666349"/>
                  <a:pt x="2572800" y="646574"/>
                </a:cubicBezTo>
                <a:cubicBezTo>
                  <a:pt x="2574126" y="626800"/>
                  <a:pt x="2574617" y="606799"/>
                  <a:pt x="2574274" y="586570"/>
                </a:cubicBezTo>
                <a:cubicBezTo>
                  <a:pt x="2566044" y="590819"/>
                  <a:pt x="2558029" y="594969"/>
                  <a:pt x="2550229" y="599020"/>
                </a:cubicBezTo>
                <a:cubicBezTo>
                  <a:pt x="2542429" y="603071"/>
                  <a:pt x="2534816" y="607222"/>
                  <a:pt x="2527389" y="611471"/>
                </a:cubicBezTo>
                <a:cubicBezTo>
                  <a:pt x="2527764" y="611064"/>
                  <a:pt x="2527993" y="610706"/>
                  <a:pt x="2528074" y="610396"/>
                </a:cubicBezTo>
                <a:cubicBezTo>
                  <a:pt x="2528155" y="610086"/>
                  <a:pt x="2528188" y="609923"/>
                  <a:pt x="2528172" y="609907"/>
                </a:cubicBezTo>
                <a:cubicBezTo>
                  <a:pt x="2526216" y="609386"/>
                  <a:pt x="2524456" y="608672"/>
                  <a:pt x="2522892" y="607765"/>
                </a:cubicBezTo>
                <a:cubicBezTo>
                  <a:pt x="2521327" y="606857"/>
                  <a:pt x="2519958" y="606533"/>
                  <a:pt x="2518785" y="606793"/>
                </a:cubicBezTo>
                <a:cubicBezTo>
                  <a:pt x="2514092" y="607440"/>
                  <a:pt x="2510181" y="606145"/>
                  <a:pt x="2507052" y="602906"/>
                </a:cubicBezTo>
                <a:cubicBezTo>
                  <a:pt x="2505830" y="601724"/>
                  <a:pt x="2504363" y="600590"/>
                  <a:pt x="2502652" y="599505"/>
                </a:cubicBezTo>
                <a:cubicBezTo>
                  <a:pt x="2500941" y="598420"/>
                  <a:pt x="2499278" y="597481"/>
                  <a:pt x="2497665" y="596688"/>
                </a:cubicBezTo>
                <a:cubicBezTo>
                  <a:pt x="2495286" y="595765"/>
                  <a:pt x="2493982" y="594112"/>
                  <a:pt x="2493754" y="591730"/>
                </a:cubicBezTo>
                <a:cubicBezTo>
                  <a:pt x="2493526" y="589347"/>
                  <a:pt x="2494569" y="587106"/>
                  <a:pt x="2496883" y="585007"/>
                </a:cubicBezTo>
                <a:cubicBezTo>
                  <a:pt x="2498822" y="583069"/>
                  <a:pt x="2500615" y="581473"/>
                  <a:pt x="2502261" y="580219"/>
                </a:cubicBezTo>
                <a:cubicBezTo>
                  <a:pt x="2503906" y="578965"/>
                  <a:pt x="2505503" y="577956"/>
                  <a:pt x="2507052" y="577190"/>
                </a:cubicBezTo>
                <a:cubicBezTo>
                  <a:pt x="2512886" y="572875"/>
                  <a:pt x="2518818" y="568609"/>
                  <a:pt x="2524846" y="564391"/>
                </a:cubicBezTo>
                <a:cubicBezTo>
                  <a:pt x="2530875" y="560173"/>
                  <a:pt x="2537195" y="556103"/>
                  <a:pt x="2543806" y="552178"/>
                </a:cubicBezTo>
                <a:cubicBezTo>
                  <a:pt x="2556525" y="544655"/>
                  <a:pt x="2568289" y="536057"/>
                  <a:pt x="2579099" y="526384"/>
                </a:cubicBezTo>
                <a:cubicBezTo>
                  <a:pt x="2589909" y="516712"/>
                  <a:pt x="2600532" y="506550"/>
                  <a:pt x="2610967" y="495900"/>
                </a:cubicBezTo>
                <a:cubicBezTo>
                  <a:pt x="2615315" y="492350"/>
                  <a:pt x="2619503" y="488117"/>
                  <a:pt x="2623531" y="483199"/>
                </a:cubicBezTo>
                <a:cubicBezTo>
                  <a:pt x="2627560" y="478281"/>
                  <a:pt x="2631163" y="472875"/>
                  <a:pt x="2634340" y="466980"/>
                </a:cubicBezTo>
                <a:lnTo>
                  <a:pt x="2628858" y="466980"/>
                </a:lnTo>
                <a:cubicBezTo>
                  <a:pt x="2617595" y="470465"/>
                  <a:pt x="2606607" y="474243"/>
                  <a:pt x="2595893" y="478314"/>
                </a:cubicBezTo>
                <a:cubicBezTo>
                  <a:pt x="2585178" y="482385"/>
                  <a:pt x="2574556" y="486944"/>
                  <a:pt x="2564026" y="491992"/>
                </a:cubicBezTo>
                <a:cubicBezTo>
                  <a:pt x="2557449" y="495070"/>
                  <a:pt x="2551939" y="498880"/>
                  <a:pt x="2547497" y="503424"/>
                </a:cubicBezTo>
                <a:cubicBezTo>
                  <a:pt x="2543054" y="507967"/>
                  <a:pt x="2539480" y="513536"/>
                  <a:pt x="2536776" y="520131"/>
                </a:cubicBezTo>
                <a:cubicBezTo>
                  <a:pt x="2534494" y="526010"/>
                  <a:pt x="2532018" y="531839"/>
                  <a:pt x="2529345" y="537620"/>
                </a:cubicBezTo>
                <a:cubicBezTo>
                  <a:pt x="2526672" y="543401"/>
                  <a:pt x="2523413" y="549035"/>
                  <a:pt x="2519567" y="554523"/>
                </a:cubicBezTo>
                <a:cubicBezTo>
                  <a:pt x="2517514" y="558008"/>
                  <a:pt x="2514776" y="561199"/>
                  <a:pt x="2511354" y="564098"/>
                </a:cubicBezTo>
                <a:cubicBezTo>
                  <a:pt x="2507932" y="566997"/>
                  <a:pt x="2504412" y="569797"/>
                  <a:pt x="2500794" y="572500"/>
                </a:cubicBezTo>
                <a:cubicBezTo>
                  <a:pt x="2500826" y="570074"/>
                  <a:pt x="2500175" y="568283"/>
                  <a:pt x="2498838" y="567127"/>
                </a:cubicBezTo>
                <a:cubicBezTo>
                  <a:pt x="2497502" y="565971"/>
                  <a:pt x="2495286" y="565938"/>
                  <a:pt x="2492189" y="567029"/>
                </a:cubicBezTo>
                <a:cubicBezTo>
                  <a:pt x="2489044" y="567827"/>
                  <a:pt x="2486144" y="567208"/>
                  <a:pt x="2483487" y="565173"/>
                </a:cubicBezTo>
                <a:cubicBezTo>
                  <a:pt x="2480831" y="563137"/>
                  <a:pt x="2478517" y="559587"/>
                  <a:pt x="2476545" y="554523"/>
                </a:cubicBezTo>
                <a:lnTo>
                  <a:pt x="2471140" y="557650"/>
                </a:lnTo>
                <a:cubicBezTo>
                  <a:pt x="2468587" y="554897"/>
                  <a:pt x="2467490" y="552194"/>
                  <a:pt x="2467848" y="549540"/>
                </a:cubicBezTo>
                <a:cubicBezTo>
                  <a:pt x="2468207" y="546886"/>
                  <a:pt x="2469047" y="544378"/>
                  <a:pt x="2470368" y="542017"/>
                </a:cubicBezTo>
                <a:cubicBezTo>
                  <a:pt x="2477337" y="528778"/>
                  <a:pt x="2484223" y="515392"/>
                  <a:pt x="2491026" y="501860"/>
                </a:cubicBezTo>
                <a:cubicBezTo>
                  <a:pt x="2497830" y="488328"/>
                  <a:pt x="2504736" y="474357"/>
                  <a:pt x="2511745" y="459945"/>
                </a:cubicBezTo>
                <a:lnTo>
                  <a:pt x="2514874" y="455355"/>
                </a:lnTo>
                <a:cubicBezTo>
                  <a:pt x="2497654" y="458116"/>
                  <a:pt x="2480503" y="461123"/>
                  <a:pt x="2463423" y="464375"/>
                </a:cubicBezTo>
                <a:cubicBezTo>
                  <a:pt x="2446343" y="467628"/>
                  <a:pt x="2429401" y="470843"/>
                  <a:pt x="2412597" y="474020"/>
                </a:cubicBezTo>
                <a:cubicBezTo>
                  <a:pt x="2412223" y="473662"/>
                  <a:pt x="2411995" y="473401"/>
                  <a:pt x="2411913" y="473238"/>
                </a:cubicBezTo>
                <a:cubicBezTo>
                  <a:pt x="2411832" y="473075"/>
                  <a:pt x="2411799" y="472815"/>
                  <a:pt x="2411816" y="472457"/>
                </a:cubicBezTo>
                <a:cubicBezTo>
                  <a:pt x="2429450" y="469347"/>
                  <a:pt x="2447076" y="465992"/>
                  <a:pt x="2464694" y="462394"/>
                </a:cubicBezTo>
                <a:cubicBezTo>
                  <a:pt x="2482312" y="458795"/>
                  <a:pt x="2499560" y="454855"/>
                  <a:pt x="2516438" y="450572"/>
                </a:cubicBezTo>
                <a:cubicBezTo>
                  <a:pt x="2516455" y="450181"/>
                  <a:pt x="2516422" y="449790"/>
                  <a:pt x="2516341" y="449400"/>
                </a:cubicBezTo>
                <a:cubicBezTo>
                  <a:pt x="2516259" y="449009"/>
                  <a:pt x="2516031" y="448618"/>
                  <a:pt x="2515656" y="448228"/>
                </a:cubicBezTo>
                <a:cubicBezTo>
                  <a:pt x="2514043" y="448991"/>
                  <a:pt x="2512185" y="449613"/>
                  <a:pt x="2510083" y="450095"/>
                </a:cubicBezTo>
                <a:cubicBezTo>
                  <a:pt x="2507980" y="450576"/>
                  <a:pt x="2505927" y="451025"/>
                  <a:pt x="2503923" y="451441"/>
                </a:cubicBezTo>
                <a:cubicBezTo>
                  <a:pt x="2487532" y="455045"/>
                  <a:pt x="2471143" y="458545"/>
                  <a:pt x="2454753" y="461942"/>
                </a:cubicBezTo>
                <a:cubicBezTo>
                  <a:pt x="2438363" y="465340"/>
                  <a:pt x="2421968" y="468058"/>
                  <a:pt x="2405567" y="470099"/>
                </a:cubicBezTo>
                <a:cubicBezTo>
                  <a:pt x="2387294" y="473372"/>
                  <a:pt x="2369167" y="475815"/>
                  <a:pt x="2351187" y="477427"/>
                </a:cubicBezTo>
                <a:cubicBezTo>
                  <a:pt x="2333206" y="479040"/>
                  <a:pt x="2314884" y="478942"/>
                  <a:pt x="2296220" y="477134"/>
                </a:cubicBezTo>
                <a:cubicBezTo>
                  <a:pt x="2291583" y="476678"/>
                  <a:pt x="2286994" y="475636"/>
                  <a:pt x="2282454" y="474008"/>
                </a:cubicBezTo>
                <a:cubicBezTo>
                  <a:pt x="2277914" y="472379"/>
                  <a:pt x="2273131" y="470555"/>
                  <a:pt x="2268103" y="468535"/>
                </a:cubicBezTo>
                <a:cubicBezTo>
                  <a:pt x="2266540" y="468455"/>
                  <a:pt x="2265369" y="467840"/>
                  <a:pt x="2264588" y="466690"/>
                </a:cubicBezTo>
                <a:cubicBezTo>
                  <a:pt x="2263807" y="465540"/>
                  <a:pt x="2263416" y="464336"/>
                  <a:pt x="2263416" y="463078"/>
                </a:cubicBezTo>
                <a:cubicBezTo>
                  <a:pt x="2263123" y="461873"/>
                  <a:pt x="2263514" y="460765"/>
                  <a:pt x="2264588" y="459756"/>
                </a:cubicBezTo>
                <a:cubicBezTo>
                  <a:pt x="2265662" y="458746"/>
                  <a:pt x="2266833" y="458030"/>
                  <a:pt x="2268103" y="457606"/>
                </a:cubicBezTo>
                <a:cubicBezTo>
                  <a:pt x="2268184" y="457215"/>
                  <a:pt x="2268607" y="457020"/>
                  <a:pt x="2269372" y="457020"/>
                </a:cubicBezTo>
                <a:cubicBezTo>
                  <a:pt x="2270137" y="457020"/>
                  <a:pt x="2270755" y="457215"/>
                  <a:pt x="2271227" y="457606"/>
                </a:cubicBezTo>
                <a:cubicBezTo>
                  <a:pt x="2275620" y="461645"/>
                  <a:pt x="2280306" y="463533"/>
                  <a:pt x="2285286" y="463273"/>
                </a:cubicBezTo>
                <a:cubicBezTo>
                  <a:pt x="2290265" y="463013"/>
                  <a:pt x="2294951" y="462166"/>
                  <a:pt x="2299345" y="460733"/>
                </a:cubicBezTo>
                <a:cubicBezTo>
                  <a:pt x="2307985" y="459593"/>
                  <a:pt x="2316674" y="458160"/>
                  <a:pt x="2325412" y="456434"/>
                </a:cubicBezTo>
                <a:cubicBezTo>
                  <a:pt x="2334150" y="454708"/>
                  <a:pt x="2342644" y="452493"/>
                  <a:pt x="2350894" y="449790"/>
                </a:cubicBezTo>
                <a:cubicBezTo>
                  <a:pt x="2369656" y="445467"/>
                  <a:pt x="2388564" y="440851"/>
                  <a:pt x="2407618" y="435943"/>
                </a:cubicBezTo>
                <a:cubicBezTo>
                  <a:pt x="2426672" y="431035"/>
                  <a:pt x="2445775" y="426029"/>
                  <a:pt x="2464927" y="420927"/>
                </a:cubicBezTo>
                <a:cubicBezTo>
                  <a:pt x="2475465" y="417400"/>
                  <a:pt x="2486121" y="413922"/>
                  <a:pt x="2496897" y="410493"/>
                </a:cubicBezTo>
                <a:cubicBezTo>
                  <a:pt x="2507673" y="407064"/>
                  <a:pt x="2518359" y="403782"/>
                  <a:pt x="2528954" y="400645"/>
                </a:cubicBezTo>
                <a:cubicBezTo>
                  <a:pt x="2534396" y="399118"/>
                  <a:pt x="2539926" y="397687"/>
                  <a:pt x="2545542" y="396355"/>
                </a:cubicBezTo>
                <a:cubicBezTo>
                  <a:pt x="2551158" y="395022"/>
                  <a:pt x="2557060" y="393592"/>
                  <a:pt x="2563249" y="392065"/>
                </a:cubicBezTo>
                <a:cubicBezTo>
                  <a:pt x="2558940" y="388197"/>
                  <a:pt x="2554531" y="385012"/>
                  <a:pt x="2550024" y="382509"/>
                </a:cubicBezTo>
                <a:cubicBezTo>
                  <a:pt x="2545517" y="380007"/>
                  <a:pt x="2541100" y="377991"/>
                  <a:pt x="2536776" y="376464"/>
                </a:cubicBezTo>
                <a:cubicBezTo>
                  <a:pt x="2532050" y="375716"/>
                  <a:pt x="2527031" y="375066"/>
                  <a:pt x="2521718" y="374514"/>
                </a:cubicBezTo>
                <a:cubicBezTo>
                  <a:pt x="2516406" y="373961"/>
                  <a:pt x="2510995" y="373311"/>
                  <a:pt x="2505487" y="372563"/>
                </a:cubicBezTo>
                <a:lnTo>
                  <a:pt x="2544584" y="370219"/>
                </a:lnTo>
                <a:cubicBezTo>
                  <a:pt x="2541836" y="362027"/>
                  <a:pt x="2541088" y="353981"/>
                  <a:pt x="2542340" y="346081"/>
                </a:cubicBezTo>
                <a:cubicBezTo>
                  <a:pt x="2543592" y="338182"/>
                  <a:pt x="2544599" y="330331"/>
                  <a:pt x="2545362" y="322529"/>
                </a:cubicBezTo>
                <a:cubicBezTo>
                  <a:pt x="2542242" y="323360"/>
                  <a:pt x="2539118" y="324240"/>
                  <a:pt x="2535991" y="325168"/>
                </a:cubicBezTo>
                <a:cubicBezTo>
                  <a:pt x="2532864" y="326096"/>
                  <a:pt x="2529736" y="326780"/>
                  <a:pt x="2526607" y="327220"/>
                </a:cubicBezTo>
                <a:cubicBezTo>
                  <a:pt x="2522712" y="327562"/>
                  <a:pt x="2518964" y="327660"/>
                  <a:pt x="2515363" y="327513"/>
                </a:cubicBezTo>
                <a:cubicBezTo>
                  <a:pt x="2511761" y="327367"/>
                  <a:pt x="2508209" y="327269"/>
                  <a:pt x="2504705" y="327220"/>
                </a:cubicBezTo>
                <a:cubicBezTo>
                  <a:pt x="2503564" y="327106"/>
                  <a:pt x="2502521" y="326552"/>
                  <a:pt x="2501576" y="325559"/>
                </a:cubicBezTo>
                <a:cubicBezTo>
                  <a:pt x="2500631" y="324566"/>
                  <a:pt x="2499588" y="323816"/>
                  <a:pt x="2498447" y="323311"/>
                </a:cubicBezTo>
                <a:cubicBezTo>
                  <a:pt x="2497241" y="322546"/>
                  <a:pt x="2495938" y="321731"/>
                  <a:pt x="2494536" y="320868"/>
                </a:cubicBezTo>
                <a:cubicBezTo>
                  <a:pt x="2493135" y="320005"/>
                  <a:pt x="2491831" y="318995"/>
                  <a:pt x="2490625" y="317839"/>
                </a:cubicBezTo>
                <a:cubicBezTo>
                  <a:pt x="2490185" y="317871"/>
                  <a:pt x="2489696" y="317806"/>
                  <a:pt x="2489159" y="317643"/>
                </a:cubicBezTo>
                <a:cubicBezTo>
                  <a:pt x="2488621" y="317480"/>
                  <a:pt x="2488328" y="317024"/>
                  <a:pt x="2488278" y="316275"/>
                </a:cubicBezTo>
                <a:cubicBezTo>
                  <a:pt x="2487267" y="311780"/>
                  <a:pt x="2484988" y="308066"/>
                  <a:pt x="2481443" y="305135"/>
                </a:cubicBezTo>
                <a:cubicBezTo>
                  <a:pt x="2477898" y="302203"/>
                  <a:pt x="2474463" y="298880"/>
                  <a:pt x="2471140" y="295166"/>
                </a:cubicBezTo>
                <a:cubicBezTo>
                  <a:pt x="2470786" y="294775"/>
                  <a:pt x="2470529" y="294189"/>
                  <a:pt x="2470368" y="293407"/>
                </a:cubicBezTo>
                <a:cubicBezTo>
                  <a:pt x="2470207" y="292626"/>
                  <a:pt x="2469950" y="291648"/>
                  <a:pt x="2469596" y="290476"/>
                </a:cubicBezTo>
                <a:cubicBezTo>
                  <a:pt x="2468498" y="289221"/>
                  <a:pt x="2467397" y="288407"/>
                  <a:pt x="2466292" y="288032"/>
                </a:cubicBezTo>
                <a:cubicBezTo>
                  <a:pt x="2465187" y="287658"/>
                  <a:pt x="2463691" y="288212"/>
                  <a:pt x="2461803" y="289694"/>
                </a:cubicBezTo>
                <a:cubicBezTo>
                  <a:pt x="2460241" y="291111"/>
                  <a:pt x="2458874" y="291404"/>
                  <a:pt x="2457702" y="290573"/>
                </a:cubicBezTo>
                <a:cubicBezTo>
                  <a:pt x="2456531" y="289743"/>
                  <a:pt x="2455555" y="288668"/>
                  <a:pt x="2454773" y="287348"/>
                </a:cubicBezTo>
                <a:cubicBezTo>
                  <a:pt x="2452072" y="284579"/>
                  <a:pt x="2450641" y="281518"/>
                  <a:pt x="2450477" y="278167"/>
                </a:cubicBezTo>
                <a:cubicBezTo>
                  <a:pt x="2450315" y="274816"/>
                  <a:pt x="2451226" y="271374"/>
                  <a:pt x="2453211" y="267842"/>
                </a:cubicBezTo>
                <a:cubicBezTo>
                  <a:pt x="2455066" y="263978"/>
                  <a:pt x="2456043" y="260052"/>
                  <a:pt x="2456140" y="256064"/>
                </a:cubicBezTo>
                <a:cubicBezTo>
                  <a:pt x="2456238" y="252077"/>
                  <a:pt x="2456043" y="247938"/>
                  <a:pt x="2455555" y="243648"/>
                </a:cubicBezTo>
                <a:cubicBezTo>
                  <a:pt x="2453130" y="225631"/>
                  <a:pt x="2450950" y="207405"/>
                  <a:pt x="2449013" y="188971"/>
                </a:cubicBezTo>
                <a:cubicBezTo>
                  <a:pt x="2447077" y="170536"/>
                  <a:pt x="2445873" y="152315"/>
                  <a:pt x="2445401" y="134308"/>
                </a:cubicBezTo>
                <a:cubicBezTo>
                  <a:pt x="2445417" y="122919"/>
                  <a:pt x="2443432" y="111766"/>
                  <a:pt x="2439445" y="100852"/>
                </a:cubicBezTo>
                <a:cubicBezTo>
                  <a:pt x="2435459" y="89937"/>
                  <a:pt x="2429373" y="79752"/>
                  <a:pt x="2421188" y="70298"/>
                </a:cubicBezTo>
                <a:cubicBezTo>
                  <a:pt x="2418097" y="66701"/>
                  <a:pt x="2415103" y="62764"/>
                  <a:pt x="2412206" y="58484"/>
                </a:cubicBezTo>
                <a:cubicBezTo>
                  <a:pt x="2409310" y="54205"/>
                  <a:pt x="2406316" y="50072"/>
                  <a:pt x="2403224" y="46085"/>
                </a:cubicBezTo>
                <a:close/>
                <a:moveTo>
                  <a:pt x="1686049" y="28902"/>
                </a:moveTo>
                <a:cubicBezTo>
                  <a:pt x="1688001" y="28869"/>
                  <a:pt x="1689954" y="28934"/>
                  <a:pt x="1691907" y="29097"/>
                </a:cubicBezTo>
                <a:cubicBezTo>
                  <a:pt x="1693859" y="29260"/>
                  <a:pt x="1695812" y="29716"/>
                  <a:pt x="1697765" y="30464"/>
                </a:cubicBezTo>
                <a:cubicBezTo>
                  <a:pt x="1701342" y="31326"/>
                  <a:pt x="1705106" y="32530"/>
                  <a:pt x="1709056" y="34076"/>
                </a:cubicBezTo>
                <a:cubicBezTo>
                  <a:pt x="1713006" y="35622"/>
                  <a:pt x="1716763" y="37022"/>
                  <a:pt x="1720328" y="38274"/>
                </a:cubicBezTo>
                <a:cubicBezTo>
                  <a:pt x="1722318" y="38698"/>
                  <a:pt x="1724212" y="39414"/>
                  <a:pt x="1726007" y="40422"/>
                </a:cubicBezTo>
                <a:cubicBezTo>
                  <a:pt x="1727802" y="41431"/>
                  <a:pt x="1729304" y="42538"/>
                  <a:pt x="1730512" y="43742"/>
                </a:cubicBezTo>
                <a:cubicBezTo>
                  <a:pt x="1731263" y="44149"/>
                  <a:pt x="1731915" y="44507"/>
                  <a:pt x="1732470" y="44816"/>
                </a:cubicBezTo>
                <a:cubicBezTo>
                  <a:pt x="1733026" y="45125"/>
                  <a:pt x="1733678" y="45288"/>
                  <a:pt x="1734429" y="45304"/>
                </a:cubicBezTo>
                <a:lnTo>
                  <a:pt x="1751638" y="51553"/>
                </a:lnTo>
                <a:cubicBezTo>
                  <a:pt x="1752816" y="51975"/>
                  <a:pt x="1753945" y="52496"/>
                  <a:pt x="1755026" y="53115"/>
                </a:cubicBezTo>
                <a:cubicBezTo>
                  <a:pt x="1756107" y="53733"/>
                  <a:pt x="1757043" y="54253"/>
                  <a:pt x="1757834" y="54677"/>
                </a:cubicBezTo>
                <a:cubicBezTo>
                  <a:pt x="1759045" y="55083"/>
                  <a:pt x="1760308" y="55441"/>
                  <a:pt x="1761625" y="55750"/>
                </a:cubicBezTo>
                <a:cubicBezTo>
                  <a:pt x="1762941" y="56060"/>
                  <a:pt x="1764015" y="56222"/>
                  <a:pt x="1764848" y="56239"/>
                </a:cubicBezTo>
                <a:cubicBezTo>
                  <a:pt x="1766821" y="56158"/>
                  <a:pt x="1768550" y="56320"/>
                  <a:pt x="1770035" y="56727"/>
                </a:cubicBezTo>
                <a:cubicBezTo>
                  <a:pt x="1771519" y="57134"/>
                  <a:pt x="1772660" y="58273"/>
                  <a:pt x="1773459" y="60144"/>
                </a:cubicBezTo>
                <a:cubicBezTo>
                  <a:pt x="1778125" y="65237"/>
                  <a:pt x="1781910" y="70867"/>
                  <a:pt x="1784813" y="77034"/>
                </a:cubicBezTo>
                <a:cubicBezTo>
                  <a:pt x="1787716" y="83201"/>
                  <a:pt x="1789935" y="89808"/>
                  <a:pt x="1791468" y="96853"/>
                </a:cubicBezTo>
                <a:cubicBezTo>
                  <a:pt x="1794893" y="110147"/>
                  <a:pt x="1797243" y="123588"/>
                  <a:pt x="1798515" y="137175"/>
                </a:cubicBezTo>
                <a:cubicBezTo>
                  <a:pt x="1799787" y="150762"/>
                  <a:pt x="1800570" y="164398"/>
                  <a:pt x="1800863" y="178082"/>
                </a:cubicBezTo>
                <a:cubicBezTo>
                  <a:pt x="1800733" y="195135"/>
                  <a:pt x="1800993" y="212579"/>
                  <a:pt x="1801643" y="230413"/>
                </a:cubicBezTo>
                <a:cubicBezTo>
                  <a:pt x="1801513" y="233423"/>
                  <a:pt x="1801772" y="235213"/>
                  <a:pt x="1802422" y="235783"/>
                </a:cubicBezTo>
                <a:cubicBezTo>
                  <a:pt x="1803071" y="236352"/>
                  <a:pt x="1804889" y="236385"/>
                  <a:pt x="1807877" y="235880"/>
                </a:cubicBezTo>
                <a:cubicBezTo>
                  <a:pt x="1809013" y="235848"/>
                  <a:pt x="1810052" y="235718"/>
                  <a:pt x="1810994" y="235490"/>
                </a:cubicBezTo>
                <a:cubicBezTo>
                  <a:pt x="1811935" y="235262"/>
                  <a:pt x="1812975" y="235132"/>
                  <a:pt x="1814111" y="235099"/>
                </a:cubicBezTo>
                <a:cubicBezTo>
                  <a:pt x="1817228" y="234188"/>
                  <a:pt x="1820345" y="233667"/>
                  <a:pt x="1823462" y="233537"/>
                </a:cubicBezTo>
                <a:lnTo>
                  <a:pt x="1823462" y="235099"/>
                </a:lnTo>
                <a:lnTo>
                  <a:pt x="1808656" y="244472"/>
                </a:lnTo>
                <a:cubicBezTo>
                  <a:pt x="1806318" y="245220"/>
                  <a:pt x="1804565" y="246457"/>
                  <a:pt x="1803396" y="248182"/>
                </a:cubicBezTo>
                <a:cubicBezTo>
                  <a:pt x="1802227" y="249907"/>
                  <a:pt x="1801643" y="252315"/>
                  <a:pt x="1801643" y="255406"/>
                </a:cubicBezTo>
                <a:cubicBezTo>
                  <a:pt x="1801237" y="271005"/>
                  <a:pt x="1800879" y="286574"/>
                  <a:pt x="1800569" y="302114"/>
                </a:cubicBezTo>
                <a:cubicBezTo>
                  <a:pt x="1800260" y="317654"/>
                  <a:pt x="1800097" y="333054"/>
                  <a:pt x="1800080" y="348314"/>
                </a:cubicBezTo>
                <a:cubicBezTo>
                  <a:pt x="1800064" y="350236"/>
                  <a:pt x="1799902" y="351864"/>
                  <a:pt x="1799591" y="353199"/>
                </a:cubicBezTo>
                <a:cubicBezTo>
                  <a:pt x="1799281" y="354535"/>
                  <a:pt x="1798923" y="355772"/>
                  <a:pt x="1798515" y="356912"/>
                </a:cubicBezTo>
                <a:cubicBezTo>
                  <a:pt x="1798531" y="359225"/>
                  <a:pt x="1798498" y="361439"/>
                  <a:pt x="1798417" y="363556"/>
                </a:cubicBezTo>
                <a:cubicBezTo>
                  <a:pt x="1798335" y="365673"/>
                  <a:pt x="1798107" y="367887"/>
                  <a:pt x="1797732" y="370200"/>
                </a:cubicBezTo>
                <a:cubicBezTo>
                  <a:pt x="1798090" y="370232"/>
                  <a:pt x="1798352" y="370362"/>
                  <a:pt x="1798515" y="370591"/>
                </a:cubicBezTo>
                <a:cubicBezTo>
                  <a:pt x="1798678" y="370819"/>
                  <a:pt x="1798939" y="370949"/>
                  <a:pt x="1799297" y="370981"/>
                </a:cubicBezTo>
                <a:lnTo>
                  <a:pt x="1807877" y="363165"/>
                </a:lnTo>
                <a:cubicBezTo>
                  <a:pt x="1814142" y="356993"/>
                  <a:pt x="1821288" y="352532"/>
                  <a:pt x="1829316" y="349780"/>
                </a:cubicBezTo>
                <a:cubicBezTo>
                  <a:pt x="1837343" y="347028"/>
                  <a:pt x="1846066" y="345497"/>
                  <a:pt x="1855484" y="345188"/>
                </a:cubicBezTo>
                <a:lnTo>
                  <a:pt x="1873466" y="345188"/>
                </a:lnTo>
                <a:cubicBezTo>
                  <a:pt x="1874563" y="345171"/>
                  <a:pt x="1875466" y="345009"/>
                  <a:pt x="1876175" y="344699"/>
                </a:cubicBezTo>
                <a:cubicBezTo>
                  <a:pt x="1876885" y="344390"/>
                  <a:pt x="1877788" y="344032"/>
                  <a:pt x="1878885" y="343624"/>
                </a:cubicBezTo>
                <a:lnTo>
                  <a:pt x="1869596" y="337371"/>
                </a:lnTo>
                <a:cubicBezTo>
                  <a:pt x="1865349" y="334245"/>
                  <a:pt x="1861886" y="330728"/>
                  <a:pt x="1859208" y="326820"/>
                </a:cubicBezTo>
                <a:cubicBezTo>
                  <a:pt x="1856529" y="322911"/>
                  <a:pt x="1854242" y="318613"/>
                  <a:pt x="1852347" y="313923"/>
                </a:cubicBezTo>
                <a:cubicBezTo>
                  <a:pt x="1850404" y="308842"/>
                  <a:pt x="1848999" y="303762"/>
                  <a:pt x="1848133" y="298681"/>
                </a:cubicBezTo>
                <a:cubicBezTo>
                  <a:pt x="1847268" y="293601"/>
                  <a:pt x="1846843" y="288520"/>
                  <a:pt x="1846859" y="283440"/>
                </a:cubicBezTo>
                <a:cubicBezTo>
                  <a:pt x="1846435" y="274445"/>
                  <a:pt x="1845913" y="265315"/>
                  <a:pt x="1845291" y="256048"/>
                </a:cubicBezTo>
                <a:cubicBezTo>
                  <a:pt x="1844671" y="246781"/>
                  <a:pt x="1844148" y="237455"/>
                  <a:pt x="1843724" y="228070"/>
                </a:cubicBezTo>
                <a:cubicBezTo>
                  <a:pt x="1842814" y="218046"/>
                  <a:pt x="1842295" y="206851"/>
                  <a:pt x="1842165" y="194485"/>
                </a:cubicBezTo>
                <a:cubicBezTo>
                  <a:pt x="1842181" y="190140"/>
                  <a:pt x="1842344" y="185747"/>
                  <a:pt x="1842652" y="181304"/>
                </a:cubicBezTo>
                <a:cubicBezTo>
                  <a:pt x="1842960" y="176862"/>
                  <a:pt x="1843318" y="172664"/>
                  <a:pt x="1843724" y="168710"/>
                </a:cubicBezTo>
                <a:cubicBezTo>
                  <a:pt x="1843707" y="166318"/>
                  <a:pt x="1843740" y="163877"/>
                  <a:pt x="1843821" y="161388"/>
                </a:cubicBezTo>
                <a:cubicBezTo>
                  <a:pt x="1843903" y="158898"/>
                  <a:pt x="1844132" y="156652"/>
                  <a:pt x="1844507" y="154651"/>
                </a:cubicBezTo>
                <a:lnTo>
                  <a:pt x="1849211" y="115598"/>
                </a:lnTo>
                <a:cubicBezTo>
                  <a:pt x="1849587" y="111628"/>
                  <a:pt x="1849816" y="107463"/>
                  <a:pt x="1849897" y="103102"/>
                </a:cubicBezTo>
                <a:cubicBezTo>
                  <a:pt x="1849979" y="98741"/>
                  <a:pt x="1850012" y="94575"/>
                  <a:pt x="1849995" y="90605"/>
                </a:cubicBezTo>
                <a:cubicBezTo>
                  <a:pt x="1849964" y="88262"/>
                  <a:pt x="1850420" y="86504"/>
                  <a:pt x="1851367" y="85333"/>
                </a:cubicBezTo>
                <a:cubicBezTo>
                  <a:pt x="1852315" y="84161"/>
                  <a:pt x="1853948" y="83575"/>
                  <a:pt x="1856267" y="83575"/>
                </a:cubicBezTo>
                <a:cubicBezTo>
                  <a:pt x="1859845" y="83559"/>
                  <a:pt x="1863465" y="83592"/>
                  <a:pt x="1867126" y="83673"/>
                </a:cubicBezTo>
                <a:cubicBezTo>
                  <a:pt x="1870787" y="83754"/>
                  <a:pt x="1874190" y="83982"/>
                  <a:pt x="1877337" y="84357"/>
                </a:cubicBezTo>
                <a:cubicBezTo>
                  <a:pt x="1881213" y="85105"/>
                  <a:pt x="1884751" y="86147"/>
                  <a:pt x="1887954" y="87481"/>
                </a:cubicBezTo>
                <a:cubicBezTo>
                  <a:pt x="1891156" y="88815"/>
                  <a:pt x="1894117" y="90637"/>
                  <a:pt x="1896835" y="92948"/>
                </a:cubicBezTo>
                <a:cubicBezTo>
                  <a:pt x="1905296" y="98415"/>
                  <a:pt x="1912586" y="105445"/>
                  <a:pt x="1918704" y="114036"/>
                </a:cubicBezTo>
                <a:cubicBezTo>
                  <a:pt x="1921796" y="118723"/>
                  <a:pt x="1924399" y="123604"/>
                  <a:pt x="1926515" y="128681"/>
                </a:cubicBezTo>
                <a:cubicBezTo>
                  <a:pt x="1928630" y="133758"/>
                  <a:pt x="1930453" y="139030"/>
                  <a:pt x="1931982" y="144498"/>
                </a:cubicBezTo>
                <a:cubicBezTo>
                  <a:pt x="1934976" y="156229"/>
                  <a:pt x="1936994" y="168108"/>
                  <a:pt x="1938035" y="180133"/>
                </a:cubicBezTo>
                <a:cubicBezTo>
                  <a:pt x="1939076" y="192158"/>
                  <a:pt x="1939923" y="204231"/>
                  <a:pt x="1940574" y="216354"/>
                </a:cubicBezTo>
                <a:cubicBezTo>
                  <a:pt x="1940443" y="217786"/>
                  <a:pt x="1940704" y="219608"/>
                  <a:pt x="1941355" y="221821"/>
                </a:cubicBezTo>
                <a:lnTo>
                  <a:pt x="1975721" y="178864"/>
                </a:lnTo>
                <a:cubicBezTo>
                  <a:pt x="1980065" y="173429"/>
                  <a:pt x="1984654" y="168287"/>
                  <a:pt x="1989487" y="163438"/>
                </a:cubicBezTo>
                <a:cubicBezTo>
                  <a:pt x="1994319" y="158589"/>
                  <a:pt x="1999103" y="153837"/>
                  <a:pt x="2003839" y="149184"/>
                </a:cubicBezTo>
                <a:cubicBezTo>
                  <a:pt x="2007874" y="146060"/>
                  <a:pt x="2012300" y="143716"/>
                  <a:pt x="2017116" y="142154"/>
                </a:cubicBezTo>
                <a:lnTo>
                  <a:pt x="2021803" y="142154"/>
                </a:lnTo>
                <a:cubicBezTo>
                  <a:pt x="2026603" y="144741"/>
                  <a:pt x="2031062" y="147573"/>
                  <a:pt x="2035178" y="150648"/>
                </a:cubicBezTo>
                <a:cubicBezTo>
                  <a:pt x="2039295" y="153723"/>
                  <a:pt x="2042387" y="157922"/>
                  <a:pt x="2044453" y="163243"/>
                </a:cubicBezTo>
                <a:cubicBezTo>
                  <a:pt x="2045527" y="166383"/>
                  <a:pt x="2045722" y="169670"/>
                  <a:pt x="2045039" y="173103"/>
                </a:cubicBezTo>
                <a:cubicBezTo>
                  <a:pt x="2044355" y="176537"/>
                  <a:pt x="2043379" y="180019"/>
                  <a:pt x="2042110" y="183550"/>
                </a:cubicBezTo>
                <a:cubicBezTo>
                  <a:pt x="2040955" y="187032"/>
                  <a:pt x="2039555" y="190221"/>
                  <a:pt x="2037912" y="193118"/>
                </a:cubicBezTo>
                <a:cubicBezTo>
                  <a:pt x="2036268" y="196014"/>
                  <a:pt x="2034283" y="198813"/>
                  <a:pt x="2031956" y="201514"/>
                </a:cubicBezTo>
                <a:cubicBezTo>
                  <a:pt x="2025838" y="211017"/>
                  <a:pt x="2019329" y="220129"/>
                  <a:pt x="2012430" y="228851"/>
                </a:cubicBezTo>
                <a:cubicBezTo>
                  <a:pt x="2006084" y="237005"/>
                  <a:pt x="1998664" y="244128"/>
                  <a:pt x="1990170" y="250220"/>
                </a:cubicBezTo>
                <a:cubicBezTo>
                  <a:pt x="1981676" y="256312"/>
                  <a:pt x="1972694" y="261653"/>
                  <a:pt x="1963224" y="266243"/>
                </a:cubicBezTo>
                <a:cubicBezTo>
                  <a:pt x="1961239" y="266960"/>
                  <a:pt x="1959156" y="267481"/>
                  <a:pt x="1956976" y="267807"/>
                </a:cubicBezTo>
                <a:cubicBezTo>
                  <a:pt x="1954795" y="268133"/>
                  <a:pt x="1952712" y="268654"/>
                  <a:pt x="1950727" y="269371"/>
                </a:cubicBezTo>
                <a:cubicBezTo>
                  <a:pt x="1945471" y="270201"/>
                  <a:pt x="1942119" y="271276"/>
                  <a:pt x="1940671" y="272595"/>
                </a:cubicBezTo>
                <a:cubicBezTo>
                  <a:pt x="1939223" y="273914"/>
                  <a:pt x="1938410" y="277529"/>
                  <a:pt x="1938230" y="283440"/>
                </a:cubicBezTo>
                <a:cubicBezTo>
                  <a:pt x="1937791" y="288520"/>
                  <a:pt x="1937889" y="293601"/>
                  <a:pt x="1938523" y="298681"/>
                </a:cubicBezTo>
                <a:cubicBezTo>
                  <a:pt x="1939158" y="303762"/>
                  <a:pt x="1940622" y="308842"/>
                  <a:pt x="1942917" y="313923"/>
                </a:cubicBezTo>
                <a:cubicBezTo>
                  <a:pt x="1944463" y="317750"/>
                  <a:pt x="1946643" y="320648"/>
                  <a:pt x="1949458" y="322618"/>
                </a:cubicBezTo>
                <a:cubicBezTo>
                  <a:pt x="1952273" y="324589"/>
                  <a:pt x="1955821" y="326119"/>
                  <a:pt x="1960100" y="327210"/>
                </a:cubicBezTo>
                <a:cubicBezTo>
                  <a:pt x="1962801" y="327601"/>
                  <a:pt x="1965405" y="327797"/>
                  <a:pt x="1967910" y="327797"/>
                </a:cubicBezTo>
                <a:cubicBezTo>
                  <a:pt x="1970416" y="327797"/>
                  <a:pt x="1973020" y="327601"/>
                  <a:pt x="1975721" y="327210"/>
                </a:cubicBezTo>
                <a:lnTo>
                  <a:pt x="2010868" y="324084"/>
                </a:lnTo>
                <a:cubicBezTo>
                  <a:pt x="2014594" y="324214"/>
                  <a:pt x="2016905" y="323954"/>
                  <a:pt x="2017800" y="323302"/>
                </a:cubicBezTo>
                <a:cubicBezTo>
                  <a:pt x="2018695" y="322651"/>
                  <a:pt x="2019248" y="320827"/>
                  <a:pt x="2019460" y="317831"/>
                </a:cubicBezTo>
                <a:cubicBezTo>
                  <a:pt x="2020159" y="313434"/>
                  <a:pt x="2020908" y="308940"/>
                  <a:pt x="2021705" y="304348"/>
                </a:cubicBezTo>
                <a:cubicBezTo>
                  <a:pt x="2022502" y="299756"/>
                  <a:pt x="2023837" y="295653"/>
                  <a:pt x="2025708" y="292037"/>
                </a:cubicBezTo>
                <a:cubicBezTo>
                  <a:pt x="2027547" y="287706"/>
                  <a:pt x="2028946" y="283277"/>
                  <a:pt x="2029906" y="278752"/>
                </a:cubicBezTo>
                <a:cubicBezTo>
                  <a:pt x="2030866" y="274226"/>
                  <a:pt x="2032070" y="269801"/>
                  <a:pt x="2033518" y="265476"/>
                </a:cubicBezTo>
                <a:cubicBezTo>
                  <a:pt x="2033112" y="260488"/>
                  <a:pt x="2032559" y="255729"/>
                  <a:pt x="2031859" y="251198"/>
                </a:cubicBezTo>
                <a:cubicBezTo>
                  <a:pt x="2031159" y="246667"/>
                  <a:pt x="2030411" y="242081"/>
                  <a:pt x="2029613" y="237442"/>
                </a:cubicBezTo>
                <a:cubicBezTo>
                  <a:pt x="2029483" y="235229"/>
                  <a:pt x="2028963" y="233407"/>
                  <a:pt x="2028051" y="231975"/>
                </a:cubicBezTo>
                <a:cubicBezTo>
                  <a:pt x="2028458" y="231226"/>
                  <a:pt x="2028816" y="230771"/>
                  <a:pt x="2029125" y="230608"/>
                </a:cubicBezTo>
                <a:cubicBezTo>
                  <a:pt x="2029434" y="230446"/>
                  <a:pt x="2029597" y="230380"/>
                  <a:pt x="2029613" y="230413"/>
                </a:cubicBezTo>
                <a:cubicBezTo>
                  <a:pt x="2032070" y="235750"/>
                  <a:pt x="2035162" y="240306"/>
                  <a:pt x="2038888" y="244081"/>
                </a:cubicBezTo>
                <a:cubicBezTo>
                  <a:pt x="2042614" y="247856"/>
                  <a:pt x="2046292" y="251631"/>
                  <a:pt x="2049920" y="255406"/>
                </a:cubicBezTo>
                <a:cubicBezTo>
                  <a:pt x="2052345" y="258856"/>
                  <a:pt x="2055307" y="261668"/>
                  <a:pt x="2058805" y="263842"/>
                </a:cubicBezTo>
                <a:cubicBezTo>
                  <a:pt x="2062304" y="266015"/>
                  <a:pt x="2065851" y="267858"/>
                  <a:pt x="2069447" y="269371"/>
                </a:cubicBezTo>
                <a:cubicBezTo>
                  <a:pt x="2072994" y="271015"/>
                  <a:pt x="2076639" y="272807"/>
                  <a:pt x="2080381" y="274744"/>
                </a:cubicBezTo>
                <a:cubicBezTo>
                  <a:pt x="2084124" y="276682"/>
                  <a:pt x="2087769" y="278279"/>
                  <a:pt x="2091316" y="279532"/>
                </a:cubicBezTo>
                <a:cubicBezTo>
                  <a:pt x="2095238" y="281356"/>
                  <a:pt x="2099110" y="282594"/>
                  <a:pt x="2102934" y="283245"/>
                </a:cubicBezTo>
                <a:cubicBezTo>
                  <a:pt x="2106758" y="283897"/>
                  <a:pt x="2110436" y="284743"/>
                  <a:pt x="2113966" y="285786"/>
                </a:cubicBezTo>
                <a:lnTo>
                  <a:pt x="2121777" y="288131"/>
                </a:lnTo>
                <a:lnTo>
                  <a:pt x="2144428" y="295947"/>
                </a:lnTo>
                <a:lnTo>
                  <a:pt x="2154581" y="300637"/>
                </a:lnTo>
                <a:cubicBezTo>
                  <a:pt x="2159300" y="302917"/>
                  <a:pt x="2164117" y="305392"/>
                  <a:pt x="2169031" y="308063"/>
                </a:cubicBezTo>
                <a:cubicBezTo>
                  <a:pt x="2173945" y="310734"/>
                  <a:pt x="2178761" y="313991"/>
                  <a:pt x="2183480" y="317834"/>
                </a:cubicBezTo>
                <a:cubicBezTo>
                  <a:pt x="2186214" y="320488"/>
                  <a:pt x="2187776" y="322996"/>
                  <a:pt x="2188166" y="325358"/>
                </a:cubicBezTo>
                <a:cubicBezTo>
                  <a:pt x="2188557" y="327719"/>
                  <a:pt x="2187776" y="330422"/>
                  <a:pt x="2185823" y="333467"/>
                </a:cubicBezTo>
                <a:lnTo>
                  <a:pt x="2174888" y="349883"/>
                </a:lnTo>
                <a:cubicBezTo>
                  <a:pt x="2174091" y="351804"/>
                  <a:pt x="2173147" y="353628"/>
                  <a:pt x="2172057" y="355354"/>
                </a:cubicBezTo>
                <a:cubicBezTo>
                  <a:pt x="2170967" y="357081"/>
                  <a:pt x="2169828" y="358904"/>
                  <a:pt x="2168640" y="360826"/>
                </a:cubicBezTo>
                <a:lnTo>
                  <a:pt x="2165516" y="363953"/>
                </a:lnTo>
                <a:cubicBezTo>
                  <a:pt x="2161839" y="364930"/>
                  <a:pt x="2159235" y="366884"/>
                  <a:pt x="2157706" y="369815"/>
                </a:cubicBezTo>
                <a:cubicBezTo>
                  <a:pt x="2156176" y="372746"/>
                  <a:pt x="2154354" y="375482"/>
                  <a:pt x="2152238" y="378023"/>
                </a:cubicBezTo>
                <a:cubicBezTo>
                  <a:pt x="2151327" y="378804"/>
                  <a:pt x="2150806" y="379586"/>
                  <a:pt x="2150676" y="380368"/>
                </a:cubicBezTo>
                <a:cubicBezTo>
                  <a:pt x="2150269" y="381850"/>
                  <a:pt x="2149521" y="382990"/>
                  <a:pt x="2148431" y="383788"/>
                </a:cubicBezTo>
                <a:cubicBezTo>
                  <a:pt x="2147340" y="384585"/>
                  <a:pt x="2146006" y="385530"/>
                  <a:pt x="2144428" y="386621"/>
                </a:cubicBezTo>
                <a:cubicBezTo>
                  <a:pt x="2141352" y="388293"/>
                  <a:pt x="2138326" y="389429"/>
                  <a:pt x="2135348" y="390027"/>
                </a:cubicBezTo>
                <a:cubicBezTo>
                  <a:pt x="2132370" y="390626"/>
                  <a:pt x="2129148" y="390012"/>
                  <a:pt x="2125682" y="388184"/>
                </a:cubicBezTo>
                <a:cubicBezTo>
                  <a:pt x="2123632" y="387484"/>
                  <a:pt x="2121289" y="386930"/>
                  <a:pt x="2118653" y="386523"/>
                </a:cubicBezTo>
                <a:cubicBezTo>
                  <a:pt x="2116017" y="386116"/>
                  <a:pt x="2113674" y="385367"/>
                  <a:pt x="2111623" y="384276"/>
                </a:cubicBezTo>
                <a:lnTo>
                  <a:pt x="2113966" y="389741"/>
                </a:lnTo>
                <a:cubicBezTo>
                  <a:pt x="2115594" y="391304"/>
                  <a:pt x="2117416" y="392867"/>
                  <a:pt x="2119434" y="394430"/>
                </a:cubicBezTo>
                <a:cubicBezTo>
                  <a:pt x="2121451" y="395993"/>
                  <a:pt x="2123274" y="397556"/>
                  <a:pt x="2124901" y="399120"/>
                </a:cubicBezTo>
                <a:cubicBezTo>
                  <a:pt x="2125634" y="399490"/>
                  <a:pt x="2126122" y="399908"/>
                  <a:pt x="2126366" y="400374"/>
                </a:cubicBezTo>
                <a:cubicBezTo>
                  <a:pt x="2126610" y="400841"/>
                  <a:pt x="2126903" y="401452"/>
                  <a:pt x="2127244" y="402208"/>
                </a:cubicBezTo>
                <a:cubicBezTo>
                  <a:pt x="2126415" y="402305"/>
                  <a:pt x="2125536" y="402498"/>
                  <a:pt x="2124608" y="402787"/>
                </a:cubicBezTo>
                <a:cubicBezTo>
                  <a:pt x="2123681" y="403077"/>
                  <a:pt x="2122997" y="402884"/>
                  <a:pt x="2122558" y="402208"/>
                </a:cubicBezTo>
                <a:cubicBezTo>
                  <a:pt x="2117872" y="399113"/>
                  <a:pt x="2113966" y="395218"/>
                  <a:pt x="2110842" y="390522"/>
                </a:cubicBezTo>
                <a:cubicBezTo>
                  <a:pt x="2108532" y="388604"/>
                  <a:pt x="2106319" y="387564"/>
                  <a:pt x="2104204" y="387402"/>
                </a:cubicBezTo>
                <a:cubicBezTo>
                  <a:pt x="2102088" y="387240"/>
                  <a:pt x="2099875" y="387761"/>
                  <a:pt x="2097564" y="388966"/>
                </a:cubicBezTo>
                <a:cubicBezTo>
                  <a:pt x="2097109" y="389337"/>
                  <a:pt x="2096458" y="389563"/>
                  <a:pt x="2095612" y="389644"/>
                </a:cubicBezTo>
                <a:cubicBezTo>
                  <a:pt x="2094766" y="389724"/>
                  <a:pt x="2094115" y="389757"/>
                  <a:pt x="2093659" y="389741"/>
                </a:cubicBezTo>
                <a:cubicBezTo>
                  <a:pt x="2088159" y="388197"/>
                  <a:pt x="2083148" y="386017"/>
                  <a:pt x="2078624" y="383200"/>
                </a:cubicBezTo>
                <a:cubicBezTo>
                  <a:pt x="2074100" y="380384"/>
                  <a:pt x="2070260" y="376834"/>
                  <a:pt x="2067104" y="372551"/>
                </a:cubicBezTo>
                <a:lnTo>
                  <a:pt x="2059293" y="366298"/>
                </a:lnTo>
                <a:cubicBezTo>
                  <a:pt x="2058886" y="365923"/>
                  <a:pt x="2058333" y="365695"/>
                  <a:pt x="2057633" y="365614"/>
                </a:cubicBezTo>
                <a:cubicBezTo>
                  <a:pt x="2056934" y="365532"/>
                  <a:pt x="2056185" y="365500"/>
                  <a:pt x="2055388" y="365516"/>
                </a:cubicBezTo>
                <a:cubicBezTo>
                  <a:pt x="2052182" y="365614"/>
                  <a:pt x="2049026" y="365223"/>
                  <a:pt x="2045918" y="364344"/>
                </a:cubicBezTo>
                <a:cubicBezTo>
                  <a:pt x="2042809" y="363464"/>
                  <a:pt x="2040239" y="361510"/>
                  <a:pt x="2038205" y="358481"/>
                </a:cubicBezTo>
                <a:cubicBezTo>
                  <a:pt x="2037765" y="358448"/>
                  <a:pt x="2037082" y="358318"/>
                  <a:pt x="2036155" y="358090"/>
                </a:cubicBezTo>
                <a:cubicBezTo>
                  <a:pt x="2035227" y="357862"/>
                  <a:pt x="2034348" y="357732"/>
                  <a:pt x="2033518" y="357699"/>
                </a:cubicBezTo>
                <a:cubicBezTo>
                  <a:pt x="2030020" y="358074"/>
                  <a:pt x="2026668" y="358302"/>
                  <a:pt x="2023463" y="358383"/>
                </a:cubicBezTo>
                <a:cubicBezTo>
                  <a:pt x="2020257" y="358465"/>
                  <a:pt x="2017100" y="358497"/>
                  <a:pt x="2013992" y="358481"/>
                </a:cubicBezTo>
                <a:lnTo>
                  <a:pt x="1978845" y="360826"/>
                </a:lnTo>
                <a:cubicBezTo>
                  <a:pt x="1978048" y="361200"/>
                  <a:pt x="1977299" y="361428"/>
                  <a:pt x="1976599" y="361510"/>
                </a:cubicBezTo>
                <a:cubicBezTo>
                  <a:pt x="1975900" y="361591"/>
                  <a:pt x="1975347" y="361624"/>
                  <a:pt x="1974940" y="361608"/>
                </a:cubicBezTo>
                <a:cubicBezTo>
                  <a:pt x="1974924" y="363513"/>
                  <a:pt x="1974956" y="365174"/>
                  <a:pt x="1975037" y="366591"/>
                </a:cubicBezTo>
                <a:cubicBezTo>
                  <a:pt x="1975119" y="368008"/>
                  <a:pt x="1975347" y="369473"/>
                  <a:pt x="1975721" y="370988"/>
                </a:cubicBezTo>
                <a:cubicBezTo>
                  <a:pt x="1976551" y="376443"/>
                  <a:pt x="1977429" y="381744"/>
                  <a:pt x="1978357" y="386891"/>
                </a:cubicBezTo>
                <a:cubicBezTo>
                  <a:pt x="1979284" y="392037"/>
                  <a:pt x="1979968" y="397125"/>
                  <a:pt x="1980407" y="402153"/>
                </a:cubicBezTo>
                <a:cubicBezTo>
                  <a:pt x="1980391" y="402921"/>
                  <a:pt x="1980423" y="403542"/>
                  <a:pt x="1980505" y="404016"/>
                </a:cubicBezTo>
                <a:cubicBezTo>
                  <a:pt x="1980586" y="404490"/>
                  <a:pt x="1980814" y="404915"/>
                  <a:pt x="1981188" y="405291"/>
                </a:cubicBezTo>
                <a:cubicBezTo>
                  <a:pt x="1981985" y="413178"/>
                  <a:pt x="1982734" y="421092"/>
                  <a:pt x="1983434" y="429033"/>
                </a:cubicBezTo>
                <a:cubicBezTo>
                  <a:pt x="1984133" y="436974"/>
                  <a:pt x="1984687" y="444680"/>
                  <a:pt x="1985093" y="452153"/>
                </a:cubicBezTo>
                <a:cubicBezTo>
                  <a:pt x="1985874" y="460347"/>
                  <a:pt x="1986460" y="468396"/>
                  <a:pt x="1986851" y="476297"/>
                </a:cubicBezTo>
                <a:cubicBezTo>
                  <a:pt x="1987241" y="484198"/>
                  <a:pt x="1987436" y="492051"/>
                  <a:pt x="1987436" y="499855"/>
                </a:cubicBezTo>
                <a:cubicBezTo>
                  <a:pt x="1987811" y="517798"/>
                  <a:pt x="1988039" y="535707"/>
                  <a:pt x="1988120" y="553582"/>
                </a:cubicBezTo>
                <a:cubicBezTo>
                  <a:pt x="1988201" y="571457"/>
                  <a:pt x="1988234" y="589190"/>
                  <a:pt x="1988218" y="606781"/>
                </a:cubicBezTo>
                <a:cubicBezTo>
                  <a:pt x="1987795" y="615796"/>
                  <a:pt x="1987274" y="624908"/>
                  <a:pt x="1986655" y="634118"/>
                </a:cubicBezTo>
                <a:cubicBezTo>
                  <a:pt x="1986037" y="643328"/>
                  <a:pt x="1985516" y="652440"/>
                  <a:pt x="1985093" y="661455"/>
                </a:cubicBezTo>
                <a:cubicBezTo>
                  <a:pt x="1985061" y="661829"/>
                  <a:pt x="1984931" y="662252"/>
                  <a:pt x="1984703" y="662724"/>
                </a:cubicBezTo>
                <a:cubicBezTo>
                  <a:pt x="1984475" y="663196"/>
                  <a:pt x="1984345" y="663814"/>
                  <a:pt x="1984312" y="664579"/>
                </a:cubicBezTo>
                <a:cubicBezTo>
                  <a:pt x="1984540" y="671186"/>
                  <a:pt x="1984085" y="677694"/>
                  <a:pt x="1982946" y="684105"/>
                </a:cubicBezTo>
                <a:cubicBezTo>
                  <a:pt x="1981806" y="690516"/>
                  <a:pt x="1980960" y="697025"/>
                  <a:pt x="1980407" y="703632"/>
                </a:cubicBezTo>
                <a:cubicBezTo>
                  <a:pt x="1979675" y="708318"/>
                  <a:pt x="1978991" y="713004"/>
                  <a:pt x="1978357" y="717691"/>
                </a:cubicBezTo>
                <a:cubicBezTo>
                  <a:pt x="1977722" y="722377"/>
                  <a:pt x="1976844" y="727063"/>
                  <a:pt x="1975721" y="731749"/>
                </a:cubicBezTo>
                <a:cubicBezTo>
                  <a:pt x="1974989" y="735687"/>
                  <a:pt x="1974110" y="739527"/>
                  <a:pt x="1973085" y="743270"/>
                </a:cubicBezTo>
                <a:cubicBezTo>
                  <a:pt x="1972060" y="747012"/>
                  <a:pt x="1970595" y="750462"/>
                  <a:pt x="1968691" y="753619"/>
                </a:cubicBezTo>
                <a:cubicBezTo>
                  <a:pt x="1967048" y="757475"/>
                  <a:pt x="1964868" y="761087"/>
                  <a:pt x="1962150" y="764456"/>
                </a:cubicBezTo>
                <a:cubicBezTo>
                  <a:pt x="1959433" y="767824"/>
                  <a:pt x="1956667" y="771241"/>
                  <a:pt x="1953851" y="774707"/>
                </a:cubicBezTo>
                <a:cubicBezTo>
                  <a:pt x="1951817" y="778140"/>
                  <a:pt x="1949247" y="780842"/>
                  <a:pt x="1946138" y="782811"/>
                </a:cubicBezTo>
                <a:cubicBezTo>
                  <a:pt x="1943031" y="784779"/>
                  <a:pt x="1939874" y="786504"/>
                  <a:pt x="1936668" y="787985"/>
                </a:cubicBezTo>
                <a:lnTo>
                  <a:pt x="1928858" y="787204"/>
                </a:lnTo>
                <a:cubicBezTo>
                  <a:pt x="1926547" y="786830"/>
                  <a:pt x="1924334" y="786602"/>
                  <a:pt x="1922219" y="786521"/>
                </a:cubicBezTo>
                <a:cubicBezTo>
                  <a:pt x="1920104" y="786439"/>
                  <a:pt x="1917891" y="786406"/>
                  <a:pt x="1915580" y="786423"/>
                </a:cubicBezTo>
                <a:cubicBezTo>
                  <a:pt x="1910877" y="787123"/>
                  <a:pt x="1906419" y="786895"/>
                  <a:pt x="1902205" y="785739"/>
                </a:cubicBezTo>
                <a:cubicBezTo>
                  <a:pt x="1897990" y="784584"/>
                  <a:pt x="1894117" y="782989"/>
                  <a:pt x="1890586" y="780956"/>
                </a:cubicBezTo>
                <a:lnTo>
                  <a:pt x="1874240" y="770802"/>
                </a:lnTo>
                <a:cubicBezTo>
                  <a:pt x="1866450" y="766246"/>
                  <a:pt x="1860981" y="760518"/>
                  <a:pt x="1857835" y="753619"/>
                </a:cubicBezTo>
                <a:cubicBezTo>
                  <a:pt x="1856660" y="751243"/>
                  <a:pt x="1855680" y="748770"/>
                  <a:pt x="1854895" y="746199"/>
                </a:cubicBezTo>
                <a:cubicBezTo>
                  <a:pt x="1854112" y="743628"/>
                  <a:pt x="1853523" y="741154"/>
                  <a:pt x="1853131" y="738779"/>
                </a:cubicBezTo>
                <a:cubicBezTo>
                  <a:pt x="1852331" y="733995"/>
                  <a:pt x="1850993" y="729309"/>
                  <a:pt x="1849115" y="724720"/>
                </a:cubicBezTo>
                <a:cubicBezTo>
                  <a:pt x="1847237" y="720131"/>
                  <a:pt x="1844921" y="716226"/>
                  <a:pt x="1842165" y="713004"/>
                </a:cubicBezTo>
                <a:lnTo>
                  <a:pt x="1833593" y="698945"/>
                </a:lnTo>
                <a:lnTo>
                  <a:pt x="1842944" y="703632"/>
                </a:lnTo>
                <a:cubicBezTo>
                  <a:pt x="1846503" y="705665"/>
                  <a:pt x="1850160" y="707846"/>
                  <a:pt x="1853916" y="710173"/>
                </a:cubicBezTo>
                <a:cubicBezTo>
                  <a:pt x="1857673" y="712500"/>
                  <a:pt x="1861331" y="714485"/>
                  <a:pt x="1864891" y="716128"/>
                </a:cubicBezTo>
                <a:cubicBezTo>
                  <a:pt x="1867984" y="717739"/>
                  <a:pt x="1870969" y="719399"/>
                  <a:pt x="1873848" y="721108"/>
                </a:cubicBezTo>
                <a:cubicBezTo>
                  <a:pt x="1876727" y="722816"/>
                  <a:pt x="1879704" y="724280"/>
                  <a:pt x="1882776" y="725501"/>
                </a:cubicBezTo>
                <a:cubicBezTo>
                  <a:pt x="1884338" y="725924"/>
                  <a:pt x="1885509" y="726054"/>
                  <a:pt x="1886291" y="725892"/>
                </a:cubicBezTo>
                <a:cubicBezTo>
                  <a:pt x="1887072" y="725729"/>
                  <a:pt x="1887462" y="725078"/>
                  <a:pt x="1887462" y="723939"/>
                </a:cubicBezTo>
                <a:lnTo>
                  <a:pt x="1887462" y="721596"/>
                </a:lnTo>
                <a:cubicBezTo>
                  <a:pt x="1887039" y="714192"/>
                  <a:pt x="1886519" y="706935"/>
                  <a:pt x="1885900" y="699824"/>
                </a:cubicBezTo>
                <a:cubicBezTo>
                  <a:pt x="1885282" y="692713"/>
                  <a:pt x="1884761" y="685651"/>
                  <a:pt x="1884338" y="678638"/>
                </a:cubicBezTo>
                <a:cubicBezTo>
                  <a:pt x="1883622" y="665751"/>
                  <a:pt x="1883101" y="652863"/>
                  <a:pt x="1882776" y="639976"/>
                </a:cubicBezTo>
                <a:cubicBezTo>
                  <a:pt x="1882450" y="627089"/>
                  <a:pt x="1881930" y="614201"/>
                  <a:pt x="1881215" y="601314"/>
                </a:cubicBezTo>
                <a:cubicBezTo>
                  <a:pt x="1881149" y="599768"/>
                  <a:pt x="1880696" y="598369"/>
                  <a:pt x="1879856" y="597116"/>
                </a:cubicBezTo>
                <a:cubicBezTo>
                  <a:pt x="1879016" y="595863"/>
                  <a:pt x="1878175" y="594659"/>
                  <a:pt x="1877337" y="593504"/>
                </a:cubicBezTo>
                <a:cubicBezTo>
                  <a:pt x="1876869" y="592657"/>
                  <a:pt x="1876062" y="591616"/>
                  <a:pt x="1874917" y="590379"/>
                </a:cubicBezTo>
                <a:cubicBezTo>
                  <a:pt x="1873772" y="589143"/>
                  <a:pt x="1872773" y="588101"/>
                  <a:pt x="1871918" y="587255"/>
                </a:cubicBezTo>
                <a:cubicBezTo>
                  <a:pt x="1869319" y="585335"/>
                  <a:pt x="1867106" y="584294"/>
                  <a:pt x="1865280" y="584131"/>
                </a:cubicBezTo>
                <a:cubicBezTo>
                  <a:pt x="1863454" y="583968"/>
                  <a:pt x="1861233" y="584489"/>
                  <a:pt x="1858620" y="585693"/>
                </a:cubicBezTo>
                <a:cubicBezTo>
                  <a:pt x="1857068" y="586458"/>
                  <a:pt x="1855467" y="587076"/>
                  <a:pt x="1853818" y="587548"/>
                </a:cubicBezTo>
                <a:cubicBezTo>
                  <a:pt x="1852168" y="588020"/>
                  <a:pt x="1850371" y="588443"/>
                  <a:pt x="1848427" y="588817"/>
                </a:cubicBezTo>
                <a:lnTo>
                  <a:pt x="1811773" y="602876"/>
                </a:lnTo>
                <a:lnTo>
                  <a:pt x="1793034" y="607563"/>
                </a:lnTo>
                <a:cubicBezTo>
                  <a:pt x="1791501" y="608213"/>
                  <a:pt x="1790065" y="608278"/>
                  <a:pt x="1788727" y="607758"/>
                </a:cubicBezTo>
                <a:cubicBezTo>
                  <a:pt x="1787390" y="607237"/>
                  <a:pt x="1785955" y="606911"/>
                  <a:pt x="1784421" y="606781"/>
                </a:cubicBezTo>
                <a:cubicBezTo>
                  <a:pt x="1772789" y="606911"/>
                  <a:pt x="1761603" y="606651"/>
                  <a:pt x="1750863" y="606000"/>
                </a:cubicBezTo>
                <a:cubicBezTo>
                  <a:pt x="1749680" y="605968"/>
                  <a:pt x="1748739" y="606228"/>
                  <a:pt x="1748039" y="606781"/>
                </a:cubicBezTo>
                <a:cubicBezTo>
                  <a:pt x="1747339" y="607335"/>
                  <a:pt x="1746981" y="608376"/>
                  <a:pt x="1746964" y="609905"/>
                </a:cubicBezTo>
                <a:lnTo>
                  <a:pt x="1744614" y="623183"/>
                </a:lnTo>
                <a:cubicBezTo>
                  <a:pt x="1744287" y="627105"/>
                  <a:pt x="1743569" y="630978"/>
                  <a:pt x="1742459" y="634802"/>
                </a:cubicBezTo>
                <a:cubicBezTo>
                  <a:pt x="1741349" y="638625"/>
                  <a:pt x="1739456" y="642303"/>
                  <a:pt x="1736779" y="645834"/>
                </a:cubicBezTo>
                <a:lnTo>
                  <a:pt x="1723461" y="663798"/>
                </a:lnTo>
                <a:lnTo>
                  <a:pt x="1715646" y="669265"/>
                </a:lnTo>
                <a:lnTo>
                  <a:pt x="1711005" y="672389"/>
                </a:lnTo>
                <a:lnTo>
                  <a:pt x="1709458" y="670046"/>
                </a:lnTo>
                <a:cubicBezTo>
                  <a:pt x="1708668" y="668436"/>
                  <a:pt x="1707730" y="667362"/>
                  <a:pt x="1706644" y="666824"/>
                </a:cubicBezTo>
                <a:cubicBezTo>
                  <a:pt x="1705557" y="666288"/>
                  <a:pt x="1704420" y="666581"/>
                  <a:pt x="1703232" y="667703"/>
                </a:cubicBezTo>
                <a:cubicBezTo>
                  <a:pt x="1700938" y="668793"/>
                  <a:pt x="1698888" y="668956"/>
                  <a:pt x="1697081" y="668191"/>
                </a:cubicBezTo>
                <a:cubicBezTo>
                  <a:pt x="1695275" y="667427"/>
                  <a:pt x="1693420" y="666222"/>
                  <a:pt x="1691516" y="664579"/>
                </a:cubicBezTo>
                <a:cubicBezTo>
                  <a:pt x="1690751" y="664156"/>
                  <a:pt x="1689938" y="663635"/>
                  <a:pt x="1689075" y="663017"/>
                </a:cubicBezTo>
                <a:cubicBezTo>
                  <a:pt x="1688213" y="662399"/>
                  <a:pt x="1687204" y="661878"/>
                  <a:pt x="1686049" y="661455"/>
                </a:cubicBezTo>
                <a:cubicBezTo>
                  <a:pt x="1685609" y="660348"/>
                  <a:pt x="1685122" y="659632"/>
                  <a:pt x="1684584" y="659307"/>
                </a:cubicBezTo>
                <a:cubicBezTo>
                  <a:pt x="1684047" y="658982"/>
                  <a:pt x="1683755" y="658656"/>
                  <a:pt x="1683706" y="658331"/>
                </a:cubicBezTo>
                <a:cubicBezTo>
                  <a:pt x="1682079" y="657924"/>
                  <a:pt x="1680452" y="657371"/>
                  <a:pt x="1678824" y="656671"/>
                </a:cubicBezTo>
                <a:cubicBezTo>
                  <a:pt x="1677198" y="655971"/>
                  <a:pt x="1675960" y="655223"/>
                  <a:pt x="1675114" y="654425"/>
                </a:cubicBezTo>
                <a:cubicBezTo>
                  <a:pt x="1672804" y="652098"/>
                  <a:pt x="1671176" y="649723"/>
                  <a:pt x="1670233" y="647298"/>
                </a:cubicBezTo>
                <a:cubicBezTo>
                  <a:pt x="1669289" y="644874"/>
                  <a:pt x="1668833" y="642303"/>
                  <a:pt x="1668866" y="639585"/>
                </a:cubicBezTo>
                <a:cubicBezTo>
                  <a:pt x="1668801" y="636477"/>
                  <a:pt x="1668540" y="633516"/>
                  <a:pt x="1668085" y="630701"/>
                </a:cubicBezTo>
                <a:cubicBezTo>
                  <a:pt x="1667629" y="627886"/>
                  <a:pt x="1667369" y="625120"/>
                  <a:pt x="1667304" y="622402"/>
                </a:cubicBezTo>
                <a:cubicBezTo>
                  <a:pt x="1667678" y="616089"/>
                  <a:pt x="1668101" y="609580"/>
                  <a:pt x="1668573" y="602876"/>
                </a:cubicBezTo>
                <a:cubicBezTo>
                  <a:pt x="1669045" y="596172"/>
                  <a:pt x="1669663" y="589663"/>
                  <a:pt x="1670428" y="583350"/>
                </a:cubicBezTo>
                <a:cubicBezTo>
                  <a:pt x="1670786" y="576792"/>
                  <a:pt x="1671046" y="570381"/>
                  <a:pt x="1671210" y="564116"/>
                </a:cubicBezTo>
                <a:cubicBezTo>
                  <a:pt x="1671371" y="557852"/>
                  <a:pt x="1671632" y="551246"/>
                  <a:pt x="1671990" y="544297"/>
                </a:cubicBezTo>
                <a:cubicBezTo>
                  <a:pt x="1672364" y="536931"/>
                  <a:pt x="1672788" y="529624"/>
                  <a:pt x="1673259" y="522376"/>
                </a:cubicBezTo>
                <a:cubicBezTo>
                  <a:pt x="1673731" y="515128"/>
                  <a:pt x="1674350" y="507621"/>
                  <a:pt x="1675114" y="499855"/>
                </a:cubicBezTo>
                <a:cubicBezTo>
                  <a:pt x="1675911" y="492051"/>
                  <a:pt x="1676855" y="484198"/>
                  <a:pt x="1677945" y="476297"/>
                </a:cubicBezTo>
                <a:cubicBezTo>
                  <a:pt x="1679036" y="468396"/>
                  <a:pt x="1680175" y="460348"/>
                  <a:pt x="1681363" y="452153"/>
                </a:cubicBezTo>
                <a:lnTo>
                  <a:pt x="1686049" y="418626"/>
                </a:lnTo>
                <a:cubicBezTo>
                  <a:pt x="1686456" y="416689"/>
                  <a:pt x="1687009" y="414853"/>
                  <a:pt x="1687709" y="413116"/>
                </a:cubicBezTo>
                <a:cubicBezTo>
                  <a:pt x="1688409" y="411380"/>
                  <a:pt x="1689157" y="409545"/>
                  <a:pt x="1689954" y="407614"/>
                </a:cubicBezTo>
                <a:cubicBezTo>
                  <a:pt x="1690328" y="406487"/>
                  <a:pt x="1690166" y="405651"/>
                  <a:pt x="1689466" y="405104"/>
                </a:cubicBezTo>
                <a:cubicBezTo>
                  <a:pt x="1688766" y="404557"/>
                  <a:pt x="1687627" y="404107"/>
                  <a:pt x="1686049" y="403753"/>
                </a:cubicBezTo>
                <a:cubicBezTo>
                  <a:pt x="1684845" y="403705"/>
                  <a:pt x="1683543" y="403369"/>
                  <a:pt x="1682143" y="402745"/>
                </a:cubicBezTo>
                <a:cubicBezTo>
                  <a:pt x="1680744" y="402121"/>
                  <a:pt x="1679442" y="401401"/>
                  <a:pt x="1678239" y="400584"/>
                </a:cubicBezTo>
                <a:cubicBezTo>
                  <a:pt x="1677425" y="400181"/>
                  <a:pt x="1676709" y="399632"/>
                  <a:pt x="1676091" y="398938"/>
                </a:cubicBezTo>
                <a:cubicBezTo>
                  <a:pt x="1675473" y="398244"/>
                  <a:pt x="1675147" y="397502"/>
                  <a:pt x="1675114" y="396711"/>
                </a:cubicBezTo>
                <a:cubicBezTo>
                  <a:pt x="1675212" y="396244"/>
                  <a:pt x="1675798" y="395630"/>
                  <a:pt x="1676871" y="394872"/>
                </a:cubicBezTo>
                <a:cubicBezTo>
                  <a:pt x="1677945" y="394113"/>
                  <a:pt x="1678922" y="393694"/>
                  <a:pt x="1679801" y="393613"/>
                </a:cubicBezTo>
                <a:cubicBezTo>
                  <a:pt x="1683738" y="393242"/>
                  <a:pt x="1687774" y="393016"/>
                  <a:pt x="1691907" y="392936"/>
                </a:cubicBezTo>
                <a:cubicBezTo>
                  <a:pt x="1696040" y="392855"/>
                  <a:pt x="1700075" y="392823"/>
                  <a:pt x="1704013" y="392839"/>
                </a:cubicBezTo>
                <a:cubicBezTo>
                  <a:pt x="1705168" y="392952"/>
                  <a:pt x="1706369" y="393500"/>
                  <a:pt x="1707614" y="394485"/>
                </a:cubicBezTo>
                <a:cubicBezTo>
                  <a:pt x="1708860" y="395469"/>
                  <a:pt x="1710248" y="396211"/>
                  <a:pt x="1711779" y="396711"/>
                </a:cubicBezTo>
                <a:cubicBezTo>
                  <a:pt x="1712146" y="394675"/>
                  <a:pt x="1711144" y="389583"/>
                  <a:pt x="1708775" y="381434"/>
                </a:cubicBezTo>
                <a:cubicBezTo>
                  <a:pt x="1706406" y="373285"/>
                  <a:pt x="1703560" y="365004"/>
                  <a:pt x="1700237" y="356590"/>
                </a:cubicBezTo>
                <a:cubicBezTo>
                  <a:pt x="1696915" y="348176"/>
                  <a:pt x="1694008" y="342553"/>
                  <a:pt x="1691516" y="339721"/>
                </a:cubicBezTo>
                <a:cubicBezTo>
                  <a:pt x="1677522" y="352732"/>
                  <a:pt x="1663138" y="365397"/>
                  <a:pt x="1648363" y="377713"/>
                </a:cubicBezTo>
                <a:cubicBezTo>
                  <a:pt x="1633588" y="390030"/>
                  <a:pt x="1618033" y="401314"/>
                  <a:pt x="1601695" y="411566"/>
                </a:cubicBezTo>
                <a:cubicBezTo>
                  <a:pt x="1601338" y="411501"/>
                  <a:pt x="1601077" y="411239"/>
                  <a:pt x="1600914" y="410782"/>
                </a:cubicBezTo>
                <a:cubicBezTo>
                  <a:pt x="1600752" y="410324"/>
                  <a:pt x="1600491" y="410063"/>
                  <a:pt x="1600134" y="409997"/>
                </a:cubicBezTo>
                <a:cubicBezTo>
                  <a:pt x="1600882" y="409559"/>
                  <a:pt x="1601533" y="409028"/>
                  <a:pt x="1602086" y="408404"/>
                </a:cubicBezTo>
                <a:cubicBezTo>
                  <a:pt x="1602639" y="407781"/>
                  <a:pt x="1603291" y="407260"/>
                  <a:pt x="1604039" y="406841"/>
                </a:cubicBezTo>
                <a:lnTo>
                  <a:pt x="1609506" y="403753"/>
                </a:lnTo>
                <a:cubicBezTo>
                  <a:pt x="1607977" y="402546"/>
                  <a:pt x="1606740" y="401590"/>
                  <a:pt x="1605796" y="400887"/>
                </a:cubicBezTo>
                <a:cubicBezTo>
                  <a:pt x="1604852" y="400184"/>
                  <a:pt x="1604006" y="399825"/>
                  <a:pt x="1603257" y="399810"/>
                </a:cubicBezTo>
                <a:cubicBezTo>
                  <a:pt x="1599352" y="400584"/>
                  <a:pt x="1596228" y="399810"/>
                  <a:pt x="1593885" y="397486"/>
                </a:cubicBezTo>
                <a:cubicBezTo>
                  <a:pt x="1593429" y="397162"/>
                  <a:pt x="1592779" y="397117"/>
                  <a:pt x="1591932" y="397352"/>
                </a:cubicBezTo>
                <a:cubicBezTo>
                  <a:pt x="1591086" y="397587"/>
                  <a:pt x="1590436" y="397916"/>
                  <a:pt x="1589980" y="398338"/>
                </a:cubicBezTo>
                <a:cubicBezTo>
                  <a:pt x="1586888" y="399581"/>
                  <a:pt x="1583894" y="400388"/>
                  <a:pt x="1580998" y="400759"/>
                </a:cubicBezTo>
                <a:cubicBezTo>
                  <a:pt x="1578101" y="401130"/>
                  <a:pt x="1575107" y="400584"/>
                  <a:pt x="1572015" y="399120"/>
                </a:cubicBezTo>
                <a:cubicBezTo>
                  <a:pt x="1570454" y="398371"/>
                  <a:pt x="1569087" y="397524"/>
                  <a:pt x="1567915" y="396580"/>
                </a:cubicBezTo>
                <a:cubicBezTo>
                  <a:pt x="1566744" y="395635"/>
                  <a:pt x="1565767" y="394398"/>
                  <a:pt x="1564986" y="392867"/>
                </a:cubicBezTo>
                <a:cubicBezTo>
                  <a:pt x="1563245" y="391385"/>
                  <a:pt x="1561260" y="389854"/>
                  <a:pt x="1559031" y="388275"/>
                </a:cubicBezTo>
                <a:cubicBezTo>
                  <a:pt x="1556801" y="386695"/>
                  <a:pt x="1555402" y="384578"/>
                  <a:pt x="1554833" y="381924"/>
                </a:cubicBezTo>
                <a:cubicBezTo>
                  <a:pt x="1554719" y="381501"/>
                  <a:pt x="1554165" y="381175"/>
                  <a:pt x="1553173" y="380947"/>
                </a:cubicBezTo>
                <a:cubicBezTo>
                  <a:pt x="1552180" y="380719"/>
                  <a:pt x="1551432" y="380784"/>
                  <a:pt x="1550927" y="381142"/>
                </a:cubicBezTo>
                <a:cubicBezTo>
                  <a:pt x="1547543" y="382608"/>
                  <a:pt x="1544353" y="382608"/>
                  <a:pt x="1541360" y="381142"/>
                </a:cubicBezTo>
                <a:cubicBezTo>
                  <a:pt x="1538366" y="379677"/>
                  <a:pt x="1537129" y="377332"/>
                  <a:pt x="1537649" y="374108"/>
                </a:cubicBezTo>
                <a:cubicBezTo>
                  <a:pt x="1538284" y="371649"/>
                  <a:pt x="1538967" y="368946"/>
                  <a:pt x="1539700" y="365999"/>
                </a:cubicBezTo>
                <a:cubicBezTo>
                  <a:pt x="1540432" y="363051"/>
                  <a:pt x="1542092" y="360543"/>
                  <a:pt x="1544679" y="358475"/>
                </a:cubicBezTo>
                <a:cubicBezTo>
                  <a:pt x="1549382" y="355268"/>
                  <a:pt x="1554230" y="351718"/>
                  <a:pt x="1559226" y="347826"/>
                </a:cubicBezTo>
                <a:cubicBezTo>
                  <a:pt x="1564221" y="343934"/>
                  <a:pt x="1569266" y="340189"/>
                  <a:pt x="1574359" y="336590"/>
                </a:cubicBezTo>
                <a:cubicBezTo>
                  <a:pt x="1581014" y="332307"/>
                  <a:pt x="1587816" y="328171"/>
                  <a:pt x="1594764" y="324182"/>
                </a:cubicBezTo>
                <a:cubicBezTo>
                  <a:pt x="1601712" y="320192"/>
                  <a:pt x="1608709" y="316251"/>
                  <a:pt x="1615755" y="312360"/>
                </a:cubicBezTo>
                <a:lnTo>
                  <a:pt x="1618098" y="310796"/>
                </a:lnTo>
                <a:cubicBezTo>
                  <a:pt x="1623696" y="305911"/>
                  <a:pt x="1629878" y="302003"/>
                  <a:pt x="1636647" y="299072"/>
                </a:cubicBezTo>
                <a:cubicBezTo>
                  <a:pt x="1643417" y="296141"/>
                  <a:pt x="1649991" y="293015"/>
                  <a:pt x="1656369" y="289693"/>
                </a:cubicBezTo>
                <a:cubicBezTo>
                  <a:pt x="1658370" y="289318"/>
                  <a:pt x="1659639" y="288699"/>
                  <a:pt x="1660177" y="287836"/>
                </a:cubicBezTo>
                <a:cubicBezTo>
                  <a:pt x="1660714" y="286973"/>
                  <a:pt x="1660225" y="285768"/>
                  <a:pt x="1658712" y="284221"/>
                </a:cubicBezTo>
                <a:cubicBezTo>
                  <a:pt x="1655604" y="280279"/>
                  <a:pt x="1652447" y="276244"/>
                  <a:pt x="1649242" y="272119"/>
                </a:cubicBezTo>
                <a:cubicBezTo>
                  <a:pt x="1646036" y="267993"/>
                  <a:pt x="1642684" y="263985"/>
                  <a:pt x="1639186" y="260093"/>
                </a:cubicBezTo>
                <a:cubicBezTo>
                  <a:pt x="1636388" y="257376"/>
                  <a:pt x="1633394" y="254804"/>
                  <a:pt x="1630204" y="252380"/>
                </a:cubicBezTo>
                <a:cubicBezTo>
                  <a:pt x="1627014" y="249955"/>
                  <a:pt x="1624021" y="247580"/>
                  <a:pt x="1621222" y="245253"/>
                </a:cubicBezTo>
                <a:cubicBezTo>
                  <a:pt x="1619205" y="244570"/>
                  <a:pt x="1616991" y="244179"/>
                  <a:pt x="1614583" y="244081"/>
                </a:cubicBezTo>
                <a:cubicBezTo>
                  <a:pt x="1612175" y="243984"/>
                  <a:pt x="1609962" y="243593"/>
                  <a:pt x="1607944" y="242910"/>
                </a:cubicBezTo>
                <a:cubicBezTo>
                  <a:pt x="1601322" y="241705"/>
                  <a:pt x="1595040" y="239818"/>
                  <a:pt x="1589102" y="237247"/>
                </a:cubicBezTo>
                <a:cubicBezTo>
                  <a:pt x="1583162" y="234676"/>
                  <a:pt x="1577467" y="231617"/>
                  <a:pt x="1572015" y="228070"/>
                </a:cubicBezTo>
                <a:cubicBezTo>
                  <a:pt x="1568469" y="226492"/>
                  <a:pt x="1564823" y="224767"/>
                  <a:pt x="1561081" y="222895"/>
                </a:cubicBezTo>
                <a:cubicBezTo>
                  <a:pt x="1557338" y="221024"/>
                  <a:pt x="1553694" y="219104"/>
                  <a:pt x="1550146" y="217135"/>
                </a:cubicBezTo>
                <a:cubicBezTo>
                  <a:pt x="1548487" y="215963"/>
                  <a:pt x="1547120" y="214597"/>
                  <a:pt x="1546046" y="213034"/>
                </a:cubicBezTo>
                <a:cubicBezTo>
                  <a:pt x="1544972" y="211473"/>
                  <a:pt x="1544776" y="209715"/>
                  <a:pt x="1545460" y="207762"/>
                </a:cubicBezTo>
                <a:cubicBezTo>
                  <a:pt x="1545883" y="205842"/>
                  <a:pt x="1546599" y="204606"/>
                  <a:pt x="1547608" y="204052"/>
                </a:cubicBezTo>
                <a:cubicBezTo>
                  <a:pt x="1548617" y="203499"/>
                  <a:pt x="1549723" y="203434"/>
                  <a:pt x="1550927" y="203857"/>
                </a:cubicBezTo>
                <a:cubicBezTo>
                  <a:pt x="1553694" y="203955"/>
                  <a:pt x="1556362" y="204345"/>
                  <a:pt x="1558933" y="205029"/>
                </a:cubicBezTo>
                <a:cubicBezTo>
                  <a:pt x="1561504" y="205712"/>
                  <a:pt x="1563782" y="206103"/>
                  <a:pt x="1565767" y="206200"/>
                </a:cubicBezTo>
                <a:cubicBezTo>
                  <a:pt x="1568908" y="206103"/>
                  <a:pt x="1571999" y="205712"/>
                  <a:pt x="1575042" y="205029"/>
                </a:cubicBezTo>
                <a:cubicBezTo>
                  <a:pt x="1578085" y="204345"/>
                  <a:pt x="1580981" y="203955"/>
                  <a:pt x="1583731" y="203857"/>
                </a:cubicBezTo>
                <a:cubicBezTo>
                  <a:pt x="1586074" y="203206"/>
                  <a:pt x="1588418" y="202946"/>
                  <a:pt x="1590761" y="203076"/>
                </a:cubicBezTo>
                <a:cubicBezTo>
                  <a:pt x="1591558" y="203109"/>
                  <a:pt x="1592307" y="203239"/>
                  <a:pt x="1593006" y="203467"/>
                </a:cubicBezTo>
                <a:cubicBezTo>
                  <a:pt x="1593706" y="203694"/>
                  <a:pt x="1594259" y="203825"/>
                  <a:pt x="1594666" y="203857"/>
                </a:cubicBezTo>
                <a:cubicBezTo>
                  <a:pt x="1606349" y="203483"/>
                  <a:pt x="1617935" y="203255"/>
                  <a:pt x="1629423" y="203174"/>
                </a:cubicBezTo>
                <a:cubicBezTo>
                  <a:pt x="1640911" y="203092"/>
                  <a:pt x="1652496" y="203060"/>
                  <a:pt x="1664180" y="203076"/>
                </a:cubicBezTo>
                <a:cubicBezTo>
                  <a:pt x="1672024" y="202669"/>
                  <a:pt x="1679963" y="202311"/>
                  <a:pt x="1687996" y="202002"/>
                </a:cubicBezTo>
                <a:cubicBezTo>
                  <a:pt x="1696030" y="201693"/>
                  <a:pt x="1703958" y="201530"/>
                  <a:pt x="1711779" y="201514"/>
                </a:cubicBezTo>
                <a:cubicBezTo>
                  <a:pt x="1713712" y="201579"/>
                  <a:pt x="1715066" y="201254"/>
                  <a:pt x="1715840" y="200538"/>
                </a:cubicBezTo>
                <a:cubicBezTo>
                  <a:pt x="1716613" y="199822"/>
                  <a:pt x="1716807" y="198325"/>
                  <a:pt x="1716420" y="196047"/>
                </a:cubicBezTo>
                <a:cubicBezTo>
                  <a:pt x="1716049" y="195298"/>
                  <a:pt x="1715824" y="194647"/>
                  <a:pt x="1715743" y="194094"/>
                </a:cubicBezTo>
                <a:cubicBezTo>
                  <a:pt x="1715663" y="193541"/>
                  <a:pt x="1715630" y="192890"/>
                  <a:pt x="1715646" y="192141"/>
                </a:cubicBezTo>
                <a:lnTo>
                  <a:pt x="1715646" y="131219"/>
                </a:lnTo>
                <a:cubicBezTo>
                  <a:pt x="1715775" y="114687"/>
                  <a:pt x="1715517" y="97764"/>
                  <a:pt x="1714873" y="80451"/>
                </a:cubicBezTo>
                <a:cubicBezTo>
                  <a:pt x="1714808" y="78873"/>
                  <a:pt x="1714550" y="77343"/>
                  <a:pt x="1714100" y="75863"/>
                </a:cubicBezTo>
                <a:cubicBezTo>
                  <a:pt x="1713648" y="74382"/>
                  <a:pt x="1713390" y="73048"/>
                  <a:pt x="1713326" y="71860"/>
                </a:cubicBezTo>
                <a:cubicBezTo>
                  <a:pt x="1713293" y="70672"/>
                  <a:pt x="1713164" y="69337"/>
                  <a:pt x="1712939" y="67857"/>
                </a:cubicBezTo>
                <a:cubicBezTo>
                  <a:pt x="1712713" y="66376"/>
                  <a:pt x="1712584" y="64846"/>
                  <a:pt x="1712552" y="63268"/>
                </a:cubicBezTo>
                <a:cubicBezTo>
                  <a:pt x="1712423" y="60014"/>
                  <a:pt x="1712681" y="57150"/>
                  <a:pt x="1713326" y="54677"/>
                </a:cubicBezTo>
                <a:cubicBezTo>
                  <a:pt x="1713326" y="51422"/>
                  <a:pt x="1711779" y="48558"/>
                  <a:pt x="1708685" y="46085"/>
                </a:cubicBezTo>
                <a:cubicBezTo>
                  <a:pt x="1705242" y="43726"/>
                  <a:pt x="1701992" y="41220"/>
                  <a:pt x="1698934" y="38567"/>
                </a:cubicBezTo>
                <a:cubicBezTo>
                  <a:pt x="1695877" y="35915"/>
                  <a:pt x="1692623" y="33214"/>
                  <a:pt x="1689173" y="30464"/>
                </a:cubicBezTo>
                <a:close/>
                <a:moveTo>
                  <a:pt x="3994501" y="3"/>
                </a:moveTo>
                <a:cubicBezTo>
                  <a:pt x="3997344" y="-29"/>
                  <a:pt x="4000319" y="231"/>
                  <a:pt x="4003427" y="784"/>
                </a:cubicBezTo>
                <a:cubicBezTo>
                  <a:pt x="4006535" y="1337"/>
                  <a:pt x="4009297" y="2379"/>
                  <a:pt x="4011714" y="3908"/>
                </a:cubicBezTo>
                <a:cubicBezTo>
                  <a:pt x="4012542" y="3941"/>
                  <a:pt x="4013419" y="4071"/>
                  <a:pt x="4014344" y="4299"/>
                </a:cubicBezTo>
                <a:cubicBezTo>
                  <a:pt x="4015269" y="4527"/>
                  <a:pt x="4015951" y="4657"/>
                  <a:pt x="4016389" y="4689"/>
                </a:cubicBezTo>
                <a:cubicBezTo>
                  <a:pt x="4023402" y="6382"/>
                  <a:pt x="4028855" y="8465"/>
                  <a:pt x="4032751" y="10938"/>
                </a:cubicBezTo>
                <a:cubicBezTo>
                  <a:pt x="4037418" y="12191"/>
                  <a:pt x="4041942" y="13785"/>
                  <a:pt x="4046322" y="15722"/>
                </a:cubicBezTo>
                <a:cubicBezTo>
                  <a:pt x="4050702" y="17658"/>
                  <a:pt x="4055035" y="19448"/>
                  <a:pt x="4059319" y="21091"/>
                </a:cubicBezTo>
                <a:cubicBezTo>
                  <a:pt x="4066682" y="24281"/>
                  <a:pt x="4073654" y="28056"/>
                  <a:pt x="4080235" y="32417"/>
                </a:cubicBezTo>
                <a:cubicBezTo>
                  <a:pt x="4086816" y="36777"/>
                  <a:pt x="4093397" y="41334"/>
                  <a:pt x="4099978" y="46085"/>
                </a:cubicBezTo>
                <a:cubicBezTo>
                  <a:pt x="4102747" y="47647"/>
                  <a:pt x="4105418" y="49404"/>
                  <a:pt x="4107992" y="51357"/>
                </a:cubicBezTo>
                <a:cubicBezTo>
                  <a:pt x="4110566" y="53310"/>
                  <a:pt x="4112846" y="55458"/>
                  <a:pt x="4114834" y="57801"/>
                </a:cubicBezTo>
                <a:cubicBezTo>
                  <a:pt x="4117654" y="60567"/>
                  <a:pt x="4120810" y="63626"/>
                  <a:pt x="4124302" y="66978"/>
                </a:cubicBezTo>
                <a:cubicBezTo>
                  <a:pt x="4127795" y="70330"/>
                  <a:pt x="4131123" y="73780"/>
                  <a:pt x="4134287" y="77327"/>
                </a:cubicBezTo>
                <a:cubicBezTo>
                  <a:pt x="4137362" y="78954"/>
                  <a:pt x="4140000" y="80972"/>
                  <a:pt x="4142199" y="83380"/>
                </a:cubicBezTo>
                <a:cubicBezTo>
                  <a:pt x="4144399" y="85788"/>
                  <a:pt x="4146453" y="88197"/>
                  <a:pt x="4148360" y="90605"/>
                </a:cubicBezTo>
                <a:cubicBezTo>
                  <a:pt x="4150708" y="93973"/>
                  <a:pt x="4151881" y="96804"/>
                  <a:pt x="4151881" y="99099"/>
                </a:cubicBezTo>
                <a:cubicBezTo>
                  <a:pt x="4151881" y="101393"/>
                  <a:pt x="4150708" y="104029"/>
                  <a:pt x="4148360" y="107007"/>
                </a:cubicBezTo>
                <a:cubicBezTo>
                  <a:pt x="4147235" y="108260"/>
                  <a:pt x="4146355" y="109659"/>
                  <a:pt x="4145719" y="111205"/>
                </a:cubicBezTo>
                <a:cubicBezTo>
                  <a:pt x="4145083" y="112751"/>
                  <a:pt x="4144398" y="113955"/>
                  <a:pt x="4143665" y="114817"/>
                </a:cubicBezTo>
                <a:cubicBezTo>
                  <a:pt x="4142475" y="116786"/>
                  <a:pt x="4141138" y="118706"/>
                  <a:pt x="4139654" y="120578"/>
                </a:cubicBezTo>
                <a:cubicBezTo>
                  <a:pt x="4138171" y="122449"/>
                  <a:pt x="4136639" y="124174"/>
                  <a:pt x="4135057" y="125752"/>
                </a:cubicBezTo>
                <a:cubicBezTo>
                  <a:pt x="4135057" y="126566"/>
                  <a:pt x="4134865" y="127282"/>
                  <a:pt x="4134480" y="127900"/>
                </a:cubicBezTo>
                <a:cubicBezTo>
                  <a:pt x="4134095" y="128518"/>
                  <a:pt x="4133517" y="128844"/>
                  <a:pt x="4132747" y="128877"/>
                </a:cubicBezTo>
                <a:cubicBezTo>
                  <a:pt x="4130581" y="129430"/>
                  <a:pt x="4129136" y="130666"/>
                  <a:pt x="4128410" y="132585"/>
                </a:cubicBezTo>
                <a:cubicBezTo>
                  <a:pt x="4127685" y="134503"/>
                  <a:pt x="4126808" y="136126"/>
                  <a:pt x="4125781" y="137454"/>
                </a:cubicBezTo>
                <a:cubicBezTo>
                  <a:pt x="4125764" y="137486"/>
                  <a:pt x="4125797" y="137616"/>
                  <a:pt x="4125878" y="137842"/>
                </a:cubicBezTo>
                <a:cubicBezTo>
                  <a:pt x="4125959" y="138069"/>
                  <a:pt x="4126188" y="138198"/>
                  <a:pt x="4126563" y="138230"/>
                </a:cubicBezTo>
                <a:cubicBezTo>
                  <a:pt x="4127376" y="138263"/>
                  <a:pt x="4128473" y="138392"/>
                  <a:pt x="4129856" y="138619"/>
                </a:cubicBezTo>
                <a:cubicBezTo>
                  <a:pt x="4131238" y="138845"/>
                  <a:pt x="4132715" y="138974"/>
                  <a:pt x="4134287" y="139007"/>
                </a:cubicBezTo>
                <a:cubicBezTo>
                  <a:pt x="4135178" y="138635"/>
                  <a:pt x="4136511" y="138408"/>
                  <a:pt x="4138287" y="138327"/>
                </a:cubicBezTo>
                <a:cubicBezTo>
                  <a:pt x="4140063" y="138247"/>
                  <a:pt x="4141594" y="138214"/>
                  <a:pt x="4142882" y="138230"/>
                </a:cubicBezTo>
                <a:lnTo>
                  <a:pt x="4149925" y="140560"/>
                </a:lnTo>
                <a:cubicBezTo>
                  <a:pt x="4150300" y="140996"/>
                  <a:pt x="4150528" y="141482"/>
                  <a:pt x="4150610" y="142015"/>
                </a:cubicBezTo>
                <a:cubicBezTo>
                  <a:pt x="4150691" y="142549"/>
                  <a:pt x="4150724" y="142840"/>
                  <a:pt x="4150708" y="142889"/>
                </a:cubicBezTo>
                <a:cubicBezTo>
                  <a:pt x="4149908" y="144732"/>
                  <a:pt x="4148963" y="146481"/>
                  <a:pt x="4147871" y="148136"/>
                </a:cubicBezTo>
                <a:cubicBezTo>
                  <a:pt x="4146778" y="149792"/>
                  <a:pt x="4145638" y="151943"/>
                  <a:pt x="4144447" y="154589"/>
                </a:cubicBezTo>
                <a:cubicBezTo>
                  <a:pt x="4142817" y="156563"/>
                  <a:pt x="4140992" y="158725"/>
                  <a:pt x="4138973" y="161074"/>
                </a:cubicBezTo>
                <a:cubicBezTo>
                  <a:pt x="4136954" y="163423"/>
                  <a:pt x="4135135" y="165960"/>
                  <a:pt x="4133517" y="168686"/>
                </a:cubicBezTo>
                <a:lnTo>
                  <a:pt x="4124998" y="171802"/>
                </a:lnTo>
                <a:cubicBezTo>
                  <a:pt x="4122685" y="172175"/>
                  <a:pt x="4120665" y="172402"/>
                  <a:pt x="4118939" y="172483"/>
                </a:cubicBezTo>
                <a:cubicBezTo>
                  <a:pt x="4117212" y="172564"/>
                  <a:pt x="4115583" y="172597"/>
                  <a:pt x="4114052" y="172580"/>
                </a:cubicBezTo>
                <a:cubicBezTo>
                  <a:pt x="4109735" y="172954"/>
                  <a:pt x="4105468" y="173375"/>
                  <a:pt x="4101248" y="173846"/>
                </a:cubicBezTo>
                <a:cubicBezTo>
                  <a:pt x="4097029" y="174317"/>
                  <a:pt x="4092957" y="174934"/>
                  <a:pt x="4089031" y="175696"/>
                </a:cubicBezTo>
                <a:cubicBezTo>
                  <a:pt x="4087077" y="176037"/>
                  <a:pt x="4085122" y="176524"/>
                  <a:pt x="4083167" y="177156"/>
                </a:cubicBezTo>
                <a:cubicBezTo>
                  <a:pt x="4081212" y="177789"/>
                  <a:pt x="4079258" y="178860"/>
                  <a:pt x="4077303" y="180369"/>
                </a:cubicBezTo>
                <a:cubicBezTo>
                  <a:pt x="4084714" y="178763"/>
                  <a:pt x="4091979" y="177497"/>
                  <a:pt x="4099098" y="176572"/>
                </a:cubicBezTo>
                <a:cubicBezTo>
                  <a:pt x="4106217" y="175647"/>
                  <a:pt x="4113287" y="175355"/>
                  <a:pt x="4120307" y="175696"/>
                </a:cubicBezTo>
                <a:lnTo>
                  <a:pt x="4120307" y="176475"/>
                </a:lnTo>
                <a:lnTo>
                  <a:pt x="4118744" y="176475"/>
                </a:lnTo>
                <a:cubicBezTo>
                  <a:pt x="4112081" y="176426"/>
                  <a:pt x="4105467" y="176913"/>
                  <a:pt x="4098903" y="177935"/>
                </a:cubicBezTo>
                <a:cubicBezTo>
                  <a:pt x="4092338" y="178957"/>
                  <a:pt x="4085920" y="180808"/>
                  <a:pt x="4079649" y="183485"/>
                </a:cubicBezTo>
                <a:cubicBezTo>
                  <a:pt x="4076016" y="184328"/>
                  <a:pt x="4072139" y="185562"/>
                  <a:pt x="4068018" y="187185"/>
                </a:cubicBezTo>
                <a:cubicBezTo>
                  <a:pt x="4063896" y="188807"/>
                  <a:pt x="4060215" y="190430"/>
                  <a:pt x="4056973" y="192052"/>
                </a:cubicBezTo>
                <a:cubicBezTo>
                  <a:pt x="4054204" y="192831"/>
                  <a:pt x="4051533" y="193812"/>
                  <a:pt x="4048959" y="194996"/>
                </a:cubicBezTo>
                <a:cubicBezTo>
                  <a:pt x="4046385" y="196180"/>
                  <a:pt x="4044105" y="197569"/>
                  <a:pt x="4042117" y="199164"/>
                </a:cubicBezTo>
                <a:cubicBezTo>
                  <a:pt x="4039869" y="199502"/>
                  <a:pt x="4038501" y="199986"/>
                  <a:pt x="4038012" y="200615"/>
                </a:cubicBezTo>
                <a:cubicBezTo>
                  <a:pt x="4037524" y="201244"/>
                  <a:pt x="4037329" y="202309"/>
                  <a:pt x="4037426" y="203809"/>
                </a:cubicBezTo>
                <a:cubicBezTo>
                  <a:pt x="4037491" y="206539"/>
                  <a:pt x="4037752" y="209239"/>
                  <a:pt x="4038208" y="211908"/>
                </a:cubicBezTo>
                <a:cubicBezTo>
                  <a:pt x="4038664" y="214577"/>
                  <a:pt x="4038924" y="217088"/>
                  <a:pt x="4038990" y="219442"/>
                </a:cubicBezTo>
                <a:cubicBezTo>
                  <a:pt x="4038582" y="223345"/>
                  <a:pt x="4038224" y="227204"/>
                  <a:pt x="4037915" y="231017"/>
                </a:cubicBezTo>
                <a:cubicBezTo>
                  <a:pt x="4037605" y="234832"/>
                  <a:pt x="4037443" y="238505"/>
                  <a:pt x="4037426" y="242039"/>
                </a:cubicBezTo>
                <a:cubicBezTo>
                  <a:pt x="4037377" y="245491"/>
                  <a:pt x="4036890" y="248553"/>
                  <a:pt x="4035965" y="251224"/>
                </a:cubicBezTo>
                <a:cubicBezTo>
                  <a:pt x="4035040" y="253895"/>
                  <a:pt x="4033968" y="256565"/>
                  <a:pt x="4032751" y="259236"/>
                </a:cubicBezTo>
                <a:cubicBezTo>
                  <a:pt x="4032377" y="262705"/>
                  <a:pt x="4031956" y="265930"/>
                  <a:pt x="4031485" y="268910"/>
                </a:cubicBezTo>
                <a:cubicBezTo>
                  <a:pt x="4031014" y="271890"/>
                  <a:pt x="4030397" y="274919"/>
                  <a:pt x="4029635" y="277997"/>
                </a:cubicBezTo>
                <a:cubicBezTo>
                  <a:pt x="4029196" y="280685"/>
                  <a:pt x="4028515" y="283323"/>
                  <a:pt x="4027589" y="285912"/>
                </a:cubicBezTo>
                <a:cubicBezTo>
                  <a:pt x="4026664" y="288502"/>
                  <a:pt x="4025787" y="291335"/>
                  <a:pt x="4024960" y="294413"/>
                </a:cubicBezTo>
                <a:lnTo>
                  <a:pt x="4022622" y="303793"/>
                </a:lnTo>
                <a:lnTo>
                  <a:pt x="4023402" y="304575"/>
                </a:lnTo>
                <a:cubicBezTo>
                  <a:pt x="4026972" y="301888"/>
                  <a:pt x="4030740" y="299250"/>
                  <a:pt x="4034705" y="296661"/>
                </a:cubicBezTo>
                <a:cubicBezTo>
                  <a:pt x="4038670" y="294071"/>
                  <a:pt x="4042444" y="291237"/>
                  <a:pt x="4046027" y="288159"/>
                </a:cubicBezTo>
                <a:cubicBezTo>
                  <a:pt x="4053487" y="283827"/>
                  <a:pt x="4060850" y="278811"/>
                  <a:pt x="4068115" y="273112"/>
                </a:cubicBezTo>
                <a:cubicBezTo>
                  <a:pt x="4075381" y="267412"/>
                  <a:pt x="4082353" y="261223"/>
                  <a:pt x="4089031" y="254546"/>
                </a:cubicBezTo>
                <a:cubicBezTo>
                  <a:pt x="4093331" y="250279"/>
                  <a:pt x="4097437" y="245915"/>
                  <a:pt x="4101346" y="241456"/>
                </a:cubicBezTo>
                <a:cubicBezTo>
                  <a:pt x="4105255" y="236997"/>
                  <a:pt x="4108970" y="232250"/>
                  <a:pt x="4112488" y="227216"/>
                </a:cubicBezTo>
                <a:cubicBezTo>
                  <a:pt x="4114410" y="224028"/>
                  <a:pt x="4116430" y="220687"/>
                  <a:pt x="4118548" y="217194"/>
                </a:cubicBezTo>
                <a:cubicBezTo>
                  <a:pt x="4120665" y="213701"/>
                  <a:pt x="4123076" y="210529"/>
                  <a:pt x="4125781" y="207679"/>
                </a:cubicBezTo>
                <a:cubicBezTo>
                  <a:pt x="4126188" y="205727"/>
                  <a:pt x="4126741" y="204018"/>
                  <a:pt x="4127439" y="202550"/>
                </a:cubicBezTo>
                <a:cubicBezTo>
                  <a:pt x="4128137" y="201083"/>
                  <a:pt x="4128879" y="199954"/>
                  <a:pt x="4129666" y="199164"/>
                </a:cubicBezTo>
                <a:cubicBezTo>
                  <a:pt x="4130036" y="197217"/>
                  <a:pt x="4129874" y="195727"/>
                  <a:pt x="4129180" y="194694"/>
                </a:cubicBezTo>
                <a:cubicBezTo>
                  <a:pt x="4128487" y="193661"/>
                  <a:pt x="4127353" y="192780"/>
                  <a:pt x="4125781" y="192052"/>
                </a:cubicBezTo>
                <a:lnTo>
                  <a:pt x="4119525" y="192052"/>
                </a:lnTo>
                <a:cubicBezTo>
                  <a:pt x="4122652" y="190965"/>
                  <a:pt x="4125574" y="190414"/>
                  <a:pt x="4128291" y="190397"/>
                </a:cubicBezTo>
                <a:cubicBezTo>
                  <a:pt x="4131008" y="190381"/>
                  <a:pt x="4133524" y="190414"/>
                  <a:pt x="4135840" y="190495"/>
                </a:cubicBezTo>
                <a:cubicBezTo>
                  <a:pt x="4137030" y="190868"/>
                  <a:pt x="4138171" y="191290"/>
                  <a:pt x="4139263" y="191760"/>
                </a:cubicBezTo>
                <a:cubicBezTo>
                  <a:pt x="4140356" y="192231"/>
                  <a:pt x="4141301" y="192848"/>
                  <a:pt x="4142100" y="193610"/>
                </a:cubicBezTo>
                <a:cubicBezTo>
                  <a:pt x="4143698" y="194016"/>
                  <a:pt x="4145197" y="194574"/>
                  <a:pt x="4146599" y="195285"/>
                </a:cubicBezTo>
                <a:cubicBezTo>
                  <a:pt x="4148001" y="195996"/>
                  <a:pt x="4149110" y="196763"/>
                  <a:pt x="4149925" y="197585"/>
                </a:cubicBezTo>
                <a:cubicBezTo>
                  <a:pt x="4154538" y="199548"/>
                  <a:pt x="4158418" y="202046"/>
                  <a:pt x="4161565" y="205079"/>
                </a:cubicBezTo>
                <a:cubicBezTo>
                  <a:pt x="4164711" y="208112"/>
                  <a:pt x="4167613" y="211604"/>
                  <a:pt x="4170270" y="215555"/>
                </a:cubicBezTo>
                <a:cubicBezTo>
                  <a:pt x="4171166" y="217191"/>
                  <a:pt x="4171917" y="219167"/>
                  <a:pt x="4172520" y="221483"/>
                </a:cubicBezTo>
                <a:cubicBezTo>
                  <a:pt x="4173123" y="223799"/>
                  <a:pt x="4172895" y="225969"/>
                  <a:pt x="4171835" y="227994"/>
                </a:cubicBezTo>
                <a:cubicBezTo>
                  <a:pt x="4169797" y="234919"/>
                  <a:pt x="4166830" y="241361"/>
                  <a:pt x="4162934" y="247318"/>
                </a:cubicBezTo>
                <a:cubicBezTo>
                  <a:pt x="4159038" y="253276"/>
                  <a:pt x="4154701" y="259334"/>
                  <a:pt x="4149925" y="265490"/>
                </a:cubicBezTo>
                <a:cubicBezTo>
                  <a:pt x="4142479" y="272981"/>
                  <a:pt x="4134707" y="280277"/>
                  <a:pt x="4126608" y="287378"/>
                </a:cubicBezTo>
                <a:cubicBezTo>
                  <a:pt x="4118510" y="294478"/>
                  <a:pt x="4110154" y="300992"/>
                  <a:pt x="4101542" y="306921"/>
                </a:cubicBezTo>
                <a:cubicBezTo>
                  <a:pt x="4095987" y="312230"/>
                  <a:pt x="4089895" y="316659"/>
                  <a:pt x="4083265" y="320209"/>
                </a:cubicBezTo>
                <a:cubicBezTo>
                  <a:pt x="4076635" y="323760"/>
                  <a:pt x="4069956" y="327408"/>
                  <a:pt x="4063228" y="331153"/>
                </a:cubicBezTo>
                <a:cubicBezTo>
                  <a:pt x="4061258" y="332326"/>
                  <a:pt x="4058944" y="333498"/>
                  <a:pt x="4056289" y="334671"/>
                </a:cubicBezTo>
                <a:cubicBezTo>
                  <a:pt x="4053634" y="335843"/>
                  <a:pt x="4050734" y="337016"/>
                  <a:pt x="4047591" y="338189"/>
                </a:cubicBezTo>
                <a:lnTo>
                  <a:pt x="4046027" y="338189"/>
                </a:lnTo>
                <a:cubicBezTo>
                  <a:pt x="4044104" y="338221"/>
                  <a:pt x="4042085" y="338547"/>
                  <a:pt x="4039969" y="339166"/>
                </a:cubicBezTo>
                <a:cubicBezTo>
                  <a:pt x="4037853" y="339784"/>
                  <a:pt x="4035447" y="340501"/>
                  <a:pt x="4032751" y="341315"/>
                </a:cubicBezTo>
                <a:cubicBezTo>
                  <a:pt x="4031956" y="341820"/>
                  <a:pt x="4031014" y="342569"/>
                  <a:pt x="4029927" y="343563"/>
                </a:cubicBezTo>
                <a:cubicBezTo>
                  <a:pt x="4028839" y="344556"/>
                  <a:pt x="4027703" y="345110"/>
                  <a:pt x="4026518" y="345224"/>
                </a:cubicBezTo>
                <a:cubicBezTo>
                  <a:pt x="4025398" y="345599"/>
                  <a:pt x="4024327" y="346022"/>
                  <a:pt x="4023304" y="346494"/>
                </a:cubicBezTo>
                <a:cubicBezTo>
                  <a:pt x="4022282" y="346966"/>
                  <a:pt x="4021015" y="347585"/>
                  <a:pt x="4019506" y="348351"/>
                </a:cubicBezTo>
                <a:cubicBezTo>
                  <a:pt x="4017980" y="348318"/>
                  <a:pt x="4016552" y="348383"/>
                  <a:pt x="4015221" y="348546"/>
                </a:cubicBezTo>
                <a:cubicBezTo>
                  <a:pt x="4013890" y="348708"/>
                  <a:pt x="4012461" y="349163"/>
                  <a:pt x="4010935" y="349910"/>
                </a:cubicBezTo>
                <a:cubicBezTo>
                  <a:pt x="4010156" y="350007"/>
                  <a:pt x="4009182" y="350396"/>
                  <a:pt x="4008014" y="351076"/>
                </a:cubicBezTo>
                <a:cubicBezTo>
                  <a:pt x="4006845" y="351756"/>
                  <a:pt x="4005482" y="352145"/>
                  <a:pt x="4003923" y="352242"/>
                </a:cubicBezTo>
                <a:cubicBezTo>
                  <a:pt x="4003193" y="352680"/>
                  <a:pt x="4002511" y="353165"/>
                  <a:pt x="4001878" y="353700"/>
                </a:cubicBezTo>
                <a:cubicBezTo>
                  <a:pt x="4001245" y="354234"/>
                  <a:pt x="4000369" y="354526"/>
                  <a:pt x="3999248" y="354574"/>
                </a:cubicBezTo>
                <a:cubicBezTo>
                  <a:pt x="3998402" y="354915"/>
                  <a:pt x="3997350" y="355206"/>
                  <a:pt x="3996091" y="355449"/>
                </a:cubicBezTo>
                <a:cubicBezTo>
                  <a:pt x="3994832" y="355692"/>
                  <a:pt x="3993771" y="356178"/>
                  <a:pt x="3992906" y="356907"/>
                </a:cubicBezTo>
                <a:cubicBezTo>
                  <a:pt x="3990989" y="357587"/>
                  <a:pt x="3989364" y="358170"/>
                  <a:pt x="3988033" y="358656"/>
                </a:cubicBezTo>
                <a:cubicBezTo>
                  <a:pt x="3986701" y="359142"/>
                  <a:pt x="3985468" y="360114"/>
                  <a:pt x="3984333" y="361571"/>
                </a:cubicBezTo>
                <a:cubicBezTo>
                  <a:pt x="3984284" y="361944"/>
                  <a:pt x="3983989" y="362171"/>
                  <a:pt x="3983449" y="362252"/>
                </a:cubicBezTo>
                <a:cubicBezTo>
                  <a:pt x="3982909" y="362333"/>
                  <a:pt x="3982418" y="362365"/>
                  <a:pt x="3981976" y="362349"/>
                </a:cubicBezTo>
                <a:lnTo>
                  <a:pt x="3984333" y="362349"/>
                </a:lnTo>
                <a:cubicBezTo>
                  <a:pt x="3986314" y="361895"/>
                  <a:pt x="3988442" y="361248"/>
                  <a:pt x="3990717" y="360405"/>
                </a:cubicBezTo>
                <a:cubicBezTo>
                  <a:pt x="3992992" y="359563"/>
                  <a:pt x="3995317" y="358915"/>
                  <a:pt x="3997690" y="358462"/>
                </a:cubicBezTo>
                <a:cubicBezTo>
                  <a:pt x="3999248" y="356988"/>
                  <a:pt x="4001001" y="356048"/>
                  <a:pt x="4002949" y="355643"/>
                </a:cubicBezTo>
                <a:cubicBezTo>
                  <a:pt x="4004897" y="355239"/>
                  <a:pt x="4007039" y="354882"/>
                  <a:pt x="4009377" y="354574"/>
                </a:cubicBezTo>
                <a:cubicBezTo>
                  <a:pt x="4012039" y="353846"/>
                  <a:pt x="4014701" y="353165"/>
                  <a:pt x="4017363" y="352534"/>
                </a:cubicBezTo>
                <a:cubicBezTo>
                  <a:pt x="4020025" y="351902"/>
                  <a:pt x="4023077" y="351027"/>
                  <a:pt x="4026518" y="349910"/>
                </a:cubicBezTo>
                <a:cubicBezTo>
                  <a:pt x="4029732" y="349131"/>
                  <a:pt x="4033437" y="348349"/>
                  <a:pt x="4037632" y="347565"/>
                </a:cubicBezTo>
                <a:cubicBezTo>
                  <a:pt x="4041828" y="346780"/>
                  <a:pt x="4045929" y="345990"/>
                  <a:pt x="4049936" y="345193"/>
                </a:cubicBezTo>
                <a:cubicBezTo>
                  <a:pt x="4052640" y="343699"/>
                  <a:pt x="4055247" y="342595"/>
                  <a:pt x="4057755" y="341880"/>
                </a:cubicBezTo>
                <a:cubicBezTo>
                  <a:pt x="4060264" y="341166"/>
                  <a:pt x="4062870" y="340451"/>
                  <a:pt x="4065574" y="339737"/>
                </a:cubicBezTo>
                <a:cubicBezTo>
                  <a:pt x="4068278" y="339331"/>
                  <a:pt x="4070885" y="338973"/>
                  <a:pt x="4073393" y="338665"/>
                </a:cubicBezTo>
                <a:cubicBezTo>
                  <a:pt x="4075902" y="338356"/>
                  <a:pt x="4078508" y="338194"/>
                  <a:pt x="4081212" y="338178"/>
                </a:cubicBezTo>
                <a:lnTo>
                  <a:pt x="4120307" y="331942"/>
                </a:lnTo>
                <a:cubicBezTo>
                  <a:pt x="4127332" y="331536"/>
                  <a:pt x="4134472" y="330984"/>
                  <a:pt x="4141728" y="330285"/>
                </a:cubicBezTo>
                <a:cubicBezTo>
                  <a:pt x="4148984" y="329587"/>
                  <a:pt x="4156151" y="328840"/>
                  <a:pt x="4163227" y="328044"/>
                </a:cubicBezTo>
                <a:cubicBezTo>
                  <a:pt x="4166782" y="328028"/>
                  <a:pt x="4170433" y="327865"/>
                  <a:pt x="4174182" y="327555"/>
                </a:cubicBezTo>
                <a:cubicBezTo>
                  <a:pt x="4177932" y="327245"/>
                  <a:pt x="4181584" y="326886"/>
                  <a:pt x="4185138" y="326477"/>
                </a:cubicBezTo>
                <a:lnTo>
                  <a:pt x="4203043" y="323358"/>
                </a:lnTo>
                <a:cubicBezTo>
                  <a:pt x="4204579" y="323374"/>
                  <a:pt x="4206211" y="323536"/>
                  <a:pt x="4207943" y="323845"/>
                </a:cubicBezTo>
                <a:cubicBezTo>
                  <a:pt x="4209674" y="324154"/>
                  <a:pt x="4211699" y="324511"/>
                  <a:pt x="4214018" y="324917"/>
                </a:cubicBezTo>
                <a:lnTo>
                  <a:pt x="4220290" y="324917"/>
                </a:lnTo>
                <a:lnTo>
                  <a:pt x="4220290" y="323358"/>
                </a:lnTo>
                <a:lnTo>
                  <a:pt x="4210098" y="323358"/>
                </a:lnTo>
                <a:lnTo>
                  <a:pt x="4210098" y="322576"/>
                </a:lnTo>
                <a:cubicBezTo>
                  <a:pt x="4211258" y="322593"/>
                  <a:pt x="4212270" y="322559"/>
                  <a:pt x="4213136" y="322475"/>
                </a:cubicBezTo>
                <a:cubicBezTo>
                  <a:pt x="4214002" y="322392"/>
                  <a:pt x="4214818" y="322158"/>
                  <a:pt x="4215586" y="321773"/>
                </a:cubicBezTo>
                <a:cubicBezTo>
                  <a:pt x="4219898" y="321398"/>
                  <a:pt x="4224308" y="321170"/>
                  <a:pt x="4228814" y="321089"/>
                </a:cubicBezTo>
                <a:cubicBezTo>
                  <a:pt x="4233318" y="321008"/>
                  <a:pt x="4237734" y="320975"/>
                  <a:pt x="4242061" y="320991"/>
                </a:cubicBezTo>
                <a:cubicBezTo>
                  <a:pt x="4247902" y="319965"/>
                  <a:pt x="4253793" y="319476"/>
                  <a:pt x="4259732" y="319526"/>
                </a:cubicBezTo>
                <a:cubicBezTo>
                  <a:pt x="4265672" y="319574"/>
                  <a:pt x="4271758" y="319281"/>
                  <a:pt x="4277990" y="318646"/>
                </a:cubicBezTo>
                <a:cubicBezTo>
                  <a:pt x="4279518" y="318581"/>
                  <a:pt x="4280756" y="318516"/>
                  <a:pt x="4281700" y="318450"/>
                </a:cubicBezTo>
                <a:cubicBezTo>
                  <a:pt x="4282643" y="318385"/>
                  <a:pt x="4283489" y="318711"/>
                  <a:pt x="4284238" y="319428"/>
                </a:cubicBezTo>
                <a:cubicBezTo>
                  <a:pt x="4287704" y="317652"/>
                  <a:pt x="4290926" y="316903"/>
                  <a:pt x="4293903" y="317180"/>
                </a:cubicBezTo>
                <a:cubicBezTo>
                  <a:pt x="4296881" y="317457"/>
                  <a:pt x="4299908" y="317685"/>
                  <a:pt x="4302983" y="317864"/>
                </a:cubicBezTo>
                <a:lnTo>
                  <a:pt x="4329538" y="317864"/>
                </a:lnTo>
                <a:cubicBezTo>
                  <a:pt x="4343272" y="317881"/>
                  <a:pt x="4357006" y="318044"/>
                  <a:pt x="4370739" y="318353"/>
                </a:cubicBezTo>
                <a:cubicBezTo>
                  <a:pt x="4384472" y="318662"/>
                  <a:pt x="4397815" y="319020"/>
                  <a:pt x="4410768" y="319428"/>
                </a:cubicBezTo>
                <a:lnTo>
                  <a:pt x="4417016" y="319428"/>
                </a:lnTo>
                <a:cubicBezTo>
                  <a:pt x="4418172" y="319460"/>
                  <a:pt x="4418986" y="319591"/>
                  <a:pt x="4419457" y="319818"/>
                </a:cubicBezTo>
                <a:cubicBezTo>
                  <a:pt x="4419928" y="320046"/>
                  <a:pt x="4420157" y="320177"/>
                  <a:pt x="4420140" y="320209"/>
                </a:cubicBezTo>
                <a:cubicBezTo>
                  <a:pt x="4420922" y="320584"/>
                  <a:pt x="4421702" y="320812"/>
                  <a:pt x="4422484" y="320893"/>
                </a:cubicBezTo>
                <a:cubicBezTo>
                  <a:pt x="4423265" y="320975"/>
                  <a:pt x="4424046" y="321008"/>
                  <a:pt x="4424826" y="320991"/>
                </a:cubicBezTo>
                <a:lnTo>
                  <a:pt x="4424826" y="321012"/>
                </a:lnTo>
                <a:cubicBezTo>
                  <a:pt x="4425656" y="321094"/>
                  <a:pt x="4426340" y="321517"/>
                  <a:pt x="4426877" y="322282"/>
                </a:cubicBezTo>
                <a:cubicBezTo>
                  <a:pt x="4427414" y="323048"/>
                  <a:pt x="4427512" y="323666"/>
                  <a:pt x="4427170" y="324137"/>
                </a:cubicBezTo>
                <a:cubicBezTo>
                  <a:pt x="4426519" y="328165"/>
                  <a:pt x="4425478" y="331807"/>
                  <a:pt x="4424046" y="335062"/>
                </a:cubicBezTo>
                <a:cubicBezTo>
                  <a:pt x="4422109" y="338205"/>
                  <a:pt x="4420124" y="341299"/>
                  <a:pt x="4418090" y="344342"/>
                </a:cubicBezTo>
                <a:cubicBezTo>
                  <a:pt x="4416056" y="347385"/>
                  <a:pt x="4413876" y="350277"/>
                  <a:pt x="4411549" y="353020"/>
                </a:cubicBezTo>
                <a:cubicBezTo>
                  <a:pt x="4411207" y="353797"/>
                  <a:pt x="4410914" y="354380"/>
                  <a:pt x="4410670" y="354769"/>
                </a:cubicBezTo>
                <a:cubicBezTo>
                  <a:pt x="4410426" y="355157"/>
                  <a:pt x="4409938" y="355352"/>
                  <a:pt x="4409206" y="355352"/>
                </a:cubicBezTo>
                <a:cubicBezTo>
                  <a:pt x="4406895" y="356923"/>
                  <a:pt x="4405073" y="358640"/>
                  <a:pt x="4403738" y="360503"/>
                </a:cubicBezTo>
                <a:cubicBezTo>
                  <a:pt x="4402404" y="362365"/>
                  <a:pt x="4401363" y="364276"/>
                  <a:pt x="4400614" y="366236"/>
                </a:cubicBezTo>
                <a:cubicBezTo>
                  <a:pt x="4398271" y="370130"/>
                  <a:pt x="4395146" y="373260"/>
                  <a:pt x="4391242" y="375625"/>
                </a:cubicBezTo>
                <a:cubicBezTo>
                  <a:pt x="4389322" y="376050"/>
                  <a:pt x="4387694" y="376771"/>
                  <a:pt x="4386360" y="377786"/>
                </a:cubicBezTo>
                <a:cubicBezTo>
                  <a:pt x="4385026" y="378801"/>
                  <a:pt x="4383790" y="379914"/>
                  <a:pt x="4382650" y="381126"/>
                </a:cubicBezTo>
                <a:cubicBezTo>
                  <a:pt x="4381836" y="383058"/>
                  <a:pt x="4380534" y="384496"/>
                  <a:pt x="4378745" y="385440"/>
                </a:cubicBezTo>
                <a:cubicBezTo>
                  <a:pt x="4376954" y="386384"/>
                  <a:pt x="4374872" y="387032"/>
                  <a:pt x="4372496" y="387384"/>
                </a:cubicBezTo>
                <a:cubicBezTo>
                  <a:pt x="4369648" y="388622"/>
                  <a:pt x="4366362" y="389811"/>
                  <a:pt x="4362636" y="390952"/>
                </a:cubicBezTo>
                <a:cubicBezTo>
                  <a:pt x="4358909" y="392092"/>
                  <a:pt x="4355428" y="392703"/>
                  <a:pt x="4352189" y="392783"/>
                </a:cubicBezTo>
                <a:cubicBezTo>
                  <a:pt x="4346754" y="394343"/>
                  <a:pt x="4341417" y="395123"/>
                  <a:pt x="4336178" y="395123"/>
                </a:cubicBezTo>
                <a:cubicBezTo>
                  <a:pt x="4330938" y="395123"/>
                  <a:pt x="4325601" y="394343"/>
                  <a:pt x="4320166" y="392783"/>
                </a:cubicBezTo>
                <a:lnTo>
                  <a:pt x="4306107" y="390469"/>
                </a:lnTo>
                <a:cubicBezTo>
                  <a:pt x="4301437" y="390020"/>
                  <a:pt x="4296718" y="389377"/>
                  <a:pt x="4291950" y="388541"/>
                </a:cubicBezTo>
                <a:cubicBezTo>
                  <a:pt x="4287182" y="387706"/>
                  <a:pt x="4282268" y="387063"/>
                  <a:pt x="4277208" y="386613"/>
                </a:cubicBezTo>
                <a:cubicBezTo>
                  <a:pt x="4275678" y="386548"/>
                  <a:pt x="4274247" y="386289"/>
                  <a:pt x="4272912" y="385834"/>
                </a:cubicBezTo>
                <a:cubicBezTo>
                  <a:pt x="4271578" y="385380"/>
                  <a:pt x="4270146" y="385121"/>
                  <a:pt x="4268616" y="385056"/>
                </a:cubicBezTo>
                <a:lnTo>
                  <a:pt x="4268616" y="383484"/>
                </a:lnTo>
                <a:cubicBezTo>
                  <a:pt x="4270602" y="383451"/>
                  <a:pt x="4272490" y="383517"/>
                  <a:pt x="4274280" y="383681"/>
                </a:cubicBezTo>
                <a:cubicBezTo>
                  <a:pt x="4276069" y="383844"/>
                  <a:pt x="4277566" y="384303"/>
                  <a:pt x="4278770" y="385056"/>
                </a:cubicBezTo>
                <a:cubicBezTo>
                  <a:pt x="4279958" y="385121"/>
                  <a:pt x="4281097" y="385380"/>
                  <a:pt x="4282188" y="385834"/>
                </a:cubicBezTo>
                <a:cubicBezTo>
                  <a:pt x="4283278" y="386289"/>
                  <a:pt x="4284221" y="386548"/>
                  <a:pt x="4285019" y="386613"/>
                </a:cubicBezTo>
                <a:cubicBezTo>
                  <a:pt x="4290438" y="386596"/>
                  <a:pt x="4295416" y="386823"/>
                  <a:pt x="4299956" y="387293"/>
                </a:cubicBezTo>
                <a:cubicBezTo>
                  <a:pt x="4304496" y="387763"/>
                  <a:pt x="4308890" y="388577"/>
                  <a:pt x="4313136" y="389737"/>
                </a:cubicBezTo>
                <a:cubicBezTo>
                  <a:pt x="4315073" y="390096"/>
                  <a:pt x="4316863" y="390358"/>
                  <a:pt x="4318506" y="390521"/>
                </a:cubicBezTo>
                <a:cubicBezTo>
                  <a:pt x="4320150" y="390685"/>
                  <a:pt x="4321744" y="390946"/>
                  <a:pt x="4323290" y="391306"/>
                </a:cubicBezTo>
                <a:cubicBezTo>
                  <a:pt x="4330662" y="392069"/>
                  <a:pt x="4337788" y="392101"/>
                  <a:pt x="4344672" y="391400"/>
                </a:cubicBezTo>
                <a:cubicBezTo>
                  <a:pt x="4351554" y="390699"/>
                  <a:pt x="4358486" y="389361"/>
                  <a:pt x="4365467" y="387384"/>
                </a:cubicBezTo>
                <a:cubicBezTo>
                  <a:pt x="4367712" y="386867"/>
                  <a:pt x="4369860" y="385952"/>
                  <a:pt x="4371910" y="384638"/>
                </a:cubicBezTo>
                <a:cubicBezTo>
                  <a:pt x="4373961" y="383325"/>
                  <a:pt x="4376500" y="382404"/>
                  <a:pt x="4379526" y="381876"/>
                </a:cubicBezTo>
                <a:lnTo>
                  <a:pt x="4377964" y="381082"/>
                </a:lnTo>
                <a:lnTo>
                  <a:pt x="4375620" y="381082"/>
                </a:lnTo>
                <a:lnTo>
                  <a:pt x="4363124" y="383462"/>
                </a:lnTo>
                <a:cubicBezTo>
                  <a:pt x="4357640" y="384972"/>
                  <a:pt x="4352010" y="385891"/>
                  <a:pt x="4346234" y="386219"/>
                </a:cubicBezTo>
                <a:cubicBezTo>
                  <a:pt x="4340457" y="386548"/>
                  <a:pt x="4334632" y="386679"/>
                  <a:pt x="4328758" y="386613"/>
                </a:cubicBezTo>
                <a:cubicBezTo>
                  <a:pt x="4327570" y="385863"/>
                  <a:pt x="4326236" y="385407"/>
                  <a:pt x="4324755" y="385244"/>
                </a:cubicBezTo>
                <a:cubicBezTo>
                  <a:pt x="4323274" y="385081"/>
                  <a:pt x="4321744" y="385016"/>
                  <a:pt x="4320166" y="385049"/>
                </a:cubicBezTo>
                <a:cubicBezTo>
                  <a:pt x="4316228" y="385783"/>
                  <a:pt x="4312193" y="385879"/>
                  <a:pt x="4308060" y="385338"/>
                </a:cubicBezTo>
                <a:cubicBezTo>
                  <a:pt x="4303926" y="384797"/>
                  <a:pt x="4299891" y="383907"/>
                  <a:pt x="4295954" y="382669"/>
                </a:cubicBezTo>
                <a:lnTo>
                  <a:pt x="4260806" y="381082"/>
                </a:lnTo>
                <a:cubicBezTo>
                  <a:pt x="4259976" y="380669"/>
                  <a:pt x="4258902" y="380306"/>
                  <a:pt x="4257584" y="379992"/>
                </a:cubicBezTo>
                <a:cubicBezTo>
                  <a:pt x="4256266" y="379678"/>
                  <a:pt x="4254997" y="379512"/>
                  <a:pt x="4253777" y="379496"/>
                </a:cubicBezTo>
                <a:lnTo>
                  <a:pt x="4251434" y="379496"/>
                </a:lnTo>
                <a:lnTo>
                  <a:pt x="4192867" y="376373"/>
                </a:lnTo>
                <a:cubicBezTo>
                  <a:pt x="4187794" y="376456"/>
                  <a:pt x="4182801" y="376881"/>
                  <a:pt x="4177888" y="377648"/>
                </a:cubicBezTo>
                <a:cubicBezTo>
                  <a:pt x="4172974" y="378416"/>
                  <a:pt x="4168349" y="379032"/>
                  <a:pt x="4164010" y="379496"/>
                </a:cubicBezTo>
                <a:cubicBezTo>
                  <a:pt x="4161173" y="379448"/>
                  <a:pt x="4158239" y="379352"/>
                  <a:pt x="4155207" y="379208"/>
                </a:cubicBezTo>
                <a:cubicBezTo>
                  <a:pt x="4152175" y="379064"/>
                  <a:pt x="4149631" y="379160"/>
                  <a:pt x="4147578" y="379496"/>
                </a:cubicBezTo>
                <a:cubicBezTo>
                  <a:pt x="4144039" y="379562"/>
                  <a:pt x="4140558" y="379826"/>
                  <a:pt x="4137135" y="380289"/>
                </a:cubicBezTo>
                <a:cubicBezTo>
                  <a:pt x="4133711" y="380752"/>
                  <a:pt x="4130448" y="381016"/>
                  <a:pt x="4127344" y="381082"/>
                </a:cubicBezTo>
                <a:cubicBezTo>
                  <a:pt x="4123940" y="381495"/>
                  <a:pt x="4121171" y="381859"/>
                  <a:pt x="4119037" y="382173"/>
                </a:cubicBezTo>
                <a:cubicBezTo>
                  <a:pt x="4116903" y="382487"/>
                  <a:pt x="4114720" y="382652"/>
                  <a:pt x="4112488" y="382669"/>
                </a:cubicBezTo>
                <a:cubicBezTo>
                  <a:pt x="4110224" y="382652"/>
                  <a:pt x="4108301" y="382685"/>
                  <a:pt x="4106722" y="382768"/>
                </a:cubicBezTo>
                <a:cubicBezTo>
                  <a:pt x="4105141" y="382851"/>
                  <a:pt x="4103415" y="383082"/>
                  <a:pt x="4101542" y="383462"/>
                </a:cubicBezTo>
                <a:cubicBezTo>
                  <a:pt x="4099131" y="384272"/>
                  <a:pt x="4096525" y="385027"/>
                  <a:pt x="4093723" y="385729"/>
                </a:cubicBezTo>
                <a:cubicBezTo>
                  <a:pt x="4090921" y="386431"/>
                  <a:pt x="4088315" y="386983"/>
                  <a:pt x="4085904" y="387384"/>
                </a:cubicBezTo>
                <a:cubicBezTo>
                  <a:pt x="4085464" y="387449"/>
                  <a:pt x="4084975" y="387706"/>
                  <a:pt x="4084437" y="388156"/>
                </a:cubicBezTo>
                <a:cubicBezTo>
                  <a:pt x="4083900" y="388606"/>
                  <a:pt x="4083607" y="388863"/>
                  <a:pt x="4083558" y="388927"/>
                </a:cubicBezTo>
                <a:cubicBezTo>
                  <a:pt x="4082434" y="389296"/>
                  <a:pt x="4081359" y="389522"/>
                  <a:pt x="4080333" y="389602"/>
                </a:cubicBezTo>
                <a:cubicBezTo>
                  <a:pt x="4079307" y="389682"/>
                  <a:pt x="4078036" y="389714"/>
                  <a:pt x="4076521" y="389698"/>
                </a:cubicBezTo>
                <a:lnTo>
                  <a:pt x="4076521" y="388927"/>
                </a:lnTo>
                <a:cubicBezTo>
                  <a:pt x="4078460" y="388188"/>
                  <a:pt x="4080447" y="387545"/>
                  <a:pt x="4082483" y="386996"/>
                </a:cubicBezTo>
                <a:cubicBezTo>
                  <a:pt x="4084519" y="386447"/>
                  <a:pt x="4086702" y="385798"/>
                  <a:pt x="4089031" y="385049"/>
                </a:cubicBezTo>
                <a:lnTo>
                  <a:pt x="4089031" y="383462"/>
                </a:lnTo>
                <a:cubicBezTo>
                  <a:pt x="4052309" y="389814"/>
                  <a:pt x="4016362" y="396570"/>
                  <a:pt x="3981190" y="403730"/>
                </a:cubicBezTo>
                <a:cubicBezTo>
                  <a:pt x="3981567" y="402947"/>
                  <a:pt x="3981796" y="402360"/>
                  <a:pt x="3981878" y="401969"/>
                </a:cubicBezTo>
                <a:cubicBezTo>
                  <a:pt x="3981960" y="401577"/>
                  <a:pt x="3981992" y="401382"/>
                  <a:pt x="3981976" y="401382"/>
                </a:cubicBezTo>
                <a:lnTo>
                  <a:pt x="3992906" y="399816"/>
                </a:lnTo>
                <a:cubicBezTo>
                  <a:pt x="3994915" y="399343"/>
                  <a:pt x="3996860" y="398724"/>
                  <a:pt x="3998741" y="397957"/>
                </a:cubicBezTo>
                <a:cubicBezTo>
                  <a:pt x="4000622" y="397191"/>
                  <a:pt x="4002350" y="396767"/>
                  <a:pt x="4003923" y="396686"/>
                </a:cubicBezTo>
                <a:lnTo>
                  <a:pt x="4014831" y="395120"/>
                </a:lnTo>
                <a:cubicBezTo>
                  <a:pt x="4016519" y="393559"/>
                  <a:pt x="4019376" y="392780"/>
                  <a:pt x="4023402" y="392783"/>
                </a:cubicBezTo>
                <a:cubicBezTo>
                  <a:pt x="4030540" y="392141"/>
                  <a:pt x="4038082" y="391112"/>
                  <a:pt x="4046027" y="389698"/>
                </a:cubicBezTo>
                <a:cubicBezTo>
                  <a:pt x="4048389" y="389280"/>
                  <a:pt x="4050702" y="388766"/>
                  <a:pt x="4052966" y="388156"/>
                </a:cubicBezTo>
                <a:cubicBezTo>
                  <a:pt x="4055230" y="387545"/>
                  <a:pt x="4057348" y="387031"/>
                  <a:pt x="4059319" y="386613"/>
                </a:cubicBezTo>
                <a:cubicBezTo>
                  <a:pt x="4060573" y="385896"/>
                  <a:pt x="4062170" y="385374"/>
                  <a:pt x="4064108" y="385046"/>
                </a:cubicBezTo>
                <a:cubicBezTo>
                  <a:pt x="4066047" y="384718"/>
                  <a:pt x="4067839" y="384190"/>
                  <a:pt x="4069484" y="383462"/>
                </a:cubicBezTo>
                <a:cubicBezTo>
                  <a:pt x="4072204" y="383082"/>
                  <a:pt x="4074778" y="382851"/>
                  <a:pt x="4077205" y="382768"/>
                </a:cubicBezTo>
                <a:cubicBezTo>
                  <a:pt x="4079632" y="382685"/>
                  <a:pt x="4082011" y="382652"/>
                  <a:pt x="4084340" y="382669"/>
                </a:cubicBezTo>
                <a:cubicBezTo>
                  <a:pt x="4087500" y="381892"/>
                  <a:pt x="4090562" y="381264"/>
                  <a:pt x="4093527" y="380785"/>
                </a:cubicBezTo>
                <a:cubicBezTo>
                  <a:pt x="4096492" y="380306"/>
                  <a:pt x="4099164" y="379876"/>
                  <a:pt x="4101542" y="379496"/>
                </a:cubicBezTo>
                <a:cubicBezTo>
                  <a:pt x="4103936" y="379512"/>
                  <a:pt x="4106380" y="379480"/>
                  <a:pt x="4108872" y="379400"/>
                </a:cubicBezTo>
                <a:cubicBezTo>
                  <a:pt x="4111364" y="379320"/>
                  <a:pt x="4113612" y="379096"/>
                  <a:pt x="4115616" y="378729"/>
                </a:cubicBezTo>
                <a:cubicBezTo>
                  <a:pt x="4119867" y="377626"/>
                  <a:pt x="4123670" y="376763"/>
                  <a:pt x="4127025" y="376140"/>
                </a:cubicBezTo>
                <a:cubicBezTo>
                  <a:pt x="4130379" y="375516"/>
                  <a:pt x="4133578" y="374845"/>
                  <a:pt x="4136622" y="374126"/>
                </a:cubicBezTo>
                <a:cubicBezTo>
                  <a:pt x="4138530" y="374093"/>
                  <a:pt x="4139997" y="373959"/>
                  <a:pt x="4141024" y="373726"/>
                </a:cubicBezTo>
                <a:cubicBezTo>
                  <a:pt x="4142051" y="373492"/>
                  <a:pt x="4142931" y="373359"/>
                  <a:pt x="4143665" y="373325"/>
                </a:cubicBezTo>
                <a:lnTo>
                  <a:pt x="4143665" y="372525"/>
                </a:lnTo>
                <a:lnTo>
                  <a:pt x="4135840" y="372525"/>
                </a:lnTo>
                <a:cubicBezTo>
                  <a:pt x="4131150" y="372958"/>
                  <a:pt x="4126196" y="373485"/>
                  <a:pt x="4120978" y="374105"/>
                </a:cubicBezTo>
                <a:cubicBezTo>
                  <a:pt x="4115760" y="374726"/>
                  <a:pt x="4110584" y="375244"/>
                  <a:pt x="4105451" y="375660"/>
                </a:cubicBezTo>
                <a:cubicBezTo>
                  <a:pt x="4100841" y="376156"/>
                  <a:pt x="4096378" y="376891"/>
                  <a:pt x="4092061" y="377866"/>
                </a:cubicBezTo>
                <a:cubicBezTo>
                  <a:pt x="4087745" y="378841"/>
                  <a:pt x="4083086" y="379384"/>
                  <a:pt x="4078085" y="379496"/>
                </a:cubicBezTo>
                <a:cubicBezTo>
                  <a:pt x="4074843" y="380321"/>
                  <a:pt x="4071357" y="381050"/>
                  <a:pt x="4067626" y="381681"/>
                </a:cubicBezTo>
                <a:cubicBezTo>
                  <a:pt x="4063896" y="382312"/>
                  <a:pt x="4060606" y="382651"/>
                  <a:pt x="4057755" y="382698"/>
                </a:cubicBezTo>
                <a:lnTo>
                  <a:pt x="4031972" y="389698"/>
                </a:lnTo>
                <a:cubicBezTo>
                  <a:pt x="4029115" y="389731"/>
                  <a:pt x="4025869" y="390052"/>
                  <a:pt x="4022233" y="390662"/>
                </a:cubicBezTo>
                <a:cubicBezTo>
                  <a:pt x="4018597" y="391273"/>
                  <a:pt x="4015350" y="391980"/>
                  <a:pt x="4012493" y="392783"/>
                </a:cubicBezTo>
                <a:lnTo>
                  <a:pt x="3992906" y="396686"/>
                </a:lnTo>
                <a:cubicBezTo>
                  <a:pt x="3989913" y="396686"/>
                  <a:pt x="3986541" y="397468"/>
                  <a:pt x="3982790" y="399033"/>
                </a:cubicBezTo>
                <a:cubicBezTo>
                  <a:pt x="3981565" y="399066"/>
                  <a:pt x="3980291" y="399197"/>
                  <a:pt x="3978967" y="399425"/>
                </a:cubicBezTo>
                <a:cubicBezTo>
                  <a:pt x="3977644" y="399653"/>
                  <a:pt x="3976566" y="399784"/>
                  <a:pt x="3975733" y="399816"/>
                </a:cubicBezTo>
                <a:cubicBezTo>
                  <a:pt x="3974573" y="399881"/>
                  <a:pt x="3973757" y="400142"/>
                  <a:pt x="3973285" y="400599"/>
                </a:cubicBezTo>
                <a:cubicBezTo>
                  <a:pt x="3972812" y="401055"/>
                  <a:pt x="3972585" y="401316"/>
                  <a:pt x="3972601" y="401382"/>
                </a:cubicBezTo>
                <a:lnTo>
                  <a:pt x="3974164" y="416253"/>
                </a:lnTo>
                <a:cubicBezTo>
                  <a:pt x="3974932" y="419433"/>
                  <a:pt x="3975553" y="422857"/>
                  <a:pt x="3976026" y="426526"/>
                </a:cubicBezTo>
                <a:cubicBezTo>
                  <a:pt x="3976499" y="430195"/>
                  <a:pt x="3976921" y="433815"/>
                  <a:pt x="3977292" y="437386"/>
                </a:cubicBezTo>
                <a:cubicBezTo>
                  <a:pt x="3978721" y="443712"/>
                  <a:pt x="3979761" y="450464"/>
                  <a:pt x="3980411" y="457643"/>
                </a:cubicBezTo>
                <a:cubicBezTo>
                  <a:pt x="3980784" y="461222"/>
                  <a:pt x="3981012" y="464840"/>
                  <a:pt x="3981093" y="468496"/>
                </a:cubicBezTo>
                <a:cubicBezTo>
                  <a:pt x="3981174" y="472152"/>
                  <a:pt x="3981206" y="475551"/>
                  <a:pt x="3981190" y="478691"/>
                </a:cubicBezTo>
                <a:lnTo>
                  <a:pt x="3981190" y="497482"/>
                </a:lnTo>
                <a:lnTo>
                  <a:pt x="3981976" y="500614"/>
                </a:lnTo>
                <a:cubicBezTo>
                  <a:pt x="3983155" y="499456"/>
                  <a:pt x="3984136" y="498249"/>
                  <a:pt x="3984920" y="496993"/>
                </a:cubicBezTo>
                <a:cubicBezTo>
                  <a:pt x="3985703" y="495737"/>
                  <a:pt x="3986285" y="494334"/>
                  <a:pt x="3986667" y="492784"/>
                </a:cubicBezTo>
                <a:cubicBezTo>
                  <a:pt x="3989401" y="489130"/>
                  <a:pt x="3992148" y="485094"/>
                  <a:pt x="3994908" y="480676"/>
                </a:cubicBezTo>
                <a:cubicBezTo>
                  <a:pt x="3997667" y="476257"/>
                  <a:pt x="4000413" y="472241"/>
                  <a:pt x="4003144" y="468626"/>
                </a:cubicBezTo>
                <a:cubicBezTo>
                  <a:pt x="4006601" y="463508"/>
                  <a:pt x="4010010" y="458642"/>
                  <a:pt x="4013370" y="454028"/>
                </a:cubicBezTo>
                <a:cubicBezTo>
                  <a:pt x="4016730" y="449414"/>
                  <a:pt x="4020334" y="445164"/>
                  <a:pt x="4024181" y="441279"/>
                </a:cubicBezTo>
                <a:cubicBezTo>
                  <a:pt x="4028190" y="436136"/>
                  <a:pt x="4033033" y="431185"/>
                  <a:pt x="4038710" y="426426"/>
                </a:cubicBezTo>
                <a:cubicBezTo>
                  <a:pt x="4044386" y="421666"/>
                  <a:pt x="4050214" y="417493"/>
                  <a:pt x="4056191" y="413905"/>
                </a:cubicBezTo>
                <a:cubicBezTo>
                  <a:pt x="4060899" y="410399"/>
                  <a:pt x="4065753" y="407236"/>
                  <a:pt x="4070754" y="404415"/>
                </a:cubicBezTo>
                <a:cubicBezTo>
                  <a:pt x="4075755" y="401594"/>
                  <a:pt x="4080805" y="399017"/>
                  <a:pt x="4085904" y="396686"/>
                </a:cubicBezTo>
                <a:cubicBezTo>
                  <a:pt x="4087451" y="395838"/>
                  <a:pt x="4089048" y="394992"/>
                  <a:pt x="4090693" y="394147"/>
                </a:cubicBezTo>
                <a:cubicBezTo>
                  <a:pt x="4092338" y="393303"/>
                  <a:pt x="4094130" y="392848"/>
                  <a:pt x="4096068" y="392783"/>
                </a:cubicBezTo>
                <a:lnTo>
                  <a:pt x="4107015" y="392783"/>
                </a:lnTo>
                <a:cubicBezTo>
                  <a:pt x="4108171" y="392832"/>
                  <a:pt x="4109181" y="392928"/>
                  <a:pt x="4110045" y="393073"/>
                </a:cubicBezTo>
                <a:cubicBezTo>
                  <a:pt x="4110908" y="393217"/>
                  <a:pt x="4111722" y="393121"/>
                  <a:pt x="4112488" y="392783"/>
                </a:cubicBezTo>
                <a:cubicBezTo>
                  <a:pt x="4115682" y="392123"/>
                  <a:pt x="4119068" y="391901"/>
                  <a:pt x="4122644" y="392118"/>
                </a:cubicBezTo>
                <a:cubicBezTo>
                  <a:pt x="4126220" y="392335"/>
                  <a:pt x="4129588" y="392326"/>
                  <a:pt x="4132747" y="392090"/>
                </a:cubicBezTo>
                <a:lnTo>
                  <a:pt x="4139752" y="392090"/>
                </a:lnTo>
                <a:cubicBezTo>
                  <a:pt x="4142116" y="392382"/>
                  <a:pt x="4144236" y="392767"/>
                  <a:pt x="4146110" y="393246"/>
                </a:cubicBezTo>
                <a:cubicBezTo>
                  <a:pt x="4147985" y="393724"/>
                  <a:pt x="4149518" y="394871"/>
                  <a:pt x="4150708" y="396686"/>
                </a:cubicBezTo>
                <a:cubicBezTo>
                  <a:pt x="4156169" y="400273"/>
                  <a:pt x="4160701" y="404447"/>
                  <a:pt x="4164303" y="409209"/>
                </a:cubicBezTo>
                <a:cubicBezTo>
                  <a:pt x="4167906" y="413970"/>
                  <a:pt x="4170678" y="418927"/>
                  <a:pt x="4172618" y="424080"/>
                </a:cubicBezTo>
                <a:lnTo>
                  <a:pt x="4176530" y="431124"/>
                </a:lnTo>
                <a:cubicBezTo>
                  <a:pt x="4177296" y="434239"/>
                  <a:pt x="4177916" y="437197"/>
                  <a:pt x="4178389" y="439998"/>
                </a:cubicBezTo>
                <a:cubicBezTo>
                  <a:pt x="4178861" y="442799"/>
                  <a:pt x="4179285" y="445542"/>
                  <a:pt x="4179660" y="448228"/>
                </a:cubicBezTo>
                <a:cubicBezTo>
                  <a:pt x="4180117" y="451285"/>
                  <a:pt x="4180769" y="453998"/>
                  <a:pt x="4181616" y="456368"/>
                </a:cubicBezTo>
                <a:cubicBezTo>
                  <a:pt x="4182464" y="458738"/>
                  <a:pt x="4183116" y="461255"/>
                  <a:pt x="4183573" y="463919"/>
                </a:cubicBezTo>
                <a:cubicBezTo>
                  <a:pt x="4183589" y="468097"/>
                  <a:pt x="4183556" y="471829"/>
                  <a:pt x="4183475" y="475113"/>
                </a:cubicBezTo>
                <a:cubicBezTo>
                  <a:pt x="4183393" y="478399"/>
                  <a:pt x="4183165" y="481940"/>
                  <a:pt x="4182790" y="485737"/>
                </a:cubicBezTo>
                <a:cubicBezTo>
                  <a:pt x="4182725" y="487646"/>
                  <a:pt x="4182464" y="489310"/>
                  <a:pt x="4182008" y="490729"/>
                </a:cubicBezTo>
                <a:cubicBezTo>
                  <a:pt x="4181551" y="492148"/>
                  <a:pt x="4181291" y="493616"/>
                  <a:pt x="4181225" y="495133"/>
                </a:cubicBezTo>
                <a:lnTo>
                  <a:pt x="4178878" y="520150"/>
                </a:lnTo>
                <a:cubicBezTo>
                  <a:pt x="4178812" y="522380"/>
                  <a:pt x="4178551" y="524479"/>
                  <a:pt x="4178095" y="526446"/>
                </a:cubicBezTo>
                <a:cubicBezTo>
                  <a:pt x="4177639" y="528413"/>
                  <a:pt x="4177378" y="530728"/>
                  <a:pt x="4177313" y="533391"/>
                </a:cubicBezTo>
                <a:cubicBezTo>
                  <a:pt x="4176596" y="538127"/>
                  <a:pt x="4175878" y="543152"/>
                  <a:pt x="4175161" y="548465"/>
                </a:cubicBezTo>
                <a:cubicBezTo>
                  <a:pt x="4174443" y="553779"/>
                  <a:pt x="4173335" y="559176"/>
                  <a:pt x="4171835" y="564655"/>
                </a:cubicBezTo>
                <a:lnTo>
                  <a:pt x="4171835" y="566210"/>
                </a:lnTo>
                <a:cubicBezTo>
                  <a:pt x="4173155" y="569758"/>
                  <a:pt x="4172862" y="573363"/>
                  <a:pt x="4170955" y="577027"/>
                </a:cubicBezTo>
                <a:cubicBezTo>
                  <a:pt x="4169047" y="580690"/>
                  <a:pt x="4166993" y="584114"/>
                  <a:pt x="4164793" y="587299"/>
                </a:cubicBezTo>
                <a:cubicBezTo>
                  <a:pt x="4163994" y="588149"/>
                  <a:pt x="4163244" y="589194"/>
                  <a:pt x="4162543" y="590436"/>
                </a:cubicBezTo>
                <a:cubicBezTo>
                  <a:pt x="4161842" y="591677"/>
                  <a:pt x="4161287" y="592722"/>
                  <a:pt x="4160880" y="593572"/>
                </a:cubicBezTo>
                <a:cubicBezTo>
                  <a:pt x="4160864" y="594355"/>
                  <a:pt x="4160701" y="594944"/>
                  <a:pt x="4160391" y="595336"/>
                </a:cubicBezTo>
                <a:cubicBezTo>
                  <a:pt x="4160081" y="595728"/>
                  <a:pt x="4159723" y="595924"/>
                  <a:pt x="4159315" y="595924"/>
                </a:cubicBezTo>
                <a:cubicBezTo>
                  <a:pt x="4156641" y="597181"/>
                  <a:pt x="4154555" y="598774"/>
                  <a:pt x="4153055" y="600703"/>
                </a:cubicBezTo>
                <a:cubicBezTo>
                  <a:pt x="4151555" y="602631"/>
                  <a:pt x="4150251" y="604405"/>
                  <a:pt x="4149142" y="606025"/>
                </a:cubicBezTo>
                <a:cubicBezTo>
                  <a:pt x="4148767" y="606812"/>
                  <a:pt x="4148344" y="607563"/>
                  <a:pt x="4147871" y="608276"/>
                </a:cubicBezTo>
                <a:cubicBezTo>
                  <a:pt x="4147398" y="608990"/>
                  <a:pt x="4146778" y="609558"/>
                  <a:pt x="4146012" y="609979"/>
                </a:cubicBezTo>
                <a:lnTo>
                  <a:pt x="4142882" y="609979"/>
                </a:lnTo>
                <a:cubicBezTo>
                  <a:pt x="4142507" y="610801"/>
                  <a:pt x="4142083" y="611522"/>
                  <a:pt x="4141611" y="612140"/>
                </a:cubicBezTo>
                <a:cubicBezTo>
                  <a:pt x="4141138" y="612757"/>
                  <a:pt x="4140519" y="613082"/>
                  <a:pt x="4139752" y="613114"/>
                </a:cubicBezTo>
                <a:cubicBezTo>
                  <a:pt x="4137845" y="612742"/>
                  <a:pt x="4136574" y="612710"/>
                  <a:pt x="4135938" y="613017"/>
                </a:cubicBezTo>
                <a:cubicBezTo>
                  <a:pt x="4135302" y="613324"/>
                  <a:pt x="4135009" y="613875"/>
                  <a:pt x="4135057" y="614667"/>
                </a:cubicBezTo>
                <a:lnTo>
                  <a:pt x="4134287" y="620104"/>
                </a:lnTo>
                <a:cubicBezTo>
                  <a:pt x="4133164" y="619958"/>
                  <a:pt x="4132330" y="619278"/>
                  <a:pt x="4131784" y="618065"/>
                </a:cubicBezTo>
                <a:cubicBezTo>
                  <a:pt x="4131238" y="616851"/>
                  <a:pt x="4130789" y="615978"/>
                  <a:pt x="4130436" y="615444"/>
                </a:cubicBezTo>
                <a:lnTo>
                  <a:pt x="4128126" y="609979"/>
                </a:lnTo>
                <a:cubicBezTo>
                  <a:pt x="4128093" y="608403"/>
                  <a:pt x="4127767" y="607573"/>
                  <a:pt x="4127149" y="607489"/>
                </a:cubicBezTo>
                <a:cubicBezTo>
                  <a:pt x="4126530" y="607405"/>
                  <a:pt x="4125813" y="607967"/>
                  <a:pt x="4124998" y="609173"/>
                </a:cubicBezTo>
                <a:cubicBezTo>
                  <a:pt x="4121105" y="611209"/>
                  <a:pt x="4117554" y="612063"/>
                  <a:pt x="4114345" y="611735"/>
                </a:cubicBezTo>
                <a:cubicBezTo>
                  <a:pt x="4111136" y="611407"/>
                  <a:pt x="4108171" y="609504"/>
                  <a:pt x="4105451" y="606025"/>
                </a:cubicBezTo>
                <a:lnTo>
                  <a:pt x="4099196" y="600628"/>
                </a:lnTo>
                <a:cubicBezTo>
                  <a:pt x="4098756" y="599860"/>
                  <a:pt x="4098267" y="599239"/>
                  <a:pt x="4097730" y="598766"/>
                </a:cubicBezTo>
                <a:cubicBezTo>
                  <a:pt x="4097192" y="598292"/>
                  <a:pt x="4096899" y="597867"/>
                  <a:pt x="4096850" y="597492"/>
                </a:cubicBezTo>
                <a:cubicBezTo>
                  <a:pt x="4096134" y="596691"/>
                  <a:pt x="4095417" y="596136"/>
                  <a:pt x="4094700" y="595826"/>
                </a:cubicBezTo>
                <a:cubicBezTo>
                  <a:pt x="4093983" y="595515"/>
                  <a:pt x="4092875" y="595548"/>
                  <a:pt x="4091377" y="595924"/>
                </a:cubicBezTo>
                <a:cubicBezTo>
                  <a:pt x="4090514" y="596659"/>
                  <a:pt x="4089504" y="596953"/>
                  <a:pt x="4088347" y="596806"/>
                </a:cubicBezTo>
                <a:cubicBezTo>
                  <a:pt x="4087191" y="596659"/>
                  <a:pt x="4086376" y="596365"/>
                  <a:pt x="4085904" y="595924"/>
                </a:cubicBezTo>
                <a:lnTo>
                  <a:pt x="4079649" y="585731"/>
                </a:lnTo>
                <a:cubicBezTo>
                  <a:pt x="4079567" y="584980"/>
                  <a:pt x="4079143" y="584327"/>
                  <a:pt x="4078378" y="583771"/>
                </a:cubicBezTo>
                <a:cubicBezTo>
                  <a:pt x="4077612" y="583216"/>
                  <a:pt x="4076993" y="582563"/>
                  <a:pt x="4076521" y="581812"/>
                </a:cubicBezTo>
                <a:cubicBezTo>
                  <a:pt x="4072253" y="585274"/>
                  <a:pt x="4067692" y="588149"/>
                  <a:pt x="4062838" y="590436"/>
                </a:cubicBezTo>
                <a:cubicBezTo>
                  <a:pt x="4057983" y="592722"/>
                  <a:pt x="4052640" y="594813"/>
                  <a:pt x="4046809" y="596708"/>
                </a:cubicBezTo>
                <a:cubicBezTo>
                  <a:pt x="4046450" y="597100"/>
                  <a:pt x="4046190" y="597296"/>
                  <a:pt x="4046027" y="597296"/>
                </a:cubicBezTo>
                <a:cubicBezTo>
                  <a:pt x="4045864" y="597296"/>
                  <a:pt x="4045603" y="597100"/>
                  <a:pt x="4045245" y="596708"/>
                </a:cubicBezTo>
                <a:cubicBezTo>
                  <a:pt x="4046092" y="596332"/>
                  <a:pt x="4047330" y="595907"/>
                  <a:pt x="4048959" y="595434"/>
                </a:cubicBezTo>
                <a:cubicBezTo>
                  <a:pt x="4050588" y="594960"/>
                  <a:pt x="4052217" y="594339"/>
                  <a:pt x="4053846" y="593572"/>
                </a:cubicBezTo>
                <a:lnTo>
                  <a:pt x="4053846" y="592787"/>
                </a:lnTo>
                <a:lnTo>
                  <a:pt x="4044463" y="592787"/>
                </a:lnTo>
                <a:cubicBezTo>
                  <a:pt x="4042116" y="592787"/>
                  <a:pt x="4038991" y="593572"/>
                  <a:pt x="4035088" y="595140"/>
                </a:cubicBezTo>
                <a:lnTo>
                  <a:pt x="4017168" y="595140"/>
                </a:lnTo>
                <a:cubicBezTo>
                  <a:pt x="4014328" y="594127"/>
                  <a:pt x="4011244" y="593212"/>
                  <a:pt x="4007916" y="592396"/>
                </a:cubicBezTo>
                <a:cubicBezTo>
                  <a:pt x="4004589" y="591579"/>
                  <a:pt x="4001700" y="589880"/>
                  <a:pt x="3999248" y="587299"/>
                </a:cubicBezTo>
                <a:cubicBezTo>
                  <a:pt x="3998452" y="586483"/>
                  <a:pt x="3997499" y="585764"/>
                  <a:pt x="3996390" y="585143"/>
                </a:cubicBezTo>
                <a:cubicBezTo>
                  <a:pt x="3995281" y="584523"/>
                  <a:pt x="3994119" y="584196"/>
                  <a:pt x="3992906" y="584163"/>
                </a:cubicBezTo>
                <a:cubicBezTo>
                  <a:pt x="3992078" y="583755"/>
                  <a:pt x="3991200" y="583200"/>
                  <a:pt x="3990274" y="582498"/>
                </a:cubicBezTo>
                <a:cubicBezTo>
                  <a:pt x="3989348" y="581795"/>
                  <a:pt x="3988666" y="581044"/>
                  <a:pt x="3988227" y="580243"/>
                </a:cubicBezTo>
                <a:cubicBezTo>
                  <a:pt x="3988162" y="579035"/>
                  <a:pt x="3988292" y="577730"/>
                  <a:pt x="3988617" y="576329"/>
                </a:cubicBezTo>
                <a:cubicBezTo>
                  <a:pt x="3988942" y="574928"/>
                  <a:pt x="3989852" y="573628"/>
                  <a:pt x="3991347" y="572430"/>
                </a:cubicBezTo>
                <a:cubicBezTo>
                  <a:pt x="3992779" y="571782"/>
                  <a:pt x="3993831" y="571523"/>
                  <a:pt x="3994501" y="571652"/>
                </a:cubicBezTo>
                <a:cubicBezTo>
                  <a:pt x="3998058" y="571571"/>
                  <a:pt x="4001553" y="570956"/>
                  <a:pt x="4004986" y="569806"/>
                </a:cubicBezTo>
                <a:cubicBezTo>
                  <a:pt x="4008418" y="568656"/>
                  <a:pt x="4011700" y="567457"/>
                  <a:pt x="4014831" y="566210"/>
                </a:cubicBezTo>
                <a:cubicBezTo>
                  <a:pt x="4019440" y="563926"/>
                  <a:pt x="4023856" y="561886"/>
                  <a:pt x="4028078" y="560088"/>
                </a:cubicBezTo>
                <a:cubicBezTo>
                  <a:pt x="4032300" y="558290"/>
                  <a:pt x="4036719" y="556443"/>
                  <a:pt x="4041336" y="554549"/>
                </a:cubicBezTo>
                <a:cubicBezTo>
                  <a:pt x="4043697" y="552981"/>
                  <a:pt x="4046402" y="551610"/>
                  <a:pt x="4049448" y="550435"/>
                </a:cubicBezTo>
                <a:cubicBezTo>
                  <a:pt x="4052494" y="549259"/>
                  <a:pt x="4055784" y="548280"/>
                  <a:pt x="4059319" y="547496"/>
                </a:cubicBezTo>
                <a:cubicBezTo>
                  <a:pt x="4061420" y="545978"/>
                  <a:pt x="4064059" y="544900"/>
                  <a:pt x="4067236" y="544263"/>
                </a:cubicBezTo>
                <a:cubicBezTo>
                  <a:pt x="4070412" y="543627"/>
                  <a:pt x="4073247" y="543137"/>
                  <a:pt x="4075739" y="542794"/>
                </a:cubicBezTo>
                <a:lnTo>
                  <a:pt x="4078085" y="541227"/>
                </a:lnTo>
                <a:cubicBezTo>
                  <a:pt x="4078834" y="541243"/>
                  <a:pt x="4079290" y="541211"/>
                  <a:pt x="4079453" y="541129"/>
                </a:cubicBezTo>
                <a:cubicBezTo>
                  <a:pt x="4079616" y="541047"/>
                  <a:pt x="4079681" y="540819"/>
                  <a:pt x="4079649" y="540443"/>
                </a:cubicBezTo>
                <a:cubicBezTo>
                  <a:pt x="4079681" y="540378"/>
                  <a:pt x="4079616" y="540117"/>
                  <a:pt x="4079453" y="539660"/>
                </a:cubicBezTo>
                <a:cubicBezTo>
                  <a:pt x="4079290" y="539203"/>
                  <a:pt x="4078834" y="538941"/>
                  <a:pt x="4078085" y="538876"/>
                </a:cubicBezTo>
                <a:cubicBezTo>
                  <a:pt x="4073784" y="538174"/>
                  <a:pt x="4069484" y="537619"/>
                  <a:pt x="4065184" y="537211"/>
                </a:cubicBezTo>
                <a:cubicBezTo>
                  <a:pt x="4060883" y="536803"/>
                  <a:pt x="4056582" y="536052"/>
                  <a:pt x="4052282" y="534958"/>
                </a:cubicBezTo>
                <a:cubicBezTo>
                  <a:pt x="4050001" y="534713"/>
                  <a:pt x="4048112" y="535007"/>
                  <a:pt x="4046613" y="535840"/>
                </a:cubicBezTo>
                <a:cubicBezTo>
                  <a:pt x="4045114" y="536672"/>
                  <a:pt x="4043616" y="537162"/>
                  <a:pt x="4042117" y="537309"/>
                </a:cubicBezTo>
                <a:cubicBezTo>
                  <a:pt x="4041368" y="537685"/>
                  <a:pt x="4040716" y="537913"/>
                  <a:pt x="4040163" y="537995"/>
                </a:cubicBezTo>
                <a:cubicBezTo>
                  <a:pt x="4039609" y="538076"/>
                  <a:pt x="4038957" y="538109"/>
                  <a:pt x="4038208" y="538092"/>
                </a:cubicBezTo>
                <a:cubicBezTo>
                  <a:pt x="4037849" y="538566"/>
                  <a:pt x="4037589" y="539186"/>
                  <a:pt x="4037427" y="539954"/>
                </a:cubicBezTo>
                <a:cubicBezTo>
                  <a:pt x="4037263" y="540721"/>
                  <a:pt x="4037004" y="541145"/>
                  <a:pt x="4036647" y="541227"/>
                </a:cubicBezTo>
                <a:lnTo>
                  <a:pt x="4035088" y="541227"/>
                </a:lnTo>
                <a:cubicBezTo>
                  <a:pt x="4034407" y="539350"/>
                  <a:pt x="4033822" y="538207"/>
                  <a:pt x="4033336" y="537799"/>
                </a:cubicBezTo>
                <a:cubicBezTo>
                  <a:pt x="4032848" y="537391"/>
                  <a:pt x="4031875" y="537227"/>
                  <a:pt x="4030413" y="537309"/>
                </a:cubicBezTo>
                <a:cubicBezTo>
                  <a:pt x="4027735" y="537391"/>
                  <a:pt x="4025301" y="537227"/>
                  <a:pt x="4023109" y="536819"/>
                </a:cubicBezTo>
                <a:cubicBezTo>
                  <a:pt x="4020918" y="536411"/>
                  <a:pt x="4018678" y="535268"/>
                  <a:pt x="4016389" y="533391"/>
                </a:cubicBezTo>
                <a:cubicBezTo>
                  <a:pt x="4015967" y="531840"/>
                  <a:pt x="4015253" y="530632"/>
                  <a:pt x="4014247" y="529766"/>
                </a:cubicBezTo>
                <a:cubicBezTo>
                  <a:pt x="4013240" y="528901"/>
                  <a:pt x="4012137" y="528281"/>
                  <a:pt x="4010935" y="527905"/>
                </a:cubicBezTo>
                <a:cubicBezTo>
                  <a:pt x="4008890" y="527464"/>
                  <a:pt x="4007137" y="526394"/>
                  <a:pt x="4005676" y="524697"/>
                </a:cubicBezTo>
                <a:cubicBezTo>
                  <a:pt x="4004215" y="522999"/>
                  <a:pt x="4003631" y="520970"/>
                  <a:pt x="4003923" y="518609"/>
                </a:cubicBezTo>
                <a:cubicBezTo>
                  <a:pt x="4005563" y="513265"/>
                  <a:pt x="4008127" y="509093"/>
                  <a:pt x="4011617" y="506093"/>
                </a:cubicBezTo>
                <a:cubicBezTo>
                  <a:pt x="4015107" y="503093"/>
                  <a:pt x="4019035" y="500484"/>
                  <a:pt x="4023402" y="498265"/>
                </a:cubicBezTo>
                <a:cubicBezTo>
                  <a:pt x="4027752" y="495101"/>
                  <a:pt x="4032692" y="492425"/>
                  <a:pt x="4038221" y="490240"/>
                </a:cubicBezTo>
                <a:cubicBezTo>
                  <a:pt x="4043751" y="488054"/>
                  <a:pt x="4049480" y="486553"/>
                  <a:pt x="4055410" y="485737"/>
                </a:cubicBezTo>
                <a:cubicBezTo>
                  <a:pt x="4058179" y="484938"/>
                  <a:pt x="4061241" y="484188"/>
                  <a:pt x="4064597" y="483487"/>
                </a:cubicBezTo>
                <a:cubicBezTo>
                  <a:pt x="4067953" y="482785"/>
                  <a:pt x="4071406" y="482230"/>
                  <a:pt x="4074957" y="481823"/>
                </a:cubicBezTo>
                <a:cubicBezTo>
                  <a:pt x="4077270" y="480469"/>
                  <a:pt x="4079681" y="479849"/>
                  <a:pt x="4082190" y="479963"/>
                </a:cubicBezTo>
                <a:cubicBezTo>
                  <a:pt x="4084699" y="480077"/>
                  <a:pt x="4087500" y="479653"/>
                  <a:pt x="4090595" y="478691"/>
                </a:cubicBezTo>
                <a:cubicBezTo>
                  <a:pt x="4092550" y="478707"/>
                  <a:pt x="4094505" y="478674"/>
                  <a:pt x="4096459" y="478593"/>
                </a:cubicBezTo>
                <a:cubicBezTo>
                  <a:pt x="4098414" y="478511"/>
                  <a:pt x="4100369" y="478283"/>
                  <a:pt x="4102324" y="477908"/>
                </a:cubicBezTo>
                <a:cubicBezTo>
                  <a:pt x="4102731" y="477908"/>
                  <a:pt x="4103089" y="477715"/>
                  <a:pt x="4103399" y="477330"/>
                </a:cubicBezTo>
                <a:cubicBezTo>
                  <a:pt x="4103708" y="476944"/>
                  <a:pt x="4103871" y="476365"/>
                  <a:pt x="4103887" y="475594"/>
                </a:cubicBezTo>
                <a:cubicBezTo>
                  <a:pt x="4104653" y="472108"/>
                  <a:pt x="4105467" y="468409"/>
                  <a:pt x="4106331" y="464496"/>
                </a:cubicBezTo>
                <a:cubicBezTo>
                  <a:pt x="4107194" y="460583"/>
                  <a:pt x="4108204" y="456468"/>
                  <a:pt x="4109361" y="452151"/>
                </a:cubicBezTo>
                <a:cubicBezTo>
                  <a:pt x="4110094" y="450143"/>
                  <a:pt x="4110582" y="447904"/>
                  <a:pt x="4110827" y="445434"/>
                </a:cubicBezTo>
                <a:cubicBezTo>
                  <a:pt x="4111071" y="442964"/>
                  <a:pt x="4111364" y="440542"/>
                  <a:pt x="4111706" y="438169"/>
                </a:cubicBezTo>
                <a:cubicBezTo>
                  <a:pt x="4112065" y="434582"/>
                  <a:pt x="4112325" y="430798"/>
                  <a:pt x="4112488" y="426820"/>
                </a:cubicBezTo>
                <a:cubicBezTo>
                  <a:pt x="4112651" y="422841"/>
                  <a:pt x="4112912" y="419058"/>
                  <a:pt x="4113270" y="415470"/>
                </a:cubicBezTo>
                <a:cubicBezTo>
                  <a:pt x="4113433" y="410823"/>
                  <a:pt x="4111934" y="407790"/>
                  <a:pt x="4108774" y="406371"/>
                </a:cubicBezTo>
                <a:cubicBezTo>
                  <a:pt x="4105614" y="404953"/>
                  <a:pt x="4102161" y="404855"/>
                  <a:pt x="4098414" y="406078"/>
                </a:cubicBezTo>
                <a:cubicBezTo>
                  <a:pt x="4094944" y="406502"/>
                  <a:pt x="4091719" y="407219"/>
                  <a:pt x="4088738" y="408230"/>
                </a:cubicBezTo>
                <a:cubicBezTo>
                  <a:pt x="4085757" y="409241"/>
                  <a:pt x="4082727" y="410350"/>
                  <a:pt x="4079649" y="411557"/>
                </a:cubicBezTo>
                <a:cubicBezTo>
                  <a:pt x="4077759" y="412731"/>
                  <a:pt x="4076065" y="413709"/>
                  <a:pt x="4074566" y="414492"/>
                </a:cubicBezTo>
                <a:cubicBezTo>
                  <a:pt x="4073068" y="415275"/>
                  <a:pt x="4071374" y="415862"/>
                  <a:pt x="4069484" y="416253"/>
                </a:cubicBezTo>
                <a:cubicBezTo>
                  <a:pt x="4063619" y="419025"/>
                  <a:pt x="4058147" y="422286"/>
                  <a:pt x="4053064" y="426037"/>
                </a:cubicBezTo>
                <a:cubicBezTo>
                  <a:pt x="4047982" y="429787"/>
                  <a:pt x="4043290" y="433831"/>
                  <a:pt x="4038990" y="438169"/>
                </a:cubicBezTo>
                <a:cubicBezTo>
                  <a:pt x="4035189" y="440526"/>
                  <a:pt x="4032070" y="443373"/>
                  <a:pt x="4029635" y="446709"/>
                </a:cubicBezTo>
                <a:cubicBezTo>
                  <a:pt x="4027200" y="450045"/>
                  <a:pt x="4024862" y="453690"/>
                  <a:pt x="4022622" y="457643"/>
                </a:cubicBezTo>
                <a:cubicBezTo>
                  <a:pt x="4020366" y="459228"/>
                  <a:pt x="4018645" y="460960"/>
                  <a:pt x="4017461" y="462840"/>
                </a:cubicBezTo>
                <a:cubicBezTo>
                  <a:pt x="4016276" y="464720"/>
                  <a:pt x="4015140" y="466649"/>
                  <a:pt x="4014052" y="468626"/>
                </a:cubicBezTo>
                <a:cubicBezTo>
                  <a:pt x="4012867" y="470551"/>
                  <a:pt x="4011731" y="472327"/>
                  <a:pt x="4010643" y="473954"/>
                </a:cubicBezTo>
                <a:cubicBezTo>
                  <a:pt x="4009556" y="475580"/>
                  <a:pt x="4008614" y="477159"/>
                  <a:pt x="4007819" y="478691"/>
                </a:cubicBezTo>
                <a:lnTo>
                  <a:pt x="4000807" y="492784"/>
                </a:lnTo>
                <a:lnTo>
                  <a:pt x="3996095" y="506878"/>
                </a:lnTo>
                <a:cubicBezTo>
                  <a:pt x="3995664" y="508427"/>
                  <a:pt x="3995132" y="510026"/>
                  <a:pt x="3994501" y="511673"/>
                </a:cubicBezTo>
                <a:cubicBezTo>
                  <a:pt x="3993870" y="513321"/>
                  <a:pt x="3993338" y="515115"/>
                  <a:pt x="3992906" y="517056"/>
                </a:cubicBezTo>
                <a:lnTo>
                  <a:pt x="3992906" y="532607"/>
                </a:lnTo>
                <a:cubicBezTo>
                  <a:pt x="3992565" y="535366"/>
                  <a:pt x="3992468" y="538272"/>
                  <a:pt x="3992614" y="541325"/>
                </a:cubicBezTo>
                <a:cubicBezTo>
                  <a:pt x="3992760" y="544378"/>
                  <a:pt x="3992857" y="547480"/>
                  <a:pt x="3992906" y="550630"/>
                </a:cubicBezTo>
                <a:cubicBezTo>
                  <a:pt x="3992483" y="552230"/>
                  <a:pt x="3991770" y="553922"/>
                  <a:pt x="3990767" y="555708"/>
                </a:cubicBezTo>
                <a:cubicBezTo>
                  <a:pt x="3989765" y="557494"/>
                  <a:pt x="3988675" y="559181"/>
                  <a:pt x="3987495" y="560768"/>
                </a:cubicBezTo>
                <a:cubicBezTo>
                  <a:pt x="3985551" y="564169"/>
                  <a:pt x="3983362" y="567280"/>
                  <a:pt x="3980929" y="570101"/>
                </a:cubicBezTo>
                <a:cubicBezTo>
                  <a:pt x="3978495" y="572923"/>
                  <a:pt x="3975719" y="576042"/>
                  <a:pt x="3972601" y="579459"/>
                </a:cubicBezTo>
                <a:cubicBezTo>
                  <a:pt x="3971758" y="580652"/>
                  <a:pt x="3970525" y="581795"/>
                  <a:pt x="3968903" y="582889"/>
                </a:cubicBezTo>
                <a:cubicBezTo>
                  <a:pt x="3967281" y="583984"/>
                  <a:pt x="3965659" y="584931"/>
                  <a:pt x="3964038" y="585731"/>
                </a:cubicBezTo>
                <a:lnTo>
                  <a:pt x="3962479" y="585731"/>
                </a:lnTo>
                <a:lnTo>
                  <a:pt x="3958580" y="585731"/>
                </a:lnTo>
                <a:cubicBezTo>
                  <a:pt x="3958613" y="585731"/>
                  <a:pt x="3958743" y="585928"/>
                  <a:pt x="3958970" y="586320"/>
                </a:cubicBezTo>
                <a:cubicBezTo>
                  <a:pt x="3959198" y="586712"/>
                  <a:pt x="3959328" y="587299"/>
                  <a:pt x="3959360" y="588083"/>
                </a:cubicBezTo>
                <a:lnTo>
                  <a:pt x="3957801" y="588083"/>
                </a:lnTo>
                <a:cubicBezTo>
                  <a:pt x="3957768" y="587724"/>
                  <a:pt x="3957638" y="587463"/>
                  <a:pt x="3957411" y="587299"/>
                </a:cubicBezTo>
                <a:cubicBezTo>
                  <a:pt x="3957183" y="587136"/>
                  <a:pt x="3957054" y="586875"/>
                  <a:pt x="3957021" y="586516"/>
                </a:cubicBezTo>
                <a:cubicBezTo>
                  <a:pt x="3957038" y="585241"/>
                  <a:pt x="3956810" y="584261"/>
                  <a:pt x="3956339" y="583575"/>
                </a:cubicBezTo>
                <a:cubicBezTo>
                  <a:pt x="3955868" y="582889"/>
                  <a:pt x="3955056" y="583085"/>
                  <a:pt x="3953903" y="584163"/>
                </a:cubicBezTo>
                <a:lnTo>
                  <a:pt x="3948445" y="584163"/>
                </a:lnTo>
                <a:cubicBezTo>
                  <a:pt x="3946512" y="584229"/>
                  <a:pt x="3944920" y="584098"/>
                  <a:pt x="3943669" y="583771"/>
                </a:cubicBezTo>
                <a:cubicBezTo>
                  <a:pt x="3942419" y="583445"/>
                  <a:pt x="3941412" y="582530"/>
                  <a:pt x="3940648" y="581027"/>
                </a:cubicBezTo>
                <a:cubicBezTo>
                  <a:pt x="3939869" y="580260"/>
                  <a:pt x="3939089" y="579443"/>
                  <a:pt x="3938309" y="578577"/>
                </a:cubicBezTo>
                <a:cubicBezTo>
                  <a:pt x="3937530" y="577712"/>
                  <a:pt x="3936750" y="576699"/>
                  <a:pt x="3935971" y="575539"/>
                </a:cubicBezTo>
                <a:lnTo>
                  <a:pt x="3932852" y="574762"/>
                </a:lnTo>
                <a:cubicBezTo>
                  <a:pt x="3930562" y="574746"/>
                  <a:pt x="3928905" y="574195"/>
                  <a:pt x="3927881" y="573110"/>
                </a:cubicBezTo>
                <a:cubicBezTo>
                  <a:pt x="3926857" y="572025"/>
                  <a:pt x="3926173" y="570502"/>
                  <a:pt x="3925829" y="568542"/>
                </a:cubicBezTo>
                <a:cubicBezTo>
                  <a:pt x="3925486" y="567295"/>
                  <a:pt x="3925388" y="565708"/>
                  <a:pt x="3925535" y="563781"/>
                </a:cubicBezTo>
                <a:cubicBezTo>
                  <a:pt x="3925682" y="561853"/>
                  <a:pt x="3925780" y="560071"/>
                  <a:pt x="3925829" y="558436"/>
                </a:cubicBezTo>
                <a:cubicBezTo>
                  <a:pt x="3925813" y="551903"/>
                  <a:pt x="3925846" y="545613"/>
                  <a:pt x="3925927" y="539568"/>
                </a:cubicBezTo>
                <a:cubicBezTo>
                  <a:pt x="3926010" y="533523"/>
                  <a:pt x="3926238" y="527050"/>
                  <a:pt x="3926615" y="520150"/>
                </a:cubicBezTo>
                <a:cubicBezTo>
                  <a:pt x="3926631" y="515079"/>
                  <a:pt x="3926792" y="510001"/>
                  <a:pt x="3927097" y="504915"/>
                </a:cubicBezTo>
                <a:cubicBezTo>
                  <a:pt x="3927402" y="499830"/>
                  <a:pt x="3927748" y="494742"/>
                  <a:pt x="3928137" y="489652"/>
                </a:cubicBezTo>
                <a:lnTo>
                  <a:pt x="3928137" y="481040"/>
                </a:lnTo>
                <a:lnTo>
                  <a:pt x="3932836" y="464703"/>
                </a:lnTo>
                <a:cubicBezTo>
                  <a:pt x="3932869" y="462758"/>
                  <a:pt x="3933195" y="460960"/>
                  <a:pt x="3933815" y="459310"/>
                </a:cubicBezTo>
                <a:cubicBezTo>
                  <a:pt x="3934435" y="457659"/>
                  <a:pt x="3935153" y="456057"/>
                  <a:pt x="3935969" y="454504"/>
                </a:cubicBezTo>
                <a:cubicBezTo>
                  <a:pt x="3935986" y="452559"/>
                  <a:pt x="3936149" y="450765"/>
                  <a:pt x="3936459" y="449123"/>
                </a:cubicBezTo>
                <a:cubicBezTo>
                  <a:pt x="3936769" y="447481"/>
                  <a:pt x="3937128" y="445896"/>
                  <a:pt x="3937536" y="444367"/>
                </a:cubicBezTo>
                <a:lnTo>
                  <a:pt x="3942236" y="426428"/>
                </a:lnTo>
                <a:cubicBezTo>
                  <a:pt x="3942284" y="424080"/>
                  <a:pt x="3942576" y="421536"/>
                  <a:pt x="3943112" y="418797"/>
                </a:cubicBezTo>
                <a:cubicBezTo>
                  <a:pt x="3943647" y="416057"/>
                  <a:pt x="3944133" y="413122"/>
                  <a:pt x="3944571" y="409991"/>
                </a:cubicBezTo>
                <a:cubicBezTo>
                  <a:pt x="3944539" y="409975"/>
                  <a:pt x="3944604" y="409812"/>
                  <a:pt x="3944766" y="409502"/>
                </a:cubicBezTo>
                <a:cubicBezTo>
                  <a:pt x="3944928" y="409192"/>
                  <a:pt x="3945382" y="408834"/>
                  <a:pt x="3946129" y="408426"/>
                </a:cubicBezTo>
                <a:cubicBezTo>
                  <a:pt x="3945026" y="408377"/>
                  <a:pt x="3944312" y="408279"/>
                  <a:pt x="3943987" y="408132"/>
                </a:cubicBezTo>
                <a:cubicBezTo>
                  <a:pt x="3943663" y="407986"/>
                  <a:pt x="3943339" y="408084"/>
                  <a:pt x="3943014" y="408426"/>
                </a:cubicBezTo>
                <a:cubicBezTo>
                  <a:pt x="3940650" y="409192"/>
                  <a:pt x="3938139" y="410008"/>
                  <a:pt x="3935484" y="410872"/>
                </a:cubicBezTo>
                <a:cubicBezTo>
                  <a:pt x="3932829" y="411736"/>
                  <a:pt x="3930133" y="412747"/>
                  <a:pt x="3927394" y="413905"/>
                </a:cubicBezTo>
                <a:cubicBezTo>
                  <a:pt x="3926236" y="413872"/>
                  <a:pt x="3925026" y="413938"/>
                  <a:pt x="3923764" y="414101"/>
                </a:cubicBezTo>
                <a:cubicBezTo>
                  <a:pt x="3922503" y="414264"/>
                  <a:pt x="3921088" y="414720"/>
                  <a:pt x="3919521" y="415470"/>
                </a:cubicBezTo>
                <a:cubicBezTo>
                  <a:pt x="3917236" y="415878"/>
                  <a:pt x="3915343" y="416237"/>
                  <a:pt x="3913842" y="416547"/>
                </a:cubicBezTo>
                <a:cubicBezTo>
                  <a:pt x="3912341" y="416856"/>
                  <a:pt x="3910840" y="417019"/>
                  <a:pt x="3909338" y="417036"/>
                </a:cubicBezTo>
                <a:lnTo>
                  <a:pt x="3900008" y="420167"/>
                </a:lnTo>
                <a:cubicBezTo>
                  <a:pt x="3898488" y="420917"/>
                  <a:pt x="3896869" y="421569"/>
                  <a:pt x="3895153" y="422123"/>
                </a:cubicBezTo>
                <a:cubicBezTo>
                  <a:pt x="3893438" y="422678"/>
                  <a:pt x="3891428" y="423330"/>
                  <a:pt x="3889124" y="424080"/>
                </a:cubicBezTo>
                <a:cubicBezTo>
                  <a:pt x="3887545" y="424064"/>
                  <a:pt x="3886015" y="424097"/>
                  <a:pt x="3884533" y="424178"/>
                </a:cubicBezTo>
                <a:cubicBezTo>
                  <a:pt x="3883051" y="424260"/>
                  <a:pt x="3881716" y="424488"/>
                  <a:pt x="3880528" y="424863"/>
                </a:cubicBezTo>
                <a:lnTo>
                  <a:pt x="3869587" y="428776"/>
                </a:lnTo>
                <a:cubicBezTo>
                  <a:pt x="3868789" y="429135"/>
                  <a:pt x="3867844" y="429396"/>
                  <a:pt x="3866754" y="429559"/>
                </a:cubicBezTo>
                <a:cubicBezTo>
                  <a:pt x="3865663" y="429722"/>
                  <a:pt x="3864523" y="429983"/>
                  <a:pt x="3863335" y="430342"/>
                </a:cubicBezTo>
                <a:cubicBezTo>
                  <a:pt x="3861690" y="430750"/>
                  <a:pt x="3859899" y="431108"/>
                  <a:pt x="3857962" y="431418"/>
                </a:cubicBezTo>
                <a:cubicBezTo>
                  <a:pt x="3856025" y="431728"/>
                  <a:pt x="3854429" y="431891"/>
                  <a:pt x="3853175" y="431907"/>
                </a:cubicBezTo>
                <a:cubicBezTo>
                  <a:pt x="3851531" y="432690"/>
                  <a:pt x="3849740" y="433277"/>
                  <a:pt x="3847803" y="433668"/>
                </a:cubicBezTo>
                <a:cubicBezTo>
                  <a:pt x="3845865" y="434060"/>
                  <a:pt x="3844269" y="434255"/>
                  <a:pt x="3843016" y="434255"/>
                </a:cubicBezTo>
                <a:cubicBezTo>
                  <a:pt x="3842251" y="434630"/>
                  <a:pt x="3841632" y="434859"/>
                  <a:pt x="3841160" y="434940"/>
                </a:cubicBezTo>
                <a:cubicBezTo>
                  <a:pt x="3840688" y="435022"/>
                  <a:pt x="3840264" y="435054"/>
                  <a:pt x="3839890" y="435038"/>
                </a:cubicBezTo>
                <a:cubicBezTo>
                  <a:pt x="3838311" y="436180"/>
                  <a:pt x="3836390" y="437027"/>
                  <a:pt x="3834126" y="437582"/>
                </a:cubicBezTo>
                <a:cubicBezTo>
                  <a:pt x="3831864" y="438136"/>
                  <a:pt x="3829356" y="438593"/>
                  <a:pt x="3826605" y="438951"/>
                </a:cubicBezTo>
                <a:cubicBezTo>
                  <a:pt x="3825400" y="439729"/>
                  <a:pt x="3824097" y="440311"/>
                  <a:pt x="3822697" y="440698"/>
                </a:cubicBezTo>
                <a:cubicBezTo>
                  <a:pt x="3821297" y="441085"/>
                  <a:pt x="3819994" y="441279"/>
                  <a:pt x="3818790" y="441279"/>
                </a:cubicBezTo>
                <a:cubicBezTo>
                  <a:pt x="3816787" y="441649"/>
                  <a:pt x="3814736" y="442067"/>
                  <a:pt x="3812635" y="442534"/>
                </a:cubicBezTo>
                <a:cubicBezTo>
                  <a:pt x="3810535" y="443000"/>
                  <a:pt x="3808679" y="443611"/>
                  <a:pt x="3807067" y="444367"/>
                </a:cubicBezTo>
                <a:lnTo>
                  <a:pt x="3806286" y="444367"/>
                </a:lnTo>
                <a:lnTo>
                  <a:pt x="3794563" y="446684"/>
                </a:lnTo>
                <a:cubicBezTo>
                  <a:pt x="3793049" y="447086"/>
                  <a:pt x="3791584" y="447440"/>
                  <a:pt x="3790168" y="447746"/>
                </a:cubicBezTo>
                <a:cubicBezTo>
                  <a:pt x="3788751" y="448051"/>
                  <a:pt x="3787091" y="448212"/>
                  <a:pt x="3785186" y="448228"/>
                </a:cubicBezTo>
                <a:cubicBezTo>
                  <a:pt x="3784014" y="448604"/>
                  <a:pt x="3783037" y="448833"/>
                  <a:pt x="3782255" y="448914"/>
                </a:cubicBezTo>
                <a:cubicBezTo>
                  <a:pt x="3781474" y="448996"/>
                  <a:pt x="3780887" y="449029"/>
                  <a:pt x="3780497" y="449013"/>
                </a:cubicBezTo>
                <a:lnTo>
                  <a:pt x="3771900" y="450582"/>
                </a:lnTo>
                <a:cubicBezTo>
                  <a:pt x="3770614" y="450598"/>
                  <a:pt x="3769084" y="450762"/>
                  <a:pt x="3767309" y="451072"/>
                </a:cubicBezTo>
                <a:cubicBezTo>
                  <a:pt x="3765534" y="451383"/>
                  <a:pt x="3764199" y="451742"/>
                  <a:pt x="3763304" y="452151"/>
                </a:cubicBezTo>
                <a:cubicBezTo>
                  <a:pt x="3760162" y="453311"/>
                  <a:pt x="3757264" y="454128"/>
                  <a:pt x="3754610" y="454603"/>
                </a:cubicBezTo>
                <a:cubicBezTo>
                  <a:pt x="3751956" y="455076"/>
                  <a:pt x="3749644" y="455305"/>
                  <a:pt x="3747674" y="455289"/>
                </a:cubicBezTo>
                <a:cubicBezTo>
                  <a:pt x="3744141" y="455322"/>
                  <a:pt x="3740852" y="455452"/>
                  <a:pt x="3737808" y="455681"/>
                </a:cubicBezTo>
                <a:cubicBezTo>
                  <a:pt x="3734763" y="455910"/>
                  <a:pt x="3732060" y="456041"/>
                  <a:pt x="3729700" y="456073"/>
                </a:cubicBezTo>
                <a:cubicBezTo>
                  <a:pt x="3726247" y="456041"/>
                  <a:pt x="3722993" y="455910"/>
                  <a:pt x="3719937" y="455681"/>
                </a:cubicBezTo>
                <a:cubicBezTo>
                  <a:pt x="3716882" y="455452"/>
                  <a:pt x="3713640" y="455322"/>
                  <a:pt x="3710212" y="455289"/>
                </a:cubicBezTo>
                <a:cubicBezTo>
                  <a:pt x="3707934" y="455142"/>
                  <a:pt x="3706287" y="454259"/>
                  <a:pt x="3705269" y="452641"/>
                </a:cubicBezTo>
                <a:cubicBezTo>
                  <a:pt x="3704252" y="451023"/>
                  <a:pt x="3703573" y="449552"/>
                  <a:pt x="3703234" y="448228"/>
                </a:cubicBezTo>
                <a:cubicBezTo>
                  <a:pt x="3702860" y="447376"/>
                  <a:pt x="3702827" y="446378"/>
                  <a:pt x="3703135" y="445236"/>
                </a:cubicBezTo>
                <a:cubicBezTo>
                  <a:pt x="3703443" y="444094"/>
                  <a:pt x="3703993" y="443290"/>
                  <a:pt x="3704785" y="442823"/>
                </a:cubicBezTo>
                <a:lnTo>
                  <a:pt x="3718759" y="434255"/>
                </a:lnTo>
                <a:lnTo>
                  <a:pt x="3721103" y="434255"/>
                </a:lnTo>
                <a:lnTo>
                  <a:pt x="3717977" y="438169"/>
                </a:lnTo>
                <a:lnTo>
                  <a:pt x="3716414" y="438169"/>
                </a:lnTo>
                <a:cubicBezTo>
                  <a:pt x="3715315" y="440914"/>
                  <a:pt x="3715187" y="442979"/>
                  <a:pt x="3716030" y="444365"/>
                </a:cubicBezTo>
                <a:cubicBezTo>
                  <a:pt x="3716874" y="445751"/>
                  <a:pt x="3718304" y="446266"/>
                  <a:pt x="3720322" y="445912"/>
                </a:cubicBezTo>
                <a:cubicBezTo>
                  <a:pt x="3724555" y="445123"/>
                  <a:pt x="3728397" y="444383"/>
                  <a:pt x="3731849" y="443692"/>
                </a:cubicBezTo>
                <a:cubicBezTo>
                  <a:pt x="3735301" y="443000"/>
                  <a:pt x="3738752" y="442453"/>
                  <a:pt x="3742204" y="442051"/>
                </a:cubicBezTo>
                <a:cubicBezTo>
                  <a:pt x="3744890" y="441551"/>
                  <a:pt x="3747528" y="440808"/>
                  <a:pt x="3750116" y="439820"/>
                </a:cubicBezTo>
                <a:cubicBezTo>
                  <a:pt x="3752705" y="438833"/>
                  <a:pt x="3755538" y="438282"/>
                  <a:pt x="3758615" y="438169"/>
                </a:cubicBezTo>
                <a:lnTo>
                  <a:pt x="3796908" y="426428"/>
                </a:lnTo>
                <a:cubicBezTo>
                  <a:pt x="3802818" y="424390"/>
                  <a:pt x="3808777" y="422205"/>
                  <a:pt x="3814785" y="419873"/>
                </a:cubicBezTo>
                <a:cubicBezTo>
                  <a:pt x="3820792" y="417541"/>
                  <a:pt x="3826556" y="415552"/>
                  <a:pt x="3832075" y="413905"/>
                </a:cubicBezTo>
                <a:lnTo>
                  <a:pt x="3875839" y="397468"/>
                </a:lnTo>
                <a:cubicBezTo>
                  <a:pt x="3883632" y="395097"/>
                  <a:pt x="3891269" y="392634"/>
                  <a:pt x="3898748" y="390080"/>
                </a:cubicBezTo>
                <a:cubicBezTo>
                  <a:pt x="3906227" y="387526"/>
                  <a:pt x="3913674" y="385056"/>
                  <a:pt x="3921087" y="382669"/>
                </a:cubicBezTo>
                <a:cubicBezTo>
                  <a:pt x="3924318" y="381132"/>
                  <a:pt x="3927843" y="379855"/>
                  <a:pt x="3931661" y="378838"/>
                </a:cubicBezTo>
                <a:cubicBezTo>
                  <a:pt x="3935480" y="377820"/>
                  <a:pt x="3939005" y="376761"/>
                  <a:pt x="3942236" y="375660"/>
                </a:cubicBezTo>
                <a:cubicBezTo>
                  <a:pt x="3943452" y="374542"/>
                  <a:pt x="3944912" y="373861"/>
                  <a:pt x="3946615" y="373617"/>
                </a:cubicBezTo>
                <a:cubicBezTo>
                  <a:pt x="3948319" y="373374"/>
                  <a:pt x="3949973" y="373277"/>
                  <a:pt x="3951579" y="373325"/>
                </a:cubicBezTo>
                <a:cubicBezTo>
                  <a:pt x="3952763" y="373309"/>
                  <a:pt x="3953898" y="373142"/>
                  <a:pt x="3954985" y="372825"/>
                </a:cubicBezTo>
                <a:cubicBezTo>
                  <a:pt x="3956072" y="372508"/>
                  <a:pt x="3957013" y="372141"/>
                  <a:pt x="3957808" y="371724"/>
                </a:cubicBezTo>
                <a:cubicBezTo>
                  <a:pt x="3960614" y="370552"/>
                  <a:pt x="3963372" y="369534"/>
                  <a:pt x="3966081" y="368671"/>
                </a:cubicBezTo>
                <a:cubicBezTo>
                  <a:pt x="3968789" y="367808"/>
                  <a:pt x="3970963" y="366996"/>
                  <a:pt x="3972601" y="366236"/>
                </a:cubicBezTo>
                <a:lnTo>
                  <a:pt x="3978072" y="364681"/>
                </a:lnTo>
                <a:cubicBezTo>
                  <a:pt x="3978478" y="364649"/>
                  <a:pt x="3978835" y="364519"/>
                  <a:pt x="3979144" y="364293"/>
                </a:cubicBezTo>
                <a:cubicBezTo>
                  <a:pt x="3979452" y="364066"/>
                  <a:pt x="3979615" y="363936"/>
                  <a:pt x="3979631" y="363904"/>
                </a:cubicBezTo>
                <a:cubicBezTo>
                  <a:pt x="3979599" y="363499"/>
                  <a:pt x="3979468" y="363142"/>
                  <a:pt x="3979241" y="362835"/>
                </a:cubicBezTo>
                <a:cubicBezTo>
                  <a:pt x="3979014" y="362527"/>
                  <a:pt x="3978884" y="362365"/>
                  <a:pt x="3978852" y="362349"/>
                </a:cubicBezTo>
                <a:lnTo>
                  <a:pt x="3975733" y="362349"/>
                </a:lnTo>
                <a:cubicBezTo>
                  <a:pt x="3972565" y="363499"/>
                  <a:pt x="3969349" y="364503"/>
                  <a:pt x="3966085" y="365361"/>
                </a:cubicBezTo>
                <a:cubicBezTo>
                  <a:pt x="3962820" y="366220"/>
                  <a:pt x="3959798" y="367030"/>
                  <a:pt x="3957021" y="367791"/>
                </a:cubicBezTo>
                <a:lnTo>
                  <a:pt x="3947665" y="370123"/>
                </a:lnTo>
                <a:cubicBezTo>
                  <a:pt x="3945797" y="370957"/>
                  <a:pt x="3944271" y="371691"/>
                  <a:pt x="3943085" y="372325"/>
                </a:cubicBezTo>
                <a:cubicBezTo>
                  <a:pt x="3941899" y="372959"/>
                  <a:pt x="3940567" y="373292"/>
                  <a:pt x="3939089" y="373325"/>
                </a:cubicBezTo>
                <a:cubicBezTo>
                  <a:pt x="3937481" y="373774"/>
                  <a:pt x="3935629" y="374261"/>
                  <a:pt x="3933534" y="374785"/>
                </a:cubicBezTo>
                <a:cubicBezTo>
                  <a:pt x="3931439" y="375309"/>
                  <a:pt x="3929392" y="375578"/>
                  <a:pt x="3927394" y="375594"/>
                </a:cubicBezTo>
                <a:cubicBezTo>
                  <a:pt x="3925778" y="375593"/>
                  <a:pt x="3924111" y="375789"/>
                  <a:pt x="3922394" y="376180"/>
                </a:cubicBezTo>
                <a:cubicBezTo>
                  <a:pt x="3920677" y="376571"/>
                  <a:pt x="3919206" y="377158"/>
                  <a:pt x="3917980" y="377943"/>
                </a:cubicBezTo>
                <a:lnTo>
                  <a:pt x="3897678" y="382698"/>
                </a:lnTo>
                <a:cubicBezTo>
                  <a:pt x="3895721" y="382764"/>
                  <a:pt x="3893615" y="383222"/>
                  <a:pt x="3891359" y="384072"/>
                </a:cubicBezTo>
                <a:cubicBezTo>
                  <a:pt x="3889104" y="384921"/>
                  <a:pt x="3886796" y="385769"/>
                  <a:pt x="3884435" y="386613"/>
                </a:cubicBezTo>
                <a:cubicBezTo>
                  <a:pt x="3880837" y="388076"/>
                  <a:pt x="3877092" y="389200"/>
                  <a:pt x="3873201" y="389988"/>
                </a:cubicBezTo>
                <a:cubicBezTo>
                  <a:pt x="3869310" y="390775"/>
                  <a:pt x="3865761" y="391707"/>
                  <a:pt x="3862553" y="392783"/>
                </a:cubicBezTo>
                <a:lnTo>
                  <a:pt x="3857864" y="392783"/>
                </a:lnTo>
                <a:cubicBezTo>
                  <a:pt x="3855520" y="394310"/>
                  <a:pt x="3853175" y="395352"/>
                  <a:pt x="3850831" y="395911"/>
                </a:cubicBezTo>
                <a:cubicBezTo>
                  <a:pt x="3848486" y="396469"/>
                  <a:pt x="3846142" y="396745"/>
                  <a:pt x="3843797" y="396738"/>
                </a:cubicBezTo>
                <a:cubicBezTo>
                  <a:pt x="3841127" y="398222"/>
                  <a:pt x="3838848" y="399319"/>
                  <a:pt x="3836959" y="400029"/>
                </a:cubicBezTo>
                <a:cubicBezTo>
                  <a:pt x="3835071" y="400739"/>
                  <a:pt x="3833182" y="401449"/>
                  <a:pt x="3831294" y="402159"/>
                </a:cubicBezTo>
                <a:cubicBezTo>
                  <a:pt x="3828982" y="402901"/>
                  <a:pt x="3827158" y="403353"/>
                  <a:pt x="3825823" y="403515"/>
                </a:cubicBezTo>
                <a:cubicBezTo>
                  <a:pt x="3824488" y="403676"/>
                  <a:pt x="3823446" y="403741"/>
                  <a:pt x="3822697" y="403708"/>
                </a:cubicBezTo>
                <a:cubicBezTo>
                  <a:pt x="3820825" y="404818"/>
                  <a:pt x="3819099" y="405536"/>
                  <a:pt x="3817520" y="405862"/>
                </a:cubicBezTo>
                <a:cubicBezTo>
                  <a:pt x="3815940" y="406188"/>
                  <a:pt x="3814020" y="406515"/>
                  <a:pt x="3811756" y="406841"/>
                </a:cubicBezTo>
                <a:cubicBezTo>
                  <a:pt x="3810226" y="407624"/>
                  <a:pt x="3808598" y="408407"/>
                  <a:pt x="3806872" y="409191"/>
                </a:cubicBezTo>
                <a:cubicBezTo>
                  <a:pt x="3805146" y="409974"/>
                  <a:pt x="3803127" y="410757"/>
                  <a:pt x="3800816" y="411540"/>
                </a:cubicBezTo>
                <a:cubicBezTo>
                  <a:pt x="3800750" y="411573"/>
                  <a:pt x="3800490" y="411507"/>
                  <a:pt x="3800034" y="411344"/>
                </a:cubicBezTo>
                <a:cubicBezTo>
                  <a:pt x="3799578" y="411181"/>
                  <a:pt x="3799318" y="410724"/>
                  <a:pt x="3799252" y="409974"/>
                </a:cubicBezTo>
                <a:cubicBezTo>
                  <a:pt x="3801923" y="408832"/>
                  <a:pt x="3804593" y="407787"/>
                  <a:pt x="3807263" y="406841"/>
                </a:cubicBezTo>
                <a:cubicBezTo>
                  <a:pt x="3809933" y="405895"/>
                  <a:pt x="3812993" y="404850"/>
                  <a:pt x="3816445" y="403708"/>
                </a:cubicBezTo>
                <a:lnTo>
                  <a:pt x="3840672" y="392090"/>
                </a:lnTo>
                <a:cubicBezTo>
                  <a:pt x="3844465" y="390946"/>
                  <a:pt x="3847819" y="389704"/>
                  <a:pt x="3850733" y="388364"/>
                </a:cubicBezTo>
                <a:cubicBezTo>
                  <a:pt x="3853647" y="387024"/>
                  <a:pt x="3856806" y="385390"/>
                  <a:pt x="3860209" y="383462"/>
                </a:cubicBezTo>
                <a:cubicBezTo>
                  <a:pt x="3864556" y="382193"/>
                  <a:pt x="3868952" y="380593"/>
                  <a:pt x="3873396" y="378665"/>
                </a:cubicBezTo>
                <a:cubicBezTo>
                  <a:pt x="3877841" y="376736"/>
                  <a:pt x="3882042" y="374956"/>
                  <a:pt x="3885998" y="373325"/>
                </a:cubicBezTo>
                <a:cubicBezTo>
                  <a:pt x="3889476" y="371338"/>
                  <a:pt x="3892850" y="369561"/>
                  <a:pt x="3896121" y="367997"/>
                </a:cubicBezTo>
                <a:cubicBezTo>
                  <a:pt x="3899392" y="366432"/>
                  <a:pt x="3902758" y="365068"/>
                  <a:pt x="3906219" y="363904"/>
                </a:cubicBezTo>
                <a:cubicBezTo>
                  <a:pt x="3909352" y="362770"/>
                  <a:pt x="3912487" y="361539"/>
                  <a:pt x="3915627" y="360211"/>
                </a:cubicBezTo>
                <a:cubicBezTo>
                  <a:pt x="3918766" y="358883"/>
                  <a:pt x="3921907" y="357263"/>
                  <a:pt x="3925048" y="355352"/>
                </a:cubicBezTo>
                <a:lnTo>
                  <a:pt x="3946891" y="346006"/>
                </a:lnTo>
                <a:cubicBezTo>
                  <a:pt x="3949199" y="345647"/>
                  <a:pt x="3950434" y="344996"/>
                  <a:pt x="3950596" y="344051"/>
                </a:cubicBezTo>
                <a:cubicBezTo>
                  <a:pt x="3950759" y="343107"/>
                  <a:pt x="3950044" y="341674"/>
                  <a:pt x="3948451" y="339752"/>
                </a:cubicBezTo>
                <a:lnTo>
                  <a:pt x="3946891" y="339752"/>
                </a:lnTo>
                <a:cubicBezTo>
                  <a:pt x="3945364" y="341022"/>
                  <a:pt x="3944129" y="341804"/>
                  <a:pt x="3943187" y="342097"/>
                </a:cubicBezTo>
                <a:cubicBezTo>
                  <a:pt x="3942244" y="342390"/>
                  <a:pt x="3941399" y="341609"/>
                  <a:pt x="3940652" y="339752"/>
                </a:cubicBezTo>
                <a:cubicBezTo>
                  <a:pt x="3939921" y="338970"/>
                  <a:pt x="3939238" y="337993"/>
                  <a:pt x="3938605" y="336821"/>
                </a:cubicBezTo>
                <a:cubicBezTo>
                  <a:pt x="3937971" y="335648"/>
                  <a:pt x="3937094" y="334280"/>
                  <a:pt x="3935972" y="332717"/>
                </a:cubicBezTo>
                <a:lnTo>
                  <a:pt x="3935972" y="329590"/>
                </a:lnTo>
                <a:cubicBezTo>
                  <a:pt x="3937159" y="324867"/>
                  <a:pt x="3938491" y="320046"/>
                  <a:pt x="3939969" y="315128"/>
                </a:cubicBezTo>
                <a:cubicBezTo>
                  <a:pt x="3941448" y="310210"/>
                  <a:pt x="3942975" y="305389"/>
                  <a:pt x="3944552" y="300667"/>
                </a:cubicBezTo>
                <a:cubicBezTo>
                  <a:pt x="3946014" y="298289"/>
                  <a:pt x="3947184" y="295814"/>
                  <a:pt x="3948061" y="293240"/>
                </a:cubicBezTo>
                <a:cubicBezTo>
                  <a:pt x="3948939" y="290667"/>
                  <a:pt x="3950108" y="288192"/>
                  <a:pt x="3951571" y="285814"/>
                </a:cubicBezTo>
                <a:cubicBezTo>
                  <a:pt x="3953472" y="282573"/>
                  <a:pt x="3955324" y="279088"/>
                  <a:pt x="3957128" y="275359"/>
                </a:cubicBezTo>
                <a:cubicBezTo>
                  <a:pt x="3958931" y="271630"/>
                  <a:pt x="3960979" y="268340"/>
                  <a:pt x="3963269" y="265490"/>
                </a:cubicBezTo>
                <a:cubicBezTo>
                  <a:pt x="3965284" y="261288"/>
                  <a:pt x="3967494" y="257380"/>
                  <a:pt x="3969899" y="253764"/>
                </a:cubicBezTo>
                <a:cubicBezTo>
                  <a:pt x="3972304" y="250149"/>
                  <a:pt x="3974514" y="246240"/>
                  <a:pt x="3976528" y="242039"/>
                </a:cubicBezTo>
                <a:cubicBezTo>
                  <a:pt x="3978527" y="237756"/>
                  <a:pt x="3980964" y="233628"/>
                  <a:pt x="3983840" y="229654"/>
                </a:cubicBezTo>
                <a:cubicBezTo>
                  <a:pt x="3986716" y="225679"/>
                  <a:pt x="3989738" y="221757"/>
                  <a:pt x="3992906" y="217887"/>
                </a:cubicBezTo>
                <a:cubicBezTo>
                  <a:pt x="3993770" y="217466"/>
                  <a:pt x="3994235" y="216948"/>
                  <a:pt x="3994304" y="216332"/>
                </a:cubicBezTo>
                <a:cubicBezTo>
                  <a:pt x="3994372" y="215717"/>
                  <a:pt x="3993646" y="215198"/>
                  <a:pt x="3992126" y="214777"/>
                </a:cubicBezTo>
                <a:lnTo>
                  <a:pt x="3997690" y="210854"/>
                </a:lnTo>
                <a:lnTo>
                  <a:pt x="3995338" y="210854"/>
                </a:lnTo>
                <a:cubicBezTo>
                  <a:pt x="3991449" y="211260"/>
                  <a:pt x="3987659" y="211854"/>
                  <a:pt x="3983967" y="212635"/>
                </a:cubicBezTo>
                <a:cubicBezTo>
                  <a:pt x="3980276" y="213416"/>
                  <a:pt x="3976487" y="214389"/>
                  <a:pt x="3972601" y="215555"/>
                </a:cubicBezTo>
                <a:cubicBezTo>
                  <a:pt x="3968319" y="216284"/>
                  <a:pt x="3964036" y="216769"/>
                  <a:pt x="3959752" y="217012"/>
                </a:cubicBezTo>
                <a:cubicBezTo>
                  <a:pt x="3955467" y="217255"/>
                  <a:pt x="3951178" y="217547"/>
                  <a:pt x="3946886" y="217887"/>
                </a:cubicBezTo>
                <a:cubicBezTo>
                  <a:pt x="3943832" y="217838"/>
                  <a:pt x="3940778" y="217741"/>
                  <a:pt x="3937725" y="217595"/>
                </a:cubicBezTo>
                <a:cubicBezTo>
                  <a:pt x="3934671" y="217450"/>
                  <a:pt x="3931227" y="217547"/>
                  <a:pt x="3927394" y="217887"/>
                </a:cubicBezTo>
                <a:cubicBezTo>
                  <a:pt x="3923798" y="217903"/>
                  <a:pt x="3920202" y="217482"/>
                  <a:pt x="3916605" y="216624"/>
                </a:cubicBezTo>
                <a:cubicBezTo>
                  <a:pt x="3913008" y="215765"/>
                  <a:pt x="3909804" y="214372"/>
                  <a:pt x="3906995" y="212445"/>
                </a:cubicBezTo>
                <a:cubicBezTo>
                  <a:pt x="3904650" y="211712"/>
                  <a:pt x="3902353" y="210783"/>
                  <a:pt x="3900105" y="209659"/>
                </a:cubicBezTo>
                <a:cubicBezTo>
                  <a:pt x="3897857" y="208535"/>
                  <a:pt x="3895754" y="206843"/>
                  <a:pt x="3893796" y="204583"/>
                </a:cubicBezTo>
                <a:cubicBezTo>
                  <a:pt x="3892242" y="203763"/>
                  <a:pt x="3891269" y="202499"/>
                  <a:pt x="3890880" y="200793"/>
                </a:cubicBezTo>
                <a:cubicBezTo>
                  <a:pt x="3890491" y="199087"/>
                  <a:pt x="3890687" y="197212"/>
                  <a:pt x="3891467" y="195168"/>
                </a:cubicBezTo>
                <a:cubicBezTo>
                  <a:pt x="3892583" y="192069"/>
                  <a:pt x="3894039" y="188921"/>
                  <a:pt x="3895834" y="185724"/>
                </a:cubicBezTo>
                <a:cubicBezTo>
                  <a:pt x="3897630" y="182528"/>
                  <a:pt x="3900056" y="179185"/>
                  <a:pt x="3903113" y="175696"/>
                </a:cubicBezTo>
                <a:cubicBezTo>
                  <a:pt x="3904310" y="174479"/>
                  <a:pt x="3905606" y="173019"/>
                  <a:pt x="3907001" y="171315"/>
                </a:cubicBezTo>
                <a:cubicBezTo>
                  <a:pt x="3908396" y="169611"/>
                  <a:pt x="3909698" y="167956"/>
                  <a:pt x="3910905" y="166349"/>
                </a:cubicBezTo>
                <a:lnTo>
                  <a:pt x="3912471" y="166349"/>
                </a:lnTo>
                <a:cubicBezTo>
                  <a:pt x="3912096" y="166787"/>
                  <a:pt x="3911868" y="167274"/>
                  <a:pt x="3911786" y="167810"/>
                </a:cubicBezTo>
                <a:cubicBezTo>
                  <a:pt x="3911705" y="168345"/>
                  <a:pt x="3911672" y="168637"/>
                  <a:pt x="3911688" y="168686"/>
                </a:cubicBezTo>
                <a:cubicBezTo>
                  <a:pt x="3910856" y="169514"/>
                  <a:pt x="3910171" y="170585"/>
                  <a:pt x="3909632" y="171899"/>
                </a:cubicBezTo>
                <a:cubicBezTo>
                  <a:pt x="3909094" y="173213"/>
                  <a:pt x="3908996" y="174479"/>
                  <a:pt x="3909338" y="175696"/>
                </a:cubicBezTo>
                <a:lnTo>
                  <a:pt x="3909338" y="176475"/>
                </a:lnTo>
                <a:cubicBezTo>
                  <a:pt x="3907585" y="178438"/>
                  <a:pt x="3907000" y="180353"/>
                  <a:pt x="3907584" y="182219"/>
                </a:cubicBezTo>
                <a:cubicBezTo>
                  <a:pt x="3908167" y="184085"/>
                  <a:pt x="3908752" y="185805"/>
                  <a:pt x="3909338" y="187379"/>
                </a:cubicBezTo>
                <a:cubicBezTo>
                  <a:pt x="3910105" y="189716"/>
                  <a:pt x="3911313" y="191468"/>
                  <a:pt x="3912961" y="192637"/>
                </a:cubicBezTo>
                <a:cubicBezTo>
                  <a:pt x="3914609" y="193805"/>
                  <a:pt x="3916796" y="194389"/>
                  <a:pt x="3919521" y="194389"/>
                </a:cubicBezTo>
                <a:cubicBezTo>
                  <a:pt x="3921136" y="194746"/>
                  <a:pt x="3922800" y="194811"/>
                  <a:pt x="3924514" y="194584"/>
                </a:cubicBezTo>
                <a:cubicBezTo>
                  <a:pt x="3926228" y="194357"/>
                  <a:pt x="3927696" y="194032"/>
                  <a:pt x="3928920" y="193610"/>
                </a:cubicBezTo>
                <a:cubicBezTo>
                  <a:pt x="3933457" y="192831"/>
                  <a:pt x="3937500" y="191858"/>
                  <a:pt x="3941049" y="190690"/>
                </a:cubicBezTo>
                <a:cubicBezTo>
                  <a:pt x="3944598" y="189521"/>
                  <a:pt x="3948627" y="188158"/>
                  <a:pt x="3953136" y="186600"/>
                </a:cubicBezTo>
                <a:cubicBezTo>
                  <a:pt x="3954239" y="186584"/>
                  <a:pt x="3955342" y="186422"/>
                  <a:pt x="3956445" y="186113"/>
                </a:cubicBezTo>
                <a:cubicBezTo>
                  <a:pt x="3957548" y="185805"/>
                  <a:pt x="3959040" y="185448"/>
                  <a:pt x="3960922" y="185043"/>
                </a:cubicBezTo>
                <a:cubicBezTo>
                  <a:pt x="3962950" y="184361"/>
                  <a:pt x="3965123" y="183777"/>
                  <a:pt x="3967443" y="183290"/>
                </a:cubicBezTo>
                <a:cubicBezTo>
                  <a:pt x="3969763" y="182803"/>
                  <a:pt x="3971742" y="181830"/>
                  <a:pt x="3973380" y="180369"/>
                </a:cubicBezTo>
                <a:cubicBezTo>
                  <a:pt x="3978478" y="178454"/>
                  <a:pt x="3983378" y="176637"/>
                  <a:pt x="3988080" y="174917"/>
                </a:cubicBezTo>
                <a:cubicBezTo>
                  <a:pt x="3992783" y="173197"/>
                  <a:pt x="3997285" y="171380"/>
                  <a:pt x="4001586" y="169465"/>
                </a:cubicBezTo>
                <a:lnTo>
                  <a:pt x="4041336" y="150653"/>
                </a:lnTo>
                <a:cubicBezTo>
                  <a:pt x="4043306" y="149860"/>
                  <a:pt x="4045424" y="149116"/>
                  <a:pt x="4047688" y="148421"/>
                </a:cubicBezTo>
                <a:cubicBezTo>
                  <a:pt x="4049953" y="147725"/>
                  <a:pt x="4052266" y="147175"/>
                  <a:pt x="4054628" y="146771"/>
                </a:cubicBezTo>
                <a:lnTo>
                  <a:pt x="4067138" y="144442"/>
                </a:lnTo>
                <a:cubicBezTo>
                  <a:pt x="4068376" y="144070"/>
                  <a:pt x="4069223" y="143649"/>
                  <a:pt x="4069679" y="143180"/>
                </a:cubicBezTo>
                <a:cubicBezTo>
                  <a:pt x="4070135" y="142711"/>
                  <a:pt x="4069809" y="142096"/>
                  <a:pt x="4068702" y="141336"/>
                </a:cubicBezTo>
                <a:cubicBezTo>
                  <a:pt x="4067497" y="140107"/>
                  <a:pt x="4066193" y="138877"/>
                  <a:pt x="4064792" y="137648"/>
                </a:cubicBezTo>
                <a:cubicBezTo>
                  <a:pt x="4063392" y="136419"/>
                  <a:pt x="4062088" y="135578"/>
                  <a:pt x="4060883" y="135125"/>
                </a:cubicBezTo>
                <a:cubicBezTo>
                  <a:pt x="4060117" y="133986"/>
                  <a:pt x="4059498" y="132944"/>
                  <a:pt x="4059026" y="132001"/>
                </a:cubicBezTo>
                <a:cubicBezTo>
                  <a:pt x="4058553" y="131057"/>
                  <a:pt x="4058130" y="130015"/>
                  <a:pt x="4057755" y="128877"/>
                </a:cubicBezTo>
                <a:cubicBezTo>
                  <a:pt x="4057706" y="127737"/>
                  <a:pt x="4057413" y="126696"/>
                  <a:pt x="4056876" y="125752"/>
                </a:cubicBezTo>
                <a:cubicBezTo>
                  <a:pt x="4056338" y="124808"/>
                  <a:pt x="4055849" y="123767"/>
                  <a:pt x="4055410" y="122628"/>
                </a:cubicBezTo>
                <a:lnTo>
                  <a:pt x="4054628" y="122628"/>
                </a:lnTo>
                <a:cubicBezTo>
                  <a:pt x="4054188" y="123051"/>
                  <a:pt x="4053699" y="123572"/>
                  <a:pt x="4053162" y="124190"/>
                </a:cubicBezTo>
                <a:cubicBezTo>
                  <a:pt x="4052624" y="124808"/>
                  <a:pt x="4052331" y="125329"/>
                  <a:pt x="4052282" y="125752"/>
                </a:cubicBezTo>
                <a:cubicBezTo>
                  <a:pt x="4051435" y="126566"/>
                  <a:pt x="4050392" y="127282"/>
                  <a:pt x="4049154" y="127900"/>
                </a:cubicBezTo>
                <a:cubicBezTo>
                  <a:pt x="4047917" y="128518"/>
                  <a:pt x="4046874" y="128844"/>
                  <a:pt x="4046027" y="128877"/>
                </a:cubicBezTo>
                <a:lnTo>
                  <a:pt x="4043681" y="126533"/>
                </a:lnTo>
                <a:cubicBezTo>
                  <a:pt x="4042932" y="125720"/>
                  <a:pt x="4042280" y="124808"/>
                  <a:pt x="4041727" y="123800"/>
                </a:cubicBezTo>
                <a:cubicBezTo>
                  <a:pt x="4041173" y="122791"/>
                  <a:pt x="4040521" y="121879"/>
                  <a:pt x="4039771" y="121066"/>
                </a:cubicBezTo>
                <a:lnTo>
                  <a:pt x="4039771" y="120285"/>
                </a:lnTo>
                <a:cubicBezTo>
                  <a:pt x="4039413" y="119113"/>
                  <a:pt x="4039153" y="118137"/>
                  <a:pt x="4038990" y="117356"/>
                </a:cubicBezTo>
                <a:cubicBezTo>
                  <a:pt x="4038827" y="116575"/>
                  <a:pt x="4038566" y="115989"/>
                  <a:pt x="4038208" y="115598"/>
                </a:cubicBezTo>
                <a:cubicBezTo>
                  <a:pt x="4036616" y="115241"/>
                  <a:pt x="4035121" y="114980"/>
                  <a:pt x="4033725" y="114817"/>
                </a:cubicBezTo>
                <a:cubicBezTo>
                  <a:pt x="4032329" y="114655"/>
                  <a:pt x="4031225" y="114394"/>
                  <a:pt x="4030413" y="114036"/>
                </a:cubicBezTo>
                <a:lnTo>
                  <a:pt x="4021843" y="114036"/>
                </a:lnTo>
                <a:lnTo>
                  <a:pt x="4021843" y="113255"/>
                </a:lnTo>
                <a:cubicBezTo>
                  <a:pt x="4024148" y="112784"/>
                  <a:pt x="4026550" y="112165"/>
                  <a:pt x="4029050" y="111400"/>
                </a:cubicBezTo>
                <a:cubicBezTo>
                  <a:pt x="4031550" y="110636"/>
                  <a:pt x="4034342" y="110212"/>
                  <a:pt x="4037426" y="110131"/>
                </a:cubicBezTo>
                <a:cubicBezTo>
                  <a:pt x="4036988" y="109041"/>
                  <a:pt x="4036500" y="108292"/>
                  <a:pt x="4035965" y="107886"/>
                </a:cubicBezTo>
                <a:cubicBezTo>
                  <a:pt x="4035429" y="107479"/>
                  <a:pt x="4035137" y="106926"/>
                  <a:pt x="4035088" y="106226"/>
                </a:cubicBezTo>
                <a:cubicBezTo>
                  <a:pt x="4034293" y="103525"/>
                  <a:pt x="4033546" y="100921"/>
                  <a:pt x="4032848" y="98415"/>
                </a:cubicBezTo>
                <a:cubicBezTo>
                  <a:pt x="4032151" y="95910"/>
                  <a:pt x="4031598" y="93306"/>
                  <a:pt x="4031193" y="90605"/>
                </a:cubicBezTo>
                <a:lnTo>
                  <a:pt x="4027297" y="73422"/>
                </a:lnTo>
                <a:cubicBezTo>
                  <a:pt x="4026648" y="68605"/>
                  <a:pt x="4025609" y="64179"/>
                  <a:pt x="4024181" y="60144"/>
                </a:cubicBezTo>
                <a:cubicBezTo>
                  <a:pt x="4023807" y="57492"/>
                  <a:pt x="4023385" y="55181"/>
                  <a:pt x="4022914" y="53212"/>
                </a:cubicBezTo>
                <a:cubicBezTo>
                  <a:pt x="4022444" y="51243"/>
                  <a:pt x="4021827" y="49128"/>
                  <a:pt x="4021064" y="46866"/>
                </a:cubicBezTo>
                <a:cubicBezTo>
                  <a:pt x="4020236" y="44832"/>
                  <a:pt x="4019360" y="42456"/>
                  <a:pt x="4018434" y="39739"/>
                </a:cubicBezTo>
                <a:cubicBezTo>
                  <a:pt x="4017509" y="37022"/>
                  <a:pt x="4016828" y="34451"/>
                  <a:pt x="4016389" y="32026"/>
                </a:cubicBezTo>
                <a:cubicBezTo>
                  <a:pt x="4015642" y="30480"/>
                  <a:pt x="4014993" y="28886"/>
                  <a:pt x="4014442" y="27242"/>
                </a:cubicBezTo>
                <a:cubicBezTo>
                  <a:pt x="4013890" y="25599"/>
                  <a:pt x="4013240" y="23809"/>
                  <a:pt x="4012493" y="21872"/>
                </a:cubicBezTo>
                <a:cubicBezTo>
                  <a:pt x="4010952" y="18781"/>
                  <a:pt x="4008971" y="15982"/>
                  <a:pt x="4006553" y="13476"/>
                </a:cubicBezTo>
                <a:cubicBezTo>
                  <a:pt x="4004134" y="10970"/>
                  <a:pt x="4001180" y="8562"/>
                  <a:pt x="3997690" y="6251"/>
                </a:cubicBezTo>
                <a:cubicBezTo>
                  <a:pt x="3996031" y="5519"/>
                  <a:pt x="3994185" y="5031"/>
                  <a:pt x="3992153" y="4787"/>
                </a:cubicBezTo>
                <a:cubicBezTo>
                  <a:pt x="3990120" y="4543"/>
                  <a:pt x="3988292" y="4250"/>
                  <a:pt x="3986667" y="3908"/>
                </a:cubicBezTo>
                <a:cubicBezTo>
                  <a:pt x="3984718" y="3567"/>
                  <a:pt x="3982962" y="3469"/>
                  <a:pt x="3981403" y="3616"/>
                </a:cubicBezTo>
                <a:cubicBezTo>
                  <a:pt x="3979843" y="3762"/>
                  <a:pt x="3978478" y="3859"/>
                  <a:pt x="3977308" y="3908"/>
                </a:cubicBezTo>
                <a:lnTo>
                  <a:pt x="3977308" y="2346"/>
                </a:lnTo>
                <a:cubicBezTo>
                  <a:pt x="3980021" y="2297"/>
                  <a:pt x="3982785" y="2005"/>
                  <a:pt x="3985599" y="1468"/>
                </a:cubicBezTo>
                <a:cubicBezTo>
                  <a:pt x="3988414" y="931"/>
                  <a:pt x="3991381" y="442"/>
                  <a:pt x="3994501" y="3"/>
                </a:cubicBezTo>
                <a:close/>
              </a:path>
            </a:pathLst>
          </a:custGeom>
          <a:solidFill>
            <a:schemeClr val="accent1">
              <a:lumMod val="100000"/>
            </a:schemeClr>
          </a:solidFill>
          <a:ln>
            <a:noFill/>
          </a:ln>
          <a:effectLst>
            <a:outerShdw blurRad="180975" dist="96520" dir="5400000"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6175" dirty="0">
              <a:solidFill>
                <a:schemeClr val="accent1">
                  <a:lumMod val="100000"/>
                </a:schemeClr>
              </a:solidFill>
              <a:effectLst>
                <a:outerShdw blurRad="180975" dist="96520" dir="5400000"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3" name="组合 2"/>
          <p:cNvGrpSpPr/>
          <p:nvPr>
            <p:custDataLst>
              <p:tags r:id="rId2"/>
            </p:custDataLst>
          </p:nvPr>
        </p:nvGrpSpPr>
        <p:grpSpPr>
          <a:xfrm>
            <a:off x="2694344" y="2202740"/>
            <a:ext cx="1210630" cy="1117506"/>
            <a:chOff x="4666669" y="2306753"/>
            <a:chExt cx="1210630" cy="1117506"/>
          </a:xfrm>
        </p:grpSpPr>
        <p:sp>
          <p:nvSpPr>
            <p:cNvPr id="6" name="小芋泥12-2"/>
            <p:cNvSpPr/>
            <p:nvPr>
              <p:custDataLst>
                <p:tags r:id="rId4"/>
              </p:custDataLst>
            </p:nvPr>
          </p:nvSpPr>
          <p:spPr>
            <a:xfrm>
              <a:off x="4666669" y="2343685"/>
              <a:ext cx="1210630" cy="1043645"/>
            </a:xfrm>
            <a:prstGeom prst="hexagon">
              <a:avLst/>
            </a:prstGeom>
            <a:solidFill>
              <a:schemeClr val="bg1"/>
            </a:solidFill>
            <a:ln>
              <a:noFill/>
            </a:ln>
            <a:effectLst>
              <a:outerShdw blurRad="592874"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7150" tIns="118575" rIns="237150" bIns="118575" rtlCol="0" anchor="ctr"/>
            <a:lstStyle/>
            <a:p>
              <a:endParaRPr lang="zh-CN" altLang="en-US" sz="415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7" name="小芋泥12-3"/>
            <p:cNvSpPr txBox="1"/>
            <p:nvPr/>
          </p:nvSpPr>
          <p:spPr>
            <a:xfrm>
              <a:off x="4666669" y="2306753"/>
              <a:ext cx="1210630" cy="1117506"/>
            </a:xfrm>
            <a:prstGeom prst="rect">
              <a:avLst/>
            </a:prstGeom>
            <a:noFill/>
            <a:effectLst/>
          </p:spPr>
          <p:txBody>
            <a:bodyPr wrap="none" lIns="237150" tIns="118575" rIns="237150" bIns="118575" rtlCol="0">
              <a:spAutoFit/>
            </a:bodyPr>
            <a:lstStyle/>
            <a:p>
              <a:r>
                <a:rPr lang="zh-CN" altLang="en-US" sz="5705" dirty="0">
                  <a:solidFill>
                    <a:schemeClr val="tx1">
                      <a:lumMod val="50000"/>
                      <a:lumOff val="50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壹</a:t>
              </a:r>
            </a:p>
          </p:txBody>
        </p:sp>
      </p:grpSp>
      <p:sp>
        <p:nvSpPr>
          <p:cNvPr id="5" name="小芋泥12-4"/>
          <p:cNvSpPr txBox="1"/>
          <p:nvPr>
            <p:custDataLst>
              <p:tags r:id="rId3"/>
            </p:custDataLst>
          </p:nvPr>
        </p:nvSpPr>
        <p:spPr>
          <a:xfrm>
            <a:off x="4076357" y="2929391"/>
            <a:ext cx="5178139" cy="438582"/>
          </a:xfrm>
          <a:prstGeom prst="rect">
            <a:avLst/>
          </a:prstGeom>
          <a:noFill/>
          <a:effectLst/>
        </p:spPr>
        <p:txBody>
          <a:bodyPr wrap="square" lIns="86868" tIns="43434" rIns="86868" bIns="43434" rtlCol="0">
            <a:spAutoFit/>
          </a:bodyPr>
          <a:lstStyle/>
          <a:p>
            <a:pPr algn="dist"/>
            <a:r>
              <a:rPr lang="en-US" altLang="zh-CN" sz="2280" dirty="0">
                <a:solidFill>
                  <a:schemeClr val="tx1">
                    <a:lumMod val="50000"/>
                    <a:lumOff val="50000"/>
                    <a:alpha val="75000"/>
                  </a:schemeClr>
                </a:solidFill>
                <a:effectLst>
                  <a:outerShdw blurRad="180975" dist="96520" dir="5400000"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Background and significance</a:t>
            </a:r>
          </a:p>
        </p:txBody>
      </p:sp>
      <p:grpSp>
        <p:nvGrpSpPr>
          <p:cNvPr id="30" name="小芋泥13"/>
          <p:cNvGrpSpPr/>
          <p:nvPr/>
        </p:nvGrpSpPr>
        <p:grpSpPr>
          <a:xfrm>
            <a:off x="7367882" y="3170232"/>
            <a:ext cx="2036436" cy="374661"/>
            <a:chOff x="2881808" y="789782"/>
            <a:chExt cx="1500677" cy="210344"/>
          </a:xfrm>
        </p:grpSpPr>
        <p:sp>
          <p:nvSpPr>
            <p:cNvPr id="31" name="小芋泥13-1"/>
            <p:cNvSpPr/>
            <p:nvPr/>
          </p:nvSpPr>
          <p:spPr>
            <a:xfrm>
              <a:off x="4188321" y="789782"/>
              <a:ext cx="194164" cy="210344"/>
            </a:xfrm>
            <a:prstGeom prst="parallelogram">
              <a:avLst>
                <a:gd name="adj" fmla="val 535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sz="160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cxnSp>
          <p:nvCxnSpPr>
            <p:cNvPr id="224" name="小芋泥13-2"/>
            <p:cNvCxnSpPr>
              <a:stCxn id="31" idx="5"/>
            </p:cNvCxnSpPr>
            <p:nvPr/>
          </p:nvCxnSpPr>
          <p:spPr>
            <a:xfrm flipH="1" flipV="1">
              <a:off x="2881808" y="890588"/>
              <a:ext cx="1358511" cy="4366"/>
            </a:xfrm>
            <a:prstGeom prst="line">
              <a:avLst/>
            </a:prstGeom>
            <a:gradFill>
              <a:gsLst>
                <a:gs pos="17000">
                  <a:schemeClr val="accent1">
                    <a:alpha val="0"/>
                  </a:schemeClr>
                </a:gs>
                <a:gs pos="100000">
                  <a:schemeClr val="accent1">
                    <a:alpha val="28000"/>
                  </a:schemeClr>
                </a:gs>
              </a:gsLst>
              <a:lin ang="0" scaled="0"/>
            </a:gradFill>
            <a:ln w="28575">
              <a:gradFill>
                <a:gsLst>
                  <a:gs pos="0">
                    <a:schemeClr val="accent1">
                      <a:alpha val="0"/>
                    </a:schemeClr>
                  </a:gs>
                  <a:gs pos="100000">
                    <a:schemeClr val="accent1"/>
                  </a:gs>
                </a:gsLst>
                <a:lin ang="10800000" scaled="0"/>
              </a:gradFill>
            </a:ln>
          </p:spPr>
          <p:style>
            <a:lnRef idx="2">
              <a:schemeClr val="accent1">
                <a:shade val="50000"/>
              </a:schemeClr>
            </a:lnRef>
            <a:fillRef idx="1">
              <a:schemeClr val="accent1"/>
            </a:fillRef>
            <a:effectRef idx="0">
              <a:schemeClr val="accent1"/>
            </a:effectRef>
            <a:fontRef idx="minor">
              <a:schemeClr val="lt1"/>
            </a:fontRef>
          </p:style>
        </p:cxnSp>
      </p:grpSp>
      <p:pic>
        <p:nvPicPr>
          <p:cNvPr id="228" name="小芋泥16"/>
          <p:cNvPicPr>
            <a:picLocks noChangeAspect="1"/>
          </p:cNvPicPr>
          <p:nvPr/>
        </p:nvPicPr>
        <p:blipFill rotWithShape="1">
          <a:blip r:embed="rId7"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a:xfrm>
            <a:off x="9330309" y="229119"/>
            <a:ext cx="2166366" cy="384824"/>
          </a:xfrm>
          <a:prstGeom prst="rect">
            <a:avLst/>
          </a:prstGeom>
        </p:spPr>
      </p:pic>
      <p:pic>
        <p:nvPicPr>
          <p:cNvPr id="2" name="图片 1"/>
          <p:cNvPicPr>
            <a:picLocks noChangeAspect="1"/>
          </p:cNvPicPr>
          <p:nvPr/>
        </p:nvPicPr>
        <p:blipFill>
          <a:blip r:embed="rId8" cstate="email">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rot="3725313">
            <a:off x="6752604" y="2014012"/>
            <a:ext cx="1851592" cy="1659219"/>
          </a:xfrm>
          <a:prstGeom prst="rect">
            <a:avLst/>
          </a:prstGeom>
        </p:spPr>
      </p:pic>
      <p:grpSp>
        <p:nvGrpSpPr>
          <p:cNvPr id="8" name="组合 7"/>
          <p:cNvGrpSpPr/>
          <p:nvPr/>
        </p:nvGrpSpPr>
        <p:grpSpPr>
          <a:xfrm rot="192095">
            <a:off x="8656454" y="1018706"/>
            <a:ext cx="2697186" cy="1200983"/>
            <a:chOff x="8932957" y="642380"/>
            <a:chExt cx="2785640" cy="1145705"/>
          </a:xfrm>
        </p:grpSpPr>
        <p:pic>
          <p:nvPicPr>
            <p:cNvPr id="9" name="王小婷5"/>
            <p:cNvPicPr>
              <a:picLocks noChangeAspect="1"/>
            </p:cNvPicPr>
            <p:nvPr/>
          </p:nvPicPr>
          <p:blipFill rotWithShape="1">
            <a:blip r:embed="rId10" cstate="email">
              <a:duotone>
                <a:schemeClr val="bg2">
                  <a:shade val="45000"/>
                  <a:satMod val="135000"/>
                </a:schemeClr>
                <a:prstClr val="white"/>
              </a:duotone>
              <a:extLst>
                <a:ext uri="{BEBA8EAE-BF5A-486C-A8C5-ECC9F3942E4B}">
                  <a14:imgProps xmlns:a14="http://schemas.microsoft.com/office/drawing/2010/main">
                    <a14:imgLayer r:embed="rId11">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144627" y="1310235"/>
              <a:ext cx="261620" cy="182381"/>
            </a:xfrm>
            <a:prstGeom prst="rect">
              <a:avLst/>
            </a:prstGeom>
          </p:spPr>
        </p:pic>
        <p:grpSp>
          <p:nvGrpSpPr>
            <p:cNvPr id="10" name="组合 9"/>
            <p:cNvGrpSpPr/>
            <p:nvPr/>
          </p:nvGrpSpPr>
          <p:grpSpPr>
            <a:xfrm>
              <a:off x="8932957" y="642380"/>
              <a:ext cx="2785640" cy="1145705"/>
              <a:chOff x="8924792" y="701383"/>
              <a:chExt cx="2574259" cy="1058766"/>
            </a:xfrm>
          </p:grpSpPr>
          <p:pic>
            <p:nvPicPr>
              <p:cNvPr id="11" name="王小婷5"/>
              <p:cNvPicPr>
                <a:picLocks noChangeAspect="1"/>
              </p:cNvPicPr>
              <p:nvPr/>
            </p:nvPicPr>
            <p:blipFill rotWithShape="1">
              <a:blip r:embed="rId12" cstate="email">
                <a:duotone>
                  <a:schemeClr val="bg2">
                    <a:shade val="45000"/>
                    <a:satMod val="135000"/>
                  </a:schemeClr>
                  <a:prstClr val="white"/>
                </a:duotone>
                <a:extLst>
                  <a:ext uri="{BEBA8EAE-BF5A-486C-A8C5-ECC9F3942E4B}">
                    <a14:imgProps xmlns:a14="http://schemas.microsoft.com/office/drawing/2010/main">
                      <a14:imgLayer r:embed="rId13">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721078" y="1353855"/>
                <a:ext cx="777973" cy="406294"/>
              </a:xfrm>
              <a:prstGeom prst="rect">
                <a:avLst/>
              </a:prstGeom>
            </p:spPr>
          </p:pic>
          <p:pic>
            <p:nvPicPr>
              <p:cNvPr id="12" name="王小婷5"/>
              <p:cNvPicPr>
                <a:picLocks noChangeAspect="1"/>
              </p:cNvPicPr>
              <p:nvPr/>
            </p:nvPicPr>
            <p:blipFill rotWithShape="1">
              <a:blip r:embed="rId14" cstate="email">
                <a:duotone>
                  <a:schemeClr val="bg2">
                    <a:shade val="45000"/>
                    <a:satMod val="135000"/>
                  </a:schemeClr>
                  <a:prstClr val="white"/>
                </a:duotone>
                <a:extLst>
                  <a:ext uri="{BEBA8EAE-BF5A-486C-A8C5-ECC9F3942E4B}">
                    <a14:imgProps xmlns:a14="http://schemas.microsoft.com/office/drawing/2010/main">
                      <a14:imgLayer r:embed="rId15">
                        <a14:imgEffect>
                          <a14:sharpenSoften amount="40000"/>
                        </a14:imgEffect>
                      </a14:imgLayer>
                    </a14:imgProps>
                  </a:ext>
                  <a:ext uri="{28A0092B-C50C-407E-A947-70E740481C1C}">
                    <a14:useLocalDpi xmlns:a14="http://schemas.microsoft.com/office/drawing/2010/main"/>
                  </a:ext>
                </a:extLst>
              </a:blip>
              <a:srcRect t="-34640"/>
              <a:stretch>
                <a:fillRect/>
              </a:stretch>
            </p:blipFill>
            <p:spPr>
              <a:xfrm rot="21200128" flipH="1">
                <a:off x="9317043" y="735564"/>
                <a:ext cx="994265" cy="760076"/>
              </a:xfrm>
              <a:prstGeom prst="ellipse">
                <a:avLst/>
              </a:prstGeom>
            </p:spPr>
          </p:pic>
          <p:pic>
            <p:nvPicPr>
              <p:cNvPr id="13" name="王小婷5"/>
              <p:cNvPicPr>
                <a:picLocks noChangeAspect="1"/>
              </p:cNvPicPr>
              <p:nvPr/>
            </p:nvPicPr>
            <p:blipFill rotWithShape="1">
              <a:blip r:embed="rId16" cstate="email">
                <a:duotone>
                  <a:schemeClr val="bg2">
                    <a:shade val="45000"/>
                    <a:satMod val="135000"/>
                  </a:schemeClr>
                  <a:prstClr val="white"/>
                </a:duotone>
                <a:extLst>
                  <a:ext uri="{BEBA8EAE-BF5A-486C-A8C5-ECC9F3942E4B}">
                    <a14:imgProps xmlns:a14="http://schemas.microsoft.com/office/drawing/2010/main">
                      <a14:imgLayer r:embed="rId17">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590268" y="953375"/>
                <a:ext cx="261620" cy="182381"/>
              </a:xfrm>
              <a:prstGeom prst="rect">
                <a:avLst/>
              </a:prstGeom>
            </p:spPr>
          </p:pic>
          <p:pic>
            <p:nvPicPr>
              <p:cNvPr id="14" name="王小婷5"/>
              <p:cNvPicPr>
                <a:picLocks noChangeAspect="1"/>
              </p:cNvPicPr>
              <p:nvPr/>
            </p:nvPicPr>
            <p:blipFill rotWithShape="1">
              <a:blip r:embed="rId16" cstate="email">
                <a:duotone>
                  <a:schemeClr val="bg2">
                    <a:shade val="45000"/>
                    <a:satMod val="135000"/>
                  </a:schemeClr>
                  <a:prstClr val="white"/>
                </a:duotone>
                <a:extLst>
                  <a:ext uri="{BEBA8EAE-BF5A-486C-A8C5-ECC9F3942E4B}">
                    <a14:imgProps xmlns:a14="http://schemas.microsoft.com/office/drawing/2010/main">
                      <a14:imgLayer r:embed="rId17">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8924792" y="1025589"/>
                <a:ext cx="261620" cy="182381"/>
              </a:xfrm>
              <a:prstGeom prst="rect">
                <a:avLst/>
              </a:prstGeom>
            </p:spPr>
          </p:pic>
          <p:pic>
            <p:nvPicPr>
              <p:cNvPr id="15" name="王小婷5"/>
              <p:cNvPicPr>
                <a:picLocks noChangeAspect="1"/>
              </p:cNvPicPr>
              <p:nvPr/>
            </p:nvPicPr>
            <p:blipFill rotWithShape="1">
              <a:blip r:embed="rId18" cstate="email">
                <a:duotone>
                  <a:schemeClr val="bg2">
                    <a:shade val="45000"/>
                    <a:satMod val="135000"/>
                  </a:schemeClr>
                  <a:prstClr val="white"/>
                </a:duotone>
                <a:extLst>
                  <a:ext uri="{BEBA8EAE-BF5A-486C-A8C5-ECC9F3942E4B}">
                    <a14:imgProps xmlns:a14="http://schemas.microsoft.com/office/drawing/2010/main">
                      <a14:imgLayer r:embed="rId19">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9375186" y="701383"/>
                <a:ext cx="230833" cy="160919"/>
              </a:xfrm>
              <a:prstGeom prst="rect">
                <a:avLst/>
              </a:prstGeom>
            </p:spPr>
          </p:pic>
        </p:grpSp>
      </p:grpSp>
      <p:pic>
        <p:nvPicPr>
          <p:cNvPr id="16" name="王小婷10"/>
          <p:cNvPicPr>
            <a:picLocks noChangeAspect="1"/>
          </p:cNvPicPr>
          <p:nvPr/>
        </p:nvPicPr>
        <p:blipFill rotWithShape="1">
          <a:blip r:embed="rId20" cstate="email">
            <a:duotone>
              <a:schemeClr val="bg2">
                <a:shade val="45000"/>
                <a:satMod val="135000"/>
              </a:schemeClr>
              <a:prstClr val="white"/>
            </a:duotone>
            <a:extLst>
              <a:ext uri="{BEBA8EAE-BF5A-486C-A8C5-ECC9F3942E4B}">
                <a14:imgProps xmlns:a14="http://schemas.microsoft.com/office/drawing/2010/main">
                  <a14:imgLayer r:embed="rId21">
                    <a14:imgEffect>
                      <a14:sharpenSoften amount="40000"/>
                    </a14:imgEffect>
                  </a14:imgLayer>
                </a14:imgProps>
              </a:ext>
              <a:ext uri="{28A0092B-C50C-407E-A947-70E740481C1C}">
                <a14:useLocalDpi xmlns:a14="http://schemas.microsoft.com/office/drawing/2010/main"/>
              </a:ext>
            </a:extLst>
          </a:blip>
          <a:srcRect/>
          <a:stretch>
            <a:fillRect/>
          </a:stretch>
        </p:blipFill>
        <p:spPr>
          <a:xfrm>
            <a:off x="2483584" y="1107237"/>
            <a:ext cx="607351" cy="2972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750"/>
                                        <p:tgtEl>
                                          <p:spTgt spid="5"/>
                                        </p:tgtEl>
                                      </p:cBhvr>
                                    </p:animEffect>
                                  </p:childTnLst>
                                </p:cTn>
                              </p:par>
                            </p:childTnLst>
                          </p:cTn>
                        </p:par>
                        <p:par>
                          <p:cTn id="13" fill="hold">
                            <p:stCondLst>
                              <p:cond delay="1250"/>
                            </p:stCondLst>
                            <p:childTnLst>
                              <p:par>
                                <p:cTn id="14" presetID="2" presetClass="entr" presetSubtype="2"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1+#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小芋泥1"/>
          <p:cNvSpPr>
            <a:spLocks noGrp="1"/>
          </p:cNvSpPr>
          <p:nvPr>
            <p:ph type="title"/>
          </p:nvPr>
        </p:nvSpPr>
        <p:spPr/>
        <p:txBody>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课题研究背景</a:t>
            </a:r>
          </a:p>
        </p:txBody>
      </p:sp>
      <p:grpSp>
        <p:nvGrpSpPr>
          <p:cNvPr id="9" name="小芋泥2"/>
          <p:cNvGrpSpPr/>
          <p:nvPr/>
        </p:nvGrpSpPr>
        <p:grpSpPr>
          <a:xfrm>
            <a:off x="4555067" y="3795620"/>
            <a:ext cx="3081867" cy="2280356"/>
            <a:chOff x="4555067" y="3795620"/>
            <a:chExt cx="3081867" cy="2280356"/>
          </a:xfrm>
        </p:grpSpPr>
        <p:sp>
          <p:nvSpPr>
            <p:cNvPr id="70" name="小芋泥2-1"/>
            <p:cNvSpPr/>
            <p:nvPr/>
          </p:nvSpPr>
          <p:spPr>
            <a:xfrm flipV="1">
              <a:off x="4555067" y="3795620"/>
              <a:ext cx="3081867" cy="2280356"/>
            </a:xfrm>
            <a:prstGeom prst="round2SameRect">
              <a:avLst>
                <a:gd name="adj1" fmla="val 8251"/>
                <a:gd name="adj2" fmla="val 0"/>
              </a:avLst>
            </a:prstGeom>
            <a:solidFill>
              <a:schemeClr val="bg1"/>
            </a:solid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72" name="组合 71"/>
            <p:cNvGrpSpPr/>
            <p:nvPr/>
          </p:nvGrpSpPr>
          <p:grpSpPr>
            <a:xfrm>
              <a:off x="5911815" y="4029893"/>
              <a:ext cx="368012" cy="344447"/>
              <a:chOff x="7271448" y="-1003591"/>
              <a:chExt cx="368012" cy="344447"/>
            </a:xfrm>
            <a:solidFill>
              <a:schemeClr val="accent1"/>
            </a:solidFill>
          </p:grpSpPr>
          <p:sp>
            <p:nvSpPr>
              <p:cNvPr id="80" name="小芋泥2-2"/>
              <p:cNvSpPr/>
              <p:nvPr/>
            </p:nvSpPr>
            <p:spPr>
              <a:xfrm>
                <a:off x="7271448" y="-1003591"/>
                <a:ext cx="368012" cy="216269"/>
              </a:xfrm>
              <a:custGeom>
                <a:avLst/>
                <a:gdLst>
                  <a:gd name="connsiteX0" fmla="*/ 433704 w 454038"/>
                  <a:gd name="connsiteY0" fmla="*/ 125318 h 266824"/>
                  <a:gd name="connsiteX1" fmla="*/ 433704 w 454038"/>
                  <a:gd name="connsiteY1" fmla="*/ 209607 h 266824"/>
                  <a:gd name="connsiteX2" fmla="*/ 451013 w 454038"/>
                  <a:gd name="connsiteY2" fmla="*/ 232922 h 266824"/>
                  <a:gd name="connsiteX3" fmla="*/ 417500 w 454038"/>
                  <a:gd name="connsiteY3" fmla="*/ 266542 h 266824"/>
                  <a:gd name="connsiteX4" fmla="*/ 386705 w 454038"/>
                  <a:gd name="connsiteY4" fmla="*/ 232922 h 266824"/>
                  <a:gd name="connsiteX5" fmla="*/ 405177 w 454038"/>
                  <a:gd name="connsiteY5" fmla="*/ 209179 h 266824"/>
                  <a:gd name="connsiteX6" fmla="*/ 405177 w 454038"/>
                  <a:gd name="connsiteY6" fmla="*/ 139196 h 266824"/>
                  <a:gd name="connsiteX7" fmla="*/ 257412 w 454038"/>
                  <a:gd name="connsiteY7" fmla="*/ 211850 h 266824"/>
                  <a:gd name="connsiteX8" fmla="*/ 197769 w 454038"/>
                  <a:gd name="connsiteY8" fmla="*/ 213643 h 266824"/>
                  <a:gd name="connsiteX9" fmla="*/ 25738 w 454038"/>
                  <a:gd name="connsiteY9" fmla="*/ 132489 h 266824"/>
                  <a:gd name="connsiteX10" fmla="*/ 26498 w 454038"/>
                  <a:gd name="connsiteY10" fmla="*/ 85406 h 266824"/>
                  <a:gd name="connsiteX11" fmla="*/ 192700 w 454038"/>
                  <a:gd name="connsiteY11" fmla="*/ 11886 h 266824"/>
                  <a:gd name="connsiteX12" fmla="*/ 254266 w 454038"/>
                  <a:gd name="connsiteY12" fmla="*/ 6959 h 266824"/>
                  <a:gd name="connsiteX13" fmla="*/ 431686 w 454038"/>
                  <a:gd name="connsiteY13" fmla="*/ 89455 h 266824"/>
                  <a:gd name="connsiteX14" fmla="*/ 433609 w 454038"/>
                  <a:gd name="connsiteY14" fmla="*/ 125318 h 2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4038" h="266824">
                    <a:moveTo>
                      <a:pt x="433704" y="125318"/>
                    </a:moveTo>
                    <a:lnTo>
                      <a:pt x="433704" y="209607"/>
                    </a:lnTo>
                    <a:lnTo>
                      <a:pt x="451013" y="232922"/>
                    </a:lnTo>
                    <a:lnTo>
                      <a:pt x="417500" y="266542"/>
                    </a:lnTo>
                    <a:lnTo>
                      <a:pt x="386705" y="232922"/>
                    </a:lnTo>
                    <a:lnTo>
                      <a:pt x="405177" y="209179"/>
                    </a:lnTo>
                    <a:lnTo>
                      <a:pt x="405177" y="139196"/>
                    </a:lnTo>
                    <a:cubicBezTo>
                      <a:pt x="306275" y="185840"/>
                      <a:pt x="279339" y="200644"/>
                      <a:pt x="257412" y="211850"/>
                    </a:cubicBezTo>
                    <a:cubicBezTo>
                      <a:pt x="235485" y="223057"/>
                      <a:pt x="219696" y="223057"/>
                      <a:pt x="197769" y="213643"/>
                    </a:cubicBezTo>
                    <a:cubicBezTo>
                      <a:pt x="176198" y="204229"/>
                      <a:pt x="77296" y="160743"/>
                      <a:pt x="25738" y="132489"/>
                    </a:cubicBezTo>
                    <a:cubicBezTo>
                      <a:pt x="-8511" y="113661"/>
                      <a:pt x="-10826" y="101552"/>
                      <a:pt x="26498" y="85406"/>
                    </a:cubicBezTo>
                    <a:cubicBezTo>
                      <a:pt x="74993" y="64346"/>
                      <a:pt x="150413" y="30275"/>
                      <a:pt x="192700" y="11886"/>
                    </a:cubicBezTo>
                    <a:cubicBezTo>
                      <a:pt x="217713" y="228"/>
                      <a:pt x="231176" y="-6040"/>
                      <a:pt x="254266" y="6959"/>
                    </a:cubicBezTo>
                    <a:cubicBezTo>
                      <a:pt x="295448" y="26678"/>
                      <a:pt x="384734" y="67029"/>
                      <a:pt x="431686" y="89455"/>
                    </a:cubicBezTo>
                    <a:cubicBezTo>
                      <a:pt x="472477" y="110064"/>
                      <a:pt x="445160" y="116759"/>
                      <a:pt x="433609" y="125318"/>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96" name="小芋泥2-3"/>
              <p:cNvSpPr/>
              <p:nvPr/>
            </p:nvSpPr>
            <p:spPr>
              <a:xfrm>
                <a:off x="7332243" y="-842342"/>
                <a:ext cx="243463" cy="183198"/>
              </a:xfrm>
              <a:custGeom>
                <a:avLst/>
                <a:gdLst>
                  <a:gd name="connsiteX0" fmla="*/ 193268 w 300374"/>
                  <a:gd name="connsiteY0" fmla="*/ 54909 h 226022"/>
                  <a:gd name="connsiteX1" fmla="*/ 299649 w 300374"/>
                  <a:gd name="connsiteY1" fmla="*/ -282 h 226022"/>
                  <a:gd name="connsiteX2" fmla="*/ 299649 w 300374"/>
                  <a:gd name="connsiteY2" fmla="*/ 161171 h 226022"/>
                  <a:gd name="connsiteX3" fmla="*/ 153487 w 300374"/>
                  <a:gd name="connsiteY3" fmla="*/ 225741 h 226022"/>
                  <a:gd name="connsiteX4" fmla="*/ -725 w 300374"/>
                  <a:gd name="connsiteY4" fmla="*/ 161171 h 226022"/>
                  <a:gd name="connsiteX5" fmla="*/ -725 w 300374"/>
                  <a:gd name="connsiteY5" fmla="*/ 10129 h 226022"/>
                  <a:gd name="connsiteX6" fmla="*/ 109229 w 300374"/>
                  <a:gd name="connsiteY6" fmla="*/ 54375 h 226022"/>
                  <a:gd name="connsiteX7" fmla="*/ 193268 w 300374"/>
                  <a:gd name="connsiteY7" fmla="*/ 54909 h 22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374" h="226022">
                    <a:moveTo>
                      <a:pt x="193268" y="54909"/>
                    </a:moveTo>
                    <a:cubicBezTo>
                      <a:pt x="220976" y="41850"/>
                      <a:pt x="258562" y="20018"/>
                      <a:pt x="299649" y="-282"/>
                    </a:cubicBezTo>
                    <a:lnTo>
                      <a:pt x="299649" y="161171"/>
                    </a:lnTo>
                    <a:cubicBezTo>
                      <a:pt x="299649" y="161171"/>
                      <a:pt x="246904" y="225741"/>
                      <a:pt x="153487" y="225741"/>
                    </a:cubicBezTo>
                    <a:cubicBezTo>
                      <a:pt x="53374" y="225741"/>
                      <a:pt x="-725" y="161171"/>
                      <a:pt x="-725" y="161171"/>
                    </a:cubicBezTo>
                    <a:lnTo>
                      <a:pt x="-725" y="10129"/>
                    </a:lnTo>
                    <a:cubicBezTo>
                      <a:pt x="31019" y="24708"/>
                      <a:pt x="66326" y="37719"/>
                      <a:pt x="109229" y="54375"/>
                    </a:cubicBezTo>
                    <a:cubicBezTo>
                      <a:pt x="135608" y="65843"/>
                      <a:pt x="169133" y="69487"/>
                      <a:pt x="193268" y="54909"/>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73" name="小芋泥2-4"/>
            <p:cNvSpPr txBox="1"/>
            <p:nvPr/>
          </p:nvSpPr>
          <p:spPr>
            <a:xfrm>
              <a:off x="4757553" y="4855121"/>
              <a:ext cx="2679540" cy="797206"/>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defRPr/>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74" name="小芋泥2-5"/>
            <p:cNvSpPr txBox="1"/>
            <p:nvPr/>
          </p:nvSpPr>
          <p:spPr>
            <a:xfrm>
              <a:off x="5362466" y="4497635"/>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grpSp>
          <p:nvGrpSpPr>
            <p:cNvPr id="75" name="组合 74"/>
            <p:cNvGrpSpPr/>
            <p:nvPr/>
          </p:nvGrpSpPr>
          <p:grpSpPr>
            <a:xfrm rot="16200000">
              <a:off x="7097603" y="5745195"/>
              <a:ext cx="121554" cy="250033"/>
              <a:chOff x="-952500" y="928685"/>
              <a:chExt cx="473109" cy="973174"/>
            </a:xfrm>
          </p:grpSpPr>
          <p:sp>
            <p:nvSpPr>
              <p:cNvPr id="77" name="小芋泥2-6"/>
              <p:cNvSpPr/>
              <p:nvPr/>
            </p:nvSpPr>
            <p:spPr>
              <a:xfrm rot="18955421">
                <a:off x="-952500" y="1428750"/>
                <a:ext cx="473109" cy="473109"/>
              </a:xfrm>
              <a:prstGeom prst="corner">
                <a:avLst>
                  <a:gd name="adj1" fmla="val 19801"/>
                  <a:gd name="adj2" fmla="val 177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78" name="小芋泥2-7"/>
              <p:cNvSpPr/>
              <p:nvPr/>
            </p:nvSpPr>
            <p:spPr>
              <a:xfrm rot="18955421">
                <a:off x="-952500" y="1176337"/>
                <a:ext cx="473109" cy="473109"/>
              </a:xfrm>
              <a:prstGeom prst="corner">
                <a:avLst>
                  <a:gd name="adj1" fmla="val 19801"/>
                  <a:gd name="adj2" fmla="val 17788"/>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79" name="小芋泥2-8"/>
              <p:cNvSpPr/>
              <p:nvPr/>
            </p:nvSpPr>
            <p:spPr>
              <a:xfrm rot="18955421">
                <a:off x="-952500" y="928685"/>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cxnSp>
          <p:nvCxnSpPr>
            <p:cNvPr id="76" name="小芋泥2-9"/>
            <p:cNvCxnSpPr/>
            <p:nvPr/>
          </p:nvCxnSpPr>
          <p:spPr>
            <a:xfrm flipH="1">
              <a:off x="4850077" y="5870210"/>
              <a:ext cx="2005013" cy="0"/>
            </a:xfrm>
            <a:prstGeom prst="line">
              <a:avLst/>
            </a:prstGeom>
            <a:gradFill>
              <a:gsLst>
                <a:gs pos="17000">
                  <a:schemeClr val="accent1">
                    <a:alpha val="0"/>
                  </a:schemeClr>
                </a:gs>
                <a:gs pos="100000">
                  <a:schemeClr val="accent1">
                    <a:alpha val="28000"/>
                  </a:schemeClr>
                </a:gs>
              </a:gsLst>
              <a:lin ang="0" scaled="0"/>
            </a:gradFill>
            <a:ln w="6350" cap="rnd">
              <a:gradFill>
                <a:gsLst>
                  <a:gs pos="0">
                    <a:schemeClr val="accent1">
                      <a:alpha val="0"/>
                    </a:schemeClr>
                  </a:gs>
                  <a:gs pos="100000">
                    <a:schemeClr val="accent1"/>
                  </a:gs>
                </a:gsLst>
                <a:lin ang="10800000" scaled="0"/>
              </a:gradFill>
              <a:round/>
            </a:ln>
          </p:spPr>
          <p:style>
            <a:lnRef idx="2">
              <a:schemeClr val="accent1">
                <a:shade val="50000"/>
              </a:schemeClr>
            </a:lnRef>
            <a:fillRef idx="1">
              <a:schemeClr val="accent1"/>
            </a:fillRef>
            <a:effectRef idx="0">
              <a:schemeClr val="accent1"/>
            </a:effectRef>
            <a:fontRef idx="minor">
              <a:schemeClr val="lt1"/>
            </a:fontRef>
          </p:style>
        </p:cxnSp>
      </p:grpSp>
      <p:grpSp>
        <p:nvGrpSpPr>
          <p:cNvPr id="10" name="小芋泥3"/>
          <p:cNvGrpSpPr/>
          <p:nvPr/>
        </p:nvGrpSpPr>
        <p:grpSpPr>
          <a:xfrm>
            <a:off x="7927171" y="3795620"/>
            <a:ext cx="3081867" cy="2280356"/>
            <a:chOff x="7927171" y="3795620"/>
            <a:chExt cx="3081867" cy="2280356"/>
          </a:xfrm>
        </p:grpSpPr>
        <p:sp>
          <p:nvSpPr>
            <p:cNvPr id="98" name="小芋泥3-1"/>
            <p:cNvSpPr/>
            <p:nvPr/>
          </p:nvSpPr>
          <p:spPr>
            <a:xfrm flipV="1">
              <a:off x="7927171" y="3795620"/>
              <a:ext cx="3081867" cy="2280356"/>
            </a:xfrm>
            <a:prstGeom prst="round2SameRect">
              <a:avLst>
                <a:gd name="adj1" fmla="val 8251"/>
                <a:gd name="adj2" fmla="val 0"/>
              </a:avLst>
            </a:prstGeom>
            <a:solidFill>
              <a:schemeClr val="bg1"/>
            </a:solid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100" name="组合 99"/>
            <p:cNvGrpSpPr/>
            <p:nvPr/>
          </p:nvGrpSpPr>
          <p:grpSpPr>
            <a:xfrm>
              <a:off x="9297197" y="4027077"/>
              <a:ext cx="344429" cy="350079"/>
              <a:chOff x="7270926" y="1921555"/>
              <a:chExt cx="368037" cy="374073"/>
            </a:xfrm>
            <a:solidFill>
              <a:schemeClr val="accent1"/>
            </a:solidFill>
          </p:grpSpPr>
          <p:sp>
            <p:nvSpPr>
              <p:cNvPr id="109" name="小芋泥3-2"/>
              <p:cNvSpPr/>
              <p:nvPr/>
            </p:nvSpPr>
            <p:spPr>
              <a:xfrm>
                <a:off x="7473436" y="2200787"/>
                <a:ext cx="86599" cy="83127"/>
              </a:xfrm>
              <a:custGeom>
                <a:avLst/>
                <a:gdLst>
                  <a:gd name="connsiteX0" fmla="*/ 86599 w 86599"/>
                  <a:gd name="connsiteY0" fmla="*/ 0 h 83127"/>
                  <a:gd name="connsiteX1" fmla="*/ 86599 w 86599"/>
                  <a:gd name="connsiteY1" fmla="*/ 63939 h 83127"/>
                  <a:gd name="connsiteX2" fmla="*/ 86599 w 86599"/>
                  <a:gd name="connsiteY2" fmla="*/ 64122 h 83127"/>
                  <a:gd name="connsiteX3" fmla="*/ 67115 w 86599"/>
                  <a:gd name="connsiteY3" fmla="*/ 83126 h 83127"/>
                  <a:gd name="connsiteX4" fmla="*/ 67143 w 86599"/>
                  <a:gd name="connsiteY4" fmla="*/ 82058 h 83127"/>
                  <a:gd name="connsiteX5" fmla="*/ 0 w 86599"/>
                  <a:gd name="connsiteY5" fmla="*/ 82058 h 83127"/>
                  <a:gd name="connsiteX6" fmla="*/ 86599 w 86599"/>
                  <a:gd name="connsiteY6" fmla="*/ 0 h 8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99" h="83127">
                    <a:moveTo>
                      <a:pt x="86599" y="0"/>
                    </a:moveTo>
                    <a:lnTo>
                      <a:pt x="86599" y="63939"/>
                    </a:lnTo>
                    <a:cubicBezTo>
                      <a:pt x="86599" y="63997"/>
                      <a:pt x="86599" y="64064"/>
                      <a:pt x="86599" y="64122"/>
                    </a:cubicBezTo>
                    <a:cubicBezTo>
                      <a:pt x="86465" y="74755"/>
                      <a:pt x="77738" y="83261"/>
                      <a:pt x="67115" y="83126"/>
                    </a:cubicBezTo>
                    <a:lnTo>
                      <a:pt x="67143" y="82058"/>
                    </a:lnTo>
                    <a:lnTo>
                      <a:pt x="0" y="82058"/>
                    </a:lnTo>
                    <a:lnTo>
                      <a:pt x="86599"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110" name="组合 109"/>
              <p:cNvGrpSpPr/>
              <p:nvPr/>
            </p:nvGrpSpPr>
            <p:grpSpPr>
              <a:xfrm>
                <a:off x="7388952" y="2058243"/>
                <a:ext cx="250011" cy="237385"/>
                <a:chOff x="7388937" y="2058250"/>
                <a:chExt cx="250011" cy="237386"/>
              </a:xfrm>
              <a:grpFill/>
            </p:grpSpPr>
            <p:sp>
              <p:nvSpPr>
                <p:cNvPr id="113" name="小芋泥3-3"/>
                <p:cNvSpPr/>
                <p:nvPr/>
              </p:nvSpPr>
              <p:spPr>
                <a:xfrm>
                  <a:off x="7558943" y="2058250"/>
                  <a:ext cx="80005" cy="76464"/>
                </a:xfrm>
                <a:custGeom>
                  <a:avLst/>
                  <a:gdLst>
                    <a:gd name="connsiteX0" fmla="*/ 42907 w 80005"/>
                    <a:gd name="connsiteY0" fmla="*/ 0 h 76464"/>
                    <a:gd name="connsiteX1" fmla="*/ 54145 w 80005"/>
                    <a:gd name="connsiteY1" fmla="*/ 3998 h 76464"/>
                    <a:gd name="connsiteX2" fmla="*/ 75795 w 80005"/>
                    <a:gd name="connsiteY2" fmla="*/ 25312 h 76464"/>
                    <a:gd name="connsiteX3" fmla="*/ 75795 w 80005"/>
                    <a:gd name="connsiteY3" fmla="*/ 25350 h 76464"/>
                    <a:gd name="connsiteX4" fmla="*/ 76882 w 80005"/>
                    <a:gd name="connsiteY4" fmla="*/ 45557 h 76464"/>
                    <a:gd name="connsiteX5" fmla="*/ 44397 w 80005"/>
                    <a:gd name="connsiteY5" fmla="*/ 76464 h 76464"/>
                    <a:gd name="connsiteX6" fmla="*/ 0 w 80005"/>
                    <a:gd name="connsiteY6" fmla="*/ 34905 h 76464"/>
                    <a:gd name="connsiteX7" fmla="*/ 32485 w 80005"/>
                    <a:gd name="connsiteY7" fmla="*/ 3998 h 76464"/>
                    <a:gd name="connsiteX8" fmla="*/ 42907 w 80005"/>
                    <a:gd name="connsiteY8" fmla="*/ 0 h 7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005" h="76464">
                      <a:moveTo>
                        <a:pt x="42907" y="0"/>
                      </a:moveTo>
                      <a:cubicBezTo>
                        <a:pt x="46832" y="0"/>
                        <a:pt x="50893" y="1333"/>
                        <a:pt x="54145" y="3998"/>
                      </a:cubicBezTo>
                      <a:lnTo>
                        <a:pt x="75795" y="25312"/>
                      </a:lnTo>
                      <a:lnTo>
                        <a:pt x="75795" y="25350"/>
                      </a:lnTo>
                      <a:cubicBezTo>
                        <a:pt x="81212" y="31700"/>
                        <a:pt x="81212" y="40226"/>
                        <a:pt x="76882" y="45557"/>
                      </a:cubicBezTo>
                      <a:lnTo>
                        <a:pt x="44397" y="76464"/>
                      </a:lnTo>
                      <a:lnTo>
                        <a:pt x="0" y="34905"/>
                      </a:lnTo>
                      <a:lnTo>
                        <a:pt x="32485" y="3998"/>
                      </a:lnTo>
                      <a:cubicBezTo>
                        <a:pt x="35194" y="1333"/>
                        <a:pt x="38982" y="0"/>
                        <a:pt x="42907" y="0"/>
                      </a:cubicBez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14" name="小芋泥3-4"/>
                <p:cNvSpPr/>
                <p:nvPr/>
              </p:nvSpPr>
              <p:spPr>
                <a:xfrm>
                  <a:off x="7414917" y="2104876"/>
                  <a:ext cx="176511" cy="166253"/>
                </a:xfrm>
                <a:custGeom>
                  <a:avLst/>
                  <a:gdLst>
                    <a:gd name="connsiteX0" fmla="*/ 132114 w 176511"/>
                    <a:gd name="connsiteY0" fmla="*/ 0 h 166253"/>
                    <a:gd name="connsiteX1" fmla="*/ 176511 w 176511"/>
                    <a:gd name="connsiteY1" fmla="*/ 41558 h 166253"/>
                    <a:gd name="connsiteX2" fmla="*/ 44397 w 176511"/>
                    <a:gd name="connsiteY2" fmla="*/ 166253 h 166253"/>
                    <a:gd name="connsiteX3" fmla="*/ 0 w 176511"/>
                    <a:gd name="connsiteY3" fmla="*/ 124685 h 166253"/>
                    <a:gd name="connsiteX4" fmla="*/ 132114 w 176511"/>
                    <a:gd name="connsiteY4" fmla="*/ 0 h 1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511" h="166253">
                      <a:moveTo>
                        <a:pt x="132114" y="0"/>
                      </a:moveTo>
                      <a:lnTo>
                        <a:pt x="176511" y="41558"/>
                      </a:lnTo>
                      <a:lnTo>
                        <a:pt x="44397" y="166253"/>
                      </a:lnTo>
                      <a:lnTo>
                        <a:pt x="0" y="124685"/>
                      </a:lnTo>
                      <a:lnTo>
                        <a:pt x="132114"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15" name="小芋泥3-5"/>
                <p:cNvSpPr/>
                <p:nvPr/>
              </p:nvSpPr>
              <p:spPr>
                <a:xfrm>
                  <a:off x="7388937" y="2240212"/>
                  <a:ext cx="58475" cy="55424"/>
                </a:xfrm>
                <a:custGeom>
                  <a:avLst/>
                  <a:gdLst>
                    <a:gd name="connsiteX0" fmla="*/ 14029 w 58475"/>
                    <a:gd name="connsiteY0" fmla="*/ 0 h 55424"/>
                    <a:gd name="connsiteX1" fmla="*/ 58475 w 58475"/>
                    <a:gd name="connsiteY1" fmla="*/ 41568 h 55424"/>
                    <a:gd name="connsiteX2" fmla="*/ 0 w 58475"/>
                    <a:gd name="connsiteY2" fmla="*/ 55424 h 55424"/>
                    <a:gd name="connsiteX3" fmla="*/ 14029 w 58475"/>
                    <a:gd name="connsiteY3" fmla="*/ 0 h 55424"/>
                  </a:gdLst>
                  <a:ahLst/>
                  <a:cxnLst>
                    <a:cxn ang="0">
                      <a:pos x="connsiteX0" y="connsiteY0"/>
                    </a:cxn>
                    <a:cxn ang="0">
                      <a:pos x="connsiteX1" y="connsiteY1"/>
                    </a:cxn>
                    <a:cxn ang="0">
                      <a:pos x="connsiteX2" y="connsiteY2"/>
                    </a:cxn>
                    <a:cxn ang="0">
                      <a:pos x="connsiteX3" y="connsiteY3"/>
                    </a:cxn>
                  </a:cxnLst>
                  <a:rect l="l" t="t" r="r" b="b"/>
                  <a:pathLst>
                    <a:path w="58475" h="55424">
                      <a:moveTo>
                        <a:pt x="14029" y="0"/>
                      </a:moveTo>
                      <a:lnTo>
                        <a:pt x="58475" y="41568"/>
                      </a:lnTo>
                      <a:lnTo>
                        <a:pt x="0" y="55424"/>
                      </a:lnTo>
                      <a:lnTo>
                        <a:pt x="14029"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111" name="小芋泥3-6"/>
              <p:cNvSpPr/>
              <p:nvPr/>
            </p:nvSpPr>
            <p:spPr>
              <a:xfrm>
                <a:off x="7270926" y="1921555"/>
                <a:ext cx="283713" cy="363414"/>
              </a:xfrm>
              <a:custGeom>
                <a:avLst/>
                <a:gdLst>
                  <a:gd name="connsiteX0" fmla="*/ 19485 w 283712"/>
                  <a:gd name="connsiteY0" fmla="*/ 1 h 363415"/>
                  <a:gd name="connsiteX1" fmla="*/ 125609 w 283712"/>
                  <a:gd name="connsiteY1" fmla="*/ 1 h 363415"/>
                  <a:gd name="connsiteX2" fmla="*/ 125609 w 283712"/>
                  <a:gd name="connsiteY2" fmla="*/ 106577 h 363415"/>
                  <a:gd name="connsiteX3" fmla="*/ 164598 w 283712"/>
                  <a:gd name="connsiteY3" fmla="*/ 143873 h 363415"/>
                  <a:gd name="connsiteX4" fmla="*/ 164589 w 283712"/>
                  <a:gd name="connsiteY4" fmla="*/ 144941 h 363415"/>
                  <a:gd name="connsiteX5" fmla="*/ 283712 w 283712"/>
                  <a:gd name="connsiteY5" fmla="*/ 144941 h 363415"/>
                  <a:gd name="connsiteX6" fmla="*/ 110454 w 283712"/>
                  <a:gd name="connsiteY6" fmla="*/ 309058 h 363415"/>
                  <a:gd name="connsiteX7" fmla="*/ 56309 w 283712"/>
                  <a:gd name="connsiteY7" fmla="*/ 363415 h 363415"/>
                  <a:gd name="connsiteX8" fmla="*/ 19485 w 283712"/>
                  <a:gd name="connsiteY8" fmla="*/ 363415 h 363415"/>
                  <a:gd name="connsiteX9" fmla="*/ 19302 w 283712"/>
                  <a:gd name="connsiteY9" fmla="*/ 363415 h 363415"/>
                  <a:gd name="connsiteX10" fmla="*/ 0 w 283712"/>
                  <a:gd name="connsiteY10" fmla="*/ 344228 h 363415"/>
                  <a:gd name="connsiteX11" fmla="*/ 0 w 283712"/>
                  <a:gd name="connsiteY11" fmla="*/ 19188 h 363415"/>
                  <a:gd name="connsiteX12" fmla="*/ 0 w 283712"/>
                  <a:gd name="connsiteY12" fmla="*/ 19005 h 363415"/>
                  <a:gd name="connsiteX13" fmla="*/ 19485 w 283712"/>
                  <a:gd name="connsiteY13" fmla="*/ 1 h 36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3712" h="363415">
                    <a:moveTo>
                      <a:pt x="19485" y="1"/>
                    </a:moveTo>
                    <a:lnTo>
                      <a:pt x="125609" y="1"/>
                    </a:lnTo>
                    <a:lnTo>
                      <a:pt x="125609" y="106577"/>
                    </a:lnTo>
                    <a:cubicBezTo>
                      <a:pt x="125609" y="126822"/>
                      <a:pt x="142938" y="143873"/>
                      <a:pt x="164598" y="143873"/>
                    </a:cubicBezTo>
                    <a:lnTo>
                      <a:pt x="164589" y="144941"/>
                    </a:lnTo>
                    <a:lnTo>
                      <a:pt x="283712" y="144941"/>
                    </a:lnTo>
                    <a:lnTo>
                      <a:pt x="110454" y="309058"/>
                    </a:lnTo>
                    <a:lnTo>
                      <a:pt x="56309" y="363415"/>
                    </a:lnTo>
                    <a:lnTo>
                      <a:pt x="19485" y="363415"/>
                    </a:lnTo>
                    <a:cubicBezTo>
                      <a:pt x="19427" y="363415"/>
                      <a:pt x="19360" y="363415"/>
                      <a:pt x="19302" y="363415"/>
                    </a:cubicBezTo>
                    <a:cubicBezTo>
                      <a:pt x="8669" y="363443"/>
                      <a:pt x="29" y="354860"/>
                      <a:pt x="0" y="344228"/>
                    </a:cubicBezTo>
                    <a:lnTo>
                      <a:pt x="0" y="19188"/>
                    </a:lnTo>
                    <a:cubicBezTo>
                      <a:pt x="0" y="19130"/>
                      <a:pt x="0" y="19063"/>
                      <a:pt x="0" y="19005"/>
                    </a:cubicBezTo>
                    <a:cubicBezTo>
                      <a:pt x="134" y="8372"/>
                      <a:pt x="8862" y="-133"/>
                      <a:pt x="19485" y="1"/>
                    </a:cubicBez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12" name="小芋泥3-7"/>
              <p:cNvSpPr/>
              <p:nvPr/>
            </p:nvSpPr>
            <p:spPr>
              <a:xfrm>
                <a:off x="7416005" y="1921561"/>
                <a:ext cx="145104" cy="124724"/>
              </a:xfrm>
              <a:custGeom>
                <a:avLst/>
                <a:gdLst>
                  <a:gd name="connsiteX0" fmla="*/ 0 w 145104"/>
                  <a:gd name="connsiteY0" fmla="*/ 0 h 124724"/>
                  <a:gd name="connsiteX1" fmla="*/ 145104 w 145104"/>
                  <a:gd name="connsiteY1" fmla="*/ 124686 h 124724"/>
                  <a:gd name="connsiteX2" fmla="*/ 19495 w 145104"/>
                  <a:gd name="connsiteY2" fmla="*/ 124686 h 124724"/>
                  <a:gd name="connsiteX3" fmla="*/ 19495 w 145104"/>
                  <a:gd name="connsiteY3" fmla="*/ 124724 h 124724"/>
                  <a:gd name="connsiteX4" fmla="*/ 0 w 145104"/>
                  <a:gd name="connsiteY4" fmla="*/ 106615 h 124724"/>
                  <a:gd name="connsiteX5" fmla="*/ 0 w 145104"/>
                  <a:gd name="connsiteY5" fmla="*/ 0 h 12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104" h="124724">
                    <a:moveTo>
                      <a:pt x="0" y="0"/>
                    </a:moveTo>
                    <a:lnTo>
                      <a:pt x="145104" y="124686"/>
                    </a:lnTo>
                    <a:lnTo>
                      <a:pt x="19495" y="124686"/>
                    </a:lnTo>
                    <a:lnTo>
                      <a:pt x="19495" y="124724"/>
                    </a:lnTo>
                    <a:cubicBezTo>
                      <a:pt x="8660" y="124724"/>
                      <a:pt x="0" y="117267"/>
                      <a:pt x="0" y="106615"/>
                    </a:cubicBezTo>
                    <a:lnTo>
                      <a:pt x="0"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nvGrpSpPr>
            <p:cNvPr id="101" name="组合 100"/>
            <p:cNvGrpSpPr/>
            <p:nvPr/>
          </p:nvGrpSpPr>
          <p:grpSpPr>
            <a:xfrm>
              <a:off x="8128334" y="4478938"/>
              <a:ext cx="2679540" cy="1433354"/>
              <a:chOff x="859976" y="2113126"/>
              <a:chExt cx="2679540" cy="1433354"/>
            </a:xfrm>
          </p:grpSpPr>
          <p:sp>
            <p:nvSpPr>
              <p:cNvPr id="102" name="小芋泥3-8"/>
              <p:cNvSpPr txBox="1"/>
              <p:nvPr/>
            </p:nvSpPr>
            <p:spPr>
              <a:xfrm>
                <a:off x="859976" y="2470612"/>
                <a:ext cx="2679540" cy="797206"/>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defRPr/>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03" name="小芋泥3-9"/>
              <p:cNvSpPr txBox="1"/>
              <p:nvPr/>
            </p:nvSpPr>
            <p:spPr>
              <a:xfrm>
                <a:off x="1466212" y="2113126"/>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grpSp>
            <p:nvGrpSpPr>
              <p:cNvPr id="104" name="组合 103"/>
              <p:cNvGrpSpPr/>
              <p:nvPr/>
            </p:nvGrpSpPr>
            <p:grpSpPr>
              <a:xfrm rot="16200000">
                <a:off x="3200026" y="3360686"/>
                <a:ext cx="121554" cy="250033"/>
                <a:chOff x="-952500" y="928685"/>
                <a:chExt cx="473109" cy="973174"/>
              </a:xfrm>
            </p:grpSpPr>
            <p:sp>
              <p:nvSpPr>
                <p:cNvPr id="106" name="小芋泥3-10"/>
                <p:cNvSpPr/>
                <p:nvPr/>
              </p:nvSpPr>
              <p:spPr>
                <a:xfrm rot="18955421">
                  <a:off x="-952500" y="1428750"/>
                  <a:ext cx="473109" cy="473109"/>
                </a:xfrm>
                <a:prstGeom prst="corner">
                  <a:avLst>
                    <a:gd name="adj1" fmla="val 19801"/>
                    <a:gd name="adj2" fmla="val 177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07" name="小芋泥3-11"/>
                <p:cNvSpPr/>
                <p:nvPr/>
              </p:nvSpPr>
              <p:spPr>
                <a:xfrm rot="18955421">
                  <a:off x="-952500" y="1176337"/>
                  <a:ext cx="473109" cy="473109"/>
                </a:xfrm>
                <a:prstGeom prst="corner">
                  <a:avLst>
                    <a:gd name="adj1" fmla="val 19801"/>
                    <a:gd name="adj2" fmla="val 17788"/>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08" name="小芋泥3-12"/>
                <p:cNvSpPr/>
                <p:nvPr/>
              </p:nvSpPr>
              <p:spPr>
                <a:xfrm rot="18955421">
                  <a:off x="-952500" y="928685"/>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cxnSp>
            <p:nvCxnSpPr>
              <p:cNvPr id="105" name="小芋泥3-13"/>
              <p:cNvCxnSpPr/>
              <p:nvPr/>
            </p:nvCxnSpPr>
            <p:spPr>
              <a:xfrm flipH="1">
                <a:off x="952500" y="3485701"/>
                <a:ext cx="2005013" cy="0"/>
              </a:xfrm>
              <a:prstGeom prst="line">
                <a:avLst/>
              </a:prstGeom>
              <a:gradFill>
                <a:gsLst>
                  <a:gs pos="17000">
                    <a:schemeClr val="accent1">
                      <a:alpha val="0"/>
                    </a:schemeClr>
                  </a:gs>
                  <a:gs pos="100000">
                    <a:schemeClr val="accent1">
                      <a:alpha val="28000"/>
                    </a:schemeClr>
                  </a:gs>
                </a:gsLst>
                <a:lin ang="0" scaled="0"/>
              </a:gradFill>
              <a:ln w="6350" cap="rnd">
                <a:gradFill>
                  <a:gsLst>
                    <a:gs pos="0">
                      <a:schemeClr val="accent1">
                        <a:alpha val="0"/>
                      </a:schemeClr>
                    </a:gs>
                    <a:gs pos="100000">
                      <a:schemeClr val="accent1"/>
                    </a:gs>
                  </a:gsLst>
                  <a:lin ang="10800000" scaled="0"/>
                </a:gradFill>
                <a:round/>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8" name="小芋泥4"/>
          <p:cNvGrpSpPr/>
          <p:nvPr/>
        </p:nvGrpSpPr>
        <p:grpSpPr>
          <a:xfrm>
            <a:off x="1182963" y="3795620"/>
            <a:ext cx="3081867" cy="2280356"/>
            <a:chOff x="1182963" y="3795620"/>
            <a:chExt cx="3081867" cy="2280356"/>
          </a:xfrm>
        </p:grpSpPr>
        <p:sp>
          <p:nvSpPr>
            <p:cNvPr id="23" name="小芋泥4-1"/>
            <p:cNvSpPr/>
            <p:nvPr/>
          </p:nvSpPr>
          <p:spPr>
            <a:xfrm flipV="1">
              <a:off x="1182963" y="3795620"/>
              <a:ext cx="3081867" cy="2280356"/>
            </a:xfrm>
            <a:prstGeom prst="round2SameRect">
              <a:avLst>
                <a:gd name="adj1" fmla="val 8251"/>
                <a:gd name="adj2" fmla="val 0"/>
              </a:avLst>
            </a:prstGeom>
            <a:solidFill>
              <a:schemeClr val="bg1"/>
            </a:solid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26" name="组合 25"/>
            <p:cNvGrpSpPr/>
            <p:nvPr/>
          </p:nvGrpSpPr>
          <p:grpSpPr>
            <a:xfrm>
              <a:off x="1384126" y="4497635"/>
              <a:ext cx="2679540" cy="1433354"/>
              <a:chOff x="859976" y="2113126"/>
              <a:chExt cx="2679540" cy="1433354"/>
            </a:xfrm>
          </p:grpSpPr>
          <p:sp>
            <p:nvSpPr>
              <p:cNvPr id="27" name="小芋泥4-2"/>
              <p:cNvSpPr txBox="1"/>
              <p:nvPr/>
            </p:nvSpPr>
            <p:spPr>
              <a:xfrm>
                <a:off x="859976" y="2470612"/>
                <a:ext cx="2679540" cy="797206"/>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ctr" defTabSz="914400" rtl="0" eaLnBrk="1" fontAlgn="auto" latinLnBrk="0" hangingPunct="1">
                  <a:lnSpc>
                    <a:spcPct val="130000"/>
                  </a:lnSpc>
                  <a:buClrTx/>
                  <a:buSzTx/>
                  <a:defRPr/>
                </a:pPr>
                <a:r>
                  <a:rPr kumimoji="0" lang="zh-CN" altLang="en-US" sz="1200" b="0" i="0" u="none" strike="noStrike" kern="1200" cap="none"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endParaRPr kumimoji="0" lang="en-US" altLang="zh-CN" sz="1200" b="0" i="0" u="none" strike="noStrike" kern="1200" cap="none"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8" name="小芋泥4-3"/>
              <p:cNvSpPr txBox="1"/>
              <p:nvPr/>
            </p:nvSpPr>
            <p:spPr>
              <a:xfrm>
                <a:off x="1466212" y="2113126"/>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spcBef>
                    <a:spcPct val="0"/>
                  </a:spcBef>
                  <a:spcAft>
                    <a:spcPts val="0"/>
                  </a:spcAft>
                  <a:buClrTx/>
                  <a:buSzTx/>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grpSp>
            <p:nvGrpSpPr>
              <p:cNvPr id="29" name="组合 28"/>
              <p:cNvGrpSpPr/>
              <p:nvPr/>
            </p:nvGrpSpPr>
            <p:grpSpPr>
              <a:xfrm rot="16200000">
                <a:off x="3200026" y="3360686"/>
                <a:ext cx="121554" cy="250033"/>
                <a:chOff x="-952500" y="928685"/>
                <a:chExt cx="473109" cy="973174"/>
              </a:xfrm>
            </p:grpSpPr>
            <p:sp>
              <p:nvSpPr>
                <p:cNvPr id="31" name="小芋泥4-4"/>
                <p:cNvSpPr/>
                <p:nvPr/>
              </p:nvSpPr>
              <p:spPr>
                <a:xfrm rot="18955421">
                  <a:off x="-952500" y="1428750"/>
                  <a:ext cx="473109" cy="473109"/>
                </a:xfrm>
                <a:prstGeom prst="corner">
                  <a:avLst>
                    <a:gd name="adj1" fmla="val 19801"/>
                    <a:gd name="adj2" fmla="val 177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64" name="小芋泥4-5"/>
                <p:cNvSpPr/>
                <p:nvPr/>
              </p:nvSpPr>
              <p:spPr>
                <a:xfrm rot="18955421">
                  <a:off x="-952500" y="1176337"/>
                  <a:ext cx="473109" cy="473109"/>
                </a:xfrm>
                <a:prstGeom prst="corner">
                  <a:avLst>
                    <a:gd name="adj1" fmla="val 19801"/>
                    <a:gd name="adj2" fmla="val 17788"/>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65" name="小芋泥4-6"/>
                <p:cNvSpPr/>
                <p:nvPr/>
              </p:nvSpPr>
              <p:spPr>
                <a:xfrm rot="18955421">
                  <a:off x="-952500" y="928685"/>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cxnSp>
            <p:nvCxnSpPr>
              <p:cNvPr id="30" name="小芋泥4-7"/>
              <p:cNvCxnSpPr/>
              <p:nvPr/>
            </p:nvCxnSpPr>
            <p:spPr>
              <a:xfrm flipH="1">
                <a:off x="952500" y="3485701"/>
                <a:ext cx="2005013" cy="0"/>
              </a:xfrm>
              <a:prstGeom prst="line">
                <a:avLst/>
              </a:prstGeom>
              <a:gradFill>
                <a:gsLst>
                  <a:gs pos="17000">
                    <a:schemeClr val="accent1">
                      <a:alpha val="0"/>
                    </a:schemeClr>
                  </a:gs>
                  <a:gs pos="100000">
                    <a:schemeClr val="accent1">
                      <a:alpha val="28000"/>
                    </a:schemeClr>
                  </a:gs>
                </a:gsLst>
                <a:lin ang="0" scaled="0"/>
              </a:gradFill>
              <a:ln w="6350" cap="rnd">
                <a:gradFill>
                  <a:gsLst>
                    <a:gs pos="0">
                      <a:schemeClr val="accent1">
                        <a:alpha val="0"/>
                      </a:schemeClr>
                    </a:gs>
                    <a:gs pos="100000">
                      <a:schemeClr val="accent1"/>
                    </a:gs>
                  </a:gsLst>
                  <a:lin ang="10800000" scaled="0"/>
                </a:gradFill>
                <a:round/>
              </a:ln>
            </p:spPr>
            <p:style>
              <a:lnRef idx="2">
                <a:schemeClr val="accent1">
                  <a:shade val="50000"/>
                </a:schemeClr>
              </a:lnRef>
              <a:fillRef idx="1">
                <a:schemeClr val="accent1"/>
              </a:fillRef>
              <a:effectRef idx="0">
                <a:schemeClr val="accent1"/>
              </a:effectRef>
              <a:fontRef idx="minor">
                <a:schemeClr val="lt1"/>
              </a:fontRef>
            </p:style>
          </p:cxnSp>
        </p:grpSp>
        <p:grpSp>
          <p:nvGrpSpPr>
            <p:cNvPr id="4" name="组合 3"/>
            <p:cNvGrpSpPr/>
            <p:nvPr/>
          </p:nvGrpSpPr>
          <p:grpSpPr>
            <a:xfrm>
              <a:off x="2539267" y="4018864"/>
              <a:ext cx="369259" cy="366504"/>
              <a:chOff x="3244771" y="3550733"/>
              <a:chExt cx="369259" cy="366504"/>
            </a:xfrm>
            <a:solidFill>
              <a:schemeClr val="accent1"/>
            </a:solidFill>
          </p:grpSpPr>
          <p:sp>
            <p:nvSpPr>
              <p:cNvPr id="5" name="小芋泥4-8"/>
              <p:cNvSpPr/>
              <p:nvPr/>
            </p:nvSpPr>
            <p:spPr>
              <a:xfrm>
                <a:off x="3244771" y="3550733"/>
                <a:ext cx="369259" cy="366504"/>
              </a:xfrm>
              <a:custGeom>
                <a:avLst/>
                <a:gdLst>
                  <a:gd name="connsiteX0" fmla="*/ 441662 w 455576"/>
                  <a:gd name="connsiteY0" fmla="*/ 197998 h 452177"/>
                  <a:gd name="connsiteX1" fmla="*/ 439383 w 455576"/>
                  <a:gd name="connsiteY1" fmla="*/ 195529 h 452177"/>
                  <a:gd name="connsiteX2" fmla="*/ 257665 w 455576"/>
                  <a:gd name="connsiteY2" fmla="*/ 12529 h 452177"/>
                  <a:gd name="connsiteX3" fmla="*/ 195850 w 455576"/>
                  <a:gd name="connsiteY3" fmla="*/ 12505 h 452177"/>
                  <a:gd name="connsiteX4" fmla="*/ 195826 w 455576"/>
                  <a:gd name="connsiteY4" fmla="*/ 12529 h 452177"/>
                  <a:gd name="connsiteX5" fmla="*/ 14191 w 455576"/>
                  <a:gd name="connsiteY5" fmla="*/ 195458 h 452177"/>
                  <a:gd name="connsiteX6" fmla="*/ 9894 w 455576"/>
                  <a:gd name="connsiteY6" fmla="*/ 200467 h 452177"/>
                  <a:gd name="connsiteX7" fmla="*/ 11948 w 455576"/>
                  <a:gd name="connsiteY7" fmla="*/ 256561 h 452177"/>
                  <a:gd name="connsiteX8" fmla="*/ 38967 w 455576"/>
                  <a:gd name="connsiteY8" fmla="*/ 267174 h 452177"/>
                  <a:gd name="connsiteX9" fmla="*/ 40463 w 455576"/>
                  <a:gd name="connsiteY9" fmla="*/ 267174 h 452177"/>
                  <a:gd name="connsiteX10" fmla="*/ 40463 w 455576"/>
                  <a:gd name="connsiteY10" fmla="*/ 402806 h 452177"/>
                  <a:gd name="connsiteX11" fmla="*/ 89564 w 455576"/>
                  <a:gd name="connsiteY11" fmla="*/ 451895 h 452177"/>
                  <a:gd name="connsiteX12" fmla="*/ 364628 w 455576"/>
                  <a:gd name="connsiteY12" fmla="*/ 451895 h 452177"/>
                  <a:gd name="connsiteX13" fmla="*/ 413729 w 455576"/>
                  <a:gd name="connsiteY13" fmla="*/ 402806 h 452177"/>
                  <a:gd name="connsiteX14" fmla="*/ 413729 w 455576"/>
                  <a:gd name="connsiteY14" fmla="*/ 267209 h 452177"/>
                  <a:gd name="connsiteX15" fmla="*/ 415153 w 455576"/>
                  <a:gd name="connsiteY15" fmla="*/ 267209 h 452177"/>
                  <a:gd name="connsiteX16" fmla="*/ 454852 w 455576"/>
                  <a:gd name="connsiteY16" fmla="*/ 227535 h 452177"/>
                  <a:gd name="connsiteX17" fmla="*/ 441686 w 455576"/>
                  <a:gd name="connsiteY17" fmla="*/ 197998 h 452177"/>
                  <a:gd name="connsiteX18" fmla="*/ 358799 w 455576"/>
                  <a:gd name="connsiteY18" fmla="*/ 393547 h 452177"/>
                  <a:gd name="connsiteX19" fmla="*/ 271436 w 455576"/>
                  <a:gd name="connsiteY19" fmla="*/ 424591 h 452177"/>
                  <a:gd name="connsiteX20" fmla="*/ 182649 w 455576"/>
                  <a:gd name="connsiteY20" fmla="*/ 424591 h 452177"/>
                  <a:gd name="connsiteX21" fmla="*/ 95274 w 455576"/>
                  <a:gd name="connsiteY21" fmla="*/ 393547 h 452177"/>
                  <a:gd name="connsiteX22" fmla="*/ 95274 w 455576"/>
                  <a:gd name="connsiteY22" fmla="*/ 200325 h 452177"/>
                  <a:gd name="connsiteX23" fmla="*/ 181129 w 455576"/>
                  <a:gd name="connsiteY23" fmla="*/ 134402 h 452177"/>
                  <a:gd name="connsiteX24" fmla="*/ 272944 w 455576"/>
                  <a:gd name="connsiteY24" fmla="*/ 134402 h 452177"/>
                  <a:gd name="connsiteX25" fmla="*/ 358799 w 455576"/>
                  <a:gd name="connsiteY25" fmla="*/ 200325 h 45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55576" h="452177">
                    <a:moveTo>
                      <a:pt x="441662" y="197998"/>
                    </a:moveTo>
                    <a:cubicBezTo>
                      <a:pt x="440938" y="197144"/>
                      <a:pt x="440178" y="196324"/>
                      <a:pt x="439383" y="195529"/>
                    </a:cubicBezTo>
                    <a:lnTo>
                      <a:pt x="257665" y="12529"/>
                    </a:lnTo>
                    <a:cubicBezTo>
                      <a:pt x="240606" y="-4542"/>
                      <a:pt x="212921" y="-4554"/>
                      <a:pt x="195850" y="12505"/>
                    </a:cubicBezTo>
                    <a:cubicBezTo>
                      <a:pt x="195838" y="12517"/>
                      <a:pt x="195838" y="12517"/>
                      <a:pt x="195826" y="12529"/>
                    </a:cubicBezTo>
                    <a:lnTo>
                      <a:pt x="14191" y="195458"/>
                    </a:lnTo>
                    <a:cubicBezTo>
                      <a:pt x="12636" y="197013"/>
                      <a:pt x="11200" y="198687"/>
                      <a:pt x="9894" y="200467"/>
                    </a:cubicBezTo>
                    <a:cubicBezTo>
                      <a:pt x="-5029" y="216518"/>
                      <a:pt x="-4114" y="241638"/>
                      <a:pt x="11948" y="256561"/>
                    </a:cubicBezTo>
                    <a:cubicBezTo>
                      <a:pt x="19284" y="263387"/>
                      <a:pt x="28936" y="267174"/>
                      <a:pt x="38967" y="267174"/>
                    </a:cubicBezTo>
                    <a:lnTo>
                      <a:pt x="40463" y="267174"/>
                    </a:lnTo>
                    <a:lnTo>
                      <a:pt x="40463" y="402806"/>
                    </a:lnTo>
                    <a:cubicBezTo>
                      <a:pt x="40499" y="429909"/>
                      <a:pt x="62461" y="451859"/>
                      <a:pt x="89564" y="451895"/>
                    </a:cubicBezTo>
                    <a:lnTo>
                      <a:pt x="364628" y="451895"/>
                    </a:lnTo>
                    <a:cubicBezTo>
                      <a:pt x="391731" y="451871"/>
                      <a:pt x="413693" y="429909"/>
                      <a:pt x="413729" y="402806"/>
                    </a:cubicBezTo>
                    <a:lnTo>
                      <a:pt x="413729" y="267209"/>
                    </a:lnTo>
                    <a:lnTo>
                      <a:pt x="415153" y="267209"/>
                    </a:lnTo>
                    <a:cubicBezTo>
                      <a:pt x="437068" y="267221"/>
                      <a:pt x="454840" y="249449"/>
                      <a:pt x="454852" y="227535"/>
                    </a:cubicBezTo>
                    <a:cubicBezTo>
                      <a:pt x="454852" y="216269"/>
                      <a:pt x="450067" y="205525"/>
                      <a:pt x="441686" y="197998"/>
                    </a:cubicBezTo>
                    <a:close/>
                    <a:moveTo>
                      <a:pt x="358799" y="393547"/>
                    </a:moveTo>
                    <a:cubicBezTo>
                      <a:pt x="358799" y="429956"/>
                      <a:pt x="318851" y="424591"/>
                      <a:pt x="271436" y="424591"/>
                    </a:cubicBezTo>
                    <a:lnTo>
                      <a:pt x="182649" y="424591"/>
                    </a:lnTo>
                    <a:cubicBezTo>
                      <a:pt x="135234" y="424591"/>
                      <a:pt x="95274" y="429956"/>
                      <a:pt x="95274" y="393547"/>
                    </a:cubicBezTo>
                    <a:lnTo>
                      <a:pt x="95274" y="200325"/>
                    </a:lnTo>
                    <a:cubicBezTo>
                      <a:pt x="95274" y="163915"/>
                      <a:pt x="133714" y="134402"/>
                      <a:pt x="181129" y="134402"/>
                    </a:cubicBezTo>
                    <a:lnTo>
                      <a:pt x="272944" y="134402"/>
                    </a:lnTo>
                    <a:cubicBezTo>
                      <a:pt x="320359" y="134402"/>
                      <a:pt x="358799" y="163915"/>
                      <a:pt x="358799" y="200325"/>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6" name="小芋泥4-9"/>
              <p:cNvSpPr/>
              <p:nvPr/>
            </p:nvSpPr>
            <p:spPr>
              <a:xfrm>
                <a:off x="3360195" y="3695674"/>
                <a:ext cx="138320" cy="164752"/>
              </a:xfrm>
              <a:custGeom>
                <a:avLst/>
                <a:gdLst>
                  <a:gd name="connsiteX0" fmla="*/ 155754 w 170653"/>
                  <a:gd name="connsiteY0" fmla="*/ 33623 h 203264"/>
                  <a:gd name="connsiteX1" fmla="*/ 155754 w 170653"/>
                  <a:gd name="connsiteY1" fmla="*/ 186101 h 203264"/>
                  <a:gd name="connsiteX2" fmla="*/ 34866 w 170653"/>
                  <a:gd name="connsiteY2" fmla="*/ 186101 h 203264"/>
                  <a:gd name="connsiteX3" fmla="*/ 13497 w 170653"/>
                  <a:gd name="connsiteY3" fmla="*/ 160696 h 203264"/>
                  <a:gd name="connsiteX4" fmla="*/ 34866 w 170653"/>
                  <a:gd name="connsiteY4" fmla="*/ 135303 h 203264"/>
                  <a:gd name="connsiteX5" fmla="*/ 141520 w 170653"/>
                  <a:gd name="connsiteY5" fmla="*/ 135303 h 203264"/>
                  <a:gd name="connsiteX6" fmla="*/ 141520 w 170653"/>
                  <a:gd name="connsiteY6" fmla="*/ -282 h 203264"/>
                  <a:gd name="connsiteX7" fmla="*/ 27767 w 170653"/>
                  <a:gd name="connsiteY7" fmla="*/ -282 h 203264"/>
                  <a:gd name="connsiteX8" fmla="*/ -725 w 170653"/>
                  <a:gd name="connsiteY8" fmla="*/ 33588 h 203264"/>
                  <a:gd name="connsiteX9" fmla="*/ -725 w 170653"/>
                  <a:gd name="connsiteY9" fmla="*/ 169113 h 203264"/>
                  <a:gd name="connsiteX10" fmla="*/ 27707 w 170653"/>
                  <a:gd name="connsiteY10" fmla="*/ 202983 h 203264"/>
                  <a:gd name="connsiteX11" fmla="*/ 169929 w 170653"/>
                  <a:gd name="connsiteY11" fmla="*/ 202983 h 203264"/>
                  <a:gd name="connsiteX12" fmla="*/ 169929 w 170653"/>
                  <a:gd name="connsiteY12" fmla="*/ 33623 h 203264"/>
                  <a:gd name="connsiteX13" fmla="*/ 155683 w 170653"/>
                  <a:gd name="connsiteY13" fmla="*/ 33623 h 2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0653" h="203264">
                    <a:moveTo>
                      <a:pt x="155754" y="33623"/>
                    </a:moveTo>
                    <a:lnTo>
                      <a:pt x="155754" y="186101"/>
                    </a:lnTo>
                    <a:lnTo>
                      <a:pt x="34866" y="186101"/>
                    </a:lnTo>
                    <a:cubicBezTo>
                      <a:pt x="23089" y="186101"/>
                      <a:pt x="13497" y="174729"/>
                      <a:pt x="13497" y="160696"/>
                    </a:cubicBezTo>
                    <a:cubicBezTo>
                      <a:pt x="13497" y="146664"/>
                      <a:pt x="22994" y="135303"/>
                      <a:pt x="34866" y="135303"/>
                    </a:cubicBezTo>
                    <a:lnTo>
                      <a:pt x="141520" y="135303"/>
                    </a:lnTo>
                    <a:lnTo>
                      <a:pt x="141520" y="-282"/>
                    </a:lnTo>
                    <a:lnTo>
                      <a:pt x="27767" y="-282"/>
                    </a:lnTo>
                    <a:cubicBezTo>
                      <a:pt x="12108" y="-282"/>
                      <a:pt x="-725" y="14973"/>
                      <a:pt x="-725" y="33588"/>
                    </a:cubicBezTo>
                    <a:lnTo>
                      <a:pt x="-725" y="169113"/>
                    </a:lnTo>
                    <a:cubicBezTo>
                      <a:pt x="-725" y="187740"/>
                      <a:pt x="12073" y="202983"/>
                      <a:pt x="27707" y="202983"/>
                    </a:cubicBezTo>
                    <a:lnTo>
                      <a:pt x="169929" y="202983"/>
                    </a:lnTo>
                    <a:lnTo>
                      <a:pt x="169929" y="33623"/>
                    </a:lnTo>
                    <a:lnTo>
                      <a:pt x="155683" y="33623"/>
                    </a:lnTo>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7" name="小芋泥4-10"/>
              <p:cNvSpPr/>
              <p:nvPr/>
            </p:nvSpPr>
            <p:spPr>
              <a:xfrm>
                <a:off x="3394806" y="3819253"/>
                <a:ext cx="80682" cy="13721"/>
              </a:xfrm>
              <a:custGeom>
                <a:avLst/>
                <a:gdLst>
                  <a:gd name="connsiteX0" fmla="*/ 0 w 99542"/>
                  <a:gd name="connsiteY0" fmla="*/ 0 h 16928"/>
                  <a:gd name="connsiteX1" fmla="*/ 99543 w 99542"/>
                  <a:gd name="connsiteY1" fmla="*/ 0 h 16928"/>
                  <a:gd name="connsiteX2" fmla="*/ 99543 w 99542"/>
                  <a:gd name="connsiteY2" fmla="*/ 16929 h 16928"/>
                  <a:gd name="connsiteX3" fmla="*/ 0 w 99542"/>
                  <a:gd name="connsiteY3" fmla="*/ 16929 h 16928"/>
                  <a:gd name="connsiteX4" fmla="*/ 0 w 99542"/>
                  <a:gd name="connsiteY4" fmla="*/ 0 h 16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42" h="16928">
                    <a:moveTo>
                      <a:pt x="0" y="0"/>
                    </a:moveTo>
                    <a:lnTo>
                      <a:pt x="99543" y="0"/>
                    </a:lnTo>
                    <a:lnTo>
                      <a:pt x="99543" y="16929"/>
                    </a:lnTo>
                    <a:lnTo>
                      <a:pt x="0" y="16929"/>
                    </a:lnTo>
                    <a:lnTo>
                      <a:pt x="0" y="0"/>
                    </a:lnTo>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pic>
        <p:nvPicPr>
          <p:cNvPr id="40" name="小芋泥5"/>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058091" y="1163025"/>
            <a:ext cx="10075818" cy="2315772"/>
          </a:xfrm>
          <a:prstGeom prst="rect">
            <a:avLst/>
          </a:prstGeom>
        </p:spPr>
      </p:pic>
      <p:sp>
        <p:nvSpPr>
          <p:cNvPr id="41" name="小芋泥6"/>
          <p:cNvSpPr/>
          <p:nvPr/>
        </p:nvSpPr>
        <p:spPr>
          <a:xfrm>
            <a:off x="1058091" y="1163025"/>
            <a:ext cx="10075819" cy="2315772"/>
          </a:xfrm>
          <a:prstGeom prst="rect">
            <a:avLst/>
          </a:prstGeom>
          <a:solidFill>
            <a:schemeClr val="bg1">
              <a:alpha val="40000"/>
            </a:schemeClr>
          </a:solid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pic>
        <p:nvPicPr>
          <p:cNvPr id="42" name="小芋泥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1058092" y="1610491"/>
            <a:ext cx="10075817" cy="1868193"/>
          </a:xfrm>
          <a:custGeom>
            <a:avLst/>
            <a:gdLst>
              <a:gd name="connsiteX0" fmla="*/ 7102852 w 10075817"/>
              <a:gd name="connsiteY0" fmla="*/ 493485 h 1868193"/>
              <a:gd name="connsiteX1" fmla="*/ 8051284 w 10075817"/>
              <a:gd name="connsiteY1" fmla="*/ 493485 h 1868193"/>
              <a:gd name="connsiteX2" fmla="*/ 8369992 w 10075817"/>
              <a:gd name="connsiteY2" fmla="*/ 812193 h 1868193"/>
              <a:gd name="connsiteX3" fmla="*/ 8369992 w 10075817"/>
              <a:gd name="connsiteY3" fmla="*/ 1868193 h 1868193"/>
              <a:gd name="connsiteX4" fmla="*/ 6784144 w 10075817"/>
              <a:gd name="connsiteY4" fmla="*/ 1868193 h 1868193"/>
              <a:gd name="connsiteX5" fmla="*/ 6784144 w 10075817"/>
              <a:gd name="connsiteY5" fmla="*/ 812193 h 1868193"/>
              <a:gd name="connsiteX6" fmla="*/ 7102852 w 10075817"/>
              <a:gd name="connsiteY6" fmla="*/ 493485 h 1868193"/>
              <a:gd name="connsiteX7" fmla="*/ 3691200 w 10075817"/>
              <a:gd name="connsiteY7" fmla="*/ 493485 h 1868193"/>
              <a:gd name="connsiteX8" fmla="*/ 4639632 w 10075817"/>
              <a:gd name="connsiteY8" fmla="*/ 493485 h 1868193"/>
              <a:gd name="connsiteX9" fmla="*/ 4958340 w 10075817"/>
              <a:gd name="connsiteY9" fmla="*/ 812193 h 1868193"/>
              <a:gd name="connsiteX10" fmla="*/ 4958340 w 10075817"/>
              <a:gd name="connsiteY10" fmla="*/ 1868193 h 1868193"/>
              <a:gd name="connsiteX11" fmla="*/ 3372493 w 10075817"/>
              <a:gd name="connsiteY11" fmla="*/ 1868193 h 1868193"/>
              <a:gd name="connsiteX12" fmla="*/ 3372493 w 10075817"/>
              <a:gd name="connsiteY12" fmla="*/ 812193 h 1868193"/>
              <a:gd name="connsiteX13" fmla="*/ 3691200 w 10075817"/>
              <a:gd name="connsiteY13" fmla="*/ 493485 h 1868193"/>
              <a:gd name="connsiteX14" fmla="*/ 279549 w 10075817"/>
              <a:gd name="connsiteY14" fmla="*/ 493485 h 1868193"/>
              <a:gd name="connsiteX15" fmla="*/ 1227981 w 10075817"/>
              <a:gd name="connsiteY15" fmla="*/ 493485 h 1868193"/>
              <a:gd name="connsiteX16" fmla="*/ 1546689 w 10075817"/>
              <a:gd name="connsiteY16" fmla="*/ 812193 h 1868193"/>
              <a:gd name="connsiteX17" fmla="*/ 1546689 w 10075817"/>
              <a:gd name="connsiteY17" fmla="*/ 1868193 h 1868193"/>
              <a:gd name="connsiteX18" fmla="*/ 0 w 10075817"/>
              <a:gd name="connsiteY18" fmla="*/ 1868193 h 1868193"/>
              <a:gd name="connsiteX19" fmla="*/ 0 w 10075817"/>
              <a:gd name="connsiteY19" fmla="*/ 662134 h 1868193"/>
              <a:gd name="connsiteX20" fmla="*/ 15271 w 10075817"/>
              <a:gd name="connsiteY20" fmla="*/ 634000 h 1868193"/>
              <a:gd name="connsiteX21" fmla="*/ 279549 w 10075817"/>
              <a:gd name="connsiteY21" fmla="*/ 493485 h 1868193"/>
              <a:gd name="connsiteX22" fmla="*/ 8808679 w 10075817"/>
              <a:gd name="connsiteY22" fmla="*/ 0 h 1868193"/>
              <a:gd name="connsiteX23" fmla="*/ 9757111 w 10075817"/>
              <a:gd name="connsiteY23" fmla="*/ 0 h 1868193"/>
              <a:gd name="connsiteX24" fmla="*/ 10050773 w 10075817"/>
              <a:gd name="connsiteY24" fmla="*/ 194653 h 1868193"/>
              <a:gd name="connsiteX25" fmla="*/ 10075817 w 10075817"/>
              <a:gd name="connsiteY25" fmla="*/ 318698 h 1868193"/>
              <a:gd name="connsiteX26" fmla="*/ 10075817 w 10075817"/>
              <a:gd name="connsiteY26" fmla="*/ 1868193 h 1868193"/>
              <a:gd name="connsiteX27" fmla="*/ 8489971 w 10075817"/>
              <a:gd name="connsiteY27" fmla="*/ 1868193 h 1868193"/>
              <a:gd name="connsiteX28" fmla="*/ 8489971 w 10075817"/>
              <a:gd name="connsiteY28" fmla="*/ 318708 h 1868193"/>
              <a:gd name="connsiteX29" fmla="*/ 8808679 w 10075817"/>
              <a:gd name="connsiteY29" fmla="*/ 0 h 1868193"/>
              <a:gd name="connsiteX30" fmla="*/ 5397026 w 10075817"/>
              <a:gd name="connsiteY30" fmla="*/ 0 h 1868193"/>
              <a:gd name="connsiteX31" fmla="*/ 6345458 w 10075817"/>
              <a:gd name="connsiteY31" fmla="*/ 0 h 1868193"/>
              <a:gd name="connsiteX32" fmla="*/ 6664166 w 10075817"/>
              <a:gd name="connsiteY32" fmla="*/ 318708 h 1868193"/>
              <a:gd name="connsiteX33" fmla="*/ 6664166 w 10075817"/>
              <a:gd name="connsiteY33" fmla="*/ 1868193 h 1868193"/>
              <a:gd name="connsiteX34" fmla="*/ 5078318 w 10075817"/>
              <a:gd name="connsiteY34" fmla="*/ 1868193 h 1868193"/>
              <a:gd name="connsiteX35" fmla="*/ 5078318 w 10075817"/>
              <a:gd name="connsiteY35" fmla="*/ 318708 h 1868193"/>
              <a:gd name="connsiteX36" fmla="*/ 5397026 w 10075817"/>
              <a:gd name="connsiteY36" fmla="*/ 0 h 1868193"/>
              <a:gd name="connsiteX37" fmla="*/ 1985375 w 10075817"/>
              <a:gd name="connsiteY37" fmla="*/ 0 h 1868193"/>
              <a:gd name="connsiteX38" fmla="*/ 2933806 w 10075817"/>
              <a:gd name="connsiteY38" fmla="*/ 0 h 1868193"/>
              <a:gd name="connsiteX39" fmla="*/ 3252514 w 10075817"/>
              <a:gd name="connsiteY39" fmla="*/ 318708 h 1868193"/>
              <a:gd name="connsiteX40" fmla="*/ 3252514 w 10075817"/>
              <a:gd name="connsiteY40" fmla="*/ 1868193 h 1868193"/>
              <a:gd name="connsiteX41" fmla="*/ 1666667 w 10075817"/>
              <a:gd name="connsiteY41" fmla="*/ 1868193 h 1868193"/>
              <a:gd name="connsiteX42" fmla="*/ 1666667 w 10075817"/>
              <a:gd name="connsiteY42" fmla="*/ 318708 h 1868193"/>
              <a:gd name="connsiteX43" fmla="*/ 1985375 w 10075817"/>
              <a:gd name="connsiteY43" fmla="*/ 0 h 18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075817" h="1868193">
                <a:moveTo>
                  <a:pt x="7102852" y="493485"/>
                </a:moveTo>
                <a:lnTo>
                  <a:pt x="8051284" y="493485"/>
                </a:lnTo>
                <a:cubicBezTo>
                  <a:pt x="8227302" y="493485"/>
                  <a:pt x="8369992" y="636175"/>
                  <a:pt x="8369992" y="812193"/>
                </a:cubicBezTo>
                <a:lnTo>
                  <a:pt x="8369992" y="1868193"/>
                </a:lnTo>
                <a:lnTo>
                  <a:pt x="6784144" y="1868193"/>
                </a:lnTo>
                <a:lnTo>
                  <a:pt x="6784144" y="812193"/>
                </a:lnTo>
                <a:cubicBezTo>
                  <a:pt x="6784144" y="636175"/>
                  <a:pt x="6926834" y="493485"/>
                  <a:pt x="7102852" y="493485"/>
                </a:cubicBezTo>
                <a:close/>
                <a:moveTo>
                  <a:pt x="3691200" y="493485"/>
                </a:moveTo>
                <a:lnTo>
                  <a:pt x="4639632" y="493485"/>
                </a:lnTo>
                <a:cubicBezTo>
                  <a:pt x="4815650" y="493485"/>
                  <a:pt x="4958340" y="636175"/>
                  <a:pt x="4958340" y="812193"/>
                </a:cubicBezTo>
                <a:lnTo>
                  <a:pt x="4958340" y="1868193"/>
                </a:lnTo>
                <a:lnTo>
                  <a:pt x="3372493" y="1868193"/>
                </a:lnTo>
                <a:lnTo>
                  <a:pt x="3372493" y="812193"/>
                </a:lnTo>
                <a:cubicBezTo>
                  <a:pt x="3372493" y="636175"/>
                  <a:pt x="3515182" y="493485"/>
                  <a:pt x="3691200" y="493485"/>
                </a:cubicBezTo>
                <a:close/>
                <a:moveTo>
                  <a:pt x="279549" y="493485"/>
                </a:moveTo>
                <a:lnTo>
                  <a:pt x="1227981" y="493485"/>
                </a:lnTo>
                <a:cubicBezTo>
                  <a:pt x="1403998" y="493485"/>
                  <a:pt x="1546689" y="636175"/>
                  <a:pt x="1546689" y="812193"/>
                </a:cubicBezTo>
                <a:lnTo>
                  <a:pt x="1546689" y="1868193"/>
                </a:lnTo>
                <a:lnTo>
                  <a:pt x="0" y="1868193"/>
                </a:lnTo>
                <a:lnTo>
                  <a:pt x="0" y="662134"/>
                </a:lnTo>
                <a:lnTo>
                  <a:pt x="15271" y="634000"/>
                </a:lnTo>
                <a:cubicBezTo>
                  <a:pt x="72545" y="549224"/>
                  <a:pt x="169538" y="493485"/>
                  <a:pt x="279549" y="493485"/>
                </a:cubicBezTo>
                <a:close/>
                <a:moveTo>
                  <a:pt x="8808679" y="0"/>
                </a:moveTo>
                <a:lnTo>
                  <a:pt x="9757111" y="0"/>
                </a:lnTo>
                <a:cubicBezTo>
                  <a:pt x="9889124" y="0"/>
                  <a:pt x="10002391" y="80263"/>
                  <a:pt x="10050773" y="194653"/>
                </a:cubicBezTo>
                <a:lnTo>
                  <a:pt x="10075817" y="318698"/>
                </a:lnTo>
                <a:lnTo>
                  <a:pt x="10075817" y="1868193"/>
                </a:lnTo>
                <a:lnTo>
                  <a:pt x="8489971" y="1868193"/>
                </a:lnTo>
                <a:lnTo>
                  <a:pt x="8489971" y="318708"/>
                </a:lnTo>
                <a:cubicBezTo>
                  <a:pt x="8489971" y="142690"/>
                  <a:pt x="8632661" y="0"/>
                  <a:pt x="8808679" y="0"/>
                </a:cubicBezTo>
                <a:close/>
                <a:moveTo>
                  <a:pt x="5397026" y="0"/>
                </a:moveTo>
                <a:lnTo>
                  <a:pt x="6345458" y="0"/>
                </a:lnTo>
                <a:cubicBezTo>
                  <a:pt x="6521476" y="0"/>
                  <a:pt x="6664166" y="142690"/>
                  <a:pt x="6664166" y="318708"/>
                </a:cubicBezTo>
                <a:lnTo>
                  <a:pt x="6664166" y="1868193"/>
                </a:lnTo>
                <a:lnTo>
                  <a:pt x="5078318" y="1868193"/>
                </a:lnTo>
                <a:lnTo>
                  <a:pt x="5078318" y="318708"/>
                </a:lnTo>
                <a:cubicBezTo>
                  <a:pt x="5078318" y="142690"/>
                  <a:pt x="5221008" y="0"/>
                  <a:pt x="5397026" y="0"/>
                </a:cubicBezTo>
                <a:close/>
                <a:moveTo>
                  <a:pt x="1985375" y="0"/>
                </a:moveTo>
                <a:lnTo>
                  <a:pt x="2933806" y="0"/>
                </a:lnTo>
                <a:cubicBezTo>
                  <a:pt x="3109825" y="0"/>
                  <a:pt x="3252514" y="142690"/>
                  <a:pt x="3252514" y="318708"/>
                </a:cubicBezTo>
                <a:lnTo>
                  <a:pt x="3252514" y="1868193"/>
                </a:lnTo>
                <a:lnTo>
                  <a:pt x="1666667" y="1868193"/>
                </a:lnTo>
                <a:lnTo>
                  <a:pt x="1666667" y="318708"/>
                </a:lnTo>
                <a:cubicBezTo>
                  <a:pt x="1666667" y="142690"/>
                  <a:pt x="1809356" y="0"/>
                  <a:pt x="1985375" y="0"/>
                </a:cubicBezTo>
                <a:close/>
              </a:path>
            </a:pathLst>
          </a:custGeom>
        </p:spPr>
      </p:pic>
      <p:sp>
        <p:nvSpPr>
          <p:cNvPr id="45" name="小芋泥8"/>
          <p:cNvSpPr/>
          <p:nvPr/>
        </p:nvSpPr>
        <p:spPr>
          <a:xfrm>
            <a:off x="1058092" y="1610491"/>
            <a:ext cx="10075817" cy="1868193"/>
          </a:xfrm>
          <a:prstGeom prst="rect">
            <a:avLst/>
          </a:prstGeom>
          <a:solidFill>
            <a:schemeClr val="bg1">
              <a:alpha val="10000"/>
            </a:schemeClr>
          </a:solid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4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6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小芋泥1"/>
          <p:cNvSpPr>
            <a:spLocks noGrp="1"/>
          </p:cNvSpPr>
          <p:nvPr>
            <p:ph type="title"/>
          </p:nvPr>
        </p:nvSpPr>
        <p:spPr/>
        <p:txBody>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课题研究意义</a:t>
            </a:r>
          </a:p>
        </p:txBody>
      </p:sp>
      <p:grpSp>
        <p:nvGrpSpPr>
          <p:cNvPr id="2" name="组合 1"/>
          <p:cNvGrpSpPr/>
          <p:nvPr/>
        </p:nvGrpSpPr>
        <p:grpSpPr>
          <a:xfrm>
            <a:off x="1400732" y="1432343"/>
            <a:ext cx="4133969" cy="1858297"/>
            <a:chOff x="1400732" y="1432343"/>
            <a:chExt cx="4133969" cy="1858297"/>
          </a:xfrm>
        </p:grpSpPr>
        <p:sp>
          <p:nvSpPr>
            <p:cNvPr id="128" name="小芋泥2"/>
            <p:cNvSpPr/>
            <p:nvPr/>
          </p:nvSpPr>
          <p:spPr>
            <a:xfrm>
              <a:off x="1400732" y="1432343"/>
              <a:ext cx="4133969" cy="1858297"/>
            </a:xfrm>
            <a:prstGeom prst="rect">
              <a:avLst/>
            </a:prstGeom>
            <a:solidFill>
              <a:schemeClr val="bg1"/>
            </a:solid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30" name="小芋泥3"/>
            <p:cNvSpPr txBox="1"/>
            <p:nvPr/>
          </p:nvSpPr>
          <p:spPr>
            <a:xfrm>
              <a:off x="1612290" y="2018492"/>
              <a:ext cx="3760428" cy="557140"/>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fontAlgn="auto">
                <a:lnSpc>
                  <a:spcPct val="130000"/>
                </a:lnSpc>
                <a:buClrTx/>
                <a:buSzTx/>
                <a:defRPr/>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31" name="小芋泥4"/>
            <p:cNvSpPr txBox="1"/>
            <p:nvPr/>
          </p:nvSpPr>
          <p:spPr>
            <a:xfrm>
              <a:off x="1612290" y="2611517"/>
              <a:ext cx="3760428" cy="557140"/>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17" name="小芋泥5"/>
            <p:cNvSpPr/>
            <p:nvPr/>
          </p:nvSpPr>
          <p:spPr>
            <a:xfrm>
              <a:off x="1561007" y="1595376"/>
              <a:ext cx="1518611" cy="392683"/>
            </a:xfrm>
            <a:prstGeom prst="snip2Diag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25" name="小芋泥6"/>
            <p:cNvSpPr txBox="1"/>
            <p:nvPr/>
          </p:nvSpPr>
          <p:spPr>
            <a:xfrm>
              <a:off x="1612550" y="1591662"/>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grpSp>
      <p:grpSp>
        <p:nvGrpSpPr>
          <p:cNvPr id="138" name="小芋泥7"/>
          <p:cNvGrpSpPr/>
          <p:nvPr/>
        </p:nvGrpSpPr>
        <p:grpSpPr>
          <a:xfrm>
            <a:off x="1400732" y="3575775"/>
            <a:ext cx="4133969" cy="1858297"/>
            <a:chOff x="4439222" y="8638442"/>
            <a:chExt cx="4133969" cy="1858297"/>
          </a:xfrm>
        </p:grpSpPr>
        <p:sp>
          <p:nvSpPr>
            <p:cNvPr id="139" name="小芋泥7-1"/>
            <p:cNvSpPr/>
            <p:nvPr/>
          </p:nvSpPr>
          <p:spPr>
            <a:xfrm>
              <a:off x="4439222" y="8638442"/>
              <a:ext cx="4133969" cy="1858297"/>
            </a:xfrm>
            <a:prstGeom prst="rect">
              <a:avLst/>
            </a:prstGeom>
            <a:solidFill>
              <a:schemeClr val="bg1"/>
            </a:solid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41" name="小芋泥7-2"/>
            <p:cNvSpPr txBox="1"/>
            <p:nvPr/>
          </p:nvSpPr>
          <p:spPr>
            <a:xfrm>
              <a:off x="4650780" y="9224591"/>
              <a:ext cx="3760428" cy="557140"/>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42" name="小芋泥7-3"/>
            <p:cNvSpPr txBox="1"/>
            <p:nvPr/>
          </p:nvSpPr>
          <p:spPr>
            <a:xfrm>
              <a:off x="4650780" y="9817616"/>
              <a:ext cx="3760428" cy="557140"/>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43" name="小芋泥7-4"/>
            <p:cNvSpPr/>
            <p:nvPr/>
          </p:nvSpPr>
          <p:spPr>
            <a:xfrm>
              <a:off x="4599497" y="8801475"/>
              <a:ext cx="1518611" cy="392683"/>
            </a:xfrm>
            <a:prstGeom prst="snip2Diag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44" name="小芋泥7-5"/>
            <p:cNvSpPr txBox="1"/>
            <p:nvPr/>
          </p:nvSpPr>
          <p:spPr>
            <a:xfrm>
              <a:off x="4651040" y="8797761"/>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grpSp>
      <p:cxnSp>
        <p:nvCxnSpPr>
          <p:cNvPr id="153" name="小芋泥8"/>
          <p:cNvCxnSpPr/>
          <p:nvPr/>
        </p:nvCxnSpPr>
        <p:spPr>
          <a:xfrm rot="16200000" flipH="1" flipV="1">
            <a:off x="-961722" y="3518737"/>
            <a:ext cx="4170532" cy="0"/>
          </a:xfrm>
          <a:prstGeom prst="line">
            <a:avLst/>
          </a:prstGeom>
          <a:gradFill>
            <a:gsLst>
              <a:gs pos="17000">
                <a:schemeClr val="accent1">
                  <a:alpha val="0"/>
                </a:schemeClr>
              </a:gs>
              <a:gs pos="100000">
                <a:schemeClr val="accent1">
                  <a:alpha val="28000"/>
                </a:schemeClr>
              </a:gs>
            </a:gsLst>
            <a:lin ang="0" scaled="0"/>
          </a:gradFill>
          <a:ln w="28575">
            <a:gradFill>
              <a:gsLst>
                <a:gs pos="0">
                  <a:schemeClr val="accent1">
                    <a:alpha val="0"/>
                  </a:schemeClr>
                </a:gs>
                <a:gs pos="100000">
                  <a:schemeClr val="accent1"/>
                </a:gs>
              </a:gsLst>
              <a:lin ang="10800000" scaled="0"/>
            </a:gradFill>
          </a:ln>
        </p:spPr>
        <p:style>
          <a:lnRef idx="2">
            <a:schemeClr val="accent1">
              <a:shade val="50000"/>
            </a:schemeClr>
          </a:lnRef>
          <a:fillRef idx="1">
            <a:schemeClr val="accent1"/>
          </a:fillRef>
          <a:effectRef idx="0">
            <a:schemeClr val="accent1"/>
          </a:effectRef>
          <a:fontRef idx="minor">
            <a:schemeClr val="lt1"/>
          </a:fontRef>
        </p:style>
      </p:cxnSp>
      <p:sp>
        <p:nvSpPr>
          <p:cNvPr id="6" name="小芋泥9"/>
          <p:cNvSpPr>
            <a:spLocks noEditPoints="1"/>
          </p:cNvSpPr>
          <p:nvPr/>
        </p:nvSpPr>
        <p:spPr bwMode="auto">
          <a:xfrm>
            <a:off x="5319923" y="1085197"/>
            <a:ext cx="6386388" cy="4888548"/>
          </a:xfrm>
          <a:custGeom>
            <a:avLst/>
            <a:gdLst>
              <a:gd name="T0" fmla="*/ 604 w 1329"/>
              <a:gd name="T1" fmla="*/ 170 h 1194"/>
              <a:gd name="T2" fmla="*/ 1162 w 1329"/>
              <a:gd name="T3" fmla="*/ 327 h 1194"/>
              <a:gd name="T4" fmla="*/ 1149 w 1329"/>
              <a:gd name="T5" fmla="*/ 421 h 1194"/>
              <a:gd name="T6" fmla="*/ 1156 w 1329"/>
              <a:gd name="T7" fmla="*/ 484 h 1194"/>
              <a:gd name="T8" fmla="*/ 229 w 1329"/>
              <a:gd name="T9" fmla="*/ 618 h 1194"/>
              <a:gd name="T10" fmla="*/ 176 w 1329"/>
              <a:gd name="T11" fmla="*/ 780 h 1194"/>
              <a:gd name="T12" fmla="*/ 970 w 1329"/>
              <a:gd name="T13" fmla="*/ 857 h 1194"/>
              <a:gd name="T14" fmla="*/ 1161 w 1329"/>
              <a:gd name="T15" fmla="*/ 921 h 1194"/>
              <a:gd name="T16" fmla="*/ 1072 w 1329"/>
              <a:gd name="T17" fmla="*/ 944 h 1194"/>
              <a:gd name="T18" fmla="*/ 1190 w 1329"/>
              <a:gd name="T19" fmla="*/ 976 h 1194"/>
              <a:gd name="T20" fmla="*/ 825 w 1329"/>
              <a:gd name="T21" fmla="*/ 1024 h 1194"/>
              <a:gd name="T22" fmla="*/ 718 w 1329"/>
              <a:gd name="T23" fmla="*/ 1059 h 1194"/>
              <a:gd name="T24" fmla="*/ 697 w 1329"/>
              <a:gd name="T25" fmla="*/ 1113 h 1194"/>
              <a:gd name="T26" fmla="*/ 569 w 1329"/>
              <a:gd name="T27" fmla="*/ 1181 h 1194"/>
              <a:gd name="T28" fmla="*/ 1207 w 1329"/>
              <a:gd name="T29" fmla="*/ 61 h 1194"/>
              <a:gd name="T30" fmla="*/ 1238 w 1329"/>
              <a:gd name="T31" fmla="*/ 471 h 1194"/>
              <a:gd name="T32" fmla="*/ 1086 w 1329"/>
              <a:gd name="T33" fmla="*/ 508 h 1194"/>
              <a:gd name="T34" fmla="*/ 1092 w 1329"/>
              <a:gd name="T35" fmla="*/ 407 h 1194"/>
              <a:gd name="T36" fmla="*/ 1102 w 1329"/>
              <a:gd name="T37" fmla="*/ 321 h 1194"/>
              <a:gd name="T38" fmla="*/ 1004 w 1329"/>
              <a:gd name="T39" fmla="*/ 192 h 1194"/>
              <a:gd name="T40" fmla="*/ 814 w 1329"/>
              <a:gd name="T41" fmla="*/ 113 h 1194"/>
              <a:gd name="T42" fmla="*/ 270 w 1329"/>
              <a:gd name="T43" fmla="*/ 179 h 1194"/>
              <a:gd name="T44" fmla="*/ 181 w 1329"/>
              <a:gd name="T45" fmla="*/ 539 h 1194"/>
              <a:gd name="T46" fmla="*/ 191 w 1329"/>
              <a:gd name="T47" fmla="*/ 774 h 1194"/>
              <a:gd name="T48" fmla="*/ 174 w 1329"/>
              <a:gd name="T49" fmla="*/ 943 h 1194"/>
              <a:gd name="T50" fmla="*/ 234 w 1329"/>
              <a:gd name="T51" fmla="*/ 1036 h 1194"/>
              <a:gd name="T52" fmla="*/ 531 w 1329"/>
              <a:gd name="T53" fmla="*/ 1101 h 1194"/>
              <a:gd name="T54" fmla="*/ 736 w 1329"/>
              <a:gd name="T55" fmla="*/ 1035 h 1194"/>
              <a:gd name="T56" fmla="*/ 1027 w 1329"/>
              <a:gd name="T57" fmla="*/ 896 h 1194"/>
              <a:gd name="T58" fmla="*/ 1140 w 1329"/>
              <a:gd name="T59" fmla="*/ 840 h 1194"/>
              <a:gd name="T60" fmla="*/ 1222 w 1329"/>
              <a:gd name="T61" fmla="*/ 812 h 1194"/>
              <a:gd name="T62" fmla="*/ 1200 w 1329"/>
              <a:gd name="T63" fmla="*/ 772 h 1194"/>
              <a:gd name="T64" fmla="*/ 1135 w 1329"/>
              <a:gd name="T65" fmla="*/ 676 h 1194"/>
              <a:gd name="T66" fmla="*/ 1181 w 1329"/>
              <a:gd name="T67" fmla="*/ 550 h 1194"/>
              <a:gd name="T68" fmla="*/ 168 w 1329"/>
              <a:gd name="T69" fmla="*/ 817 h 1194"/>
              <a:gd name="T70" fmla="*/ 270 w 1329"/>
              <a:gd name="T71" fmla="*/ 942 h 1194"/>
              <a:gd name="T72" fmla="*/ 583 w 1329"/>
              <a:gd name="T73" fmla="*/ 198 h 1194"/>
              <a:gd name="T74" fmla="*/ 736 w 1329"/>
              <a:gd name="T75" fmla="*/ 965 h 1194"/>
              <a:gd name="T76" fmla="*/ 1192 w 1329"/>
              <a:gd name="T77" fmla="*/ 759 h 1194"/>
              <a:gd name="T78" fmla="*/ 1000 w 1329"/>
              <a:gd name="T79" fmla="*/ 751 h 1194"/>
              <a:gd name="T80" fmla="*/ 949 w 1329"/>
              <a:gd name="T81" fmla="*/ 732 h 1194"/>
              <a:gd name="T82" fmla="*/ 915 w 1329"/>
              <a:gd name="T83" fmla="*/ 739 h 1194"/>
              <a:gd name="T84" fmla="*/ 868 w 1329"/>
              <a:gd name="T85" fmla="*/ 781 h 1194"/>
              <a:gd name="T86" fmla="*/ 1033 w 1329"/>
              <a:gd name="T87" fmla="*/ 827 h 1194"/>
              <a:gd name="T88" fmla="*/ 968 w 1329"/>
              <a:gd name="T89" fmla="*/ 836 h 1194"/>
              <a:gd name="T90" fmla="*/ 1026 w 1329"/>
              <a:gd name="T91" fmla="*/ 784 h 1194"/>
              <a:gd name="T92" fmla="*/ 1111 w 1329"/>
              <a:gd name="T93" fmla="*/ 821 h 1194"/>
              <a:gd name="T94" fmla="*/ 1113 w 1329"/>
              <a:gd name="T95" fmla="*/ 772 h 1194"/>
              <a:gd name="T96" fmla="*/ 1031 w 1329"/>
              <a:gd name="T97" fmla="*/ 716 h 1194"/>
              <a:gd name="T98" fmla="*/ 1175 w 1329"/>
              <a:gd name="T99" fmla="*/ 552 h 1194"/>
              <a:gd name="T100" fmla="*/ 1255 w 1329"/>
              <a:gd name="T101" fmla="*/ 404 h 1194"/>
              <a:gd name="T102" fmla="*/ 1125 w 1329"/>
              <a:gd name="T103" fmla="*/ 462 h 1194"/>
              <a:gd name="T104" fmla="*/ 1117 w 1329"/>
              <a:gd name="T105" fmla="*/ 846 h 1194"/>
              <a:gd name="T106" fmla="*/ 1097 w 1329"/>
              <a:gd name="T107" fmla="*/ 857 h 1194"/>
              <a:gd name="T108" fmla="*/ 1108 w 1329"/>
              <a:gd name="T109" fmla="*/ 916 h 1194"/>
              <a:gd name="T110" fmla="*/ 900 w 1329"/>
              <a:gd name="T111" fmla="*/ 1028 h 1194"/>
              <a:gd name="T112" fmla="*/ 885 w 1329"/>
              <a:gd name="T113" fmla="*/ 1008 h 1194"/>
              <a:gd name="T114" fmla="*/ 736 w 1329"/>
              <a:gd name="T115" fmla="*/ 1122 h 1194"/>
              <a:gd name="T116" fmla="*/ 837 w 1329"/>
              <a:gd name="T117" fmla="*/ 1067 h 1194"/>
              <a:gd name="T118" fmla="*/ 1076 w 1329"/>
              <a:gd name="T119" fmla="*/ 959 h 1194"/>
              <a:gd name="T120" fmla="*/ 940 w 1329"/>
              <a:gd name="T121" fmla="*/ 1053 h 1194"/>
              <a:gd name="T122" fmla="*/ 812 w 1329"/>
              <a:gd name="T123" fmla="*/ 1117 h 1194"/>
              <a:gd name="T124" fmla="*/ 813 w 1329"/>
              <a:gd name="T125" fmla="*/ 1168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9" h="1194">
                <a:moveTo>
                  <a:pt x="1270" y="436"/>
                </a:moveTo>
                <a:cubicBezTo>
                  <a:pt x="1273" y="435"/>
                  <a:pt x="1279" y="433"/>
                  <a:pt x="1278" y="430"/>
                </a:cubicBezTo>
                <a:cubicBezTo>
                  <a:pt x="1275" y="432"/>
                  <a:pt x="1271" y="433"/>
                  <a:pt x="1270" y="436"/>
                </a:cubicBezTo>
                <a:close/>
                <a:moveTo>
                  <a:pt x="1304" y="441"/>
                </a:moveTo>
                <a:cubicBezTo>
                  <a:pt x="1304" y="439"/>
                  <a:pt x="1303" y="438"/>
                  <a:pt x="1302" y="438"/>
                </a:cubicBezTo>
                <a:cubicBezTo>
                  <a:pt x="1302" y="439"/>
                  <a:pt x="1300" y="440"/>
                  <a:pt x="1299" y="440"/>
                </a:cubicBezTo>
                <a:cubicBezTo>
                  <a:pt x="1298" y="444"/>
                  <a:pt x="1302" y="442"/>
                  <a:pt x="1304" y="441"/>
                </a:cubicBezTo>
                <a:close/>
                <a:moveTo>
                  <a:pt x="1283" y="495"/>
                </a:moveTo>
                <a:cubicBezTo>
                  <a:pt x="1283" y="498"/>
                  <a:pt x="1276" y="498"/>
                  <a:pt x="1279" y="501"/>
                </a:cubicBezTo>
                <a:cubicBezTo>
                  <a:pt x="1280" y="499"/>
                  <a:pt x="1286" y="498"/>
                  <a:pt x="1283" y="495"/>
                </a:cubicBezTo>
                <a:close/>
                <a:moveTo>
                  <a:pt x="1286" y="505"/>
                </a:moveTo>
                <a:cubicBezTo>
                  <a:pt x="1291" y="500"/>
                  <a:pt x="1293" y="502"/>
                  <a:pt x="1301" y="503"/>
                </a:cubicBezTo>
                <a:cubicBezTo>
                  <a:pt x="1302" y="501"/>
                  <a:pt x="1305" y="501"/>
                  <a:pt x="1304" y="498"/>
                </a:cubicBezTo>
                <a:cubicBezTo>
                  <a:pt x="1296" y="495"/>
                  <a:pt x="1288" y="498"/>
                  <a:pt x="1286" y="505"/>
                </a:cubicBezTo>
                <a:close/>
                <a:moveTo>
                  <a:pt x="1327" y="419"/>
                </a:moveTo>
                <a:cubicBezTo>
                  <a:pt x="1326" y="420"/>
                  <a:pt x="1322" y="423"/>
                  <a:pt x="1325" y="425"/>
                </a:cubicBezTo>
                <a:cubicBezTo>
                  <a:pt x="1325" y="423"/>
                  <a:pt x="1329" y="420"/>
                  <a:pt x="1327" y="419"/>
                </a:cubicBezTo>
                <a:close/>
                <a:moveTo>
                  <a:pt x="1216" y="25"/>
                </a:moveTo>
                <a:cubicBezTo>
                  <a:pt x="1211" y="25"/>
                  <a:pt x="1209" y="27"/>
                  <a:pt x="1208" y="30"/>
                </a:cubicBezTo>
                <a:cubicBezTo>
                  <a:pt x="1212" y="30"/>
                  <a:pt x="1217" y="30"/>
                  <a:pt x="1216" y="25"/>
                </a:cubicBezTo>
                <a:close/>
                <a:moveTo>
                  <a:pt x="982" y="81"/>
                </a:moveTo>
                <a:cubicBezTo>
                  <a:pt x="976" y="80"/>
                  <a:pt x="972" y="85"/>
                  <a:pt x="973" y="89"/>
                </a:cubicBezTo>
                <a:cubicBezTo>
                  <a:pt x="976" y="86"/>
                  <a:pt x="980" y="84"/>
                  <a:pt x="982" y="81"/>
                </a:cubicBezTo>
                <a:close/>
                <a:moveTo>
                  <a:pt x="731" y="93"/>
                </a:moveTo>
                <a:cubicBezTo>
                  <a:pt x="728" y="93"/>
                  <a:pt x="726" y="93"/>
                  <a:pt x="726" y="95"/>
                </a:cubicBezTo>
                <a:cubicBezTo>
                  <a:pt x="727" y="97"/>
                  <a:pt x="731" y="96"/>
                  <a:pt x="731" y="93"/>
                </a:cubicBezTo>
                <a:close/>
                <a:moveTo>
                  <a:pt x="827" y="111"/>
                </a:moveTo>
                <a:cubicBezTo>
                  <a:pt x="826" y="112"/>
                  <a:pt x="823" y="112"/>
                  <a:pt x="823" y="114"/>
                </a:cubicBezTo>
                <a:cubicBezTo>
                  <a:pt x="827" y="113"/>
                  <a:pt x="829" y="110"/>
                  <a:pt x="830" y="107"/>
                </a:cubicBezTo>
                <a:cubicBezTo>
                  <a:pt x="827" y="108"/>
                  <a:pt x="821" y="107"/>
                  <a:pt x="820" y="111"/>
                </a:cubicBezTo>
                <a:cubicBezTo>
                  <a:pt x="822" y="111"/>
                  <a:pt x="826" y="108"/>
                  <a:pt x="827" y="111"/>
                </a:cubicBezTo>
                <a:close/>
                <a:moveTo>
                  <a:pt x="1020" y="108"/>
                </a:moveTo>
                <a:cubicBezTo>
                  <a:pt x="1017" y="108"/>
                  <a:pt x="1017" y="110"/>
                  <a:pt x="1016" y="112"/>
                </a:cubicBezTo>
                <a:cubicBezTo>
                  <a:pt x="1019" y="113"/>
                  <a:pt x="1019" y="110"/>
                  <a:pt x="1020" y="108"/>
                </a:cubicBezTo>
                <a:close/>
                <a:moveTo>
                  <a:pt x="552" y="137"/>
                </a:moveTo>
                <a:cubicBezTo>
                  <a:pt x="553" y="133"/>
                  <a:pt x="559" y="133"/>
                  <a:pt x="558" y="127"/>
                </a:cubicBezTo>
                <a:cubicBezTo>
                  <a:pt x="553" y="122"/>
                  <a:pt x="545" y="134"/>
                  <a:pt x="552" y="137"/>
                </a:cubicBezTo>
                <a:close/>
                <a:moveTo>
                  <a:pt x="343" y="134"/>
                </a:moveTo>
                <a:cubicBezTo>
                  <a:pt x="338" y="134"/>
                  <a:pt x="336" y="136"/>
                  <a:pt x="335" y="139"/>
                </a:cubicBezTo>
                <a:cubicBezTo>
                  <a:pt x="340" y="140"/>
                  <a:pt x="342" y="137"/>
                  <a:pt x="343" y="134"/>
                </a:cubicBezTo>
                <a:close/>
                <a:moveTo>
                  <a:pt x="1239" y="143"/>
                </a:moveTo>
                <a:cubicBezTo>
                  <a:pt x="1235" y="146"/>
                  <a:pt x="1230" y="147"/>
                  <a:pt x="1227" y="151"/>
                </a:cubicBezTo>
                <a:cubicBezTo>
                  <a:pt x="1233" y="150"/>
                  <a:pt x="1232" y="148"/>
                  <a:pt x="1238" y="147"/>
                </a:cubicBezTo>
                <a:cubicBezTo>
                  <a:pt x="1238" y="145"/>
                  <a:pt x="1239" y="145"/>
                  <a:pt x="1239" y="143"/>
                </a:cubicBezTo>
                <a:close/>
                <a:moveTo>
                  <a:pt x="1168" y="160"/>
                </a:moveTo>
                <a:cubicBezTo>
                  <a:pt x="1165" y="157"/>
                  <a:pt x="1158" y="159"/>
                  <a:pt x="1158" y="163"/>
                </a:cubicBezTo>
                <a:cubicBezTo>
                  <a:pt x="1160" y="166"/>
                  <a:pt x="1166" y="163"/>
                  <a:pt x="1168" y="160"/>
                </a:cubicBezTo>
                <a:close/>
                <a:moveTo>
                  <a:pt x="1005" y="166"/>
                </a:moveTo>
                <a:cubicBezTo>
                  <a:pt x="1009" y="167"/>
                  <a:pt x="1012" y="164"/>
                  <a:pt x="1014" y="162"/>
                </a:cubicBezTo>
                <a:cubicBezTo>
                  <a:pt x="1011" y="160"/>
                  <a:pt x="1006" y="162"/>
                  <a:pt x="1005" y="166"/>
                </a:cubicBezTo>
                <a:close/>
                <a:moveTo>
                  <a:pt x="611" y="163"/>
                </a:moveTo>
                <a:cubicBezTo>
                  <a:pt x="608" y="164"/>
                  <a:pt x="605" y="163"/>
                  <a:pt x="603" y="165"/>
                </a:cubicBezTo>
                <a:cubicBezTo>
                  <a:pt x="603" y="167"/>
                  <a:pt x="603" y="169"/>
                  <a:pt x="604" y="170"/>
                </a:cubicBezTo>
                <a:cubicBezTo>
                  <a:pt x="607" y="169"/>
                  <a:pt x="610" y="167"/>
                  <a:pt x="611" y="163"/>
                </a:cubicBezTo>
                <a:close/>
                <a:moveTo>
                  <a:pt x="1165" y="179"/>
                </a:moveTo>
                <a:cubicBezTo>
                  <a:pt x="1168" y="177"/>
                  <a:pt x="1168" y="173"/>
                  <a:pt x="1171" y="171"/>
                </a:cubicBezTo>
                <a:cubicBezTo>
                  <a:pt x="1165" y="170"/>
                  <a:pt x="1171" y="167"/>
                  <a:pt x="1170" y="163"/>
                </a:cubicBezTo>
                <a:cubicBezTo>
                  <a:pt x="1163" y="165"/>
                  <a:pt x="1159" y="170"/>
                  <a:pt x="1157" y="177"/>
                </a:cubicBezTo>
                <a:cubicBezTo>
                  <a:pt x="1160" y="176"/>
                  <a:pt x="1160" y="180"/>
                  <a:pt x="1165" y="179"/>
                </a:cubicBezTo>
                <a:close/>
                <a:moveTo>
                  <a:pt x="1070" y="192"/>
                </a:moveTo>
                <a:cubicBezTo>
                  <a:pt x="1075" y="192"/>
                  <a:pt x="1078" y="189"/>
                  <a:pt x="1085" y="188"/>
                </a:cubicBezTo>
                <a:cubicBezTo>
                  <a:pt x="1086" y="186"/>
                  <a:pt x="1088" y="185"/>
                  <a:pt x="1087" y="181"/>
                </a:cubicBezTo>
                <a:cubicBezTo>
                  <a:pt x="1083" y="181"/>
                  <a:pt x="1080" y="184"/>
                  <a:pt x="1079" y="181"/>
                </a:cubicBezTo>
                <a:cubicBezTo>
                  <a:pt x="1079" y="179"/>
                  <a:pt x="1080" y="178"/>
                  <a:pt x="1081" y="177"/>
                </a:cubicBezTo>
                <a:cubicBezTo>
                  <a:pt x="1072" y="167"/>
                  <a:pt x="1059" y="185"/>
                  <a:pt x="1070" y="192"/>
                </a:cubicBezTo>
                <a:close/>
                <a:moveTo>
                  <a:pt x="262" y="175"/>
                </a:moveTo>
                <a:cubicBezTo>
                  <a:pt x="259" y="175"/>
                  <a:pt x="259" y="179"/>
                  <a:pt x="257" y="181"/>
                </a:cubicBezTo>
                <a:cubicBezTo>
                  <a:pt x="260" y="180"/>
                  <a:pt x="263" y="179"/>
                  <a:pt x="262" y="175"/>
                </a:cubicBezTo>
                <a:close/>
                <a:moveTo>
                  <a:pt x="1056" y="194"/>
                </a:moveTo>
                <a:cubicBezTo>
                  <a:pt x="1056" y="191"/>
                  <a:pt x="1054" y="191"/>
                  <a:pt x="1053" y="190"/>
                </a:cubicBezTo>
                <a:cubicBezTo>
                  <a:pt x="1051" y="193"/>
                  <a:pt x="1044" y="192"/>
                  <a:pt x="1043" y="196"/>
                </a:cubicBezTo>
                <a:cubicBezTo>
                  <a:pt x="1049" y="197"/>
                  <a:pt x="1051" y="194"/>
                  <a:pt x="1056" y="194"/>
                </a:cubicBezTo>
                <a:close/>
                <a:moveTo>
                  <a:pt x="1041" y="196"/>
                </a:moveTo>
                <a:cubicBezTo>
                  <a:pt x="1036" y="197"/>
                  <a:pt x="1038" y="200"/>
                  <a:pt x="1037" y="203"/>
                </a:cubicBezTo>
                <a:cubicBezTo>
                  <a:pt x="1041" y="202"/>
                  <a:pt x="1040" y="199"/>
                  <a:pt x="1041" y="196"/>
                </a:cubicBezTo>
                <a:close/>
                <a:moveTo>
                  <a:pt x="1106" y="201"/>
                </a:moveTo>
                <a:cubicBezTo>
                  <a:pt x="1106" y="204"/>
                  <a:pt x="1106" y="206"/>
                  <a:pt x="1109" y="206"/>
                </a:cubicBezTo>
                <a:cubicBezTo>
                  <a:pt x="1109" y="203"/>
                  <a:pt x="1113" y="201"/>
                  <a:pt x="1109" y="200"/>
                </a:cubicBezTo>
                <a:cubicBezTo>
                  <a:pt x="1109" y="201"/>
                  <a:pt x="1108" y="201"/>
                  <a:pt x="1106" y="201"/>
                </a:cubicBezTo>
                <a:close/>
                <a:moveTo>
                  <a:pt x="1023" y="204"/>
                </a:moveTo>
                <a:cubicBezTo>
                  <a:pt x="1021" y="206"/>
                  <a:pt x="1018" y="206"/>
                  <a:pt x="1018" y="209"/>
                </a:cubicBezTo>
                <a:cubicBezTo>
                  <a:pt x="1020" y="209"/>
                  <a:pt x="1020" y="210"/>
                  <a:pt x="1021" y="210"/>
                </a:cubicBezTo>
                <a:cubicBezTo>
                  <a:pt x="1020" y="207"/>
                  <a:pt x="1026" y="207"/>
                  <a:pt x="1023" y="204"/>
                </a:cubicBezTo>
                <a:close/>
                <a:moveTo>
                  <a:pt x="1001" y="222"/>
                </a:moveTo>
                <a:cubicBezTo>
                  <a:pt x="1004" y="223"/>
                  <a:pt x="1011" y="220"/>
                  <a:pt x="1013" y="216"/>
                </a:cubicBezTo>
                <a:cubicBezTo>
                  <a:pt x="1008" y="217"/>
                  <a:pt x="1002" y="217"/>
                  <a:pt x="1001" y="222"/>
                </a:cubicBezTo>
                <a:close/>
                <a:moveTo>
                  <a:pt x="985" y="221"/>
                </a:moveTo>
                <a:cubicBezTo>
                  <a:pt x="981" y="221"/>
                  <a:pt x="979" y="223"/>
                  <a:pt x="977" y="225"/>
                </a:cubicBezTo>
                <a:cubicBezTo>
                  <a:pt x="980" y="224"/>
                  <a:pt x="985" y="226"/>
                  <a:pt x="985" y="221"/>
                </a:cubicBezTo>
                <a:close/>
                <a:moveTo>
                  <a:pt x="1122" y="240"/>
                </a:moveTo>
                <a:cubicBezTo>
                  <a:pt x="1124" y="240"/>
                  <a:pt x="1124" y="243"/>
                  <a:pt x="1126" y="244"/>
                </a:cubicBezTo>
                <a:cubicBezTo>
                  <a:pt x="1127" y="243"/>
                  <a:pt x="1128" y="243"/>
                  <a:pt x="1129" y="243"/>
                </a:cubicBezTo>
                <a:cubicBezTo>
                  <a:pt x="1129" y="241"/>
                  <a:pt x="1129" y="239"/>
                  <a:pt x="1128" y="239"/>
                </a:cubicBezTo>
                <a:cubicBezTo>
                  <a:pt x="1128" y="241"/>
                  <a:pt x="1126" y="237"/>
                  <a:pt x="1126" y="236"/>
                </a:cubicBezTo>
                <a:cubicBezTo>
                  <a:pt x="1128" y="237"/>
                  <a:pt x="1129" y="235"/>
                  <a:pt x="1127" y="234"/>
                </a:cubicBezTo>
                <a:cubicBezTo>
                  <a:pt x="1126" y="236"/>
                  <a:pt x="1124" y="236"/>
                  <a:pt x="1124" y="238"/>
                </a:cubicBezTo>
                <a:cubicBezTo>
                  <a:pt x="1127" y="241"/>
                  <a:pt x="1122" y="238"/>
                  <a:pt x="1122" y="240"/>
                </a:cubicBezTo>
                <a:close/>
                <a:moveTo>
                  <a:pt x="1145" y="258"/>
                </a:moveTo>
                <a:cubicBezTo>
                  <a:pt x="1141" y="259"/>
                  <a:pt x="1141" y="256"/>
                  <a:pt x="1138" y="256"/>
                </a:cubicBezTo>
                <a:cubicBezTo>
                  <a:pt x="1138" y="257"/>
                  <a:pt x="1138" y="259"/>
                  <a:pt x="1137" y="259"/>
                </a:cubicBezTo>
                <a:cubicBezTo>
                  <a:pt x="1141" y="260"/>
                  <a:pt x="1143" y="259"/>
                  <a:pt x="1145" y="258"/>
                </a:cubicBezTo>
                <a:close/>
                <a:moveTo>
                  <a:pt x="1140" y="326"/>
                </a:moveTo>
                <a:cubicBezTo>
                  <a:pt x="1136" y="328"/>
                  <a:pt x="1140" y="321"/>
                  <a:pt x="1136" y="323"/>
                </a:cubicBezTo>
                <a:cubicBezTo>
                  <a:pt x="1136" y="326"/>
                  <a:pt x="1139" y="330"/>
                  <a:pt x="1140" y="326"/>
                </a:cubicBezTo>
                <a:close/>
                <a:moveTo>
                  <a:pt x="1151" y="341"/>
                </a:moveTo>
                <a:cubicBezTo>
                  <a:pt x="1158" y="341"/>
                  <a:pt x="1164" y="334"/>
                  <a:pt x="1162" y="327"/>
                </a:cubicBezTo>
                <a:cubicBezTo>
                  <a:pt x="1153" y="326"/>
                  <a:pt x="1148" y="336"/>
                  <a:pt x="1151" y="341"/>
                </a:cubicBezTo>
                <a:close/>
                <a:moveTo>
                  <a:pt x="119" y="329"/>
                </a:moveTo>
                <a:cubicBezTo>
                  <a:pt x="115" y="329"/>
                  <a:pt x="113" y="330"/>
                  <a:pt x="111" y="333"/>
                </a:cubicBezTo>
                <a:cubicBezTo>
                  <a:pt x="116" y="334"/>
                  <a:pt x="116" y="331"/>
                  <a:pt x="119" y="329"/>
                </a:cubicBezTo>
                <a:close/>
                <a:moveTo>
                  <a:pt x="1131" y="342"/>
                </a:moveTo>
                <a:cubicBezTo>
                  <a:pt x="1132" y="338"/>
                  <a:pt x="1134" y="336"/>
                  <a:pt x="1136" y="334"/>
                </a:cubicBezTo>
                <a:cubicBezTo>
                  <a:pt x="1131" y="335"/>
                  <a:pt x="1129" y="335"/>
                  <a:pt x="1127" y="337"/>
                </a:cubicBezTo>
                <a:cubicBezTo>
                  <a:pt x="1131" y="336"/>
                  <a:pt x="1126" y="342"/>
                  <a:pt x="1131" y="342"/>
                </a:cubicBezTo>
                <a:close/>
                <a:moveTo>
                  <a:pt x="1136" y="343"/>
                </a:moveTo>
                <a:cubicBezTo>
                  <a:pt x="1132" y="343"/>
                  <a:pt x="1128" y="341"/>
                  <a:pt x="1128" y="347"/>
                </a:cubicBezTo>
                <a:cubicBezTo>
                  <a:pt x="1131" y="349"/>
                  <a:pt x="1136" y="346"/>
                  <a:pt x="1136" y="343"/>
                </a:cubicBezTo>
                <a:close/>
                <a:moveTo>
                  <a:pt x="1208" y="347"/>
                </a:moveTo>
                <a:cubicBezTo>
                  <a:pt x="1208" y="345"/>
                  <a:pt x="1208" y="344"/>
                  <a:pt x="1209" y="343"/>
                </a:cubicBezTo>
                <a:cubicBezTo>
                  <a:pt x="1202" y="345"/>
                  <a:pt x="1195" y="346"/>
                  <a:pt x="1192" y="351"/>
                </a:cubicBezTo>
                <a:cubicBezTo>
                  <a:pt x="1199" y="351"/>
                  <a:pt x="1202" y="345"/>
                  <a:pt x="1208" y="347"/>
                </a:cubicBezTo>
                <a:close/>
                <a:moveTo>
                  <a:pt x="1191" y="376"/>
                </a:moveTo>
                <a:cubicBezTo>
                  <a:pt x="1204" y="374"/>
                  <a:pt x="1208" y="366"/>
                  <a:pt x="1215" y="359"/>
                </a:cubicBezTo>
                <a:cubicBezTo>
                  <a:pt x="1204" y="358"/>
                  <a:pt x="1200" y="365"/>
                  <a:pt x="1191" y="367"/>
                </a:cubicBezTo>
                <a:cubicBezTo>
                  <a:pt x="1192" y="371"/>
                  <a:pt x="1193" y="374"/>
                  <a:pt x="1191" y="376"/>
                </a:cubicBezTo>
                <a:close/>
                <a:moveTo>
                  <a:pt x="1212" y="393"/>
                </a:moveTo>
                <a:cubicBezTo>
                  <a:pt x="1211" y="399"/>
                  <a:pt x="1207" y="394"/>
                  <a:pt x="1203" y="400"/>
                </a:cubicBezTo>
                <a:cubicBezTo>
                  <a:pt x="1208" y="400"/>
                  <a:pt x="1209" y="398"/>
                  <a:pt x="1212" y="398"/>
                </a:cubicBezTo>
                <a:cubicBezTo>
                  <a:pt x="1213" y="399"/>
                  <a:pt x="1212" y="400"/>
                  <a:pt x="1212" y="401"/>
                </a:cubicBezTo>
                <a:cubicBezTo>
                  <a:pt x="1218" y="401"/>
                  <a:pt x="1216" y="395"/>
                  <a:pt x="1212" y="393"/>
                </a:cubicBezTo>
                <a:close/>
                <a:moveTo>
                  <a:pt x="1108" y="408"/>
                </a:moveTo>
                <a:cubicBezTo>
                  <a:pt x="1110" y="408"/>
                  <a:pt x="1110" y="408"/>
                  <a:pt x="1110" y="408"/>
                </a:cubicBezTo>
                <a:cubicBezTo>
                  <a:pt x="1110" y="409"/>
                  <a:pt x="1109" y="413"/>
                  <a:pt x="1111" y="413"/>
                </a:cubicBezTo>
                <a:cubicBezTo>
                  <a:pt x="1113" y="411"/>
                  <a:pt x="1110" y="410"/>
                  <a:pt x="1111" y="407"/>
                </a:cubicBezTo>
                <a:cubicBezTo>
                  <a:pt x="1110" y="407"/>
                  <a:pt x="1108" y="407"/>
                  <a:pt x="1108" y="408"/>
                </a:cubicBezTo>
                <a:close/>
                <a:moveTo>
                  <a:pt x="1147" y="417"/>
                </a:moveTo>
                <a:cubicBezTo>
                  <a:pt x="1150" y="416"/>
                  <a:pt x="1152" y="414"/>
                  <a:pt x="1155" y="414"/>
                </a:cubicBezTo>
                <a:cubicBezTo>
                  <a:pt x="1156" y="410"/>
                  <a:pt x="1152" y="413"/>
                  <a:pt x="1152" y="411"/>
                </a:cubicBezTo>
                <a:cubicBezTo>
                  <a:pt x="1153" y="411"/>
                  <a:pt x="1154" y="411"/>
                  <a:pt x="1154" y="410"/>
                </a:cubicBezTo>
                <a:cubicBezTo>
                  <a:pt x="1150" y="409"/>
                  <a:pt x="1149" y="411"/>
                  <a:pt x="1147" y="412"/>
                </a:cubicBezTo>
                <a:cubicBezTo>
                  <a:pt x="1147" y="413"/>
                  <a:pt x="1145" y="417"/>
                  <a:pt x="1147" y="417"/>
                </a:cubicBezTo>
                <a:close/>
                <a:moveTo>
                  <a:pt x="1179" y="431"/>
                </a:moveTo>
                <a:cubicBezTo>
                  <a:pt x="1183" y="429"/>
                  <a:pt x="1188" y="427"/>
                  <a:pt x="1193" y="425"/>
                </a:cubicBezTo>
                <a:cubicBezTo>
                  <a:pt x="1195" y="426"/>
                  <a:pt x="1192" y="428"/>
                  <a:pt x="1194" y="429"/>
                </a:cubicBezTo>
                <a:cubicBezTo>
                  <a:pt x="1200" y="429"/>
                  <a:pt x="1200" y="429"/>
                  <a:pt x="1200" y="429"/>
                </a:cubicBezTo>
                <a:cubicBezTo>
                  <a:pt x="1202" y="426"/>
                  <a:pt x="1204" y="421"/>
                  <a:pt x="1209" y="419"/>
                </a:cubicBezTo>
                <a:cubicBezTo>
                  <a:pt x="1210" y="418"/>
                  <a:pt x="1206" y="416"/>
                  <a:pt x="1209" y="416"/>
                </a:cubicBezTo>
                <a:cubicBezTo>
                  <a:pt x="1210" y="411"/>
                  <a:pt x="1197" y="413"/>
                  <a:pt x="1191" y="416"/>
                </a:cubicBezTo>
                <a:cubicBezTo>
                  <a:pt x="1191" y="421"/>
                  <a:pt x="1179" y="427"/>
                  <a:pt x="1179" y="431"/>
                </a:cubicBezTo>
                <a:close/>
                <a:moveTo>
                  <a:pt x="1073" y="425"/>
                </a:moveTo>
                <a:cubicBezTo>
                  <a:pt x="1075" y="425"/>
                  <a:pt x="1075" y="426"/>
                  <a:pt x="1077" y="426"/>
                </a:cubicBezTo>
                <a:cubicBezTo>
                  <a:pt x="1076" y="420"/>
                  <a:pt x="1083" y="422"/>
                  <a:pt x="1082" y="416"/>
                </a:cubicBezTo>
                <a:cubicBezTo>
                  <a:pt x="1079" y="416"/>
                  <a:pt x="1079" y="416"/>
                  <a:pt x="1079" y="416"/>
                </a:cubicBezTo>
                <a:cubicBezTo>
                  <a:pt x="1080" y="420"/>
                  <a:pt x="1075" y="418"/>
                  <a:pt x="1074" y="420"/>
                </a:cubicBezTo>
                <a:cubicBezTo>
                  <a:pt x="1077" y="422"/>
                  <a:pt x="1072" y="422"/>
                  <a:pt x="1073" y="425"/>
                </a:cubicBezTo>
                <a:close/>
                <a:moveTo>
                  <a:pt x="1152" y="425"/>
                </a:moveTo>
                <a:cubicBezTo>
                  <a:pt x="1154" y="425"/>
                  <a:pt x="1157" y="425"/>
                  <a:pt x="1158" y="424"/>
                </a:cubicBezTo>
                <a:cubicBezTo>
                  <a:pt x="1160" y="417"/>
                  <a:pt x="1152" y="422"/>
                  <a:pt x="1157" y="417"/>
                </a:cubicBezTo>
                <a:cubicBezTo>
                  <a:pt x="1154" y="418"/>
                  <a:pt x="1150" y="418"/>
                  <a:pt x="1149" y="421"/>
                </a:cubicBezTo>
                <a:cubicBezTo>
                  <a:pt x="1152" y="422"/>
                  <a:pt x="1154" y="419"/>
                  <a:pt x="1154" y="421"/>
                </a:cubicBezTo>
                <a:cubicBezTo>
                  <a:pt x="1152" y="421"/>
                  <a:pt x="1152" y="423"/>
                  <a:pt x="1152" y="425"/>
                </a:cubicBezTo>
                <a:close/>
                <a:moveTo>
                  <a:pt x="1104" y="424"/>
                </a:moveTo>
                <a:cubicBezTo>
                  <a:pt x="1107" y="423"/>
                  <a:pt x="1110" y="420"/>
                  <a:pt x="1109" y="418"/>
                </a:cubicBezTo>
                <a:cubicBezTo>
                  <a:pt x="1108" y="420"/>
                  <a:pt x="1104" y="420"/>
                  <a:pt x="1104" y="424"/>
                </a:cubicBezTo>
                <a:close/>
                <a:moveTo>
                  <a:pt x="68" y="432"/>
                </a:moveTo>
                <a:cubicBezTo>
                  <a:pt x="68" y="429"/>
                  <a:pt x="68" y="429"/>
                  <a:pt x="68" y="429"/>
                </a:cubicBezTo>
                <a:cubicBezTo>
                  <a:pt x="67" y="429"/>
                  <a:pt x="65" y="428"/>
                  <a:pt x="65" y="429"/>
                </a:cubicBezTo>
                <a:cubicBezTo>
                  <a:pt x="66" y="430"/>
                  <a:pt x="65" y="433"/>
                  <a:pt x="68" y="432"/>
                </a:cubicBezTo>
                <a:close/>
                <a:moveTo>
                  <a:pt x="1185" y="436"/>
                </a:moveTo>
                <a:cubicBezTo>
                  <a:pt x="1190" y="436"/>
                  <a:pt x="1193" y="434"/>
                  <a:pt x="1195" y="431"/>
                </a:cubicBezTo>
                <a:cubicBezTo>
                  <a:pt x="1192" y="430"/>
                  <a:pt x="1187" y="434"/>
                  <a:pt x="1185" y="436"/>
                </a:cubicBezTo>
                <a:close/>
                <a:moveTo>
                  <a:pt x="1159" y="432"/>
                </a:moveTo>
                <a:cubicBezTo>
                  <a:pt x="1158" y="436"/>
                  <a:pt x="1154" y="437"/>
                  <a:pt x="1153" y="441"/>
                </a:cubicBezTo>
                <a:cubicBezTo>
                  <a:pt x="1158" y="440"/>
                  <a:pt x="1161" y="438"/>
                  <a:pt x="1164" y="435"/>
                </a:cubicBezTo>
                <a:cubicBezTo>
                  <a:pt x="1161" y="435"/>
                  <a:pt x="1162" y="432"/>
                  <a:pt x="1159" y="432"/>
                </a:cubicBezTo>
                <a:close/>
                <a:moveTo>
                  <a:pt x="1201" y="437"/>
                </a:moveTo>
                <a:cubicBezTo>
                  <a:pt x="1199" y="437"/>
                  <a:pt x="1199" y="437"/>
                  <a:pt x="1199" y="437"/>
                </a:cubicBezTo>
                <a:cubicBezTo>
                  <a:pt x="1198" y="442"/>
                  <a:pt x="1192" y="441"/>
                  <a:pt x="1191" y="445"/>
                </a:cubicBezTo>
                <a:cubicBezTo>
                  <a:pt x="1194" y="442"/>
                  <a:pt x="1201" y="443"/>
                  <a:pt x="1201" y="437"/>
                </a:cubicBezTo>
                <a:close/>
                <a:moveTo>
                  <a:pt x="1240" y="443"/>
                </a:moveTo>
                <a:cubicBezTo>
                  <a:pt x="1239" y="440"/>
                  <a:pt x="1241" y="439"/>
                  <a:pt x="1241" y="437"/>
                </a:cubicBezTo>
                <a:cubicBezTo>
                  <a:pt x="1234" y="438"/>
                  <a:pt x="1228" y="441"/>
                  <a:pt x="1226" y="447"/>
                </a:cubicBezTo>
                <a:cubicBezTo>
                  <a:pt x="1233" y="448"/>
                  <a:pt x="1234" y="443"/>
                  <a:pt x="1240" y="443"/>
                </a:cubicBezTo>
                <a:close/>
                <a:moveTo>
                  <a:pt x="1059" y="439"/>
                </a:moveTo>
                <a:cubicBezTo>
                  <a:pt x="1051" y="438"/>
                  <a:pt x="1048" y="443"/>
                  <a:pt x="1048" y="450"/>
                </a:cubicBezTo>
                <a:cubicBezTo>
                  <a:pt x="1043" y="453"/>
                  <a:pt x="1037" y="456"/>
                  <a:pt x="1032" y="459"/>
                </a:cubicBezTo>
                <a:cubicBezTo>
                  <a:pt x="1031" y="463"/>
                  <a:pt x="1033" y="464"/>
                  <a:pt x="1035" y="466"/>
                </a:cubicBezTo>
                <a:cubicBezTo>
                  <a:pt x="1039" y="464"/>
                  <a:pt x="1042" y="461"/>
                  <a:pt x="1048" y="461"/>
                </a:cubicBezTo>
                <a:cubicBezTo>
                  <a:pt x="1049" y="458"/>
                  <a:pt x="1045" y="460"/>
                  <a:pt x="1046" y="457"/>
                </a:cubicBezTo>
                <a:cubicBezTo>
                  <a:pt x="1051" y="456"/>
                  <a:pt x="1055" y="454"/>
                  <a:pt x="1058" y="451"/>
                </a:cubicBezTo>
                <a:cubicBezTo>
                  <a:pt x="1055" y="450"/>
                  <a:pt x="1054" y="452"/>
                  <a:pt x="1052" y="452"/>
                </a:cubicBezTo>
                <a:cubicBezTo>
                  <a:pt x="1055" y="449"/>
                  <a:pt x="1050" y="450"/>
                  <a:pt x="1050" y="449"/>
                </a:cubicBezTo>
                <a:cubicBezTo>
                  <a:pt x="1051" y="444"/>
                  <a:pt x="1057" y="444"/>
                  <a:pt x="1059" y="439"/>
                </a:cubicBezTo>
                <a:close/>
                <a:moveTo>
                  <a:pt x="1030" y="451"/>
                </a:moveTo>
                <a:cubicBezTo>
                  <a:pt x="1032" y="453"/>
                  <a:pt x="1034" y="451"/>
                  <a:pt x="1037" y="451"/>
                </a:cubicBezTo>
                <a:cubicBezTo>
                  <a:pt x="1037" y="448"/>
                  <a:pt x="1035" y="448"/>
                  <a:pt x="1036" y="446"/>
                </a:cubicBezTo>
                <a:cubicBezTo>
                  <a:pt x="1032" y="446"/>
                  <a:pt x="1031" y="448"/>
                  <a:pt x="1030" y="451"/>
                </a:cubicBezTo>
                <a:close/>
                <a:moveTo>
                  <a:pt x="1194" y="448"/>
                </a:moveTo>
                <a:cubicBezTo>
                  <a:pt x="1193" y="449"/>
                  <a:pt x="1193" y="451"/>
                  <a:pt x="1193" y="453"/>
                </a:cubicBezTo>
                <a:cubicBezTo>
                  <a:pt x="1196" y="452"/>
                  <a:pt x="1198" y="451"/>
                  <a:pt x="1199" y="449"/>
                </a:cubicBezTo>
                <a:cubicBezTo>
                  <a:pt x="1197" y="449"/>
                  <a:pt x="1197" y="447"/>
                  <a:pt x="1194" y="448"/>
                </a:cubicBezTo>
                <a:close/>
                <a:moveTo>
                  <a:pt x="1245" y="449"/>
                </a:moveTo>
                <a:cubicBezTo>
                  <a:pt x="1243" y="449"/>
                  <a:pt x="1243" y="450"/>
                  <a:pt x="1241" y="450"/>
                </a:cubicBezTo>
                <a:cubicBezTo>
                  <a:pt x="1241" y="449"/>
                  <a:pt x="1240" y="448"/>
                  <a:pt x="1239" y="448"/>
                </a:cubicBezTo>
                <a:cubicBezTo>
                  <a:pt x="1239" y="450"/>
                  <a:pt x="1237" y="452"/>
                  <a:pt x="1238" y="455"/>
                </a:cubicBezTo>
                <a:cubicBezTo>
                  <a:pt x="1241" y="454"/>
                  <a:pt x="1242" y="451"/>
                  <a:pt x="1245" y="449"/>
                </a:cubicBezTo>
                <a:close/>
                <a:moveTo>
                  <a:pt x="1212" y="456"/>
                </a:moveTo>
                <a:cubicBezTo>
                  <a:pt x="1213" y="457"/>
                  <a:pt x="1211" y="452"/>
                  <a:pt x="1209" y="452"/>
                </a:cubicBezTo>
                <a:cubicBezTo>
                  <a:pt x="1207" y="455"/>
                  <a:pt x="1205" y="452"/>
                  <a:pt x="1203" y="453"/>
                </a:cubicBezTo>
                <a:cubicBezTo>
                  <a:pt x="1195" y="454"/>
                  <a:pt x="1192" y="462"/>
                  <a:pt x="1185" y="466"/>
                </a:cubicBezTo>
                <a:cubicBezTo>
                  <a:pt x="1177" y="470"/>
                  <a:pt x="1168" y="473"/>
                  <a:pt x="1159" y="477"/>
                </a:cubicBezTo>
                <a:cubicBezTo>
                  <a:pt x="1159" y="480"/>
                  <a:pt x="1156" y="481"/>
                  <a:pt x="1156" y="484"/>
                </a:cubicBezTo>
                <a:cubicBezTo>
                  <a:pt x="1168" y="484"/>
                  <a:pt x="1178" y="470"/>
                  <a:pt x="1195" y="468"/>
                </a:cubicBezTo>
                <a:cubicBezTo>
                  <a:pt x="1200" y="463"/>
                  <a:pt x="1207" y="460"/>
                  <a:pt x="1212" y="456"/>
                </a:cubicBezTo>
                <a:close/>
                <a:moveTo>
                  <a:pt x="1055" y="455"/>
                </a:moveTo>
                <a:cubicBezTo>
                  <a:pt x="1055" y="457"/>
                  <a:pt x="1051" y="456"/>
                  <a:pt x="1051" y="458"/>
                </a:cubicBezTo>
                <a:cubicBezTo>
                  <a:pt x="1053" y="458"/>
                  <a:pt x="1052" y="461"/>
                  <a:pt x="1054" y="461"/>
                </a:cubicBezTo>
                <a:cubicBezTo>
                  <a:pt x="1053" y="459"/>
                  <a:pt x="1058" y="457"/>
                  <a:pt x="1055" y="455"/>
                </a:cubicBezTo>
                <a:close/>
                <a:moveTo>
                  <a:pt x="128" y="500"/>
                </a:moveTo>
                <a:cubicBezTo>
                  <a:pt x="131" y="500"/>
                  <a:pt x="133" y="499"/>
                  <a:pt x="134" y="497"/>
                </a:cubicBezTo>
                <a:cubicBezTo>
                  <a:pt x="132" y="495"/>
                  <a:pt x="129" y="498"/>
                  <a:pt x="128" y="500"/>
                </a:cubicBezTo>
                <a:close/>
                <a:moveTo>
                  <a:pt x="123" y="531"/>
                </a:moveTo>
                <a:cubicBezTo>
                  <a:pt x="127" y="529"/>
                  <a:pt x="131" y="527"/>
                  <a:pt x="137" y="528"/>
                </a:cubicBezTo>
                <a:cubicBezTo>
                  <a:pt x="141" y="524"/>
                  <a:pt x="139" y="514"/>
                  <a:pt x="144" y="511"/>
                </a:cubicBezTo>
                <a:cubicBezTo>
                  <a:pt x="141" y="507"/>
                  <a:pt x="134" y="509"/>
                  <a:pt x="130" y="512"/>
                </a:cubicBezTo>
                <a:cubicBezTo>
                  <a:pt x="134" y="516"/>
                  <a:pt x="131" y="519"/>
                  <a:pt x="133" y="521"/>
                </a:cubicBezTo>
                <a:cubicBezTo>
                  <a:pt x="131" y="526"/>
                  <a:pt x="126" y="527"/>
                  <a:pt x="123" y="531"/>
                </a:cubicBezTo>
                <a:close/>
                <a:moveTo>
                  <a:pt x="1252" y="521"/>
                </a:moveTo>
                <a:cubicBezTo>
                  <a:pt x="1255" y="520"/>
                  <a:pt x="1259" y="520"/>
                  <a:pt x="1260" y="517"/>
                </a:cubicBezTo>
                <a:cubicBezTo>
                  <a:pt x="1256" y="517"/>
                  <a:pt x="1253" y="518"/>
                  <a:pt x="1252" y="521"/>
                </a:cubicBezTo>
                <a:close/>
                <a:moveTo>
                  <a:pt x="163" y="524"/>
                </a:moveTo>
                <a:cubicBezTo>
                  <a:pt x="162" y="528"/>
                  <a:pt x="157" y="529"/>
                  <a:pt x="154" y="533"/>
                </a:cubicBezTo>
                <a:cubicBezTo>
                  <a:pt x="160" y="533"/>
                  <a:pt x="160" y="533"/>
                  <a:pt x="160" y="533"/>
                </a:cubicBezTo>
                <a:cubicBezTo>
                  <a:pt x="160" y="530"/>
                  <a:pt x="166" y="527"/>
                  <a:pt x="163" y="524"/>
                </a:cubicBezTo>
                <a:close/>
                <a:moveTo>
                  <a:pt x="143" y="551"/>
                </a:moveTo>
                <a:cubicBezTo>
                  <a:pt x="142" y="551"/>
                  <a:pt x="143" y="548"/>
                  <a:pt x="141" y="548"/>
                </a:cubicBezTo>
                <a:cubicBezTo>
                  <a:pt x="140" y="549"/>
                  <a:pt x="139" y="549"/>
                  <a:pt x="138" y="549"/>
                </a:cubicBezTo>
                <a:cubicBezTo>
                  <a:pt x="136" y="554"/>
                  <a:pt x="143" y="554"/>
                  <a:pt x="143" y="551"/>
                </a:cubicBezTo>
                <a:close/>
                <a:moveTo>
                  <a:pt x="133" y="576"/>
                </a:moveTo>
                <a:cubicBezTo>
                  <a:pt x="130" y="576"/>
                  <a:pt x="126" y="580"/>
                  <a:pt x="128" y="582"/>
                </a:cubicBezTo>
                <a:cubicBezTo>
                  <a:pt x="129" y="580"/>
                  <a:pt x="132" y="579"/>
                  <a:pt x="133" y="576"/>
                </a:cubicBezTo>
                <a:close/>
                <a:moveTo>
                  <a:pt x="139" y="587"/>
                </a:moveTo>
                <a:cubicBezTo>
                  <a:pt x="145" y="585"/>
                  <a:pt x="152" y="583"/>
                  <a:pt x="153" y="576"/>
                </a:cubicBezTo>
                <a:cubicBezTo>
                  <a:pt x="145" y="576"/>
                  <a:pt x="145" y="585"/>
                  <a:pt x="139" y="587"/>
                </a:cubicBezTo>
                <a:close/>
                <a:moveTo>
                  <a:pt x="129" y="597"/>
                </a:moveTo>
                <a:cubicBezTo>
                  <a:pt x="128" y="600"/>
                  <a:pt x="135" y="597"/>
                  <a:pt x="136" y="597"/>
                </a:cubicBezTo>
                <a:cubicBezTo>
                  <a:pt x="134" y="595"/>
                  <a:pt x="131" y="596"/>
                  <a:pt x="129" y="597"/>
                </a:cubicBezTo>
                <a:close/>
                <a:moveTo>
                  <a:pt x="1159" y="601"/>
                </a:moveTo>
                <a:cubicBezTo>
                  <a:pt x="1154" y="604"/>
                  <a:pt x="1147" y="604"/>
                  <a:pt x="1147" y="611"/>
                </a:cubicBezTo>
                <a:cubicBezTo>
                  <a:pt x="1152" y="610"/>
                  <a:pt x="1163" y="605"/>
                  <a:pt x="1159" y="601"/>
                </a:cubicBezTo>
                <a:close/>
                <a:moveTo>
                  <a:pt x="95" y="617"/>
                </a:moveTo>
                <a:cubicBezTo>
                  <a:pt x="100" y="616"/>
                  <a:pt x="103" y="611"/>
                  <a:pt x="105" y="607"/>
                </a:cubicBezTo>
                <a:cubicBezTo>
                  <a:pt x="99" y="607"/>
                  <a:pt x="96" y="612"/>
                  <a:pt x="95" y="617"/>
                </a:cubicBezTo>
                <a:close/>
                <a:moveTo>
                  <a:pt x="1184" y="609"/>
                </a:moveTo>
                <a:cubicBezTo>
                  <a:pt x="1182" y="610"/>
                  <a:pt x="1179" y="611"/>
                  <a:pt x="1177" y="612"/>
                </a:cubicBezTo>
                <a:cubicBezTo>
                  <a:pt x="1176" y="614"/>
                  <a:pt x="1177" y="617"/>
                  <a:pt x="1179" y="619"/>
                </a:cubicBezTo>
                <a:cubicBezTo>
                  <a:pt x="1181" y="616"/>
                  <a:pt x="1184" y="613"/>
                  <a:pt x="1184" y="609"/>
                </a:cubicBezTo>
                <a:close/>
                <a:moveTo>
                  <a:pt x="1170" y="621"/>
                </a:moveTo>
                <a:cubicBezTo>
                  <a:pt x="1172" y="623"/>
                  <a:pt x="1173" y="620"/>
                  <a:pt x="1175" y="620"/>
                </a:cubicBezTo>
                <a:cubicBezTo>
                  <a:pt x="1175" y="618"/>
                  <a:pt x="1175" y="616"/>
                  <a:pt x="1172" y="616"/>
                </a:cubicBezTo>
                <a:cubicBezTo>
                  <a:pt x="1172" y="618"/>
                  <a:pt x="1171" y="619"/>
                  <a:pt x="1170" y="621"/>
                </a:cubicBezTo>
                <a:close/>
                <a:moveTo>
                  <a:pt x="229" y="618"/>
                </a:moveTo>
                <a:cubicBezTo>
                  <a:pt x="222" y="620"/>
                  <a:pt x="218" y="616"/>
                  <a:pt x="208" y="617"/>
                </a:cubicBezTo>
                <a:cubicBezTo>
                  <a:pt x="209" y="621"/>
                  <a:pt x="212" y="624"/>
                  <a:pt x="215" y="626"/>
                </a:cubicBezTo>
                <a:cubicBezTo>
                  <a:pt x="223" y="627"/>
                  <a:pt x="227" y="623"/>
                  <a:pt x="229" y="618"/>
                </a:cubicBezTo>
                <a:close/>
                <a:moveTo>
                  <a:pt x="131" y="618"/>
                </a:moveTo>
                <a:cubicBezTo>
                  <a:pt x="131" y="620"/>
                  <a:pt x="129" y="620"/>
                  <a:pt x="129" y="622"/>
                </a:cubicBezTo>
                <a:cubicBezTo>
                  <a:pt x="131" y="622"/>
                  <a:pt x="135" y="623"/>
                  <a:pt x="135" y="620"/>
                </a:cubicBezTo>
                <a:cubicBezTo>
                  <a:pt x="132" y="621"/>
                  <a:pt x="134" y="617"/>
                  <a:pt x="131" y="618"/>
                </a:cubicBezTo>
                <a:close/>
                <a:moveTo>
                  <a:pt x="119" y="637"/>
                </a:moveTo>
                <a:cubicBezTo>
                  <a:pt x="114" y="634"/>
                  <a:pt x="123" y="630"/>
                  <a:pt x="118" y="626"/>
                </a:cubicBezTo>
                <a:cubicBezTo>
                  <a:pt x="116" y="630"/>
                  <a:pt x="113" y="622"/>
                  <a:pt x="111" y="625"/>
                </a:cubicBezTo>
                <a:cubicBezTo>
                  <a:pt x="113" y="626"/>
                  <a:pt x="114" y="627"/>
                  <a:pt x="114" y="629"/>
                </a:cubicBezTo>
                <a:cubicBezTo>
                  <a:pt x="113" y="631"/>
                  <a:pt x="109" y="630"/>
                  <a:pt x="109" y="633"/>
                </a:cubicBezTo>
                <a:cubicBezTo>
                  <a:pt x="110" y="636"/>
                  <a:pt x="106" y="641"/>
                  <a:pt x="105" y="645"/>
                </a:cubicBezTo>
                <a:cubicBezTo>
                  <a:pt x="109" y="642"/>
                  <a:pt x="116" y="641"/>
                  <a:pt x="119" y="637"/>
                </a:cubicBezTo>
                <a:close/>
                <a:moveTo>
                  <a:pt x="126" y="633"/>
                </a:moveTo>
                <a:cubicBezTo>
                  <a:pt x="127" y="632"/>
                  <a:pt x="128" y="631"/>
                  <a:pt x="128" y="629"/>
                </a:cubicBezTo>
                <a:cubicBezTo>
                  <a:pt x="125" y="628"/>
                  <a:pt x="123" y="628"/>
                  <a:pt x="121" y="630"/>
                </a:cubicBezTo>
                <a:cubicBezTo>
                  <a:pt x="124" y="630"/>
                  <a:pt x="123" y="633"/>
                  <a:pt x="126" y="633"/>
                </a:cubicBezTo>
                <a:close/>
                <a:moveTo>
                  <a:pt x="85" y="656"/>
                </a:moveTo>
                <a:cubicBezTo>
                  <a:pt x="90" y="653"/>
                  <a:pt x="99" y="656"/>
                  <a:pt x="101" y="646"/>
                </a:cubicBezTo>
                <a:cubicBezTo>
                  <a:pt x="98" y="647"/>
                  <a:pt x="96" y="645"/>
                  <a:pt x="95" y="644"/>
                </a:cubicBezTo>
                <a:cubicBezTo>
                  <a:pt x="94" y="646"/>
                  <a:pt x="92" y="648"/>
                  <a:pt x="93" y="651"/>
                </a:cubicBezTo>
                <a:cubicBezTo>
                  <a:pt x="90" y="653"/>
                  <a:pt x="86" y="653"/>
                  <a:pt x="85" y="656"/>
                </a:cubicBezTo>
                <a:close/>
                <a:moveTo>
                  <a:pt x="1150" y="651"/>
                </a:moveTo>
                <a:cubicBezTo>
                  <a:pt x="1149" y="649"/>
                  <a:pt x="1145" y="650"/>
                  <a:pt x="1145" y="651"/>
                </a:cubicBezTo>
                <a:cubicBezTo>
                  <a:pt x="1146" y="652"/>
                  <a:pt x="1145" y="655"/>
                  <a:pt x="1148" y="654"/>
                </a:cubicBezTo>
                <a:cubicBezTo>
                  <a:pt x="1148" y="652"/>
                  <a:pt x="1150" y="652"/>
                  <a:pt x="1150" y="651"/>
                </a:cubicBezTo>
                <a:close/>
                <a:moveTo>
                  <a:pt x="1164" y="657"/>
                </a:moveTo>
                <a:cubicBezTo>
                  <a:pt x="1165" y="654"/>
                  <a:pt x="1165" y="652"/>
                  <a:pt x="1162" y="651"/>
                </a:cubicBezTo>
                <a:cubicBezTo>
                  <a:pt x="1160" y="653"/>
                  <a:pt x="1162" y="656"/>
                  <a:pt x="1164" y="657"/>
                </a:cubicBezTo>
                <a:close/>
                <a:moveTo>
                  <a:pt x="1195" y="662"/>
                </a:moveTo>
                <a:cubicBezTo>
                  <a:pt x="1195" y="659"/>
                  <a:pt x="1193" y="658"/>
                  <a:pt x="1192" y="657"/>
                </a:cubicBezTo>
                <a:cubicBezTo>
                  <a:pt x="1191" y="659"/>
                  <a:pt x="1189" y="660"/>
                  <a:pt x="1187" y="661"/>
                </a:cubicBezTo>
                <a:cubicBezTo>
                  <a:pt x="1186" y="664"/>
                  <a:pt x="1188" y="665"/>
                  <a:pt x="1188" y="668"/>
                </a:cubicBezTo>
                <a:cubicBezTo>
                  <a:pt x="1193" y="669"/>
                  <a:pt x="1190" y="661"/>
                  <a:pt x="1195" y="662"/>
                </a:cubicBezTo>
                <a:close/>
                <a:moveTo>
                  <a:pt x="1196" y="671"/>
                </a:moveTo>
                <a:cubicBezTo>
                  <a:pt x="1196" y="672"/>
                  <a:pt x="1195" y="672"/>
                  <a:pt x="1194" y="671"/>
                </a:cubicBezTo>
                <a:cubicBezTo>
                  <a:pt x="1194" y="674"/>
                  <a:pt x="1191" y="675"/>
                  <a:pt x="1188" y="675"/>
                </a:cubicBezTo>
                <a:cubicBezTo>
                  <a:pt x="1188" y="676"/>
                  <a:pt x="1187" y="677"/>
                  <a:pt x="1187" y="678"/>
                </a:cubicBezTo>
                <a:cubicBezTo>
                  <a:pt x="1192" y="680"/>
                  <a:pt x="1192" y="675"/>
                  <a:pt x="1196" y="676"/>
                </a:cubicBezTo>
                <a:cubicBezTo>
                  <a:pt x="1195" y="673"/>
                  <a:pt x="1199" y="672"/>
                  <a:pt x="1196" y="671"/>
                </a:cubicBezTo>
                <a:close/>
                <a:moveTo>
                  <a:pt x="1161" y="690"/>
                </a:moveTo>
                <a:cubicBezTo>
                  <a:pt x="1171" y="690"/>
                  <a:pt x="1166" y="685"/>
                  <a:pt x="1161" y="690"/>
                </a:cubicBezTo>
                <a:close/>
                <a:moveTo>
                  <a:pt x="1213" y="728"/>
                </a:moveTo>
                <a:cubicBezTo>
                  <a:pt x="1210" y="728"/>
                  <a:pt x="1208" y="730"/>
                  <a:pt x="1207" y="733"/>
                </a:cubicBezTo>
                <a:cubicBezTo>
                  <a:pt x="1208" y="735"/>
                  <a:pt x="1209" y="736"/>
                  <a:pt x="1211" y="737"/>
                </a:cubicBezTo>
                <a:cubicBezTo>
                  <a:pt x="1210" y="735"/>
                  <a:pt x="1213" y="736"/>
                  <a:pt x="1213" y="734"/>
                </a:cubicBezTo>
                <a:cubicBezTo>
                  <a:pt x="1211" y="733"/>
                  <a:pt x="1214" y="730"/>
                  <a:pt x="1213" y="728"/>
                </a:cubicBezTo>
                <a:close/>
                <a:moveTo>
                  <a:pt x="1152" y="730"/>
                </a:moveTo>
                <a:cubicBezTo>
                  <a:pt x="1149" y="731"/>
                  <a:pt x="1145" y="734"/>
                  <a:pt x="1149" y="735"/>
                </a:cubicBezTo>
                <a:cubicBezTo>
                  <a:pt x="1149" y="732"/>
                  <a:pt x="1152" y="733"/>
                  <a:pt x="1152" y="730"/>
                </a:cubicBezTo>
                <a:close/>
                <a:moveTo>
                  <a:pt x="1090" y="772"/>
                </a:moveTo>
                <a:cubicBezTo>
                  <a:pt x="1090" y="770"/>
                  <a:pt x="1094" y="771"/>
                  <a:pt x="1093" y="768"/>
                </a:cubicBezTo>
                <a:cubicBezTo>
                  <a:pt x="1092" y="768"/>
                  <a:pt x="1092" y="766"/>
                  <a:pt x="1091" y="767"/>
                </a:cubicBezTo>
                <a:cubicBezTo>
                  <a:pt x="1090" y="768"/>
                  <a:pt x="1087" y="771"/>
                  <a:pt x="1090" y="772"/>
                </a:cubicBezTo>
                <a:close/>
                <a:moveTo>
                  <a:pt x="176" y="780"/>
                </a:moveTo>
                <a:cubicBezTo>
                  <a:pt x="173" y="779"/>
                  <a:pt x="167" y="778"/>
                  <a:pt x="165" y="782"/>
                </a:cubicBezTo>
                <a:cubicBezTo>
                  <a:pt x="170" y="783"/>
                  <a:pt x="175" y="783"/>
                  <a:pt x="176" y="780"/>
                </a:cubicBezTo>
                <a:close/>
                <a:moveTo>
                  <a:pt x="1020" y="798"/>
                </a:moveTo>
                <a:cubicBezTo>
                  <a:pt x="1020" y="795"/>
                  <a:pt x="1022" y="794"/>
                  <a:pt x="1023" y="792"/>
                </a:cubicBezTo>
                <a:cubicBezTo>
                  <a:pt x="1021" y="792"/>
                  <a:pt x="1022" y="789"/>
                  <a:pt x="1019" y="790"/>
                </a:cubicBezTo>
                <a:cubicBezTo>
                  <a:pt x="1022" y="794"/>
                  <a:pt x="1016" y="796"/>
                  <a:pt x="1020" y="798"/>
                </a:cubicBezTo>
                <a:close/>
                <a:moveTo>
                  <a:pt x="1191" y="812"/>
                </a:moveTo>
                <a:cubicBezTo>
                  <a:pt x="1191" y="811"/>
                  <a:pt x="1191" y="810"/>
                  <a:pt x="1191" y="810"/>
                </a:cubicBezTo>
                <a:cubicBezTo>
                  <a:pt x="1191" y="814"/>
                  <a:pt x="1190" y="815"/>
                  <a:pt x="1192" y="817"/>
                </a:cubicBezTo>
                <a:cubicBezTo>
                  <a:pt x="1193" y="815"/>
                  <a:pt x="1198" y="811"/>
                  <a:pt x="1200" y="813"/>
                </a:cubicBezTo>
                <a:cubicBezTo>
                  <a:pt x="1200" y="817"/>
                  <a:pt x="1197" y="812"/>
                  <a:pt x="1198" y="816"/>
                </a:cubicBezTo>
                <a:cubicBezTo>
                  <a:pt x="1199" y="816"/>
                  <a:pt x="1200" y="816"/>
                  <a:pt x="1201" y="817"/>
                </a:cubicBezTo>
                <a:cubicBezTo>
                  <a:pt x="1201" y="813"/>
                  <a:pt x="1205" y="811"/>
                  <a:pt x="1204" y="809"/>
                </a:cubicBezTo>
                <a:cubicBezTo>
                  <a:pt x="1207" y="809"/>
                  <a:pt x="1207" y="812"/>
                  <a:pt x="1208" y="813"/>
                </a:cubicBezTo>
                <a:cubicBezTo>
                  <a:pt x="1212" y="812"/>
                  <a:pt x="1213" y="808"/>
                  <a:pt x="1218" y="808"/>
                </a:cubicBezTo>
                <a:cubicBezTo>
                  <a:pt x="1217" y="803"/>
                  <a:pt x="1218" y="802"/>
                  <a:pt x="1220" y="798"/>
                </a:cubicBezTo>
                <a:cubicBezTo>
                  <a:pt x="1208" y="801"/>
                  <a:pt x="1205" y="811"/>
                  <a:pt x="1191" y="812"/>
                </a:cubicBezTo>
                <a:close/>
                <a:moveTo>
                  <a:pt x="1157" y="815"/>
                </a:moveTo>
                <a:cubicBezTo>
                  <a:pt x="1158" y="815"/>
                  <a:pt x="1159" y="816"/>
                  <a:pt x="1160" y="816"/>
                </a:cubicBezTo>
                <a:cubicBezTo>
                  <a:pt x="1161" y="813"/>
                  <a:pt x="1164" y="813"/>
                  <a:pt x="1164" y="810"/>
                </a:cubicBezTo>
                <a:cubicBezTo>
                  <a:pt x="1163" y="810"/>
                  <a:pt x="1162" y="810"/>
                  <a:pt x="1161" y="809"/>
                </a:cubicBezTo>
                <a:cubicBezTo>
                  <a:pt x="1160" y="812"/>
                  <a:pt x="1157" y="812"/>
                  <a:pt x="1157" y="815"/>
                </a:cubicBezTo>
                <a:close/>
                <a:moveTo>
                  <a:pt x="963" y="823"/>
                </a:moveTo>
                <a:cubicBezTo>
                  <a:pt x="963" y="825"/>
                  <a:pt x="961" y="824"/>
                  <a:pt x="961" y="825"/>
                </a:cubicBezTo>
                <a:cubicBezTo>
                  <a:pt x="961" y="827"/>
                  <a:pt x="961" y="830"/>
                  <a:pt x="962" y="831"/>
                </a:cubicBezTo>
                <a:cubicBezTo>
                  <a:pt x="963" y="829"/>
                  <a:pt x="966" y="829"/>
                  <a:pt x="967" y="828"/>
                </a:cubicBezTo>
                <a:cubicBezTo>
                  <a:pt x="966" y="826"/>
                  <a:pt x="966" y="824"/>
                  <a:pt x="963" y="823"/>
                </a:cubicBezTo>
                <a:close/>
                <a:moveTo>
                  <a:pt x="928" y="831"/>
                </a:moveTo>
                <a:cubicBezTo>
                  <a:pt x="928" y="834"/>
                  <a:pt x="922" y="838"/>
                  <a:pt x="927" y="840"/>
                </a:cubicBezTo>
                <a:cubicBezTo>
                  <a:pt x="927" y="838"/>
                  <a:pt x="931" y="833"/>
                  <a:pt x="928" y="831"/>
                </a:cubicBezTo>
                <a:close/>
                <a:moveTo>
                  <a:pt x="991" y="831"/>
                </a:moveTo>
                <a:cubicBezTo>
                  <a:pt x="991" y="833"/>
                  <a:pt x="988" y="832"/>
                  <a:pt x="989" y="834"/>
                </a:cubicBezTo>
                <a:cubicBezTo>
                  <a:pt x="991" y="834"/>
                  <a:pt x="991" y="836"/>
                  <a:pt x="992" y="836"/>
                </a:cubicBezTo>
                <a:cubicBezTo>
                  <a:pt x="991" y="835"/>
                  <a:pt x="993" y="831"/>
                  <a:pt x="991" y="831"/>
                </a:cubicBezTo>
                <a:close/>
                <a:moveTo>
                  <a:pt x="1016" y="833"/>
                </a:moveTo>
                <a:cubicBezTo>
                  <a:pt x="1013" y="830"/>
                  <a:pt x="1010" y="834"/>
                  <a:pt x="1010" y="837"/>
                </a:cubicBezTo>
                <a:cubicBezTo>
                  <a:pt x="1013" y="837"/>
                  <a:pt x="1016" y="837"/>
                  <a:pt x="1016" y="833"/>
                </a:cubicBezTo>
                <a:close/>
                <a:moveTo>
                  <a:pt x="1096" y="833"/>
                </a:moveTo>
                <a:cubicBezTo>
                  <a:pt x="1096" y="834"/>
                  <a:pt x="1096" y="834"/>
                  <a:pt x="1096" y="834"/>
                </a:cubicBezTo>
                <a:cubicBezTo>
                  <a:pt x="1095" y="835"/>
                  <a:pt x="1093" y="834"/>
                  <a:pt x="1092" y="835"/>
                </a:cubicBezTo>
                <a:cubicBezTo>
                  <a:pt x="1094" y="836"/>
                  <a:pt x="1094" y="837"/>
                  <a:pt x="1096" y="836"/>
                </a:cubicBezTo>
                <a:cubicBezTo>
                  <a:pt x="1096" y="836"/>
                  <a:pt x="1098" y="833"/>
                  <a:pt x="1096" y="833"/>
                </a:cubicBezTo>
                <a:close/>
                <a:moveTo>
                  <a:pt x="1012" y="845"/>
                </a:moveTo>
                <a:cubicBezTo>
                  <a:pt x="1012" y="840"/>
                  <a:pt x="1017" y="846"/>
                  <a:pt x="1019" y="840"/>
                </a:cubicBezTo>
                <a:cubicBezTo>
                  <a:pt x="1015" y="841"/>
                  <a:pt x="1019" y="838"/>
                  <a:pt x="1019" y="836"/>
                </a:cubicBezTo>
                <a:cubicBezTo>
                  <a:pt x="1016" y="838"/>
                  <a:pt x="1009" y="840"/>
                  <a:pt x="1012" y="845"/>
                </a:cubicBezTo>
                <a:close/>
                <a:moveTo>
                  <a:pt x="111" y="855"/>
                </a:moveTo>
                <a:cubicBezTo>
                  <a:pt x="108" y="856"/>
                  <a:pt x="107" y="858"/>
                  <a:pt x="105" y="860"/>
                </a:cubicBezTo>
                <a:cubicBezTo>
                  <a:pt x="108" y="861"/>
                  <a:pt x="113" y="857"/>
                  <a:pt x="111" y="855"/>
                </a:cubicBezTo>
                <a:close/>
                <a:moveTo>
                  <a:pt x="967" y="855"/>
                </a:moveTo>
                <a:cubicBezTo>
                  <a:pt x="968" y="860"/>
                  <a:pt x="965" y="856"/>
                  <a:pt x="962" y="857"/>
                </a:cubicBezTo>
                <a:cubicBezTo>
                  <a:pt x="962" y="859"/>
                  <a:pt x="963" y="861"/>
                  <a:pt x="964" y="861"/>
                </a:cubicBezTo>
                <a:cubicBezTo>
                  <a:pt x="965" y="859"/>
                  <a:pt x="969" y="860"/>
                  <a:pt x="970" y="857"/>
                </a:cubicBezTo>
                <a:cubicBezTo>
                  <a:pt x="968" y="857"/>
                  <a:pt x="969" y="854"/>
                  <a:pt x="967" y="855"/>
                </a:cubicBezTo>
                <a:close/>
                <a:moveTo>
                  <a:pt x="100" y="870"/>
                </a:moveTo>
                <a:cubicBezTo>
                  <a:pt x="102" y="869"/>
                  <a:pt x="105" y="869"/>
                  <a:pt x="105" y="866"/>
                </a:cubicBezTo>
                <a:cubicBezTo>
                  <a:pt x="102" y="866"/>
                  <a:pt x="102" y="866"/>
                  <a:pt x="102" y="866"/>
                </a:cubicBezTo>
                <a:cubicBezTo>
                  <a:pt x="103" y="869"/>
                  <a:pt x="100" y="868"/>
                  <a:pt x="100" y="870"/>
                </a:cubicBezTo>
                <a:close/>
                <a:moveTo>
                  <a:pt x="177" y="879"/>
                </a:moveTo>
                <a:cubicBezTo>
                  <a:pt x="172" y="873"/>
                  <a:pt x="164" y="880"/>
                  <a:pt x="161" y="885"/>
                </a:cubicBezTo>
                <a:cubicBezTo>
                  <a:pt x="166" y="888"/>
                  <a:pt x="174" y="884"/>
                  <a:pt x="177" y="879"/>
                </a:cubicBezTo>
                <a:close/>
                <a:moveTo>
                  <a:pt x="1111" y="885"/>
                </a:moveTo>
                <a:cubicBezTo>
                  <a:pt x="1109" y="888"/>
                  <a:pt x="1105" y="888"/>
                  <a:pt x="1104" y="892"/>
                </a:cubicBezTo>
                <a:cubicBezTo>
                  <a:pt x="1112" y="898"/>
                  <a:pt x="1111" y="900"/>
                  <a:pt x="1112" y="909"/>
                </a:cubicBezTo>
                <a:cubicBezTo>
                  <a:pt x="1116" y="907"/>
                  <a:pt x="1118" y="904"/>
                  <a:pt x="1120" y="899"/>
                </a:cubicBezTo>
                <a:cubicBezTo>
                  <a:pt x="1114" y="899"/>
                  <a:pt x="1113" y="889"/>
                  <a:pt x="1111" y="885"/>
                </a:cubicBezTo>
                <a:close/>
                <a:moveTo>
                  <a:pt x="146" y="887"/>
                </a:moveTo>
                <a:cubicBezTo>
                  <a:pt x="139" y="888"/>
                  <a:pt x="134" y="892"/>
                  <a:pt x="132" y="898"/>
                </a:cubicBezTo>
                <a:cubicBezTo>
                  <a:pt x="137" y="895"/>
                  <a:pt x="152" y="890"/>
                  <a:pt x="145" y="887"/>
                </a:cubicBezTo>
                <a:cubicBezTo>
                  <a:pt x="146" y="887"/>
                  <a:pt x="146" y="887"/>
                  <a:pt x="146" y="887"/>
                </a:cubicBezTo>
                <a:close/>
                <a:moveTo>
                  <a:pt x="152" y="894"/>
                </a:moveTo>
                <a:cubicBezTo>
                  <a:pt x="155" y="894"/>
                  <a:pt x="155" y="894"/>
                  <a:pt x="155" y="894"/>
                </a:cubicBezTo>
                <a:cubicBezTo>
                  <a:pt x="156" y="891"/>
                  <a:pt x="154" y="891"/>
                  <a:pt x="152" y="890"/>
                </a:cubicBezTo>
                <a:cubicBezTo>
                  <a:pt x="152" y="891"/>
                  <a:pt x="151" y="892"/>
                  <a:pt x="152" y="894"/>
                </a:cubicBezTo>
                <a:close/>
                <a:moveTo>
                  <a:pt x="1199" y="891"/>
                </a:moveTo>
                <a:cubicBezTo>
                  <a:pt x="1195" y="894"/>
                  <a:pt x="1193" y="894"/>
                  <a:pt x="1192" y="900"/>
                </a:cubicBezTo>
                <a:cubicBezTo>
                  <a:pt x="1195" y="898"/>
                  <a:pt x="1199" y="899"/>
                  <a:pt x="1201" y="896"/>
                </a:cubicBezTo>
                <a:cubicBezTo>
                  <a:pt x="1198" y="895"/>
                  <a:pt x="1203" y="891"/>
                  <a:pt x="1199" y="891"/>
                </a:cubicBezTo>
                <a:close/>
                <a:moveTo>
                  <a:pt x="1133" y="913"/>
                </a:moveTo>
                <a:cubicBezTo>
                  <a:pt x="1134" y="916"/>
                  <a:pt x="1142" y="909"/>
                  <a:pt x="1141" y="915"/>
                </a:cubicBezTo>
                <a:cubicBezTo>
                  <a:pt x="1149" y="915"/>
                  <a:pt x="1144" y="910"/>
                  <a:pt x="1147" y="906"/>
                </a:cubicBezTo>
                <a:cubicBezTo>
                  <a:pt x="1141" y="905"/>
                  <a:pt x="1136" y="909"/>
                  <a:pt x="1133" y="913"/>
                </a:cubicBezTo>
                <a:close/>
                <a:moveTo>
                  <a:pt x="118" y="907"/>
                </a:moveTo>
                <a:cubicBezTo>
                  <a:pt x="117" y="911"/>
                  <a:pt x="113" y="910"/>
                  <a:pt x="111" y="913"/>
                </a:cubicBezTo>
                <a:cubicBezTo>
                  <a:pt x="116" y="915"/>
                  <a:pt x="116" y="912"/>
                  <a:pt x="120" y="913"/>
                </a:cubicBezTo>
                <a:cubicBezTo>
                  <a:pt x="120" y="910"/>
                  <a:pt x="121" y="906"/>
                  <a:pt x="118" y="907"/>
                </a:cubicBezTo>
                <a:close/>
                <a:moveTo>
                  <a:pt x="1122" y="910"/>
                </a:moveTo>
                <a:cubicBezTo>
                  <a:pt x="1121" y="910"/>
                  <a:pt x="1121" y="908"/>
                  <a:pt x="1121" y="907"/>
                </a:cubicBezTo>
                <a:cubicBezTo>
                  <a:pt x="1118" y="907"/>
                  <a:pt x="1118" y="907"/>
                  <a:pt x="1118" y="907"/>
                </a:cubicBezTo>
                <a:cubicBezTo>
                  <a:pt x="1118" y="909"/>
                  <a:pt x="1117" y="909"/>
                  <a:pt x="1117" y="911"/>
                </a:cubicBezTo>
                <a:cubicBezTo>
                  <a:pt x="1119" y="910"/>
                  <a:pt x="1122" y="912"/>
                  <a:pt x="1122" y="910"/>
                </a:cubicBezTo>
                <a:close/>
                <a:moveTo>
                  <a:pt x="47" y="910"/>
                </a:moveTo>
                <a:cubicBezTo>
                  <a:pt x="44" y="907"/>
                  <a:pt x="38" y="912"/>
                  <a:pt x="41" y="914"/>
                </a:cubicBezTo>
                <a:cubicBezTo>
                  <a:pt x="42" y="912"/>
                  <a:pt x="46" y="913"/>
                  <a:pt x="47" y="910"/>
                </a:cubicBezTo>
                <a:close/>
                <a:moveTo>
                  <a:pt x="1167" y="913"/>
                </a:moveTo>
                <a:cubicBezTo>
                  <a:pt x="1168" y="914"/>
                  <a:pt x="1168" y="915"/>
                  <a:pt x="1170" y="914"/>
                </a:cubicBezTo>
                <a:cubicBezTo>
                  <a:pt x="1170" y="912"/>
                  <a:pt x="1171" y="911"/>
                  <a:pt x="1171" y="909"/>
                </a:cubicBezTo>
                <a:cubicBezTo>
                  <a:pt x="1169" y="909"/>
                  <a:pt x="1167" y="911"/>
                  <a:pt x="1167" y="913"/>
                </a:cubicBezTo>
                <a:close/>
                <a:moveTo>
                  <a:pt x="1158" y="911"/>
                </a:moveTo>
                <a:cubicBezTo>
                  <a:pt x="1157" y="914"/>
                  <a:pt x="1153" y="913"/>
                  <a:pt x="1151" y="913"/>
                </a:cubicBezTo>
                <a:cubicBezTo>
                  <a:pt x="1151" y="915"/>
                  <a:pt x="1148" y="916"/>
                  <a:pt x="1146" y="917"/>
                </a:cubicBezTo>
                <a:cubicBezTo>
                  <a:pt x="1145" y="922"/>
                  <a:pt x="1145" y="922"/>
                  <a:pt x="1146" y="926"/>
                </a:cubicBezTo>
                <a:cubicBezTo>
                  <a:pt x="1149" y="926"/>
                  <a:pt x="1152" y="923"/>
                  <a:pt x="1155" y="925"/>
                </a:cubicBezTo>
                <a:cubicBezTo>
                  <a:pt x="1154" y="926"/>
                  <a:pt x="1153" y="927"/>
                  <a:pt x="1153" y="928"/>
                </a:cubicBezTo>
                <a:cubicBezTo>
                  <a:pt x="1157" y="926"/>
                  <a:pt x="1161" y="925"/>
                  <a:pt x="1158" y="921"/>
                </a:cubicBezTo>
                <a:cubicBezTo>
                  <a:pt x="1161" y="921"/>
                  <a:pt x="1161" y="921"/>
                  <a:pt x="1161" y="921"/>
                </a:cubicBezTo>
                <a:cubicBezTo>
                  <a:pt x="1161" y="923"/>
                  <a:pt x="1160" y="924"/>
                  <a:pt x="1162" y="926"/>
                </a:cubicBezTo>
                <a:cubicBezTo>
                  <a:pt x="1163" y="921"/>
                  <a:pt x="1166" y="919"/>
                  <a:pt x="1165" y="914"/>
                </a:cubicBezTo>
                <a:cubicBezTo>
                  <a:pt x="1159" y="916"/>
                  <a:pt x="1160" y="911"/>
                  <a:pt x="1158" y="911"/>
                </a:cubicBezTo>
                <a:close/>
                <a:moveTo>
                  <a:pt x="1147" y="923"/>
                </a:moveTo>
                <a:cubicBezTo>
                  <a:pt x="1146" y="920"/>
                  <a:pt x="1149" y="921"/>
                  <a:pt x="1148" y="917"/>
                </a:cubicBezTo>
                <a:cubicBezTo>
                  <a:pt x="1149" y="918"/>
                  <a:pt x="1150" y="918"/>
                  <a:pt x="1151" y="918"/>
                </a:cubicBezTo>
                <a:cubicBezTo>
                  <a:pt x="1151" y="921"/>
                  <a:pt x="1150" y="923"/>
                  <a:pt x="1147" y="923"/>
                </a:cubicBezTo>
                <a:close/>
                <a:moveTo>
                  <a:pt x="88" y="926"/>
                </a:moveTo>
                <a:cubicBezTo>
                  <a:pt x="92" y="922"/>
                  <a:pt x="97" y="920"/>
                  <a:pt x="101" y="916"/>
                </a:cubicBezTo>
                <a:cubicBezTo>
                  <a:pt x="95" y="911"/>
                  <a:pt x="91" y="920"/>
                  <a:pt x="87" y="923"/>
                </a:cubicBezTo>
                <a:cubicBezTo>
                  <a:pt x="88" y="923"/>
                  <a:pt x="87" y="925"/>
                  <a:pt x="88" y="926"/>
                </a:cubicBezTo>
                <a:close/>
                <a:moveTo>
                  <a:pt x="994" y="937"/>
                </a:moveTo>
                <a:cubicBezTo>
                  <a:pt x="1001" y="937"/>
                  <a:pt x="1006" y="930"/>
                  <a:pt x="1012" y="931"/>
                </a:cubicBezTo>
                <a:cubicBezTo>
                  <a:pt x="1013" y="927"/>
                  <a:pt x="1012" y="927"/>
                  <a:pt x="1012" y="922"/>
                </a:cubicBezTo>
                <a:cubicBezTo>
                  <a:pt x="1002" y="920"/>
                  <a:pt x="1004" y="933"/>
                  <a:pt x="996" y="931"/>
                </a:cubicBezTo>
                <a:cubicBezTo>
                  <a:pt x="998" y="927"/>
                  <a:pt x="1001" y="926"/>
                  <a:pt x="1005" y="924"/>
                </a:cubicBezTo>
                <a:cubicBezTo>
                  <a:pt x="1001" y="923"/>
                  <a:pt x="997" y="922"/>
                  <a:pt x="994" y="925"/>
                </a:cubicBezTo>
                <a:cubicBezTo>
                  <a:pt x="997" y="930"/>
                  <a:pt x="993" y="931"/>
                  <a:pt x="994" y="937"/>
                </a:cubicBezTo>
                <a:close/>
                <a:moveTo>
                  <a:pt x="178" y="931"/>
                </a:moveTo>
                <a:cubicBezTo>
                  <a:pt x="175" y="931"/>
                  <a:pt x="176" y="933"/>
                  <a:pt x="174" y="935"/>
                </a:cubicBezTo>
                <a:cubicBezTo>
                  <a:pt x="178" y="935"/>
                  <a:pt x="178" y="933"/>
                  <a:pt x="178" y="931"/>
                </a:cubicBezTo>
                <a:close/>
                <a:moveTo>
                  <a:pt x="1184" y="948"/>
                </a:moveTo>
                <a:cubicBezTo>
                  <a:pt x="1186" y="945"/>
                  <a:pt x="1188" y="942"/>
                  <a:pt x="1189" y="939"/>
                </a:cubicBezTo>
                <a:cubicBezTo>
                  <a:pt x="1184" y="941"/>
                  <a:pt x="1188" y="934"/>
                  <a:pt x="1184" y="935"/>
                </a:cubicBezTo>
                <a:cubicBezTo>
                  <a:pt x="1177" y="945"/>
                  <a:pt x="1160" y="942"/>
                  <a:pt x="1160" y="956"/>
                </a:cubicBezTo>
                <a:cubicBezTo>
                  <a:pt x="1159" y="954"/>
                  <a:pt x="1158" y="957"/>
                  <a:pt x="1158" y="955"/>
                </a:cubicBezTo>
                <a:cubicBezTo>
                  <a:pt x="1158" y="954"/>
                  <a:pt x="1159" y="953"/>
                  <a:pt x="1158" y="952"/>
                </a:cubicBezTo>
                <a:cubicBezTo>
                  <a:pt x="1156" y="954"/>
                  <a:pt x="1155" y="956"/>
                  <a:pt x="1154" y="958"/>
                </a:cubicBezTo>
                <a:cubicBezTo>
                  <a:pt x="1149" y="959"/>
                  <a:pt x="1153" y="956"/>
                  <a:pt x="1149" y="955"/>
                </a:cubicBezTo>
                <a:cubicBezTo>
                  <a:pt x="1150" y="963"/>
                  <a:pt x="1143" y="964"/>
                  <a:pt x="1135" y="964"/>
                </a:cubicBezTo>
                <a:cubicBezTo>
                  <a:pt x="1132" y="973"/>
                  <a:pt x="1125" y="977"/>
                  <a:pt x="1117" y="980"/>
                </a:cubicBezTo>
                <a:cubicBezTo>
                  <a:pt x="1114" y="975"/>
                  <a:pt x="1120" y="972"/>
                  <a:pt x="1122" y="969"/>
                </a:cubicBezTo>
                <a:cubicBezTo>
                  <a:pt x="1117" y="969"/>
                  <a:pt x="1126" y="967"/>
                  <a:pt x="1122" y="965"/>
                </a:cubicBezTo>
                <a:cubicBezTo>
                  <a:pt x="1121" y="968"/>
                  <a:pt x="1119" y="965"/>
                  <a:pt x="1118" y="965"/>
                </a:cubicBezTo>
                <a:cubicBezTo>
                  <a:pt x="1116" y="966"/>
                  <a:pt x="1115" y="969"/>
                  <a:pt x="1114" y="972"/>
                </a:cubicBezTo>
                <a:cubicBezTo>
                  <a:pt x="1109" y="971"/>
                  <a:pt x="1108" y="974"/>
                  <a:pt x="1106" y="977"/>
                </a:cubicBezTo>
                <a:cubicBezTo>
                  <a:pt x="1110" y="976"/>
                  <a:pt x="1110" y="973"/>
                  <a:pt x="1114" y="974"/>
                </a:cubicBezTo>
                <a:cubicBezTo>
                  <a:pt x="1118" y="982"/>
                  <a:pt x="1110" y="982"/>
                  <a:pt x="1107" y="987"/>
                </a:cubicBezTo>
                <a:cubicBezTo>
                  <a:pt x="1115" y="986"/>
                  <a:pt x="1119" y="980"/>
                  <a:pt x="1127" y="978"/>
                </a:cubicBezTo>
                <a:cubicBezTo>
                  <a:pt x="1128" y="981"/>
                  <a:pt x="1129" y="983"/>
                  <a:pt x="1130" y="984"/>
                </a:cubicBezTo>
                <a:cubicBezTo>
                  <a:pt x="1134" y="981"/>
                  <a:pt x="1140" y="978"/>
                  <a:pt x="1143" y="973"/>
                </a:cubicBezTo>
                <a:cubicBezTo>
                  <a:pt x="1153" y="977"/>
                  <a:pt x="1151" y="960"/>
                  <a:pt x="1158" y="958"/>
                </a:cubicBezTo>
                <a:cubicBezTo>
                  <a:pt x="1161" y="958"/>
                  <a:pt x="1161" y="961"/>
                  <a:pt x="1164" y="960"/>
                </a:cubicBezTo>
                <a:cubicBezTo>
                  <a:pt x="1171" y="957"/>
                  <a:pt x="1174" y="946"/>
                  <a:pt x="1184" y="948"/>
                </a:cubicBezTo>
                <a:close/>
                <a:moveTo>
                  <a:pt x="215" y="940"/>
                </a:moveTo>
                <a:cubicBezTo>
                  <a:pt x="216" y="940"/>
                  <a:pt x="218" y="940"/>
                  <a:pt x="218" y="942"/>
                </a:cubicBezTo>
                <a:cubicBezTo>
                  <a:pt x="219" y="942"/>
                  <a:pt x="221" y="942"/>
                  <a:pt x="221" y="940"/>
                </a:cubicBezTo>
                <a:cubicBezTo>
                  <a:pt x="220" y="940"/>
                  <a:pt x="220" y="940"/>
                  <a:pt x="220" y="939"/>
                </a:cubicBezTo>
                <a:cubicBezTo>
                  <a:pt x="218" y="939"/>
                  <a:pt x="215" y="938"/>
                  <a:pt x="215" y="940"/>
                </a:cubicBezTo>
                <a:close/>
                <a:moveTo>
                  <a:pt x="1064" y="943"/>
                </a:moveTo>
                <a:cubicBezTo>
                  <a:pt x="1065" y="946"/>
                  <a:pt x="1063" y="946"/>
                  <a:pt x="1062" y="948"/>
                </a:cubicBezTo>
                <a:cubicBezTo>
                  <a:pt x="1066" y="947"/>
                  <a:pt x="1065" y="950"/>
                  <a:pt x="1068" y="950"/>
                </a:cubicBezTo>
                <a:cubicBezTo>
                  <a:pt x="1069" y="948"/>
                  <a:pt x="1073" y="948"/>
                  <a:pt x="1072" y="944"/>
                </a:cubicBezTo>
                <a:cubicBezTo>
                  <a:pt x="1070" y="943"/>
                  <a:pt x="1069" y="948"/>
                  <a:pt x="1069" y="945"/>
                </a:cubicBezTo>
                <a:cubicBezTo>
                  <a:pt x="1069" y="944"/>
                  <a:pt x="1070" y="943"/>
                  <a:pt x="1070" y="942"/>
                </a:cubicBezTo>
                <a:cubicBezTo>
                  <a:pt x="1068" y="942"/>
                  <a:pt x="1067" y="940"/>
                  <a:pt x="1064" y="939"/>
                </a:cubicBezTo>
                <a:cubicBezTo>
                  <a:pt x="1063" y="944"/>
                  <a:pt x="1057" y="942"/>
                  <a:pt x="1058" y="948"/>
                </a:cubicBezTo>
                <a:cubicBezTo>
                  <a:pt x="1063" y="949"/>
                  <a:pt x="1061" y="944"/>
                  <a:pt x="1064" y="943"/>
                </a:cubicBezTo>
                <a:close/>
                <a:moveTo>
                  <a:pt x="942" y="948"/>
                </a:moveTo>
                <a:cubicBezTo>
                  <a:pt x="942" y="944"/>
                  <a:pt x="942" y="944"/>
                  <a:pt x="942" y="944"/>
                </a:cubicBezTo>
                <a:cubicBezTo>
                  <a:pt x="939" y="943"/>
                  <a:pt x="939" y="949"/>
                  <a:pt x="942" y="948"/>
                </a:cubicBezTo>
                <a:close/>
                <a:moveTo>
                  <a:pt x="1171" y="961"/>
                </a:moveTo>
                <a:cubicBezTo>
                  <a:pt x="1171" y="966"/>
                  <a:pt x="1164" y="965"/>
                  <a:pt x="1164" y="970"/>
                </a:cubicBezTo>
                <a:cubicBezTo>
                  <a:pt x="1176" y="963"/>
                  <a:pt x="1186" y="960"/>
                  <a:pt x="1195" y="950"/>
                </a:cubicBezTo>
                <a:cubicBezTo>
                  <a:pt x="1185" y="945"/>
                  <a:pt x="1181" y="960"/>
                  <a:pt x="1171" y="961"/>
                </a:cubicBezTo>
                <a:close/>
                <a:moveTo>
                  <a:pt x="199" y="950"/>
                </a:moveTo>
                <a:cubicBezTo>
                  <a:pt x="197" y="950"/>
                  <a:pt x="194" y="950"/>
                  <a:pt x="195" y="952"/>
                </a:cubicBezTo>
                <a:cubicBezTo>
                  <a:pt x="197" y="952"/>
                  <a:pt x="199" y="952"/>
                  <a:pt x="199" y="950"/>
                </a:cubicBezTo>
                <a:close/>
                <a:moveTo>
                  <a:pt x="72" y="952"/>
                </a:moveTo>
                <a:cubicBezTo>
                  <a:pt x="70" y="949"/>
                  <a:pt x="65" y="951"/>
                  <a:pt x="64" y="954"/>
                </a:cubicBezTo>
                <a:cubicBezTo>
                  <a:pt x="67" y="954"/>
                  <a:pt x="71" y="955"/>
                  <a:pt x="72" y="952"/>
                </a:cubicBezTo>
                <a:close/>
                <a:moveTo>
                  <a:pt x="1136" y="954"/>
                </a:moveTo>
                <a:cubicBezTo>
                  <a:pt x="1139" y="955"/>
                  <a:pt x="1141" y="954"/>
                  <a:pt x="1140" y="951"/>
                </a:cubicBezTo>
                <a:cubicBezTo>
                  <a:pt x="1137" y="951"/>
                  <a:pt x="1137" y="951"/>
                  <a:pt x="1137" y="951"/>
                </a:cubicBezTo>
                <a:cubicBezTo>
                  <a:pt x="1138" y="952"/>
                  <a:pt x="1136" y="953"/>
                  <a:pt x="1136" y="954"/>
                </a:cubicBezTo>
                <a:close/>
                <a:moveTo>
                  <a:pt x="90" y="958"/>
                </a:moveTo>
                <a:cubicBezTo>
                  <a:pt x="89" y="960"/>
                  <a:pt x="87" y="960"/>
                  <a:pt x="87" y="962"/>
                </a:cubicBezTo>
                <a:cubicBezTo>
                  <a:pt x="91" y="962"/>
                  <a:pt x="91" y="962"/>
                  <a:pt x="91" y="962"/>
                </a:cubicBezTo>
                <a:cubicBezTo>
                  <a:pt x="91" y="960"/>
                  <a:pt x="91" y="958"/>
                  <a:pt x="90" y="958"/>
                </a:cubicBezTo>
                <a:close/>
                <a:moveTo>
                  <a:pt x="130" y="964"/>
                </a:moveTo>
                <a:cubicBezTo>
                  <a:pt x="134" y="965"/>
                  <a:pt x="135" y="959"/>
                  <a:pt x="133" y="958"/>
                </a:cubicBezTo>
                <a:cubicBezTo>
                  <a:pt x="132" y="959"/>
                  <a:pt x="128" y="961"/>
                  <a:pt x="130" y="964"/>
                </a:cubicBezTo>
                <a:close/>
                <a:moveTo>
                  <a:pt x="236" y="965"/>
                </a:moveTo>
                <a:cubicBezTo>
                  <a:pt x="236" y="967"/>
                  <a:pt x="236" y="968"/>
                  <a:pt x="237" y="969"/>
                </a:cubicBezTo>
                <a:cubicBezTo>
                  <a:pt x="243" y="967"/>
                  <a:pt x="247" y="971"/>
                  <a:pt x="248" y="975"/>
                </a:cubicBezTo>
                <a:cubicBezTo>
                  <a:pt x="248" y="967"/>
                  <a:pt x="247" y="967"/>
                  <a:pt x="247" y="960"/>
                </a:cubicBezTo>
                <a:cubicBezTo>
                  <a:pt x="242" y="960"/>
                  <a:pt x="240" y="963"/>
                  <a:pt x="236" y="965"/>
                </a:cubicBezTo>
                <a:close/>
                <a:moveTo>
                  <a:pt x="171" y="965"/>
                </a:moveTo>
                <a:cubicBezTo>
                  <a:pt x="167" y="965"/>
                  <a:pt x="167" y="968"/>
                  <a:pt x="164" y="969"/>
                </a:cubicBezTo>
                <a:cubicBezTo>
                  <a:pt x="168" y="969"/>
                  <a:pt x="170" y="968"/>
                  <a:pt x="171" y="965"/>
                </a:cubicBezTo>
                <a:close/>
                <a:moveTo>
                  <a:pt x="1060" y="970"/>
                </a:moveTo>
                <a:cubicBezTo>
                  <a:pt x="1064" y="970"/>
                  <a:pt x="1066" y="969"/>
                  <a:pt x="1067" y="966"/>
                </a:cubicBezTo>
                <a:cubicBezTo>
                  <a:pt x="1064" y="967"/>
                  <a:pt x="1061" y="967"/>
                  <a:pt x="1060" y="970"/>
                </a:cubicBezTo>
                <a:close/>
                <a:moveTo>
                  <a:pt x="187" y="977"/>
                </a:moveTo>
                <a:cubicBezTo>
                  <a:pt x="187" y="978"/>
                  <a:pt x="188" y="981"/>
                  <a:pt x="186" y="981"/>
                </a:cubicBezTo>
                <a:cubicBezTo>
                  <a:pt x="182" y="981"/>
                  <a:pt x="178" y="982"/>
                  <a:pt x="176" y="985"/>
                </a:cubicBezTo>
                <a:cubicBezTo>
                  <a:pt x="173" y="986"/>
                  <a:pt x="175" y="982"/>
                  <a:pt x="172" y="983"/>
                </a:cubicBezTo>
                <a:cubicBezTo>
                  <a:pt x="166" y="985"/>
                  <a:pt x="164" y="989"/>
                  <a:pt x="161" y="992"/>
                </a:cubicBezTo>
                <a:cubicBezTo>
                  <a:pt x="156" y="997"/>
                  <a:pt x="149" y="999"/>
                  <a:pt x="145" y="1001"/>
                </a:cubicBezTo>
                <a:cubicBezTo>
                  <a:pt x="159" y="1005"/>
                  <a:pt x="173" y="992"/>
                  <a:pt x="179" y="985"/>
                </a:cubicBezTo>
                <a:cubicBezTo>
                  <a:pt x="191" y="984"/>
                  <a:pt x="196" y="977"/>
                  <a:pt x="204" y="972"/>
                </a:cubicBezTo>
                <a:cubicBezTo>
                  <a:pt x="196" y="971"/>
                  <a:pt x="193" y="975"/>
                  <a:pt x="187" y="977"/>
                </a:cubicBezTo>
                <a:close/>
                <a:moveTo>
                  <a:pt x="1174" y="972"/>
                </a:moveTo>
                <a:cubicBezTo>
                  <a:pt x="1175" y="975"/>
                  <a:pt x="1171" y="974"/>
                  <a:pt x="1172" y="977"/>
                </a:cubicBezTo>
                <a:cubicBezTo>
                  <a:pt x="1175" y="977"/>
                  <a:pt x="1177" y="973"/>
                  <a:pt x="1174" y="972"/>
                </a:cubicBezTo>
                <a:close/>
                <a:moveTo>
                  <a:pt x="1190" y="976"/>
                </a:moveTo>
                <a:cubicBezTo>
                  <a:pt x="1185" y="977"/>
                  <a:pt x="1178" y="975"/>
                  <a:pt x="1177" y="980"/>
                </a:cubicBezTo>
                <a:cubicBezTo>
                  <a:pt x="1183" y="977"/>
                  <a:pt x="1187" y="984"/>
                  <a:pt x="1190" y="980"/>
                </a:cubicBezTo>
                <a:cubicBezTo>
                  <a:pt x="1185" y="980"/>
                  <a:pt x="1188" y="977"/>
                  <a:pt x="1190" y="976"/>
                </a:cubicBezTo>
                <a:close/>
                <a:moveTo>
                  <a:pt x="989" y="985"/>
                </a:moveTo>
                <a:cubicBezTo>
                  <a:pt x="991" y="985"/>
                  <a:pt x="991" y="986"/>
                  <a:pt x="991" y="988"/>
                </a:cubicBezTo>
                <a:cubicBezTo>
                  <a:pt x="995" y="986"/>
                  <a:pt x="997" y="983"/>
                  <a:pt x="999" y="979"/>
                </a:cubicBezTo>
                <a:cubicBezTo>
                  <a:pt x="994" y="980"/>
                  <a:pt x="991" y="982"/>
                  <a:pt x="989" y="985"/>
                </a:cubicBezTo>
                <a:close/>
                <a:moveTo>
                  <a:pt x="207" y="982"/>
                </a:moveTo>
                <a:cubicBezTo>
                  <a:pt x="210" y="985"/>
                  <a:pt x="216" y="983"/>
                  <a:pt x="219" y="982"/>
                </a:cubicBezTo>
                <a:cubicBezTo>
                  <a:pt x="217" y="981"/>
                  <a:pt x="211" y="979"/>
                  <a:pt x="207" y="982"/>
                </a:cubicBezTo>
                <a:close/>
                <a:moveTo>
                  <a:pt x="4" y="982"/>
                </a:moveTo>
                <a:cubicBezTo>
                  <a:pt x="2" y="983"/>
                  <a:pt x="1" y="985"/>
                  <a:pt x="0" y="988"/>
                </a:cubicBezTo>
                <a:cubicBezTo>
                  <a:pt x="4" y="987"/>
                  <a:pt x="6" y="990"/>
                  <a:pt x="9" y="991"/>
                </a:cubicBezTo>
                <a:cubicBezTo>
                  <a:pt x="9" y="987"/>
                  <a:pt x="15" y="989"/>
                  <a:pt x="14" y="985"/>
                </a:cubicBezTo>
                <a:cubicBezTo>
                  <a:pt x="9" y="987"/>
                  <a:pt x="8" y="984"/>
                  <a:pt x="4" y="982"/>
                </a:cubicBezTo>
                <a:close/>
                <a:moveTo>
                  <a:pt x="1088" y="991"/>
                </a:moveTo>
                <a:cubicBezTo>
                  <a:pt x="1090" y="987"/>
                  <a:pt x="1095" y="986"/>
                  <a:pt x="1099" y="986"/>
                </a:cubicBezTo>
                <a:cubicBezTo>
                  <a:pt x="1098" y="977"/>
                  <a:pt x="1086" y="988"/>
                  <a:pt x="1088" y="991"/>
                </a:cubicBezTo>
                <a:close/>
                <a:moveTo>
                  <a:pt x="1136" y="986"/>
                </a:moveTo>
                <a:cubicBezTo>
                  <a:pt x="1138" y="986"/>
                  <a:pt x="1138" y="987"/>
                  <a:pt x="1139" y="988"/>
                </a:cubicBezTo>
                <a:cubicBezTo>
                  <a:pt x="1138" y="985"/>
                  <a:pt x="1142" y="987"/>
                  <a:pt x="1141" y="984"/>
                </a:cubicBezTo>
                <a:cubicBezTo>
                  <a:pt x="1139" y="984"/>
                  <a:pt x="1137" y="985"/>
                  <a:pt x="1136" y="986"/>
                </a:cubicBezTo>
                <a:close/>
                <a:moveTo>
                  <a:pt x="1151" y="990"/>
                </a:moveTo>
                <a:cubicBezTo>
                  <a:pt x="1152" y="990"/>
                  <a:pt x="1153" y="991"/>
                  <a:pt x="1154" y="991"/>
                </a:cubicBezTo>
                <a:cubicBezTo>
                  <a:pt x="1153" y="998"/>
                  <a:pt x="1147" y="992"/>
                  <a:pt x="1146" y="995"/>
                </a:cubicBezTo>
                <a:cubicBezTo>
                  <a:pt x="1150" y="996"/>
                  <a:pt x="1151" y="999"/>
                  <a:pt x="1154" y="1000"/>
                </a:cubicBezTo>
                <a:cubicBezTo>
                  <a:pt x="1152" y="997"/>
                  <a:pt x="1153" y="993"/>
                  <a:pt x="1157" y="992"/>
                </a:cubicBezTo>
                <a:cubicBezTo>
                  <a:pt x="1156" y="991"/>
                  <a:pt x="1156" y="989"/>
                  <a:pt x="1155" y="988"/>
                </a:cubicBezTo>
                <a:cubicBezTo>
                  <a:pt x="1155" y="990"/>
                  <a:pt x="1150" y="987"/>
                  <a:pt x="1151" y="990"/>
                </a:cubicBezTo>
                <a:close/>
                <a:moveTo>
                  <a:pt x="845" y="991"/>
                </a:moveTo>
                <a:cubicBezTo>
                  <a:pt x="842" y="993"/>
                  <a:pt x="834" y="994"/>
                  <a:pt x="836" y="998"/>
                </a:cubicBezTo>
                <a:cubicBezTo>
                  <a:pt x="839" y="996"/>
                  <a:pt x="843" y="995"/>
                  <a:pt x="845" y="991"/>
                </a:cubicBezTo>
                <a:close/>
                <a:moveTo>
                  <a:pt x="996" y="992"/>
                </a:moveTo>
                <a:cubicBezTo>
                  <a:pt x="994" y="993"/>
                  <a:pt x="992" y="994"/>
                  <a:pt x="991" y="995"/>
                </a:cubicBezTo>
                <a:cubicBezTo>
                  <a:pt x="994" y="995"/>
                  <a:pt x="996" y="995"/>
                  <a:pt x="996" y="992"/>
                </a:cubicBezTo>
                <a:close/>
                <a:moveTo>
                  <a:pt x="1031" y="997"/>
                </a:moveTo>
                <a:cubicBezTo>
                  <a:pt x="1031" y="995"/>
                  <a:pt x="1034" y="996"/>
                  <a:pt x="1035" y="994"/>
                </a:cubicBezTo>
                <a:cubicBezTo>
                  <a:pt x="1033" y="992"/>
                  <a:pt x="1028" y="996"/>
                  <a:pt x="1031" y="997"/>
                </a:cubicBezTo>
                <a:close/>
                <a:moveTo>
                  <a:pt x="856" y="1002"/>
                </a:moveTo>
                <a:cubicBezTo>
                  <a:pt x="861" y="1004"/>
                  <a:pt x="865" y="997"/>
                  <a:pt x="869" y="995"/>
                </a:cubicBezTo>
                <a:cubicBezTo>
                  <a:pt x="865" y="998"/>
                  <a:pt x="858" y="994"/>
                  <a:pt x="854" y="1000"/>
                </a:cubicBezTo>
                <a:cubicBezTo>
                  <a:pt x="856" y="1001"/>
                  <a:pt x="858" y="997"/>
                  <a:pt x="859" y="999"/>
                </a:cubicBezTo>
                <a:cubicBezTo>
                  <a:pt x="858" y="999"/>
                  <a:pt x="857" y="1000"/>
                  <a:pt x="856" y="1002"/>
                </a:cubicBezTo>
                <a:close/>
                <a:moveTo>
                  <a:pt x="882" y="994"/>
                </a:moveTo>
                <a:cubicBezTo>
                  <a:pt x="880" y="996"/>
                  <a:pt x="873" y="997"/>
                  <a:pt x="876" y="1001"/>
                </a:cubicBezTo>
                <a:cubicBezTo>
                  <a:pt x="880" y="1001"/>
                  <a:pt x="884" y="997"/>
                  <a:pt x="882" y="994"/>
                </a:cubicBezTo>
                <a:close/>
                <a:moveTo>
                  <a:pt x="327" y="1005"/>
                </a:moveTo>
                <a:cubicBezTo>
                  <a:pt x="328" y="1004"/>
                  <a:pt x="332" y="1005"/>
                  <a:pt x="331" y="1002"/>
                </a:cubicBezTo>
                <a:cubicBezTo>
                  <a:pt x="329" y="1002"/>
                  <a:pt x="325" y="1004"/>
                  <a:pt x="327" y="1005"/>
                </a:cubicBezTo>
                <a:close/>
                <a:moveTo>
                  <a:pt x="126" y="1017"/>
                </a:moveTo>
                <a:cubicBezTo>
                  <a:pt x="133" y="1015"/>
                  <a:pt x="141" y="1013"/>
                  <a:pt x="143" y="1006"/>
                </a:cubicBezTo>
                <a:cubicBezTo>
                  <a:pt x="136" y="1000"/>
                  <a:pt x="127" y="1008"/>
                  <a:pt x="126" y="1017"/>
                </a:cubicBezTo>
                <a:close/>
                <a:moveTo>
                  <a:pt x="825" y="1024"/>
                </a:moveTo>
                <a:cubicBezTo>
                  <a:pt x="837" y="1021"/>
                  <a:pt x="845" y="1013"/>
                  <a:pt x="852" y="1005"/>
                </a:cubicBezTo>
                <a:cubicBezTo>
                  <a:pt x="840" y="1006"/>
                  <a:pt x="834" y="1017"/>
                  <a:pt x="825" y="1018"/>
                </a:cubicBezTo>
                <a:cubicBezTo>
                  <a:pt x="827" y="1021"/>
                  <a:pt x="822" y="1022"/>
                  <a:pt x="825" y="1024"/>
                </a:cubicBezTo>
                <a:close/>
                <a:moveTo>
                  <a:pt x="834" y="1010"/>
                </a:moveTo>
                <a:cubicBezTo>
                  <a:pt x="836" y="1007"/>
                  <a:pt x="840" y="1009"/>
                  <a:pt x="840" y="1006"/>
                </a:cubicBezTo>
                <a:cubicBezTo>
                  <a:pt x="838" y="1004"/>
                  <a:pt x="830" y="1007"/>
                  <a:pt x="834" y="1010"/>
                </a:cubicBezTo>
                <a:close/>
                <a:moveTo>
                  <a:pt x="828" y="1006"/>
                </a:moveTo>
                <a:cubicBezTo>
                  <a:pt x="828" y="1009"/>
                  <a:pt x="824" y="1008"/>
                  <a:pt x="824" y="1011"/>
                </a:cubicBezTo>
                <a:cubicBezTo>
                  <a:pt x="827" y="1012"/>
                  <a:pt x="830" y="1012"/>
                  <a:pt x="832" y="1011"/>
                </a:cubicBezTo>
                <a:cubicBezTo>
                  <a:pt x="831" y="1009"/>
                  <a:pt x="830" y="1007"/>
                  <a:pt x="828" y="1006"/>
                </a:cubicBezTo>
                <a:close/>
                <a:moveTo>
                  <a:pt x="985" y="1009"/>
                </a:moveTo>
                <a:cubicBezTo>
                  <a:pt x="977" y="1010"/>
                  <a:pt x="972" y="1015"/>
                  <a:pt x="967" y="1019"/>
                </a:cubicBezTo>
                <a:cubicBezTo>
                  <a:pt x="976" y="1019"/>
                  <a:pt x="982" y="1015"/>
                  <a:pt x="985" y="1009"/>
                </a:cubicBezTo>
                <a:close/>
                <a:moveTo>
                  <a:pt x="1131" y="1012"/>
                </a:moveTo>
                <a:cubicBezTo>
                  <a:pt x="1133" y="1012"/>
                  <a:pt x="1135" y="1011"/>
                  <a:pt x="1136" y="1009"/>
                </a:cubicBezTo>
                <a:cubicBezTo>
                  <a:pt x="1133" y="1009"/>
                  <a:pt x="1131" y="1009"/>
                  <a:pt x="1131" y="1012"/>
                </a:cubicBezTo>
                <a:close/>
                <a:moveTo>
                  <a:pt x="816" y="1013"/>
                </a:moveTo>
                <a:cubicBezTo>
                  <a:pt x="813" y="1013"/>
                  <a:pt x="810" y="1014"/>
                  <a:pt x="808" y="1016"/>
                </a:cubicBezTo>
                <a:cubicBezTo>
                  <a:pt x="811" y="1015"/>
                  <a:pt x="815" y="1015"/>
                  <a:pt x="816" y="1013"/>
                </a:cubicBezTo>
                <a:close/>
                <a:moveTo>
                  <a:pt x="937" y="1026"/>
                </a:moveTo>
                <a:cubicBezTo>
                  <a:pt x="942" y="1026"/>
                  <a:pt x="945" y="1024"/>
                  <a:pt x="948" y="1021"/>
                </a:cubicBezTo>
                <a:cubicBezTo>
                  <a:pt x="947" y="1020"/>
                  <a:pt x="947" y="1017"/>
                  <a:pt x="946" y="1017"/>
                </a:cubicBezTo>
                <a:cubicBezTo>
                  <a:pt x="945" y="1018"/>
                  <a:pt x="942" y="1019"/>
                  <a:pt x="943" y="1016"/>
                </a:cubicBezTo>
                <a:cubicBezTo>
                  <a:pt x="938" y="1018"/>
                  <a:pt x="940" y="1022"/>
                  <a:pt x="937" y="1026"/>
                </a:cubicBezTo>
                <a:close/>
                <a:moveTo>
                  <a:pt x="239" y="1024"/>
                </a:moveTo>
                <a:cubicBezTo>
                  <a:pt x="239" y="1023"/>
                  <a:pt x="244" y="1021"/>
                  <a:pt x="241" y="1019"/>
                </a:cubicBezTo>
                <a:cubicBezTo>
                  <a:pt x="241" y="1021"/>
                  <a:pt x="235" y="1022"/>
                  <a:pt x="239" y="1024"/>
                </a:cubicBezTo>
                <a:close/>
                <a:moveTo>
                  <a:pt x="976" y="1035"/>
                </a:moveTo>
                <a:cubicBezTo>
                  <a:pt x="977" y="1036"/>
                  <a:pt x="983" y="1034"/>
                  <a:pt x="983" y="1030"/>
                </a:cubicBezTo>
                <a:cubicBezTo>
                  <a:pt x="976" y="1034"/>
                  <a:pt x="962" y="1038"/>
                  <a:pt x="956" y="1044"/>
                </a:cubicBezTo>
                <a:cubicBezTo>
                  <a:pt x="965" y="1044"/>
                  <a:pt x="970" y="1039"/>
                  <a:pt x="976" y="1035"/>
                </a:cubicBezTo>
                <a:close/>
                <a:moveTo>
                  <a:pt x="978" y="1043"/>
                </a:moveTo>
                <a:cubicBezTo>
                  <a:pt x="975" y="1043"/>
                  <a:pt x="973" y="1045"/>
                  <a:pt x="972" y="1046"/>
                </a:cubicBezTo>
                <a:cubicBezTo>
                  <a:pt x="974" y="1046"/>
                  <a:pt x="978" y="1046"/>
                  <a:pt x="978" y="1043"/>
                </a:cubicBezTo>
                <a:close/>
                <a:moveTo>
                  <a:pt x="245" y="1049"/>
                </a:moveTo>
                <a:cubicBezTo>
                  <a:pt x="243" y="1053"/>
                  <a:pt x="242" y="1059"/>
                  <a:pt x="240" y="1062"/>
                </a:cubicBezTo>
                <a:cubicBezTo>
                  <a:pt x="248" y="1060"/>
                  <a:pt x="255" y="1056"/>
                  <a:pt x="258" y="1048"/>
                </a:cubicBezTo>
                <a:cubicBezTo>
                  <a:pt x="254" y="1051"/>
                  <a:pt x="250" y="1050"/>
                  <a:pt x="245" y="1049"/>
                </a:cubicBezTo>
                <a:close/>
                <a:moveTo>
                  <a:pt x="921" y="1054"/>
                </a:moveTo>
                <a:cubicBezTo>
                  <a:pt x="923" y="1053"/>
                  <a:pt x="932" y="1052"/>
                  <a:pt x="933" y="1048"/>
                </a:cubicBezTo>
                <a:cubicBezTo>
                  <a:pt x="930" y="1050"/>
                  <a:pt x="923" y="1050"/>
                  <a:pt x="921" y="1054"/>
                </a:cubicBezTo>
                <a:close/>
                <a:moveTo>
                  <a:pt x="926" y="1062"/>
                </a:moveTo>
                <a:cubicBezTo>
                  <a:pt x="928" y="1057"/>
                  <a:pt x="934" y="1057"/>
                  <a:pt x="938" y="1054"/>
                </a:cubicBezTo>
                <a:cubicBezTo>
                  <a:pt x="931" y="1054"/>
                  <a:pt x="925" y="1057"/>
                  <a:pt x="921" y="1060"/>
                </a:cubicBezTo>
                <a:cubicBezTo>
                  <a:pt x="922" y="1061"/>
                  <a:pt x="925" y="1061"/>
                  <a:pt x="926" y="1062"/>
                </a:cubicBezTo>
                <a:close/>
                <a:moveTo>
                  <a:pt x="768" y="1057"/>
                </a:moveTo>
                <a:cubicBezTo>
                  <a:pt x="762" y="1054"/>
                  <a:pt x="760" y="1062"/>
                  <a:pt x="755" y="1060"/>
                </a:cubicBezTo>
                <a:cubicBezTo>
                  <a:pt x="755" y="1063"/>
                  <a:pt x="757" y="1063"/>
                  <a:pt x="758" y="1064"/>
                </a:cubicBezTo>
                <a:cubicBezTo>
                  <a:pt x="761" y="1060"/>
                  <a:pt x="766" y="1061"/>
                  <a:pt x="768" y="1057"/>
                </a:cubicBezTo>
                <a:close/>
                <a:moveTo>
                  <a:pt x="718" y="1059"/>
                </a:moveTo>
                <a:cubicBezTo>
                  <a:pt x="715" y="1059"/>
                  <a:pt x="713" y="1060"/>
                  <a:pt x="712" y="1062"/>
                </a:cubicBezTo>
                <a:cubicBezTo>
                  <a:pt x="713" y="1062"/>
                  <a:pt x="713" y="1063"/>
                  <a:pt x="712" y="1064"/>
                </a:cubicBezTo>
                <a:cubicBezTo>
                  <a:pt x="715" y="1063"/>
                  <a:pt x="718" y="1062"/>
                  <a:pt x="718" y="1059"/>
                </a:cubicBezTo>
                <a:close/>
                <a:moveTo>
                  <a:pt x="906" y="1070"/>
                </a:moveTo>
                <a:cubicBezTo>
                  <a:pt x="911" y="1069"/>
                  <a:pt x="915" y="1067"/>
                  <a:pt x="919" y="1064"/>
                </a:cubicBezTo>
                <a:cubicBezTo>
                  <a:pt x="919" y="1064"/>
                  <a:pt x="918" y="1063"/>
                  <a:pt x="918" y="1062"/>
                </a:cubicBezTo>
                <a:cubicBezTo>
                  <a:pt x="914" y="1065"/>
                  <a:pt x="906" y="1064"/>
                  <a:pt x="906" y="1070"/>
                </a:cubicBezTo>
                <a:close/>
                <a:moveTo>
                  <a:pt x="524" y="1069"/>
                </a:moveTo>
                <a:cubicBezTo>
                  <a:pt x="524" y="1066"/>
                  <a:pt x="526" y="1066"/>
                  <a:pt x="526" y="1063"/>
                </a:cubicBezTo>
                <a:cubicBezTo>
                  <a:pt x="523" y="1062"/>
                  <a:pt x="523" y="1065"/>
                  <a:pt x="522" y="1063"/>
                </a:cubicBezTo>
                <a:cubicBezTo>
                  <a:pt x="522" y="1069"/>
                  <a:pt x="515" y="1064"/>
                  <a:pt x="515" y="1068"/>
                </a:cubicBezTo>
                <a:cubicBezTo>
                  <a:pt x="516" y="1070"/>
                  <a:pt x="521" y="1068"/>
                  <a:pt x="524" y="1069"/>
                </a:cubicBezTo>
                <a:close/>
                <a:moveTo>
                  <a:pt x="678" y="1074"/>
                </a:moveTo>
                <a:cubicBezTo>
                  <a:pt x="691" y="1077"/>
                  <a:pt x="702" y="1069"/>
                  <a:pt x="710" y="1063"/>
                </a:cubicBezTo>
                <a:cubicBezTo>
                  <a:pt x="699" y="1065"/>
                  <a:pt x="688" y="1067"/>
                  <a:pt x="682" y="1073"/>
                </a:cubicBezTo>
                <a:cubicBezTo>
                  <a:pt x="682" y="1072"/>
                  <a:pt x="682" y="1071"/>
                  <a:pt x="681" y="1070"/>
                </a:cubicBezTo>
                <a:cubicBezTo>
                  <a:pt x="682" y="1074"/>
                  <a:pt x="677" y="1071"/>
                  <a:pt x="678" y="1074"/>
                </a:cubicBezTo>
                <a:close/>
                <a:moveTo>
                  <a:pt x="747" y="1066"/>
                </a:moveTo>
                <a:cubicBezTo>
                  <a:pt x="736" y="1067"/>
                  <a:pt x="724" y="1073"/>
                  <a:pt x="716" y="1078"/>
                </a:cubicBezTo>
                <a:cubicBezTo>
                  <a:pt x="727" y="1080"/>
                  <a:pt x="733" y="1070"/>
                  <a:pt x="744" y="1070"/>
                </a:cubicBezTo>
                <a:cubicBezTo>
                  <a:pt x="743" y="1067"/>
                  <a:pt x="746" y="1067"/>
                  <a:pt x="747" y="1066"/>
                </a:cubicBezTo>
                <a:close/>
                <a:moveTo>
                  <a:pt x="1029" y="1088"/>
                </a:moveTo>
                <a:cubicBezTo>
                  <a:pt x="1035" y="1088"/>
                  <a:pt x="1051" y="1081"/>
                  <a:pt x="1048" y="1075"/>
                </a:cubicBezTo>
                <a:cubicBezTo>
                  <a:pt x="1043" y="1080"/>
                  <a:pt x="1034" y="1083"/>
                  <a:pt x="1029" y="1088"/>
                </a:cubicBezTo>
                <a:close/>
                <a:moveTo>
                  <a:pt x="402" y="1084"/>
                </a:moveTo>
                <a:cubicBezTo>
                  <a:pt x="402" y="1086"/>
                  <a:pt x="399" y="1085"/>
                  <a:pt x="399" y="1086"/>
                </a:cubicBezTo>
                <a:cubicBezTo>
                  <a:pt x="402" y="1085"/>
                  <a:pt x="399" y="1089"/>
                  <a:pt x="402" y="1089"/>
                </a:cubicBezTo>
                <a:cubicBezTo>
                  <a:pt x="403" y="1088"/>
                  <a:pt x="405" y="1085"/>
                  <a:pt x="402" y="1084"/>
                </a:cubicBezTo>
                <a:close/>
                <a:moveTo>
                  <a:pt x="710" y="1088"/>
                </a:moveTo>
                <a:cubicBezTo>
                  <a:pt x="708" y="1090"/>
                  <a:pt x="702" y="1089"/>
                  <a:pt x="702" y="1093"/>
                </a:cubicBezTo>
                <a:cubicBezTo>
                  <a:pt x="704" y="1094"/>
                  <a:pt x="707" y="1094"/>
                  <a:pt x="711" y="1094"/>
                </a:cubicBezTo>
                <a:cubicBezTo>
                  <a:pt x="712" y="1092"/>
                  <a:pt x="713" y="1089"/>
                  <a:pt x="710" y="1088"/>
                </a:cubicBezTo>
                <a:close/>
                <a:moveTo>
                  <a:pt x="710" y="1097"/>
                </a:moveTo>
                <a:cubicBezTo>
                  <a:pt x="712" y="1098"/>
                  <a:pt x="715" y="1096"/>
                  <a:pt x="714" y="1099"/>
                </a:cubicBezTo>
                <a:cubicBezTo>
                  <a:pt x="709" y="1100"/>
                  <a:pt x="709" y="1101"/>
                  <a:pt x="709" y="1105"/>
                </a:cubicBezTo>
                <a:cubicBezTo>
                  <a:pt x="711" y="1105"/>
                  <a:pt x="713" y="1105"/>
                  <a:pt x="714" y="1107"/>
                </a:cubicBezTo>
                <a:cubicBezTo>
                  <a:pt x="711" y="1108"/>
                  <a:pt x="710" y="1107"/>
                  <a:pt x="710" y="1109"/>
                </a:cubicBezTo>
                <a:cubicBezTo>
                  <a:pt x="715" y="1109"/>
                  <a:pt x="718" y="1106"/>
                  <a:pt x="721" y="1104"/>
                </a:cubicBezTo>
                <a:cubicBezTo>
                  <a:pt x="718" y="1103"/>
                  <a:pt x="716" y="1107"/>
                  <a:pt x="714" y="1104"/>
                </a:cubicBezTo>
                <a:cubicBezTo>
                  <a:pt x="717" y="1103"/>
                  <a:pt x="722" y="1099"/>
                  <a:pt x="725" y="1101"/>
                </a:cubicBezTo>
                <a:cubicBezTo>
                  <a:pt x="725" y="1103"/>
                  <a:pt x="722" y="1102"/>
                  <a:pt x="722" y="1104"/>
                </a:cubicBezTo>
                <a:cubicBezTo>
                  <a:pt x="725" y="1106"/>
                  <a:pt x="729" y="1104"/>
                  <a:pt x="731" y="1102"/>
                </a:cubicBezTo>
                <a:cubicBezTo>
                  <a:pt x="728" y="1102"/>
                  <a:pt x="726" y="1099"/>
                  <a:pt x="728" y="1097"/>
                </a:cubicBezTo>
                <a:cubicBezTo>
                  <a:pt x="726" y="1097"/>
                  <a:pt x="724" y="1098"/>
                  <a:pt x="724" y="1096"/>
                </a:cubicBezTo>
                <a:cubicBezTo>
                  <a:pt x="724" y="1094"/>
                  <a:pt x="727" y="1095"/>
                  <a:pt x="727" y="1094"/>
                </a:cubicBezTo>
                <a:cubicBezTo>
                  <a:pt x="725" y="1092"/>
                  <a:pt x="723" y="1090"/>
                  <a:pt x="721" y="1089"/>
                </a:cubicBezTo>
                <a:cubicBezTo>
                  <a:pt x="720" y="1095"/>
                  <a:pt x="712" y="1092"/>
                  <a:pt x="710" y="1097"/>
                </a:cubicBezTo>
                <a:close/>
                <a:moveTo>
                  <a:pt x="939" y="1102"/>
                </a:moveTo>
                <a:cubicBezTo>
                  <a:pt x="932" y="1106"/>
                  <a:pt x="924" y="1109"/>
                  <a:pt x="917" y="1113"/>
                </a:cubicBezTo>
                <a:cubicBezTo>
                  <a:pt x="928" y="1113"/>
                  <a:pt x="933" y="1105"/>
                  <a:pt x="940" y="1105"/>
                </a:cubicBezTo>
                <a:cubicBezTo>
                  <a:pt x="940" y="1104"/>
                  <a:pt x="941" y="1102"/>
                  <a:pt x="939" y="1102"/>
                </a:cubicBezTo>
                <a:close/>
                <a:moveTo>
                  <a:pt x="625" y="1108"/>
                </a:moveTo>
                <a:cubicBezTo>
                  <a:pt x="629" y="1107"/>
                  <a:pt x="634" y="1107"/>
                  <a:pt x="635" y="1104"/>
                </a:cubicBezTo>
                <a:cubicBezTo>
                  <a:pt x="631" y="1105"/>
                  <a:pt x="628" y="1105"/>
                  <a:pt x="625" y="1108"/>
                </a:cubicBezTo>
                <a:close/>
                <a:moveTo>
                  <a:pt x="682" y="1117"/>
                </a:moveTo>
                <a:cubicBezTo>
                  <a:pt x="685" y="1117"/>
                  <a:pt x="695" y="1117"/>
                  <a:pt x="697" y="1113"/>
                </a:cubicBezTo>
                <a:cubicBezTo>
                  <a:pt x="693" y="1112"/>
                  <a:pt x="692" y="1113"/>
                  <a:pt x="688" y="1113"/>
                </a:cubicBezTo>
                <a:cubicBezTo>
                  <a:pt x="684" y="1110"/>
                  <a:pt x="689" y="1110"/>
                  <a:pt x="689" y="1108"/>
                </a:cubicBezTo>
                <a:cubicBezTo>
                  <a:pt x="682" y="1108"/>
                  <a:pt x="687" y="1111"/>
                  <a:pt x="682" y="1113"/>
                </a:cubicBezTo>
                <a:cubicBezTo>
                  <a:pt x="686" y="1115"/>
                  <a:pt x="683" y="1115"/>
                  <a:pt x="682" y="1117"/>
                </a:cubicBezTo>
                <a:close/>
                <a:moveTo>
                  <a:pt x="561" y="1110"/>
                </a:moveTo>
                <a:cubicBezTo>
                  <a:pt x="558" y="1112"/>
                  <a:pt x="550" y="1108"/>
                  <a:pt x="547" y="1112"/>
                </a:cubicBezTo>
                <a:cubicBezTo>
                  <a:pt x="551" y="1114"/>
                  <a:pt x="560" y="1114"/>
                  <a:pt x="561" y="1110"/>
                </a:cubicBezTo>
                <a:close/>
                <a:moveTo>
                  <a:pt x="870" y="1113"/>
                </a:moveTo>
                <a:cubicBezTo>
                  <a:pt x="867" y="1113"/>
                  <a:pt x="866" y="1115"/>
                  <a:pt x="863" y="1115"/>
                </a:cubicBezTo>
                <a:cubicBezTo>
                  <a:pt x="865" y="1119"/>
                  <a:pt x="863" y="1120"/>
                  <a:pt x="862" y="1122"/>
                </a:cubicBezTo>
                <a:cubicBezTo>
                  <a:pt x="871" y="1122"/>
                  <a:pt x="869" y="1120"/>
                  <a:pt x="870" y="1113"/>
                </a:cubicBezTo>
                <a:close/>
                <a:moveTo>
                  <a:pt x="809" y="1121"/>
                </a:moveTo>
                <a:cubicBezTo>
                  <a:pt x="806" y="1121"/>
                  <a:pt x="802" y="1120"/>
                  <a:pt x="801" y="1123"/>
                </a:cubicBezTo>
                <a:cubicBezTo>
                  <a:pt x="804" y="1123"/>
                  <a:pt x="807" y="1122"/>
                  <a:pt x="809" y="1121"/>
                </a:cubicBezTo>
                <a:close/>
                <a:moveTo>
                  <a:pt x="742" y="1145"/>
                </a:moveTo>
                <a:cubicBezTo>
                  <a:pt x="746" y="1144"/>
                  <a:pt x="748" y="1141"/>
                  <a:pt x="749" y="1137"/>
                </a:cubicBezTo>
                <a:cubicBezTo>
                  <a:pt x="745" y="1140"/>
                  <a:pt x="743" y="1140"/>
                  <a:pt x="742" y="1145"/>
                </a:cubicBezTo>
                <a:close/>
                <a:moveTo>
                  <a:pt x="571" y="1138"/>
                </a:moveTo>
                <a:cubicBezTo>
                  <a:pt x="568" y="1141"/>
                  <a:pt x="562" y="1142"/>
                  <a:pt x="559" y="1145"/>
                </a:cubicBezTo>
                <a:cubicBezTo>
                  <a:pt x="564" y="1147"/>
                  <a:pt x="569" y="1142"/>
                  <a:pt x="571" y="1138"/>
                </a:cubicBezTo>
                <a:close/>
                <a:moveTo>
                  <a:pt x="611" y="1147"/>
                </a:moveTo>
                <a:cubicBezTo>
                  <a:pt x="609" y="1143"/>
                  <a:pt x="603" y="1146"/>
                  <a:pt x="602" y="1148"/>
                </a:cubicBezTo>
                <a:cubicBezTo>
                  <a:pt x="606" y="1148"/>
                  <a:pt x="610" y="1149"/>
                  <a:pt x="611" y="1147"/>
                </a:cubicBezTo>
                <a:close/>
                <a:moveTo>
                  <a:pt x="634" y="1152"/>
                </a:moveTo>
                <a:cubicBezTo>
                  <a:pt x="638" y="1153"/>
                  <a:pt x="644" y="1149"/>
                  <a:pt x="649" y="1148"/>
                </a:cubicBezTo>
                <a:cubicBezTo>
                  <a:pt x="644" y="1148"/>
                  <a:pt x="637" y="1148"/>
                  <a:pt x="634" y="1152"/>
                </a:cubicBezTo>
                <a:close/>
                <a:moveTo>
                  <a:pt x="695" y="1156"/>
                </a:moveTo>
                <a:cubicBezTo>
                  <a:pt x="689" y="1154"/>
                  <a:pt x="686" y="1160"/>
                  <a:pt x="681" y="1161"/>
                </a:cubicBezTo>
                <a:cubicBezTo>
                  <a:pt x="681" y="1161"/>
                  <a:pt x="680" y="1159"/>
                  <a:pt x="678" y="1160"/>
                </a:cubicBezTo>
                <a:cubicBezTo>
                  <a:pt x="674" y="1160"/>
                  <a:pt x="669" y="1166"/>
                  <a:pt x="662" y="1165"/>
                </a:cubicBezTo>
                <a:cubicBezTo>
                  <a:pt x="667" y="1171"/>
                  <a:pt x="677" y="1165"/>
                  <a:pt x="686" y="1162"/>
                </a:cubicBezTo>
                <a:cubicBezTo>
                  <a:pt x="693" y="1160"/>
                  <a:pt x="701" y="1159"/>
                  <a:pt x="708" y="1157"/>
                </a:cubicBezTo>
                <a:cubicBezTo>
                  <a:pt x="706" y="1151"/>
                  <a:pt x="697" y="1151"/>
                  <a:pt x="695" y="1156"/>
                </a:cubicBezTo>
                <a:close/>
                <a:moveTo>
                  <a:pt x="557" y="1166"/>
                </a:moveTo>
                <a:cubicBezTo>
                  <a:pt x="557" y="1170"/>
                  <a:pt x="558" y="1171"/>
                  <a:pt x="559" y="1174"/>
                </a:cubicBezTo>
                <a:cubicBezTo>
                  <a:pt x="571" y="1173"/>
                  <a:pt x="577" y="1170"/>
                  <a:pt x="582" y="1160"/>
                </a:cubicBezTo>
                <a:cubicBezTo>
                  <a:pt x="572" y="1156"/>
                  <a:pt x="566" y="1165"/>
                  <a:pt x="557" y="1166"/>
                </a:cubicBezTo>
                <a:close/>
                <a:moveTo>
                  <a:pt x="605" y="1161"/>
                </a:moveTo>
                <a:cubicBezTo>
                  <a:pt x="607" y="1163"/>
                  <a:pt x="614" y="1162"/>
                  <a:pt x="615" y="1160"/>
                </a:cubicBezTo>
                <a:cubicBezTo>
                  <a:pt x="612" y="1161"/>
                  <a:pt x="605" y="1158"/>
                  <a:pt x="605" y="1161"/>
                </a:cubicBezTo>
                <a:close/>
                <a:moveTo>
                  <a:pt x="606" y="1170"/>
                </a:moveTo>
                <a:cubicBezTo>
                  <a:pt x="606" y="1168"/>
                  <a:pt x="604" y="1167"/>
                  <a:pt x="605" y="1164"/>
                </a:cubicBezTo>
                <a:cubicBezTo>
                  <a:pt x="601" y="1165"/>
                  <a:pt x="602" y="1162"/>
                  <a:pt x="599" y="1162"/>
                </a:cubicBezTo>
                <a:cubicBezTo>
                  <a:pt x="599" y="1164"/>
                  <a:pt x="599" y="1164"/>
                  <a:pt x="599" y="1164"/>
                </a:cubicBezTo>
                <a:cubicBezTo>
                  <a:pt x="598" y="1164"/>
                  <a:pt x="598" y="1164"/>
                  <a:pt x="598" y="1165"/>
                </a:cubicBezTo>
                <a:cubicBezTo>
                  <a:pt x="601" y="1165"/>
                  <a:pt x="604" y="1165"/>
                  <a:pt x="604" y="1168"/>
                </a:cubicBezTo>
                <a:cubicBezTo>
                  <a:pt x="601" y="1168"/>
                  <a:pt x="598" y="1169"/>
                  <a:pt x="595" y="1171"/>
                </a:cubicBezTo>
                <a:cubicBezTo>
                  <a:pt x="599" y="1174"/>
                  <a:pt x="602" y="1170"/>
                  <a:pt x="606" y="1170"/>
                </a:cubicBezTo>
                <a:close/>
                <a:moveTo>
                  <a:pt x="811" y="1194"/>
                </a:moveTo>
                <a:cubicBezTo>
                  <a:pt x="821" y="1191"/>
                  <a:pt x="837" y="1185"/>
                  <a:pt x="847" y="1179"/>
                </a:cubicBezTo>
                <a:cubicBezTo>
                  <a:pt x="838" y="1180"/>
                  <a:pt x="830" y="1185"/>
                  <a:pt x="822" y="1188"/>
                </a:cubicBezTo>
                <a:cubicBezTo>
                  <a:pt x="819" y="1189"/>
                  <a:pt x="811" y="1188"/>
                  <a:pt x="811" y="1194"/>
                </a:cubicBezTo>
                <a:close/>
                <a:moveTo>
                  <a:pt x="569" y="1181"/>
                </a:moveTo>
                <a:cubicBezTo>
                  <a:pt x="567" y="1182"/>
                  <a:pt x="563" y="1182"/>
                  <a:pt x="563" y="1185"/>
                </a:cubicBezTo>
                <a:cubicBezTo>
                  <a:pt x="566" y="1184"/>
                  <a:pt x="574" y="1187"/>
                  <a:pt x="577" y="1184"/>
                </a:cubicBezTo>
                <a:cubicBezTo>
                  <a:pt x="574" y="1183"/>
                  <a:pt x="568" y="1186"/>
                  <a:pt x="569" y="1181"/>
                </a:cubicBezTo>
                <a:close/>
                <a:moveTo>
                  <a:pt x="596" y="1188"/>
                </a:moveTo>
                <a:cubicBezTo>
                  <a:pt x="598" y="1188"/>
                  <a:pt x="599" y="1189"/>
                  <a:pt x="599" y="1191"/>
                </a:cubicBezTo>
                <a:cubicBezTo>
                  <a:pt x="604" y="1191"/>
                  <a:pt x="609" y="1191"/>
                  <a:pt x="612" y="1188"/>
                </a:cubicBezTo>
                <a:cubicBezTo>
                  <a:pt x="606" y="1188"/>
                  <a:pt x="602" y="1187"/>
                  <a:pt x="596" y="1188"/>
                </a:cubicBezTo>
                <a:close/>
                <a:moveTo>
                  <a:pt x="1057" y="131"/>
                </a:moveTo>
                <a:cubicBezTo>
                  <a:pt x="1067" y="127"/>
                  <a:pt x="1072" y="123"/>
                  <a:pt x="1082" y="118"/>
                </a:cubicBezTo>
                <a:cubicBezTo>
                  <a:pt x="1083" y="123"/>
                  <a:pt x="1077" y="128"/>
                  <a:pt x="1081" y="129"/>
                </a:cubicBezTo>
                <a:cubicBezTo>
                  <a:pt x="1086" y="124"/>
                  <a:pt x="1095" y="123"/>
                  <a:pt x="1102" y="116"/>
                </a:cubicBezTo>
                <a:cubicBezTo>
                  <a:pt x="1102" y="118"/>
                  <a:pt x="1103" y="117"/>
                  <a:pt x="1103" y="118"/>
                </a:cubicBezTo>
                <a:cubicBezTo>
                  <a:pt x="1104" y="130"/>
                  <a:pt x="1088" y="126"/>
                  <a:pt x="1085" y="135"/>
                </a:cubicBezTo>
                <a:cubicBezTo>
                  <a:pt x="1086" y="136"/>
                  <a:pt x="1089" y="136"/>
                  <a:pt x="1089" y="139"/>
                </a:cubicBezTo>
                <a:cubicBezTo>
                  <a:pt x="1103" y="136"/>
                  <a:pt x="1112" y="135"/>
                  <a:pt x="1125" y="131"/>
                </a:cubicBezTo>
                <a:cubicBezTo>
                  <a:pt x="1135" y="149"/>
                  <a:pt x="1100" y="141"/>
                  <a:pt x="1105" y="156"/>
                </a:cubicBezTo>
                <a:cubicBezTo>
                  <a:pt x="1108" y="158"/>
                  <a:pt x="1109" y="155"/>
                  <a:pt x="1111" y="157"/>
                </a:cubicBezTo>
                <a:cubicBezTo>
                  <a:pt x="1106" y="157"/>
                  <a:pt x="1109" y="161"/>
                  <a:pt x="1111" y="162"/>
                </a:cubicBezTo>
                <a:cubicBezTo>
                  <a:pt x="1108" y="165"/>
                  <a:pt x="1099" y="166"/>
                  <a:pt x="1100" y="169"/>
                </a:cubicBezTo>
                <a:cubicBezTo>
                  <a:pt x="1104" y="167"/>
                  <a:pt x="1110" y="164"/>
                  <a:pt x="1115" y="165"/>
                </a:cubicBezTo>
                <a:cubicBezTo>
                  <a:pt x="1115" y="161"/>
                  <a:pt x="1118" y="161"/>
                  <a:pt x="1118" y="158"/>
                </a:cubicBezTo>
                <a:cubicBezTo>
                  <a:pt x="1116" y="158"/>
                  <a:pt x="1115" y="157"/>
                  <a:pt x="1115" y="154"/>
                </a:cubicBezTo>
                <a:cubicBezTo>
                  <a:pt x="1118" y="152"/>
                  <a:pt x="1119" y="148"/>
                  <a:pt x="1123" y="146"/>
                </a:cubicBezTo>
                <a:cubicBezTo>
                  <a:pt x="1127" y="146"/>
                  <a:pt x="1129" y="150"/>
                  <a:pt x="1129" y="154"/>
                </a:cubicBezTo>
                <a:cubicBezTo>
                  <a:pt x="1143" y="157"/>
                  <a:pt x="1173" y="157"/>
                  <a:pt x="1180" y="143"/>
                </a:cubicBezTo>
                <a:cubicBezTo>
                  <a:pt x="1182" y="144"/>
                  <a:pt x="1184" y="144"/>
                  <a:pt x="1184" y="146"/>
                </a:cubicBezTo>
                <a:cubicBezTo>
                  <a:pt x="1184" y="154"/>
                  <a:pt x="1178" y="159"/>
                  <a:pt x="1185" y="163"/>
                </a:cubicBezTo>
                <a:cubicBezTo>
                  <a:pt x="1184" y="166"/>
                  <a:pt x="1181" y="166"/>
                  <a:pt x="1179" y="167"/>
                </a:cubicBezTo>
                <a:cubicBezTo>
                  <a:pt x="1189" y="181"/>
                  <a:pt x="1172" y="189"/>
                  <a:pt x="1167" y="197"/>
                </a:cubicBezTo>
                <a:cubicBezTo>
                  <a:pt x="1178" y="197"/>
                  <a:pt x="1189" y="194"/>
                  <a:pt x="1195" y="190"/>
                </a:cubicBezTo>
                <a:cubicBezTo>
                  <a:pt x="1191" y="185"/>
                  <a:pt x="1196" y="177"/>
                  <a:pt x="1201" y="176"/>
                </a:cubicBezTo>
                <a:cubicBezTo>
                  <a:pt x="1201" y="177"/>
                  <a:pt x="1202" y="178"/>
                  <a:pt x="1201" y="180"/>
                </a:cubicBezTo>
                <a:cubicBezTo>
                  <a:pt x="1205" y="178"/>
                  <a:pt x="1208" y="175"/>
                  <a:pt x="1213" y="175"/>
                </a:cubicBezTo>
                <a:cubicBezTo>
                  <a:pt x="1213" y="173"/>
                  <a:pt x="1212" y="172"/>
                  <a:pt x="1214" y="170"/>
                </a:cubicBezTo>
                <a:cubicBezTo>
                  <a:pt x="1217" y="170"/>
                  <a:pt x="1214" y="175"/>
                  <a:pt x="1216" y="174"/>
                </a:cubicBezTo>
                <a:cubicBezTo>
                  <a:pt x="1218" y="172"/>
                  <a:pt x="1221" y="172"/>
                  <a:pt x="1221" y="168"/>
                </a:cubicBezTo>
                <a:cubicBezTo>
                  <a:pt x="1216" y="171"/>
                  <a:pt x="1214" y="167"/>
                  <a:pt x="1212" y="164"/>
                </a:cubicBezTo>
                <a:cubicBezTo>
                  <a:pt x="1214" y="162"/>
                  <a:pt x="1218" y="163"/>
                  <a:pt x="1220" y="161"/>
                </a:cubicBezTo>
                <a:cubicBezTo>
                  <a:pt x="1217" y="153"/>
                  <a:pt x="1223" y="145"/>
                  <a:pt x="1223" y="138"/>
                </a:cubicBezTo>
                <a:cubicBezTo>
                  <a:pt x="1229" y="135"/>
                  <a:pt x="1233" y="128"/>
                  <a:pt x="1236" y="122"/>
                </a:cubicBezTo>
                <a:cubicBezTo>
                  <a:pt x="1228" y="125"/>
                  <a:pt x="1216" y="140"/>
                  <a:pt x="1208" y="128"/>
                </a:cubicBezTo>
                <a:cubicBezTo>
                  <a:pt x="1211" y="116"/>
                  <a:pt x="1226" y="108"/>
                  <a:pt x="1230" y="97"/>
                </a:cubicBezTo>
                <a:cubicBezTo>
                  <a:pt x="1225" y="99"/>
                  <a:pt x="1221" y="103"/>
                  <a:pt x="1214" y="102"/>
                </a:cubicBezTo>
                <a:cubicBezTo>
                  <a:pt x="1215" y="98"/>
                  <a:pt x="1211" y="94"/>
                  <a:pt x="1210" y="89"/>
                </a:cubicBezTo>
                <a:cubicBezTo>
                  <a:pt x="1211" y="84"/>
                  <a:pt x="1215" y="81"/>
                  <a:pt x="1219" y="78"/>
                </a:cubicBezTo>
                <a:cubicBezTo>
                  <a:pt x="1206" y="82"/>
                  <a:pt x="1196" y="91"/>
                  <a:pt x="1182" y="89"/>
                </a:cubicBezTo>
                <a:cubicBezTo>
                  <a:pt x="1182" y="86"/>
                  <a:pt x="1184" y="85"/>
                  <a:pt x="1186" y="85"/>
                </a:cubicBezTo>
                <a:cubicBezTo>
                  <a:pt x="1187" y="85"/>
                  <a:pt x="1187" y="88"/>
                  <a:pt x="1190" y="87"/>
                </a:cubicBezTo>
                <a:cubicBezTo>
                  <a:pt x="1192" y="86"/>
                  <a:pt x="1191" y="83"/>
                  <a:pt x="1193" y="82"/>
                </a:cubicBezTo>
                <a:cubicBezTo>
                  <a:pt x="1197" y="82"/>
                  <a:pt x="1199" y="79"/>
                  <a:pt x="1202" y="76"/>
                </a:cubicBezTo>
                <a:cubicBezTo>
                  <a:pt x="1208" y="74"/>
                  <a:pt x="1214" y="73"/>
                  <a:pt x="1213" y="65"/>
                </a:cubicBezTo>
                <a:cubicBezTo>
                  <a:pt x="1211" y="63"/>
                  <a:pt x="1211" y="66"/>
                  <a:pt x="1208" y="65"/>
                </a:cubicBezTo>
                <a:cubicBezTo>
                  <a:pt x="1209" y="63"/>
                  <a:pt x="1207" y="63"/>
                  <a:pt x="1207" y="61"/>
                </a:cubicBezTo>
                <a:cubicBezTo>
                  <a:pt x="1211" y="57"/>
                  <a:pt x="1216" y="53"/>
                  <a:pt x="1220" y="49"/>
                </a:cubicBezTo>
                <a:cubicBezTo>
                  <a:pt x="1211" y="49"/>
                  <a:pt x="1207" y="54"/>
                  <a:pt x="1197" y="53"/>
                </a:cubicBezTo>
                <a:cubicBezTo>
                  <a:pt x="1201" y="47"/>
                  <a:pt x="1207" y="43"/>
                  <a:pt x="1211" y="37"/>
                </a:cubicBezTo>
                <a:cubicBezTo>
                  <a:pt x="1204" y="37"/>
                  <a:pt x="1197" y="45"/>
                  <a:pt x="1191" y="40"/>
                </a:cubicBezTo>
                <a:cubicBezTo>
                  <a:pt x="1187" y="33"/>
                  <a:pt x="1196" y="30"/>
                  <a:pt x="1195" y="27"/>
                </a:cubicBezTo>
                <a:cubicBezTo>
                  <a:pt x="1195" y="29"/>
                  <a:pt x="1190" y="29"/>
                  <a:pt x="1191" y="27"/>
                </a:cubicBezTo>
                <a:cubicBezTo>
                  <a:pt x="1191" y="24"/>
                  <a:pt x="1191" y="24"/>
                  <a:pt x="1193" y="21"/>
                </a:cubicBezTo>
                <a:cubicBezTo>
                  <a:pt x="1188" y="22"/>
                  <a:pt x="1187" y="19"/>
                  <a:pt x="1185" y="17"/>
                </a:cubicBezTo>
                <a:cubicBezTo>
                  <a:pt x="1186" y="13"/>
                  <a:pt x="1192" y="14"/>
                  <a:pt x="1191" y="9"/>
                </a:cubicBezTo>
                <a:cubicBezTo>
                  <a:pt x="1169" y="0"/>
                  <a:pt x="1158" y="26"/>
                  <a:pt x="1138" y="26"/>
                </a:cubicBezTo>
                <a:cubicBezTo>
                  <a:pt x="1138" y="30"/>
                  <a:pt x="1137" y="33"/>
                  <a:pt x="1135" y="37"/>
                </a:cubicBezTo>
                <a:cubicBezTo>
                  <a:pt x="1139" y="37"/>
                  <a:pt x="1144" y="31"/>
                  <a:pt x="1146" y="36"/>
                </a:cubicBezTo>
                <a:cubicBezTo>
                  <a:pt x="1134" y="51"/>
                  <a:pt x="1109" y="51"/>
                  <a:pt x="1093" y="63"/>
                </a:cubicBezTo>
                <a:cubicBezTo>
                  <a:pt x="1096" y="62"/>
                  <a:pt x="1095" y="64"/>
                  <a:pt x="1094" y="65"/>
                </a:cubicBezTo>
                <a:cubicBezTo>
                  <a:pt x="1098" y="66"/>
                  <a:pt x="1101" y="68"/>
                  <a:pt x="1103" y="70"/>
                </a:cubicBezTo>
                <a:cubicBezTo>
                  <a:pt x="1104" y="74"/>
                  <a:pt x="1100" y="74"/>
                  <a:pt x="1101" y="78"/>
                </a:cubicBezTo>
                <a:cubicBezTo>
                  <a:pt x="1108" y="90"/>
                  <a:pt x="1107" y="106"/>
                  <a:pt x="1094" y="112"/>
                </a:cubicBezTo>
                <a:cubicBezTo>
                  <a:pt x="1090" y="108"/>
                  <a:pt x="1082" y="112"/>
                  <a:pt x="1079" y="109"/>
                </a:cubicBezTo>
                <a:cubicBezTo>
                  <a:pt x="1080" y="106"/>
                  <a:pt x="1082" y="105"/>
                  <a:pt x="1084" y="104"/>
                </a:cubicBezTo>
                <a:cubicBezTo>
                  <a:pt x="1085" y="106"/>
                  <a:pt x="1086" y="106"/>
                  <a:pt x="1085" y="108"/>
                </a:cubicBezTo>
                <a:cubicBezTo>
                  <a:pt x="1094" y="106"/>
                  <a:pt x="1099" y="95"/>
                  <a:pt x="1098" y="86"/>
                </a:cubicBezTo>
                <a:cubicBezTo>
                  <a:pt x="1096" y="85"/>
                  <a:pt x="1094" y="88"/>
                  <a:pt x="1093" y="86"/>
                </a:cubicBezTo>
                <a:cubicBezTo>
                  <a:pt x="1095" y="83"/>
                  <a:pt x="1094" y="83"/>
                  <a:pt x="1093" y="79"/>
                </a:cubicBezTo>
                <a:cubicBezTo>
                  <a:pt x="1083" y="79"/>
                  <a:pt x="1080" y="86"/>
                  <a:pt x="1074" y="90"/>
                </a:cubicBezTo>
                <a:cubicBezTo>
                  <a:pt x="1076" y="96"/>
                  <a:pt x="1078" y="103"/>
                  <a:pt x="1074" y="108"/>
                </a:cubicBezTo>
                <a:cubicBezTo>
                  <a:pt x="1065" y="111"/>
                  <a:pt x="1061" y="120"/>
                  <a:pt x="1055" y="127"/>
                </a:cubicBezTo>
                <a:cubicBezTo>
                  <a:pt x="1057" y="127"/>
                  <a:pt x="1055" y="131"/>
                  <a:pt x="1057" y="131"/>
                </a:cubicBezTo>
                <a:close/>
                <a:moveTo>
                  <a:pt x="1218" y="20"/>
                </a:moveTo>
                <a:cubicBezTo>
                  <a:pt x="1212" y="21"/>
                  <a:pt x="1203" y="24"/>
                  <a:pt x="1201" y="26"/>
                </a:cubicBezTo>
                <a:cubicBezTo>
                  <a:pt x="1208" y="25"/>
                  <a:pt x="1214" y="25"/>
                  <a:pt x="1218" y="20"/>
                </a:cubicBezTo>
                <a:close/>
                <a:moveTo>
                  <a:pt x="1239" y="43"/>
                </a:moveTo>
                <a:cubicBezTo>
                  <a:pt x="1239" y="44"/>
                  <a:pt x="1237" y="44"/>
                  <a:pt x="1236" y="43"/>
                </a:cubicBezTo>
                <a:cubicBezTo>
                  <a:pt x="1236" y="41"/>
                  <a:pt x="1239" y="42"/>
                  <a:pt x="1239" y="40"/>
                </a:cubicBezTo>
                <a:cubicBezTo>
                  <a:pt x="1237" y="41"/>
                  <a:pt x="1237" y="38"/>
                  <a:pt x="1236" y="37"/>
                </a:cubicBezTo>
                <a:cubicBezTo>
                  <a:pt x="1238" y="36"/>
                  <a:pt x="1238" y="33"/>
                  <a:pt x="1240" y="32"/>
                </a:cubicBezTo>
                <a:cubicBezTo>
                  <a:pt x="1237" y="32"/>
                  <a:pt x="1236" y="35"/>
                  <a:pt x="1234" y="37"/>
                </a:cubicBezTo>
                <a:cubicBezTo>
                  <a:pt x="1238" y="42"/>
                  <a:pt x="1223" y="44"/>
                  <a:pt x="1221" y="50"/>
                </a:cubicBezTo>
                <a:cubicBezTo>
                  <a:pt x="1228" y="50"/>
                  <a:pt x="1239" y="48"/>
                  <a:pt x="1239" y="43"/>
                </a:cubicBezTo>
                <a:close/>
                <a:moveTo>
                  <a:pt x="1204" y="47"/>
                </a:moveTo>
                <a:cubicBezTo>
                  <a:pt x="1210" y="48"/>
                  <a:pt x="1212" y="45"/>
                  <a:pt x="1214" y="43"/>
                </a:cubicBezTo>
                <a:cubicBezTo>
                  <a:pt x="1211" y="45"/>
                  <a:pt x="1206" y="42"/>
                  <a:pt x="1204" y="47"/>
                </a:cubicBezTo>
                <a:close/>
                <a:moveTo>
                  <a:pt x="1117" y="481"/>
                </a:moveTo>
                <a:cubicBezTo>
                  <a:pt x="1118" y="481"/>
                  <a:pt x="1118" y="481"/>
                  <a:pt x="1119" y="481"/>
                </a:cubicBezTo>
                <a:cubicBezTo>
                  <a:pt x="1118" y="481"/>
                  <a:pt x="1118" y="481"/>
                  <a:pt x="1117" y="481"/>
                </a:cubicBezTo>
                <a:close/>
                <a:moveTo>
                  <a:pt x="1284" y="478"/>
                </a:moveTo>
                <a:cubicBezTo>
                  <a:pt x="1280" y="478"/>
                  <a:pt x="1276" y="483"/>
                  <a:pt x="1274" y="481"/>
                </a:cubicBezTo>
                <a:cubicBezTo>
                  <a:pt x="1274" y="479"/>
                  <a:pt x="1277" y="479"/>
                  <a:pt x="1277" y="476"/>
                </a:cubicBezTo>
                <a:cubicBezTo>
                  <a:pt x="1263" y="476"/>
                  <a:pt x="1257" y="490"/>
                  <a:pt x="1237" y="485"/>
                </a:cubicBezTo>
                <a:cubicBezTo>
                  <a:pt x="1236" y="486"/>
                  <a:pt x="1232" y="490"/>
                  <a:pt x="1229" y="487"/>
                </a:cubicBezTo>
                <a:cubicBezTo>
                  <a:pt x="1233" y="485"/>
                  <a:pt x="1236" y="483"/>
                  <a:pt x="1239" y="480"/>
                </a:cubicBezTo>
                <a:cubicBezTo>
                  <a:pt x="1236" y="480"/>
                  <a:pt x="1232" y="485"/>
                  <a:pt x="1230" y="483"/>
                </a:cubicBezTo>
                <a:cubicBezTo>
                  <a:pt x="1233" y="480"/>
                  <a:pt x="1237" y="479"/>
                  <a:pt x="1240" y="475"/>
                </a:cubicBezTo>
                <a:cubicBezTo>
                  <a:pt x="1239" y="474"/>
                  <a:pt x="1238" y="473"/>
                  <a:pt x="1238" y="471"/>
                </a:cubicBezTo>
                <a:cubicBezTo>
                  <a:pt x="1239" y="471"/>
                  <a:pt x="1240" y="470"/>
                  <a:pt x="1242" y="469"/>
                </a:cubicBezTo>
                <a:cubicBezTo>
                  <a:pt x="1250" y="479"/>
                  <a:pt x="1256" y="465"/>
                  <a:pt x="1266" y="463"/>
                </a:cubicBezTo>
                <a:cubicBezTo>
                  <a:pt x="1266" y="467"/>
                  <a:pt x="1266" y="467"/>
                  <a:pt x="1266" y="467"/>
                </a:cubicBezTo>
                <a:cubicBezTo>
                  <a:pt x="1269" y="468"/>
                  <a:pt x="1272" y="463"/>
                  <a:pt x="1270" y="462"/>
                </a:cubicBezTo>
                <a:cubicBezTo>
                  <a:pt x="1270" y="463"/>
                  <a:pt x="1268" y="463"/>
                  <a:pt x="1267" y="462"/>
                </a:cubicBezTo>
                <a:cubicBezTo>
                  <a:pt x="1270" y="457"/>
                  <a:pt x="1282" y="456"/>
                  <a:pt x="1281" y="451"/>
                </a:cubicBezTo>
                <a:cubicBezTo>
                  <a:pt x="1277" y="456"/>
                  <a:pt x="1269" y="456"/>
                  <a:pt x="1263" y="457"/>
                </a:cubicBezTo>
                <a:cubicBezTo>
                  <a:pt x="1265" y="462"/>
                  <a:pt x="1259" y="464"/>
                  <a:pt x="1256" y="465"/>
                </a:cubicBezTo>
                <a:cubicBezTo>
                  <a:pt x="1253" y="461"/>
                  <a:pt x="1247" y="466"/>
                  <a:pt x="1244" y="465"/>
                </a:cubicBezTo>
                <a:cubicBezTo>
                  <a:pt x="1244" y="467"/>
                  <a:pt x="1243" y="468"/>
                  <a:pt x="1242" y="468"/>
                </a:cubicBezTo>
                <a:cubicBezTo>
                  <a:pt x="1230" y="469"/>
                  <a:pt x="1219" y="479"/>
                  <a:pt x="1209" y="485"/>
                </a:cubicBezTo>
                <a:cubicBezTo>
                  <a:pt x="1212" y="487"/>
                  <a:pt x="1210" y="494"/>
                  <a:pt x="1208" y="496"/>
                </a:cubicBezTo>
                <a:cubicBezTo>
                  <a:pt x="1205" y="497"/>
                  <a:pt x="1202" y="498"/>
                  <a:pt x="1200" y="499"/>
                </a:cubicBezTo>
                <a:cubicBezTo>
                  <a:pt x="1200" y="504"/>
                  <a:pt x="1204" y="505"/>
                  <a:pt x="1203" y="510"/>
                </a:cubicBezTo>
                <a:cubicBezTo>
                  <a:pt x="1199" y="511"/>
                  <a:pt x="1195" y="513"/>
                  <a:pt x="1192" y="508"/>
                </a:cubicBezTo>
                <a:cubicBezTo>
                  <a:pt x="1188" y="507"/>
                  <a:pt x="1188" y="510"/>
                  <a:pt x="1184" y="510"/>
                </a:cubicBezTo>
                <a:cubicBezTo>
                  <a:pt x="1184" y="504"/>
                  <a:pt x="1184" y="504"/>
                  <a:pt x="1184" y="504"/>
                </a:cubicBezTo>
                <a:cubicBezTo>
                  <a:pt x="1192" y="501"/>
                  <a:pt x="1199" y="497"/>
                  <a:pt x="1204" y="491"/>
                </a:cubicBezTo>
                <a:cubicBezTo>
                  <a:pt x="1200" y="491"/>
                  <a:pt x="1199" y="495"/>
                  <a:pt x="1194" y="494"/>
                </a:cubicBezTo>
                <a:cubicBezTo>
                  <a:pt x="1194" y="493"/>
                  <a:pt x="1194" y="492"/>
                  <a:pt x="1193" y="492"/>
                </a:cubicBezTo>
                <a:cubicBezTo>
                  <a:pt x="1191" y="493"/>
                  <a:pt x="1189" y="495"/>
                  <a:pt x="1186" y="495"/>
                </a:cubicBezTo>
                <a:cubicBezTo>
                  <a:pt x="1184" y="494"/>
                  <a:pt x="1185" y="491"/>
                  <a:pt x="1182" y="490"/>
                </a:cubicBezTo>
                <a:cubicBezTo>
                  <a:pt x="1181" y="492"/>
                  <a:pt x="1181" y="496"/>
                  <a:pt x="1178" y="496"/>
                </a:cubicBezTo>
                <a:cubicBezTo>
                  <a:pt x="1180" y="496"/>
                  <a:pt x="1180" y="499"/>
                  <a:pt x="1179" y="501"/>
                </a:cubicBezTo>
                <a:cubicBezTo>
                  <a:pt x="1179" y="504"/>
                  <a:pt x="1172" y="505"/>
                  <a:pt x="1173" y="508"/>
                </a:cubicBezTo>
                <a:cubicBezTo>
                  <a:pt x="1177" y="507"/>
                  <a:pt x="1179" y="501"/>
                  <a:pt x="1183" y="504"/>
                </a:cubicBezTo>
                <a:cubicBezTo>
                  <a:pt x="1179" y="506"/>
                  <a:pt x="1175" y="509"/>
                  <a:pt x="1173" y="514"/>
                </a:cubicBezTo>
                <a:cubicBezTo>
                  <a:pt x="1170" y="513"/>
                  <a:pt x="1170" y="516"/>
                  <a:pt x="1168" y="516"/>
                </a:cubicBezTo>
                <a:cubicBezTo>
                  <a:pt x="1166" y="512"/>
                  <a:pt x="1166" y="512"/>
                  <a:pt x="1167" y="508"/>
                </a:cubicBezTo>
                <a:cubicBezTo>
                  <a:pt x="1159" y="508"/>
                  <a:pt x="1160" y="498"/>
                  <a:pt x="1156" y="494"/>
                </a:cubicBezTo>
                <a:cubicBezTo>
                  <a:pt x="1152" y="493"/>
                  <a:pt x="1153" y="496"/>
                  <a:pt x="1150" y="495"/>
                </a:cubicBezTo>
                <a:cubicBezTo>
                  <a:pt x="1150" y="493"/>
                  <a:pt x="1147" y="493"/>
                  <a:pt x="1147" y="492"/>
                </a:cubicBezTo>
                <a:cubicBezTo>
                  <a:pt x="1147" y="490"/>
                  <a:pt x="1149" y="486"/>
                  <a:pt x="1147" y="485"/>
                </a:cubicBezTo>
                <a:cubicBezTo>
                  <a:pt x="1146" y="487"/>
                  <a:pt x="1141" y="485"/>
                  <a:pt x="1140" y="484"/>
                </a:cubicBezTo>
                <a:cubicBezTo>
                  <a:pt x="1140" y="481"/>
                  <a:pt x="1140" y="478"/>
                  <a:pt x="1144" y="476"/>
                </a:cubicBezTo>
                <a:cubicBezTo>
                  <a:pt x="1139" y="475"/>
                  <a:pt x="1138" y="476"/>
                  <a:pt x="1134" y="477"/>
                </a:cubicBezTo>
                <a:cubicBezTo>
                  <a:pt x="1133" y="470"/>
                  <a:pt x="1145" y="471"/>
                  <a:pt x="1145" y="467"/>
                </a:cubicBezTo>
                <a:cubicBezTo>
                  <a:pt x="1135" y="466"/>
                  <a:pt x="1132" y="477"/>
                  <a:pt x="1127" y="481"/>
                </a:cubicBezTo>
                <a:cubicBezTo>
                  <a:pt x="1127" y="477"/>
                  <a:pt x="1127" y="477"/>
                  <a:pt x="1127" y="477"/>
                </a:cubicBezTo>
                <a:cubicBezTo>
                  <a:pt x="1123" y="478"/>
                  <a:pt x="1122" y="480"/>
                  <a:pt x="1119" y="481"/>
                </a:cubicBezTo>
                <a:cubicBezTo>
                  <a:pt x="1120" y="481"/>
                  <a:pt x="1118" y="482"/>
                  <a:pt x="1118" y="483"/>
                </a:cubicBezTo>
                <a:cubicBezTo>
                  <a:pt x="1120" y="484"/>
                  <a:pt x="1121" y="479"/>
                  <a:pt x="1123" y="482"/>
                </a:cubicBezTo>
                <a:cubicBezTo>
                  <a:pt x="1122" y="483"/>
                  <a:pt x="1121" y="485"/>
                  <a:pt x="1122" y="487"/>
                </a:cubicBezTo>
                <a:cubicBezTo>
                  <a:pt x="1123" y="489"/>
                  <a:pt x="1126" y="488"/>
                  <a:pt x="1127" y="490"/>
                </a:cubicBezTo>
                <a:cubicBezTo>
                  <a:pt x="1126" y="492"/>
                  <a:pt x="1125" y="494"/>
                  <a:pt x="1122" y="494"/>
                </a:cubicBezTo>
                <a:cubicBezTo>
                  <a:pt x="1122" y="493"/>
                  <a:pt x="1123" y="492"/>
                  <a:pt x="1122" y="492"/>
                </a:cubicBezTo>
                <a:cubicBezTo>
                  <a:pt x="1121" y="496"/>
                  <a:pt x="1117" y="492"/>
                  <a:pt x="1114" y="495"/>
                </a:cubicBezTo>
                <a:cubicBezTo>
                  <a:pt x="1115" y="494"/>
                  <a:pt x="1116" y="493"/>
                  <a:pt x="1116" y="492"/>
                </a:cubicBezTo>
                <a:cubicBezTo>
                  <a:pt x="1113" y="491"/>
                  <a:pt x="1112" y="493"/>
                  <a:pt x="1108" y="493"/>
                </a:cubicBezTo>
                <a:cubicBezTo>
                  <a:pt x="1107" y="497"/>
                  <a:pt x="1110" y="498"/>
                  <a:pt x="1112" y="499"/>
                </a:cubicBezTo>
                <a:cubicBezTo>
                  <a:pt x="1106" y="505"/>
                  <a:pt x="1101" y="501"/>
                  <a:pt x="1094" y="505"/>
                </a:cubicBezTo>
                <a:cubicBezTo>
                  <a:pt x="1094" y="504"/>
                  <a:pt x="1094" y="502"/>
                  <a:pt x="1093" y="502"/>
                </a:cubicBezTo>
                <a:cubicBezTo>
                  <a:pt x="1092" y="505"/>
                  <a:pt x="1090" y="508"/>
                  <a:pt x="1086" y="508"/>
                </a:cubicBezTo>
                <a:cubicBezTo>
                  <a:pt x="1086" y="508"/>
                  <a:pt x="1085" y="507"/>
                  <a:pt x="1085" y="507"/>
                </a:cubicBezTo>
                <a:cubicBezTo>
                  <a:pt x="1089" y="500"/>
                  <a:pt x="1096" y="497"/>
                  <a:pt x="1104" y="494"/>
                </a:cubicBezTo>
                <a:cubicBezTo>
                  <a:pt x="1104" y="490"/>
                  <a:pt x="1109" y="491"/>
                  <a:pt x="1111" y="488"/>
                </a:cubicBezTo>
                <a:cubicBezTo>
                  <a:pt x="1100" y="492"/>
                  <a:pt x="1093" y="498"/>
                  <a:pt x="1083" y="499"/>
                </a:cubicBezTo>
                <a:cubicBezTo>
                  <a:pt x="1083" y="498"/>
                  <a:pt x="1082" y="496"/>
                  <a:pt x="1080" y="496"/>
                </a:cubicBezTo>
                <a:cubicBezTo>
                  <a:pt x="1080" y="500"/>
                  <a:pt x="1077" y="501"/>
                  <a:pt x="1075" y="498"/>
                </a:cubicBezTo>
                <a:cubicBezTo>
                  <a:pt x="1075" y="502"/>
                  <a:pt x="1070" y="500"/>
                  <a:pt x="1070" y="504"/>
                </a:cubicBezTo>
                <a:cubicBezTo>
                  <a:pt x="1071" y="504"/>
                  <a:pt x="1072" y="505"/>
                  <a:pt x="1072" y="506"/>
                </a:cubicBezTo>
                <a:cubicBezTo>
                  <a:pt x="1068" y="506"/>
                  <a:pt x="1068" y="510"/>
                  <a:pt x="1066" y="511"/>
                </a:cubicBezTo>
                <a:cubicBezTo>
                  <a:pt x="1054" y="509"/>
                  <a:pt x="1047" y="530"/>
                  <a:pt x="1036" y="521"/>
                </a:cubicBezTo>
                <a:cubicBezTo>
                  <a:pt x="1048" y="505"/>
                  <a:pt x="1064" y="499"/>
                  <a:pt x="1084" y="493"/>
                </a:cubicBezTo>
                <a:cubicBezTo>
                  <a:pt x="1088" y="495"/>
                  <a:pt x="1101" y="492"/>
                  <a:pt x="1103" y="487"/>
                </a:cubicBezTo>
                <a:cubicBezTo>
                  <a:pt x="1101" y="484"/>
                  <a:pt x="1097" y="487"/>
                  <a:pt x="1095" y="485"/>
                </a:cubicBezTo>
                <a:cubicBezTo>
                  <a:pt x="1098" y="482"/>
                  <a:pt x="1097" y="480"/>
                  <a:pt x="1096" y="477"/>
                </a:cubicBezTo>
                <a:cubicBezTo>
                  <a:pt x="1096" y="479"/>
                  <a:pt x="1090" y="480"/>
                  <a:pt x="1089" y="479"/>
                </a:cubicBezTo>
                <a:cubicBezTo>
                  <a:pt x="1093" y="475"/>
                  <a:pt x="1099" y="467"/>
                  <a:pt x="1101" y="463"/>
                </a:cubicBezTo>
                <a:cubicBezTo>
                  <a:pt x="1094" y="466"/>
                  <a:pt x="1087" y="474"/>
                  <a:pt x="1081" y="469"/>
                </a:cubicBezTo>
                <a:cubicBezTo>
                  <a:pt x="1082" y="477"/>
                  <a:pt x="1084" y="475"/>
                  <a:pt x="1083" y="483"/>
                </a:cubicBezTo>
                <a:cubicBezTo>
                  <a:pt x="1078" y="485"/>
                  <a:pt x="1073" y="492"/>
                  <a:pt x="1066" y="489"/>
                </a:cubicBezTo>
                <a:cubicBezTo>
                  <a:pt x="1074" y="487"/>
                  <a:pt x="1061" y="482"/>
                  <a:pt x="1067" y="480"/>
                </a:cubicBezTo>
                <a:cubicBezTo>
                  <a:pt x="1058" y="477"/>
                  <a:pt x="1056" y="487"/>
                  <a:pt x="1049" y="489"/>
                </a:cubicBezTo>
                <a:cubicBezTo>
                  <a:pt x="1044" y="477"/>
                  <a:pt x="1060" y="474"/>
                  <a:pt x="1067" y="467"/>
                </a:cubicBezTo>
                <a:cubicBezTo>
                  <a:pt x="1061" y="466"/>
                  <a:pt x="1059" y="471"/>
                  <a:pt x="1053" y="471"/>
                </a:cubicBezTo>
                <a:cubicBezTo>
                  <a:pt x="1053" y="469"/>
                  <a:pt x="1059" y="468"/>
                  <a:pt x="1057" y="467"/>
                </a:cubicBezTo>
                <a:cubicBezTo>
                  <a:pt x="1053" y="469"/>
                  <a:pt x="1047" y="472"/>
                  <a:pt x="1042" y="471"/>
                </a:cubicBezTo>
                <a:cubicBezTo>
                  <a:pt x="1040" y="468"/>
                  <a:pt x="1047" y="468"/>
                  <a:pt x="1044" y="466"/>
                </a:cubicBezTo>
                <a:cubicBezTo>
                  <a:pt x="1042" y="469"/>
                  <a:pt x="1039" y="470"/>
                  <a:pt x="1036" y="471"/>
                </a:cubicBezTo>
                <a:cubicBezTo>
                  <a:pt x="1035" y="474"/>
                  <a:pt x="1036" y="473"/>
                  <a:pt x="1036" y="477"/>
                </a:cubicBezTo>
                <a:cubicBezTo>
                  <a:pt x="1031" y="479"/>
                  <a:pt x="1028" y="483"/>
                  <a:pt x="1022" y="483"/>
                </a:cubicBezTo>
                <a:cubicBezTo>
                  <a:pt x="1012" y="476"/>
                  <a:pt x="1004" y="492"/>
                  <a:pt x="995" y="493"/>
                </a:cubicBezTo>
                <a:cubicBezTo>
                  <a:pt x="995" y="493"/>
                  <a:pt x="995" y="494"/>
                  <a:pt x="993" y="493"/>
                </a:cubicBezTo>
                <a:cubicBezTo>
                  <a:pt x="993" y="493"/>
                  <a:pt x="994" y="493"/>
                  <a:pt x="995" y="493"/>
                </a:cubicBezTo>
                <a:cubicBezTo>
                  <a:pt x="994" y="492"/>
                  <a:pt x="993" y="490"/>
                  <a:pt x="994" y="490"/>
                </a:cubicBezTo>
                <a:cubicBezTo>
                  <a:pt x="996" y="486"/>
                  <a:pt x="1004" y="483"/>
                  <a:pt x="999" y="478"/>
                </a:cubicBezTo>
                <a:cubicBezTo>
                  <a:pt x="995" y="481"/>
                  <a:pt x="990" y="480"/>
                  <a:pt x="986" y="483"/>
                </a:cubicBezTo>
                <a:cubicBezTo>
                  <a:pt x="986" y="490"/>
                  <a:pt x="982" y="493"/>
                  <a:pt x="977" y="494"/>
                </a:cubicBezTo>
                <a:cubicBezTo>
                  <a:pt x="977" y="498"/>
                  <a:pt x="980" y="498"/>
                  <a:pt x="980" y="502"/>
                </a:cubicBezTo>
                <a:cubicBezTo>
                  <a:pt x="977" y="504"/>
                  <a:pt x="971" y="509"/>
                  <a:pt x="968" y="505"/>
                </a:cubicBezTo>
                <a:cubicBezTo>
                  <a:pt x="975" y="501"/>
                  <a:pt x="976" y="488"/>
                  <a:pt x="979" y="482"/>
                </a:cubicBezTo>
                <a:cubicBezTo>
                  <a:pt x="980" y="482"/>
                  <a:pt x="981" y="483"/>
                  <a:pt x="982" y="483"/>
                </a:cubicBezTo>
                <a:cubicBezTo>
                  <a:pt x="987" y="475"/>
                  <a:pt x="1000" y="476"/>
                  <a:pt x="1005" y="467"/>
                </a:cubicBezTo>
                <a:cubicBezTo>
                  <a:pt x="1000" y="465"/>
                  <a:pt x="999" y="471"/>
                  <a:pt x="996" y="468"/>
                </a:cubicBezTo>
                <a:cubicBezTo>
                  <a:pt x="998" y="466"/>
                  <a:pt x="998" y="464"/>
                  <a:pt x="997" y="463"/>
                </a:cubicBezTo>
                <a:cubicBezTo>
                  <a:pt x="993" y="468"/>
                  <a:pt x="992" y="476"/>
                  <a:pt x="985" y="476"/>
                </a:cubicBezTo>
                <a:cubicBezTo>
                  <a:pt x="982" y="476"/>
                  <a:pt x="983" y="472"/>
                  <a:pt x="980" y="474"/>
                </a:cubicBezTo>
                <a:cubicBezTo>
                  <a:pt x="980" y="470"/>
                  <a:pt x="980" y="470"/>
                  <a:pt x="980" y="470"/>
                </a:cubicBezTo>
                <a:cubicBezTo>
                  <a:pt x="978" y="470"/>
                  <a:pt x="976" y="473"/>
                  <a:pt x="975" y="470"/>
                </a:cubicBezTo>
                <a:cubicBezTo>
                  <a:pt x="980" y="468"/>
                  <a:pt x="982" y="453"/>
                  <a:pt x="988" y="457"/>
                </a:cubicBezTo>
                <a:cubicBezTo>
                  <a:pt x="988" y="455"/>
                  <a:pt x="990" y="453"/>
                  <a:pt x="993" y="451"/>
                </a:cubicBezTo>
                <a:cubicBezTo>
                  <a:pt x="1007" y="446"/>
                  <a:pt x="1018" y="439"/>
                  <a:pt x="1033" y="433"/>
                </a:cubicBezTo>
                <a:cubicBezTo>
                  <a:pt x="1035" y="435"/>
                  <a:pt x="1033" y="435"/>
                  <a:pt x="1032" y="437"/>
                </a:cubicBezTo>
                <a:cubicBezTo>
                  <a:pt x="1043" y="428"/>
                  <a:pt x="1057" y="419"/>
                  <a:pt x="1073" y="417"/>
                </a:cubicBezTo>
                <a:cubicBezTo>
                  <a:pt x="1079" y="415"/>
                  <a:pt x="1084" y="406"/>
                  <a:pt x="1092" y="407"/>
                </a:cubicBezTo>
                <a:cubicBezTo>
                  <a:pt x="1094" y="401"/>
                  <a:pt x="1100" y="400"/>
                  <a:pt x="1106" y="398"/>
                </a:cubicBezTo>
                <a:cubicBezTo>
                  <a:pt x="1105" y="404"/>
                  <a:pt x="1099" y="401"/>
                  <a:pt x="1095" y="406"/>
                </a:cubicBezTo>
                <a:cubicBezTo>
                  <a:pt x="1097" y="407"/>
                  <a:pt x="1096" y="410"/>
                  <a:pt x="1098" y="411"/>
                </a:cubicBezTo>
                <a:cubicBezTo>
                  <a:pt x="1103" y="409"/>
                  <a:pt x="1105" y="404"/>
                  <a:pt x="1109" y="402"/>
                </a:cubicBezTo>
                <a:cubicBezTo>
                  <a:pt x="1110" y="403"/>
                  <a:pt x="1111" y="404"/>
                  <a:pt x="1110" y="405"/>
                </a:cubicBezTo>
                <a:cubicBezTo>
                  <a:pt x="1113" y="405"/>
                  <a:pt x="1114" y="404"/>
                  <a:pt x="1118" y="404"/>
                </a:cubicBezTo>
                <a:cubicBezTo>
                  <a:pt x="1117" y="397"/>
                  <a:pt x="1121" y="395"/>
                  <a:pt x="1125" y="392"/>
                </a:cubicBezTo>
                <a:cubicBezTo>
                  <a:pt x="1122" y="392"/>
                  <a:pt x="1120" y="394"/>
                  <a:pt x="1117" y="394"/>
                </a:cubicBezTo>
                <a:cubicBezTo>
                  <a:pt x="1117" y="393"/>
                  <a:pt x="1116" y="393"/>
                  <a:pt x="1116" y="392"/>
                </a:cubicBezTo>
                <a:cubicBezTo>
                  <a:pt x="1121" y="387"/>
                  <a:pt x="1128" y="383"/>
                  <a:pt x="1136" y="382"/>
                </a:cubicBezTo>
                <a:cubicBezTo>
                  <a:pt x="1134" y="384"/>
                  <a:pt x="1142" y="385"/>
                  <a:pt x="1137" y="389"/>
                </a:cubicBezTo>
                <a:cubicBezTo>
                  <a:pt x="1138" y="386"/>
                  <a:pt x="1134" y="386"/>
                  <a:pt x="1136" y="389"/>
                </a:cubicBezTo>
                <a:cubicBezTo>
                  <a:pt x="1133" y="390"/>
                  <a:pt x="1138" y="387"/>
                  <a:pt x="1137" y="390"/>
                </a:cubicBezTo>
                <a:cubicBezTo>
                  <a:pt x="1136" y="394"/>
                  <a:pt x="1131" y="397"/>
                  <a:pt x="1132" y="400"/>
                </a:cubicBezTo>
                <a:cubicBezTo>
                  <a:pt x="1132" y="397"/>
                  <a:pt x="1135" y="398"/>
                  <a:pt x="1136" y="400"/>
                </a:cubicBezTo>
                <a:cubicBezTo>
                  <a:pt x="1135" y="402"/>
                  <a:pt x="1131" y="402"/>
                  <a:pt x="1132" y="405"/>
                </a:cubicBezTo>
                <a:cubicBezTo>
                  <a:pt x="1135" y="407"/>
                  <a:pt x="1136" y="402"/>
                  <a:pt x="1136" y="404"/>
                </a:cubicBezTo>
                <a:cubicBezTo>
                  <a:pt x="1137" y="407"/>
                  <a:pt x="1134" y="407"/>
                  <a:pt x="1135" y="410"/>
                </a:cubicBezTo>
                <a:cubicBezTo>
                  <a:pt x="1138" y="411"/>
                  <a:pt x="1143" y="405"/>
                  <a:pt x="1146" y="403"/>
                </a:cubicBezTo>
                <a:cubicBezTo>
                  <a:pt x="1144" y="400"/>
                  <a:pt x="1139" y="405"/>
                  <a:pt x="1137" y="403"/>
                </a:cubicBezTo>
                <a:cubicBezTo>
                  <a:pt x="1147" y="401"/>
                  <a:pt x="1150" y="392"/>
                  <a:pt x="1158" y="387"/>
                </a:cubicBezTo>
                <a:cubicBezTo>
                  <a:pt x="1156" y="387"/>
                  <a:pt x="1154" y="387"/>
                  <a:pt x="1154" y="386"/>
                </a:cubicBezTo>
                <a:cubicBezTo>
                  <a:pt x="1160" y="382"/>
                  <a:pt x="1155" y="378"/>
                  <a:pt x="1162" y="374"/>
                </a:cubicBezTo>
                <a:cubicBezTo>
                  <a:pt x="1159" y="373"/>
                  <a:pt x="1157" y="376"/>
                  <a:pt x="1157" y="373"/>
                </a:cubicBezTo>
                <a:cubicBezTo>
                  <a:pt x="1159" y="370"/>
                  <a:pt x="1166" y="366"/>
                  <a:pt x="1165" y="364"/>
                </a:cubicBezTo>
                <a:cubicBezTo>
                  <a:pt x="1164" y="363"/>
                  <a:pt x="1155" y="366"/>
                  <a:pt x="1153" y="370"/>
                </a:cubicBezTo>
                <a:cubicBezTo>
                  <a:pt x="1152" y="370"/>
                  <a:pt x="1151" y="369"/>
                  <a:pt x="1149" y="368"/>
                </a:cubicBezTo>
                <a:cubicBezTo>
                  <a:pt x="1146" y="370"/>
                  <a:pt x="1145" y="373"/>
                  <a:pt x="1140" y="373"/>
                </a:cubicBezTo>
                <a:cubicBezTo>
                  <a:pt x="1140" y="371"/>
                  <a:pt x="1141" y="367"/>
                  <a:pt x="1139" y="366"/>
                </a:cubicBezTo>
                <a:cubicBezTo>
                  <a:pt x="1129" y="369"/>
                  <a:pt x="1120" y="381"/>
                  <a:pt x="1111" y="377"/>
                </a:cubicBezTo>
                <a:cubicBezTo>
                  <a:pt x="1104" y="387"/>
                  <a:pt x="1093" y="386"/>
                  <a:pt x="1083" y="390"/>
                </a:cubicBezTo>
                <a:cubicBezTo>
                  <a:pt x="1083" y="400"/>
                  <a:pt x="1069" y="397"/>
                  <a:pt x="1063" y="403"/>
                </a:cubicBezTo>
                <a:cubicBezTo>
                  <a:pt x="1061" y="400"/>
                  <a:pt x="1065" y="398"/>
                  <a:pt x="1061" y="397"/>
                </a:cubicBezTo>
                <a:cubicBezTo>
                  <a:pt x="1069" y="390"/>
                  <a:pt x="1076" y="376"/>
                  <a:pt x="1091" y="383"/>
                </a:cubicBezTo>
                <a:cubicBezTo>
                  <a:pt x="1093" y="381"/>
                  <a:pt x="1094" y="379"/>
                  <a:pt x="1098" y="378"/>
                </a:cubicBezTo>
                <a:cubicBezTo>
                  <a:pt x="1099" y="375"/>
                  <a:pt x="1097" y="376"/>
                  <a:pt x="1096" y="375"/>
                </a:cubicBezTo>
                <a:cubicBezTo>
                  <a:pt x="1099" y="373"/>
                  <a:pt x="1099" y="373"/>
                  <a:pt x="1098" y="370"/>
                </a:cubicBezTo>
                <a:cubicBezTo>
                  <a:pt x="1102" y="369"/>
                  <a:pt x="1104" y="366"/>
                  <a:pt x="1109" y="365"/>
                </a:cubicBezTo>
                <a:cubicBezTo>
                  <a:pt x="1112" y="365"/>
                  <a:pt x="1111" y="369"/>
                  <a:pt x="1114" y="369"/>
                </a:cubicBezTo>
                <a:cubicBezTo>
                  <a:pt x="1120" y="367"/>
                  <a:pt x="1124" y="363"/>
                  <a:pt x="1126" y="357"/>
                </a:cubicBezTo>
                <a:cubicBezTo>
                  <a:pt x="1121" y="356"/>
                  <a:pt x="1122" y="353"/>
                  <a:pt x="1122" y="350"/>
                </a:cubicBezTo>
                <a:cubicBezTo>
                  <a:pt x="1117" y="349"/>
                  <a:pt x="1117" y="344"/>
                  <a:pt x="1111" y="345"/>
                </a:cubicBezTo>
                <a:cubicBezTo>
                  <a:pt x="1111" y="342"/>
                  <a:pt x="1109" y="342"/>
                  <a:pt x="1110" y="339"/>
                </a:cubicBezTo>
                <a:cubicBezTo>
                  <a:pt x="1115" y="336"/>
                  <a:pt x="1120" y="333"/>
                  <a:pt x="1126" y="330"/>
                </a:cubicBezTo>
                <a:cubicBezTo>
                  <a:pt x="1125" y="323"/>
                  <a:pt x="1139" y="315"/>
                  <a:pt x="1144" y="318"/>
                </a:cubicBezTo>
                <a:cubicBezTo>
                  <a:pt x="1143" y="320"/>
                  <a:pt x="1139" y="320"/>
                  <a:pt x="1138" y="322"/>
                </a:cubicBezTo>
                <a:cubicBezTo>
                  <a:pt x="1147" y="322"/>
                  <a:pt x="1152" y="319"/>
                  <a:pt x="1158" y="315"/>
                </a:cubicBezTo>
                <a:cubicBezTo>
                  <a:pt x="1156" y="304"/>
                  <a:pt x="1167" y="311"/>
                  <a:pt x="1167" y="304"/>
                </a:cubicBezTo>
                <a:cubicBezTo>
                  <a:pt x="1159" y="307"/>
                  <a:pt x="1154" y="304"/>
                  <a:pt x="1147" y="308"/>
                </a:cubicBezTo>
                <a:cubicBezTo>
                  <a:pt x="1144" y="309"/>
                  <a:pt x="1142" y="315"/>
                  <a:pt x="1139" y="316"/>
                </a:cubicBezTo>
                <a:cubicBezTo>
                  <a:pt x="1139" y="316"/>
                  <a:pt x="1118" y="311"/>
                  <a:pt x="1116" y="311"/>
                </a:cubicBezTo>
                <a:cubicBezTo>
                  <a:pt x="1115" y="312"/>
                  <a:pt x="1112" y="316"/>
                  <a:pt x="1110" y="316"/>
                </a:cubicBezTo>
                <a:cubicBezTo>
                  <a:pt x="1107" y="317"/>
                  <a:pt x="1104" y="317"/>
                  <a:pt x="1102" y="321"/>
                </a:cubicBezTo>
                <a:cubicBezTo>
                  <a:pt x="1095" y="314"/>
                  <a:pt x="1088" y="326"/>
                  <a:pt x="1081" y="327"/>
                </a:cubicBezTo>
                <a:cubicBezTo>
                  <a:pt x="1076" y="326"/>
                  <a:pt x="1073" y="326"/>
                  <a:pt x="1070" y="324"/>
                </a:cubicBezTo>
                <a:cubicBezTo>
                  <a:pt x="1073" y="318"/>
                  <a:pt x="1078" y="314"/>
                  <a:pt x="1085" y="311"/>
                </a:cubicBezTo>
                <a:cubicBezTo>
                  <a:pt x="1087" y="312"/>
                  <a:pt x="1087" y="314"/>
                  <a:pt x="1089" y="315"/>
                </a:cubicBezTo>
                <a:cubicBezTo>
                  <a:pt x="1089" y="311"/>
                  <a:pt x="1089" y="312"/>
                  <a:pt x="1090" y="309"/>
                </a:cubicBezTo>
                <a:cubicBezTo>
                  <a:pt x="1098" y="307"/>
                  <a:pt x="1102" y="300"/>
                  <a:pt x="1108" y="295"/>
                </a:cubicBezTo>
                <a:cubicBezTo>
                  <a:pt x="1104" y="295"/>
                  <a:pt x="1104" y="297"/>
                  <a:pt x="1102" y="295"/>
                </a:cubicBezTo>
                <a:cubicBezTo>
                  <a:pt x="1107" y="291"/>
                  <a:pt x="1113" y="287"/>
                  <a:pt x="1121" y="285"/>
                </a:cubicBezTo>
                <a:cubicBezTo>
                  <a:pt x="1121" y="289"/>
                  <a:pt x="1124" y="288"/>
                  <a:pt x="1126" y="287"/>
                </a:cubicBezTo>
                <a:cubicBezTo>
                  <a:pt x="1126" y="286"/>
                  <a:pt x="1126" y="283"/>
                  <a:pt x="1125" y="282"/>
                </a:cubicBezTo>
                <a:cubicBezTo>
                  <a:pt x="1125" y="283"/>
                  <a:pt x="1120" y="283"/>
                  <a:pt x="1121" y="282"/>
                </a:cubicBezTo>
                <a:cubicBezTo>
                  <a:pt x="1121" y="281"/>
                  <a:pt x="1120" y="281"/>
                  <a:pt x="1120" y="280"/>
                </a:cubicBezTo>
                <a:cubicBezTo>
                  <a:pt x="1126" y="276"/>
                  <a:pt x="1130" y="273"/>
                  <a:pt x="1130" y="267"/>
                </a:cubicBezTo>
                <a:cubicBezTo>
                  <a:pt x="1126" y="267"/>
                  <a:pt x="1126" y="262"/>
                  <a:pt x="1122" y="262"/>
                </a:cubicBezTo>
                <a:cubicBezTo>
                  <a:pt x="1125" y="256"/>
                  <a:pt x="1132" y="253"/>
                  <a:pt x="1135" y="246"/>
                </a:cubicBezTo>
                <a:cubicBezTo>
                  <a:pt x="1123" y="249"/>
                  <a:pt x="1107" y="239"/>
                  <a:pt x="1098" y="249"/>
                </a:cubicBezTo>
                <a:cubicBezTo>
                  <a:pt x="1100" y="249"/>
                  <a:pt x="1099" y="253"/>
                  <a:pt x="1101" y="254"/>
                </a:cubicBezTo>
                <a:cubicBezTo>
                  <a:pt x="1096" y="256"/>
                  <a:pt x="1087" y="262"/>
                  <a:pt x="1082" y="259"/>
                </a:cubicBezTo>
                <a:cubicBezTo>
                  <a:pt x="1082" y="253"/>
                  <a:pt x="1083" y="249"/>
                  <a:pt x="1088" y="248"/>
                </a:cubicBezTo>
                <a:cubicBezTo>
                  <a:pt x="1093" y="241"/>
                  <a:pt x="1097" y="232"/>
                  <a:pt x="1099" y="224"/>
                </a:cubicBezTo>
                <a:cubicBezTo>
                  <a:pt x="1094" y="223"/>
                  <a:pt x="1092" y="222"/>
                  <a:pt x="1086" y="223"/>
                </a:cubicBezTo>
                <a:cubicBezTo>
                  <a:pt x="1085" y="221"/>
                  <a:pt x="1084" y="219"/>
                  <a:pt x="1083" y="216"/>
                </a:cubicBezTo>
                <a:cubicBezTo>
                  <a:pt x="1085" y="215"/>
                  <a:pt x="1087" y="214"/>
                  <a:pt x="1088" y="212"/>
                </a:cubicBezTo>
                <a:cubicBezTo>
                  <a:pt x="1077" y="213"/>
                  <a:pt x="1065" y="213"/>
                  <a:pt x="1061" y="223"/>
                </a:cubicBezTo>
                <a:cubicBezTo>
                  <a:pt x="1063" y="227"/>
                  <a:pt x="1066" y="228"/>
                  <a:pt x="1067" y="233"/>
                </a:cubicBezTo>
                <a:cubicBezTo>
                  <a:pt x="1062" y="235"/>
                  <a:pt x="1053" y="238"/>
                  <a:pt x="1047" y="235"/>
                </a:cubicBezTo>
                <a:cubicBezTo>
                  <a:pt x="1048" y="233"/>
                  <a:pt x="1050" y="230"/>
                  <a:pt x="1052" y="228"/>
                </a:cubicBezTo>
                <a:cubicBezTo>
                  <a:pt x="1049" y="228"/>
                  <a:pt x="1049" y="232"/>
                  <a:pt x="1046" y="233"/>
                </a:cubicBezTo>
                <a:cubicBezTo>
                  <a:pt x="1046" y="230"/>
                  <a:pt x="1043" y="230"/>
                  <a:pt x="1042" y="229"/>
                </a:cubicBezTo>
                <a:cubicBezTo>
                  <a:pt x="1047" y="219"/>
                  <a:pt x="1049" y="222"/>
                  <a:pt x="1051" y="211"/>
                </a:cubicBezTo>
                <a:cubicBezTo>
                  <a:pt x="1047" y="209"/>
                  <a:pt x="1038" y="216"/>
                  <a:pt x="1035" y="211"/>
                </a:cubicBezTo>
                <a:cubicBezTo>
                  <a:pt x="1035" y="210"/>
                  <a:pt x="1036" y="210"/>
                  <a:pt x="1037" y="208"/>
                </a:cubicBezTo>
                <a:cubicBezTo>
                  <a:pt x="1027" y="209"/>
                  <a:pt x="1025" y="218"/>
                  <a:pt x="1019" y="222"/>
                </a:cubicBezTo>
                <a:cubicBezTo>
                  <a:pt x="1014" y="227"/>
                  <a:pt x="1006" y="228"/>
                  <a:pt x="997" y="229"/>
                </a:cubicBezTo>
                <a:cubicBezTo>
                  <a:pt x="997" y="227"/>
                  <a:pt x="999" y="226"/>
                  <a:pt x="997" y="224"/>
                </a:cubicBezTo>
                <a:cubicBezTo>
                  <a:pt x="988" y="224"/>
                  <a:pt x="984" y="232"/>
                  <a:pt x="973" y="233"/>
                </a:cubicBezTo>
                <a:cubicBezTo>
                  <a:pt x="973" y="229"/>
                  <a:pt x="975" y="229"/>
                  <a:pt x="973" y="226"/>
                </a:cubicBezTo>
                <a:cubicBezTo>
                  <a:pt x="969" y="225"/>
                  <a:pt x="970" y="230"/>
                  <a:pt x="965" y="229"/>
                </a:cubicBezTo>
                <a:cubicBezTo>
                  <a:pt x="965" y="228"/>
                  <a:pt x="964" y="228"/>
                  <a:pt x="964" y="227"/>
                </a:cubicBezTo>
                <a:cubicBezTo>
                  <a:pt x="967" y="224"/>
                  <a:pt x="968" y="220"/>
                  <a:pt x="972" y="220"/>
                </a:cubicBezTo>
                <a:cubicBezTo>
                  <a:pt x="972" y="217"/>
                  <a:pt x="971" y="215"/>
                  <a:pt x="970" y="214"/>
                </a:cubicBezTo>
                <a:cubicBezTo>
                  <a:pt x="972" y="210"/>
                  <a:pt x="976" y="208"/>
                  <a:pt x="981" y="210"/>
                </a:cubicBezTo>
                <a:cubicBezTo>
                  <a:pt x="982" y="203"/>
                  <a:pt x="991" y="205"/>
                  <a:pt x="994" y="200"/>
                </a:cubicBezTo>
                <a:cubicBezTo>
                  <a:pt x="996" y="202"/>
                  <a:pt x="993" y="203"/>
                  <a:pt x="995" y="205"/>
                </a:cubicBezTo>
                <a:cubicBezTo>
                  <a:pt x="1000" y="205"/>
                  <a:pt x="1003" y="198"/>
                  <a:pt x="1007" y="202"/>
                </a:cubicBezTo>
                <a:cubicBezTo>
                  <a:pt x="1006" y="203"/>
                  <a:pt x="1007" y="206"/>
                  <a:pt x="1005" y="207"/>
                </a:cubicBezTo>
                <a:cubicBezTo>
                  <a:pt x="1008" y="208"/>
                  <a:pt x="1008" y="211"/>
                  <a:pt x="1012" y="210"/>
                </a:cubicBezTo>
                <a:cubicBezTo>
                  <a:pt x="1012" y="207"/>
                  <a:pt x="1012" y="207"/>
                  <a:pt x="1012" y="207"/>
                </a:cubicBezTo>
                <a:cubicBezTo>
                  <a:pt x="1012" y="205"/>
                  <a:pt x="1009" y="206"/>
                  <a:pt x="1009" y="205"/>
                </a:cubicBezTo>
                <a:cubicBezTo>
                  <a:pt x="1010" y="202"/>
                  <a:pt x="1011" y="203"/>
                  <a:pt x="1010" y="200"/>
                </a:cubicBezTo>
                <a:cubicBezTo>
                  <a:pt x="1022" y="195"/>
                  <a:pt x="1030" y="186"/>
                  <a:pt x="1037" y="176"/>
                </a:cubicBezTo>
                <a:cubicBezTo>
                  <a:pt x="1021" y="180"/>
                  <a:pt x="1012" y="194"/>
                  <a:pt x="998" y="197"/>
                </a:cubicBezTo>
                <a:cubicBezTo>
                  <a:pt x="1000" y="195"/>
                  <a:pt x="1002" y="194"/>
                  <a:pt x="1004" y="192"/>
                </a:cubicBezTo>
                <a:cubicBezTo>
                  <a:pt x="992" y="198"/>
                  <a:pt x="975" y="200"/>
                  <a:pt x="965" y="209"/>
                </a:cubicBezTo>
                <a:cubicBezTo>
                  <a:pt x="959" y="208"/>
                  <a:pt x="956" y="205"/>
                  <a:pt x="954" y="200"/>
                </a:cubicBezTo>
                <a:cubicBezTo>
                  <a:pt x="956" y="192"/>
                  <a:pt x="966" y="192"/>
                  <a:pt x="969" y="185"/>
                </a:cubicBezTo>
                <a:cubicBezTo>
                  <a:pt x="961" y="190"/>
                  <a:pt x="951" y="197"/>
                  <a:pt x="940" y="196"/>
                </a:cubicBezTo>
                <a:cubicBezTo>
                  <a:pt x="940" y="190"/>
                  <a:pt x="946" y="191"/>
                  <a:pt x="949" y="188"/>
                </a:cubicBezTo>
                <a:cubicBezTo>
                  <a:pt x="945" y="187"/>
                  <a:pt x="941" y="190"/>
                  <a:pt x="939" y="188"/>
                </a:cubicBezTo>
                <a:cubicBezTo>
                  <a:pt x="955" y="185"/>
                  <a:pt x="955" y="167"/>
                  <a:pt x="972" y="168"/>
                </a:cubicBezTo>
                <a:cubicBezTo>
                  <a:pt x="973" y="161"/>
                  <a:pt x="983" y="156"/>
                  <a:pt x="990" y="162"/>
                </a:cubicBezTo>
                <a:cubicBezTo>
                  <a:pt x="1000" y="158"/>
                  <a:pt x="993" y="135"/>
                  <a:pt x="1009" y="139"/>
                </a:cubicBezTo>
                <a:cubicBezTo>
                  <a:pt x="1006" y="143"/>
                  <a:pt x="1004" y="147"/>
                  <a:pt x="1002" y="152"/>
                </a:cubicBezTo>
                <a:cubicBezTo>
                  <a:pt x="1002" y="155"/>
                  <a:pt x="1007" y="157"/>
                  <a:pt x="1004" y="160"/>
                </a:cubicBezTo>
                <a:cubicBezTo>
                  <a:pt x="1010" y="160"/>
                  <a:pt x="1014" y="152"/>
                  <a:pt x="1021" y="155"/>
                </a:cubicBezTo>
                <a:cubicBezTo>
                  <a:pt x="1021" y="158"/>
                  <a:pt x="1018" y="156"/>
                  <a:pt x="1017" y="158"/>
                </a:cubicBezTo>
                <a:cubicBezTo>
                  <a:pt x="1029" y="158"/>
                  <a:pt x="1033" y="150"/>
                  <a:pt x="1038" y="143"/>
                </a:cubicBezTo>
                <a:cubicBezTo>
                  <a:pt x="1034" y="137"/>
                  <a:pt x="1039" y="133"/>
                  <a:pt x="1041" y="130"/>
                </a:cubicBezTo>
                <a:cubicBezTo>
                  <a:pt x="1034" y="132"/>
                  <a:pt x="1025" y="134"/>
                  <a:pt x="1022" y="128"/>
                </a:cubicBezTo>
                <a:cubicBezTo>
                  <a:pt x="1024" y="126"/>
                  <a:pt x="1025" y="125"/>
                  <a:pt x="1027" y="124"/>
                </a:cubicBezTo>
                <a:cubicBezTo>
                  <a:pt x="1024" y="123"/>
                  <a:pt x="1021" y="121"/>
                  <a:pt x="1016" y="122"/>
                </a:cubicBezTo>
                <a:cubicBezTo>
                  <a:pt x="1016" y="121"/>
                  <a:pt x="1017" y="120"/>
                  <a:pt x="1017" y="119"/>
                </a:cubicBezTo>
                <a:cubicBezTo>
                  <a:pt x="1014" y="118"/>
                  <a:pt x="1010" y="119"/>
                  <a:pt x="1007" y="121"/>
                </a:cubicBezTo>
                <a:cubicBezTo>
                  <a:pt x="1011" y="128"/>
                  <a:pt x="1002" y="129"/>
                  <a:pt x="997" y="131"/>
                </a:cubicBezTo>
                <a:cubicBezTo>
                  <a:pt x="997" y="128"/>
                  <a:pt x="1000" y="129"/>
                  <a:pt x="1000" y="127"/>
                </a:cubicBezTo>
                <a:cubicBezTo>
                  <a:pt x="997" y="126"/>
                  <a:pt x="993" y="128"/>
                  <a:pt x="992" y="126"/>
                </a:cubicBezTo>
                <a:cubicBezTo>
                  <a:pt x="990" y="124"/>
                  <a:pt x="993" y="121"/>
                  <a:pt x="991" y="119"/>
                </a:cubicBezTo>
                <a:cubicBezTo>
                  <a:pt x="979" y="119"/>
                  <a:pt x="971" y="128"/>
                  <a:pt x="960" y="125"/>
                </a:cubicBezTo>
                <a:cubicBezTo>
                  <a:pt x="962" y="117"/>
                  <a:pt x="978" y="122"/>
                  <a:pt x="980" y="113"/>
                </a:cubicBezTo>
                <a:cubicBezTo>
                  <a:pt x="976" y="111"/>
                  <a:pt x="976" y="112"/>
                  <a:pt x="978" y="109"/>
                </a:cubicBezTo>
                <a:cubicBezTo>
                  <a:pt x="976" y="107"/>
                  <a:pt x="967" y="113"/>
                  <a:pt x="964" y="108"/>
                </a:cubicBezTo>
                <a:cubicBezTo>
                  <a:pt x="966" y="107"/>
                  <a:pt x="973" y="102"/>
                  <a:pt x="971" y="103"/>
                </a:cubicBezTo>
                <a:cubicBezTo>
                  <a:pt x="963" y="105"/>
                  <a:pt x="956" y="107"/>
                  <a:pt x="949" y="108"/>
                </a:cubicBezTo>
                <a:cubicBezTo>
                  <a:pt x="946" y="106"/>
                  <a:pt x="944" y="104"/>
                  <a:pt x="942" y="101"/>
                </a:cubicBezTo>
                <a:cubicBezTo>
                  <a:pt x="943" y="98"/>
                  <a:pt x="946" y="97"/>
                  <a:pt x="950" y="97"/>
                </a:cubicBezTo>
                <a:cubicBezTo>
                  <a:pt x="949" y="98"/>
                  <a:pt x="948" y="98"/>
                  <a:pt x="949" y="100"/>
                </a:cubicBezTo>
                <a:cubicBezTo>
                  <a:pt x="951" y="99"/>
                  <a:pt x="954" y="99"/>
                  <a:pt x="954" y="97"/>
                </a:cubicBezTo>
                <a:cubicBezTo>
                  <a:pt x="952" y="95"/>
                  <a:pt x="949" y="93"/>
                  <a:pt x="947" y="91"/>
                </a:cubicBezTo>
                <a:cubicBezTo>
                  <a:pt x="937" y="94"/>
                  <a:pt x="931" y="100"/>
                  <a:pt x="928" y="109"/>
                </a:cubicBezTo>
                <a:cubicBezTo>
                  <a:pt x="925" y="108"/>
                  <a:pt x="923" y="106"/>
                  <a:pt x="920" y="105"/>
                </a:cubicBezTo>
                <a:cubicBezTo>
                  <a:pt x="924" y="104"/>
                  <a:pt x="923" y="98"/>
                  <a:pt x="922" y="96"/>
                </a:cubicBezTo>
                <a:cubicBezTo>
                  <a:pt x="921" y="97"/>
                  <a:pt x="922" y="100"/>
                  <a:pt x="920" y="100"/>
                </a:cubicBezTo>
                <a:cubicBezTo>
                  <a:pt x="919" y="100"/>
                  <a:pt x="917" y="100"/>
                  <a:pt x="917" y="101"/>
                </a:cubicBezTo>
                <a:cubicBezTo>
                  <a:pt x="919" y="98"/>
                  <a:pt x="914" y="97"/>
                  <a:pt x="913" y="95"/>
                </a:cubicBezTo>
                <a:cubicBezTo>
                  <a:pt x="902" y="97"/>
                  <a:pt x="897" y="105"/>
                  <a:pt x="885" y="103"/>
                </a:cubicBezTo>
                <a:cubicBezTo>
                  <a:pt x="883" y="100"/>
                  <a:pt x="889" y="98"/>
                  <a:pt x="889" y="95"/>
                </a:cubicBezTo>
                <a:cubicBezTo>
                  <a:pt x="886" y="94"/>
                  <a:pt x="885" y="89"/>
                  <a:pt x="882" y="88"/>
                </a:cubicBezTo>
                <a:cubicBezTo>
                  <a:pt x="882" y="87"/>
                  <a:pt x="888" y="86"/>
                  <a:pt x="885" y="85"/>
                </a:cubicBezTo>
                <a:cubicBezTo>
                  <a:pt x="881" y="88"/>
                  <a:pt x="880" y="82"/>
                  <a:pt x="876" y="85"/>
                </a:cubicBezTo>
                <a:cubicBezTo>
                  <a:pt x="864" y="96"/>
                  <a:pt x="859" y="114"/>
                  <a:pt x="848" y="126"/>
                </a:cubicBezTo>
                <a:cubicBezTo>
                  <a:pt x="848" y="132"/>
                  <a:pt x="848" y="132"/>
                  <a:pt x="848" y="132"/>
                </a:cubicBezTo>
                <a:cubicBezTo>
                  <a:pt x="843" y="134"/>
                  <a:pt x="831" y="140"/>
                  <a:pt x="830" y="129"/>
                </a:cubicBezTo>
                <a:cubicBezTo>
                  <a:pt x="827" y="131"/>
                  <a:pt x="824" y="128"/>
                  <a:pt x="819" y="128"/>
                </a:cubicBezTo>
                <a:cubicBezTo>
                  <a:pt x="817" y="127"/>
                  <a:pt x="820" y="124"/>
                  <a:pt x="819" y="123"/>
                </a:cubicBezTo>
                <a:cubicBezTo>
                  <a:pt x="816" y="123"/>
                  <a:pt x="815" y="125"/>
                  <a:pt x="814" y="122"/>
                </a:cubicBezTo>
                <a:cubicBezTo>
                  <a:pt x="816" y="117"/>
                  <a:pt x="813" y="115"/>
                  <a:pt x="814" y="113"/>
                </a:cubicBezTo>
                <a:cubicBezTo>
                  <a:pt x="803" y="117"/>
                  <a:pt x="788" y="117"/>
                  <a:pt x="783" y="128"/>
                </a:cubicBezTo>
                <a:cubicBezTo>
                  <a:pt x="780" y="127"/>
                  <a:pt x="776" y="129"/>
                  <a:pt x="778" y="130"/>
                </a:cubicBezTo>
                <a:cubicBezTo>
                  <a:pt x="787" y="126"/>
                  <a:pt x="797" y="127"/>
                  <a:pt x="805" y="121"/>
                </a:cubicBezTo>
                <a:cubicBezTo>
                  <a:pt x="806" y="122"/>
                  <a:pt x="809" y="123"/>
                  <a:pt x="809" y="125"/>
                </a:cubicBezTo>
                <a:cubicBezTo>
                  <a:pt x="807" y="125"/>
                  <a:pt x="806" y="127"/>
                  <a:pt x="806" y="128"/>
                </a:cubicBezTo>
                <a:cubicBezTo>
                  <a:pt x="808" y="130"/>
                  <a:pt x="811" y="127"/>
                  <a:pt x="811" y="128"/>
                </a:cubicBezTo>
                <a:cubicBezTo>
                  <a:pt x="808" y="130"/>
                  <a:pt x="807" y="133"/>
                  <a:pt x="808" y="137"/>
                </a:cubicBezTo>
                <a:cubicBezTo>
                  <a:pt x="804" y="138"/>
                  <a:pt x="798" y="138"/>
                  <a:pt x="794" y="137"/>
                </a:cubicBezTo>
                <a:cubicBezTo>
                  <a:pt x="792" y="137"/>
                  <a:pt x="794" y="141"/>
                  <a:pt x="792" y="141"/>
                </a:cubicBezTo>
                <a:cubicBezTo>
                  <a:pt x="781" y="142"/>
                  <a:pt x="775" y="147"/>
                  <a:pt x="769" y="153"/>
                </a:cubicBezTo>
                <a:cubicBezTo>
                  <a:pt x="761" y="150"/>
                  <a:pt x="756" y="155"/>
                  <a:pt x="750" y="157"/>
                </a:cubicBezTo>
                <a:cubicBezTo>
                  <a:pt x="750" y="161"/>
                  <a:pt x="753" y="161"/>
                  <a:pt x="753" y="165"/>
                </a:cubicBezTo>
                <a:cubicBezTo>
                  <a:pt x="757" y="164"/>
                  <a:pt x="759" y="160"/>
                  <a:pt x="762" y="158"/>
                </a:cubicBezTo>
                <a:cubicBezTo>
                  <a:pt x="764" y="160"/>
                  <a:pt x="768" y="160"/>
                  <a:pt x="770" y="162"/>
                </a:cubicBezTo>
                <a:cubicBezTo>
                  <a:pt x="759" y="170"/>
                  <a:pt x="749" y="184"/>
                  <a:pt x="731" y="179"/>
                </a:cubicBezTo>
                <a:cubicBezTo>
                  <a:pt x="727" y="172"/>
                  <a:pt x="723" y="166"/>
                  <a:pt x="722" y="156"/>
                </a:cubicBezTo>
                <a:cubicBezTo>
                  <a:pt x="714" y="156"/>
                  <a:pt x="714" y="142"/>
                  <a:pt x="716" y="138"/>
                </a:cubicBezTo>
                <a:cubicBezTo>
                  <a:pt x="719" y="129"/>
                  <a:pt x="741" y="128"/>
                  <a:pt x="735" y="115"/>
                </a:cubicBezTo>
                <a:cubicBezTo>
                  <a:pt x="734" y="114"/>
                  <a:pt x="731" y="115"/>
                  <a:pt x="729" y="115"/>
                </a:cubicBezTo>
                <a:cubicBezTo>
                  <a:pt x="723" y="109"/>
                  <a:pt x="723" y="96"/>
                  <a:pt x="715" y="94"/>
                </a:cubicBezTo>
                <a:cubicBezTo>
                  <a:pt x="712" y="93"/>
                  <a:pt x="709" y="98"/>
                  <a:pt x="707" y="93"/>
                </a:cubicBezTo>
                <a:cubicBezTo>
                  <a:pt x="714" y="88"/>
                  <a:pt x="716" y="77"/>
                  <a:pt x="721" y="70"/>
                </a:cubicBezTo>
                <a:cubicBezTo>
                  <a:pt x="708" y="72"/>
                  <a:pt x="691" y="71"/>
                  <a:pt x="678" y="76"/>
                </a:cubicBezTo>
                <a:cubicBezTo>
                  <a:pt x="679" y="74"/>
                  <a:pt x="682" y="74"/>
                  <a:pt x="682" y="72"/>
                </a:cubicBezTo>
                <a:cubicBezTo>
                  <a:pt x="678" y="74"/>
                  <a:pt x="676" y="74"/>
                  <a:pt x="672" y="75"/>
                </a:cubicBezTo>
                <a:cubicBezTo>
                  <a:pt x="672" y="77"/>
                  <a:pt x="672" y="79"/>
                  <a:pt x="673" y="80"/>
                </a:cubicBezTo>
                <a:cubicBezTo>
                  <a:pt x="668" y="83"/>
                  <a:pt x="661" y="91"/>
                  <a:pt x="655" y="87"/>
                </a:cubicBezTo>
                <a:cubicBezTo>
                  <a:pt x="648" y="89"/>
                  <a:pt x="648" y="97"/>
                  <a:pt x="640" y="98"/>
                </a:cubicBezTo>
                <a:cubicBezTo>
                  <a:pt x="638" y="96"/>
                  <a:pt x="641" y="96"/>
                  <a:pt x="639" y="95"/>
                </a:cubicBezTo>
                <a:cubicBezTo>
                  <a:pt x="634" y="108"/>
                  <a:pt x="620" y="113"/>
                  <a:pt x="611" y="123"/>
                </a:cubicBezTo>
                <a:cubicBezTo>
                  <a:pt x="615" y="123"/>
                  <a:pt x="609" y="127"/>
                  <a:pt x="612" y="128"/>
                </a:cubicBezTo>
                <a:cubicBezTo>
                  <a:pt x="613" y="125"/>
                  <a:pt x="616" y="127"/>
                  <a:pt x="616" y="128"/>
                </a:cubicBezTo>
                <a:cubicBezTo>
                  <a:pt x="612" y="133"/>
                  <a:pt x="604" y="133"/>
                  <a:pt x="598" y="136"/>
                </a:cubicBezTo>
                <a:cubicBezTo>
                  <a:pt x="591" y="128"/>
                  <a:pt x="572" y="131"/>
                  <a:pt x="566" y="137"/>
                </a:cubicBezTo>
                <a:cubicBezTo>
                  <a:pt x="537" y="144"/>
                  <a:pt x="518" y="160"/>
                  <a:pt x="491" y="170"/>
                </a:cubicBezTo>
                <a:cubicBezTo>
                  <a:pt x="489" y="168"/>
                  <a:pt x="486" y="167"/>
                  <a:pt x="484" y="166"/>
                </a:cubicBezTo>
                <a:cubicBezTo>
                  <a:pt x="486" y="164"/>
                  <a:pt x="486" y="158"/>
                  <a:pt x="484" y="156"/>
                </a:cubicBezTo>
                <a:cubicBezTo>
                  <a:pt x="480" y="156"/>
                  <a:pt x="480" y="159"/>
                  <a:pt x="477" y="159"/>
                </a:cubicBezTo>
                <a:cubicBezTo>
                  <a:pt x="477" y="155"/>
                  <a:pt x="480" y="153"/>
                  <a:pt x="480" y="150"/>
                </a:cubicBezTo>
                <a:cubicBezTo>
                  <a:pt x="454" y="144"/>
                  <a:pt x="433" y="163"/>
                  <a:pt x="415" y="167"/>
                </a:cubicBezTo>
                <a:cubicBezTo>
                  <a:pt x="424" y="161"/>
                  <a:pt x="430" y="153"/>
                  <a:pt x="438" y="148"/>
                </a:cubicBezTo>
                <a:cubicBezTo>
                  <a:pt x="439" y="145"/>
                  <a:pt x="437" y="146"/>
                  <a:pt x="437" y="143"/>
                </a:cubicBezTo>
                <a:cubicBezTo>
                  <a:pt x="438" y="143"/>
                  <a:pt x="440" y="142"/>
                  <a:pt x="442" y="142"/>
                </a:cubicBezTo>
                <a:cubicBezTo>
                  <a:pt x="442" y="130"/>
                  <a:pt x="459" y="133"/>
                  <a:pt x="461" y="123"/>
                </a:cubicBezTo>
                <a:cubicBezTo>
                  <a:pt x="461" y="120"/>
                  <a:pt x="456" y="121"/>
                  <a:pt x="455" y="118"/>
                </a:cubicBezTo>
                <a:cubicBezTo>
                  <a:pt x="454" y="114"/>
                  <a:pt x="456" y="112"/>
                  <a:pt x="456" y="108"/>
                </a:cubicBezTo>
                <a:cubicBezTo>
                  <a:pt x="451" y="103"/>
                  <a:pt x="446" y="105"/>
                  <a:pt x="441" y="106"/>
                </a:cubicBezTo>
                <a:cubicBezTo>
                  <a:pt x="426" y="109"/>
                  <a:pt x="417" y="110"/>
                  <a:pt x="406" y="115"/>
                </a:cubicBezTo>
                <a:cubicBezTo>
                  <a:pt x="401" y="117"/>
                  <a:pt x="397" y="121"/>
                  <a:pt x="391" y="123"/>
                </a:cubicBezTo>
                <a:cubicBezTo>
                  <a:pt x="387" y="124"/>
                  <a:pt x="383" y="124"/>
                  <a:pt x="380" y="125"/>
                </a:cubicBezTo>
                <a:cubicBezTo>
                  <a:pt x="340" y="136"/>
                  <a:pt x="304" y="163"/>
                  <a:pt x="273" y="177"/>
                </a:cubicBezTo>
                <a:cubicBezTo>
                  <a:pt x="273" y="176"/>
                  <a:pt x="273" y="175"/>
                  <a:pt x="272" y="175"/>
                </a:cubicBezTo>
                <a:cubicBezTo>
                  <a:pt x="271" y="177"/>
                  <a:pt x="271" y="178"/>
                  <a:pt x="270" y="179"/>
                </a:cubicBezTo>
                <a:cubicBezTo>
                  <a:pt x="252" y="188"/>
                  <a:pt x="234" y="197"/>
                  <a:pt x="220" y="210"/>
                </a:cubicBezTo>
                <a:cubicBezTo>
                  <a:pt x="225" y="224"/>
                  <a:pt x="199" y="227"/>
                  <a:pt x="196" y="237"/>
                </a:cubicBezTo>
                <a:cubicBezTo>
                  <a:pt x="198" y="237"/>
                  <a:pt x="201" y="236"/>
                  <a:pt x="203" y="237"/>
                </a:cubicBezTo>
                <a:cubicBezTo>
                  <a:pt x="197" y="239"/>
                  <a:pt x="194" y="243"/>
                  <a:pt x="190" y="246"/>
                </a:cubicBezTo>
                <a:cubicBezTo>
                  <a:pt x="202" y="242"/>
                  <a:pt x="216" y="236"/>
                  <a:pt x="226" y="241"/>
                </a:cubicBezTo>
                <a:cubicBezTo>
                  <a:pt x="224" y="244"/>
                  <a:pt x="219" y="244"/>
                  <a:pt x="219" y="249"/>
                </a:cubicBezTo>
                <a:cubicBezTo>
                  <a:pt x="227" y="247"/>
                  <a:pt x="229" y="247"/>
                  <a:pt x="238" y="246"/>
                </a:cubicBezTo>
                <a:cubicBezTo>
                  <a:pt x="238" y="244"/>
                  <a:pt x="237" y="242"/>
                  <a:pt x="239" y="242"/>
                </a:cubicBezTo>
                <a:cubicBezTo>
                  <a:pt x="247" y="246"/>
                  <a:pt x="251" y="236"/>
                  <a:pt x="258" y="235"/>
                </a:cubicBezTo>
                <a:cubicBezTo>
                  <a:pt x="261" y="240"/>
                  <a:pt x="269" y="242"/>
                  <a:pt x="267" y="249"/>
                </a:cubicBezTo>
                <a:cubicBezTo>
                  <a:pt x="272" y="253"/>
                  <a:pt x="282" y="242"/>
                  <a:pt x="282" y="252"/>
                </a:cubicBezTo>
                <a:cubicBezTo>
                  <a:pt x="289" y="251"/>
                  <a:pt x="293" y="255"/>
                  <a:pt x="298" y="257"/>
                </a:cubicBezTo>
                <a:cubicBezTo>
                  <a:pt x="298" y="258"/>
                  <a:pt x="297" y="259"/>
                  <a:pt x="297" y="260"/>
                </a:cubicBezTo>
                <a:cubicBezTo>
                  <a:pt x="300" y="260"/>
                  <a:pt x="308" y="256"/>
                  <a:pt x="308" y="261"/>
                </a:cubicBezTo>
                <a:cubicBezTo>
                  <a:pt x="278" y="290"/>
                  <a:pt x="235" y="307"/>
                  <a:pt x="198" y="329"/>
                </a:cubicBezTo>
                <a:cubicBezTo>
                  <a:pt x="198" y="326"/>
                  <a:pt x="195" y="328"/>
                  <a:pt x="193" y="328"/>
                </a:cubicBezTo>
                <a:cubicBezTo>
                  <a:pt x="193" y="333"/>
                  <a:pt x="193" y="333"/>
                  <a:pt x="193" y="333"/>
                </a:cubicBezTo>
                <a:cubicBezTo>
                  <a:pt x="183" y="339"/>
                  <a:pt x="172" y="344"/>
                  <a:pt x="160" y="343"/>
                </a:cubicBezTo>
                <a:cubicBezTo>
                  <a:pt x="159" y="346"/>
                  <a:pt x="160" y="345"/>
                  <a:pt x="160" y="349"/>
                </a:cubicBezTo>
                <a:cubicBezTo>
                  <a:pt x="157" y="350"/>
                  <a:pt x="155" y="353"/>
                  <a:pt x="152" y="354"/>
                </a:cubicBezTo>
                <a:cubicBezTo>
                  <a:pt x="143" y="348"/>
                  <a:pt x="138" y="361"/>
                  <a:pt x="130" y="358"/>
                </a:cubicBezTo>
                <a:cubicBezTo>
                  <a:pt x="127" y="373"/>
                  <a:pt x="112" y="371"/>
                  <a:pt x="104" y="380"/>
                </a:cubicBezTo>
                <a:cubicBezTo>
                  <a:pt x="100" y="377"/>
                  <a:pt x="95" y="382"/>
                  <a:pt x="97" y="388"/>
                </a:cubicBezTo>
                <a:cubicBezTo>
                  <a:pt x="90" y="391"/>
                  <a:pt x="86" y="391"/>
                  <a:pt x="79" y="389"/>
                </a:cubicBezTo>
                <a:cubicBezTo>
                  <a:pt x="76" y="393"/>
                  <a:pt x="72" y="396"/>
                  <a:pt x="65" y="394"/>
                </a:cubicBezTo>
                <a:cubicBezTo>
                  <a:pt x="64" y="397"/>
                  <a:pt x="61" y="400"/>
                  <a:pt x="63" y="404"/>
                </a:cubicBezTo>
                <a:cubicBezTo>
                  <a:pt x="62" y="402"/>
                  <a:pt x="64" y="401"/>
                  <a:pt x="66" y="402"/>
                </a:cubicBezTo>
                <a:cubicBezTo>
                  <a:pt x="63" y="411"/>
                  <a:pt x="51" y="417"/>
                  <a:pt x="48" y="424"/>
                </a:cubicBezTo>
                <a:cubicBezTo>
                  <a:pt x="52" y="424"/>
                  <a:pt x="57" y="420"/>
                  <a:pt x="60" y="422"/>
                </a:cubicBezTo>
                <a:cubicBezTo>
                  <a:pt x="60" y="425"/>
                  <a:pt x="56" y="424"/>
                  <a:pt x="56" y="427"/>
                </a:cubicBezTo>
                <a:cubicBezTo>
                  <a:pt x="62" y="428"/>
                  <a:pt x="74" y="422"/>
                  <a:pt x="78" y="429"/>
                </a:cubicBezTo>
                <a:cubicBezTo>
                  <a:pt x="77" y="430"/>
                  <a:pt x="76" y="432"/>
                  <a:pt x="76" y="435"/>
                </a:cubicBezTo>
                <a:cubicBezTo>
                  <a:pt x="81" y="441"/>
                  <a:pt x="92" y="436"/>
                  <a:pt x="97" y="434"/>
                </a:cubicBezTo>
                <a:cubicBezTo>
                  <a:pt x="97" y="435"/>
                  <a:pt x="97" y="435"/>
                  <a:pt x="98" y="436"/>
                </a:cubicBezTo>
                <a:cubicBezTo>
                  <a:pt x="99" y="440"/>
                  <a:pt x="96" y="440"/>
                  <a:pt x="96" y="442"/>
                </a:cubicBezTo>
                <a:cubicBezTo>
                  <a:pt x="104" y="446"/>
                  <a:pt x="118" y="444"/>
                  <a:pt x="118" y="456"/>
                </a:cubicBezTo>
                <a:cubicBezTo>
                  <a:pt x="141" y="448"/>
                  <a:pt x="161" y="432"/>
                  <a:pt x="185" y="422"/>
                </a:cubicBezTo>
                <a:cubicBezTo>
                  <a:pt x="185" y="430"/>
                  <a:pt x="181" y="436"/>
                  <a:pt x="176" y="440"/>
                </a:cubicBezTo>
                <a:cubicBezTo>
                  <a:pt x="178" y="440"/>
                  <a:pt x="181" y="439"/>
                  <a:pt x="181" y="441"/>
                </a:cubicBezTo>
                <a:cubicBezTo>
                  <a:pt x="178" y="445"/>
                  <a:pt x="175" y="449"/>
                  <a:pt x="170" y="451"/>
                </a:cubicBezTo>
                <a:cubicBezTo>
                  <a:pt x="169" y="456"/>
                  <a:pt x="164" y="461"/>
                  <a:pt x="159" y="459"/>
                </a:cubicBezTo>
                <a:cubicBezTo>
                  <a:pt x="153" y="466"/>
                  <a:pt x="156" y="482"/>
                  <a:pt x="146" y="488"/>
                </a:cubicBezTo>
                <a:cubicBezTo>
                  <a:pt x="143" y="486"/>
                  <a:pt x="143" y="491"/>
                  <a:pt x="141" y="492"/>
                </a:cubicBezTo>
                <a:cubicBezTo>
                  <a:pt x="145" y="493"/>
                  <a:pt x="153" y="487"/>
                  <a:pt x="156" y="494"/>
                </a:cubicBezTo>
                <a:cubicBezTo>
                  <a:pt x="157" y="498"/>
                  <a:pt x="152" y="496"/>
                  <a:pt x="152" y="500"/>
                </a:cubicBezTo>
                <a:cubicBezTo>
                  <a:pt x="158" y="500"/>
                  <a:pt x="166" y="497"/>
                  <a:pt x="167" y="503"/>
                </a:cubicBezTo>
                <a:cubicBezTo>
                  <a:pt x="163" y="508"/>
                  <a:pt x="154" y="509"/>
                  <a:pt x="150" y="514"/>
                </a:cubicBezTo>
                <a:cubicBezTo>
                  <a:pt x="158" y="511"/>
                  <a:pt x="180" y="494"/>
                  <a:pt x="177" y="515"/>
                </a:cubicBezTo>
                <a:cubicBezTo>
                  <a:pt x="184" y="519"/>
                  <a:pt x="191" y="507"/>
                  <a:pt x="196" y="512"/>
                </a:cubicBezTo>
                <a:cubicBezTo>
                  <a:pt x="196" y="514"/>
                  <a:pt x="194" y="513"/>
                  <a:pt x="195" y="516"/>
                </a:cubicBezTo>
                <a:cubicBezTo>
                  <a:pt x="197" y="516"/>
                  <a:pt x="198" y="518"/>
                  <a:pt x="199" y="519"/>
                </a:cubicBezTo>
                <a:cubicBezTo>
                  <a:pt x="202" y="531"/>
                  <a:pt x="200" y="545"/>
                  <a:pt x="185" y="547"/>
                </a:cubicBezTo>
                <a:cubicBezTo>
                  <a:pt x="183" y="545"/>
                  <a:pt x="180" y="544"/>
                  <a:pt x="181" y="539"/>
                </a:cubicBezTo>
                <a:cubicBezTo>
                  <a:pt x="180" y="539"/>
                  <a:pt x="176" y="540"/>
                  <a:pt x="176" y="538"/>
                </a:cubicBezTo>
                <a:cubicBezTo>
                  <a:pt x="174" y="534"/>
                  <a:pt x="179" y="533"/>
                  <a:pt x="183" y="534"/>
                </a:cubicBezTo>
                <a:cubicBezTo>
                  <a:pt x="182" y="531"/>
                  <a:pt x="183" y="530"/>
                  <a:pt x="184" y="528"/>
                </a:cubicBezTo>
                <a:cubicBezTo>
                  <a:pt x="170" y="529"/>
                  <a:pt x="162" y="535"/>
                  <a:pt x="152" y="540"/>
                </a:cubicBezTo>
                <a:cubicBezTo>
                  <a:pt x="157" y="544"/>
                  <a:pt x="155" y="556"/>
                  <a:pt x="154" y="561"/>
                </a:cubicBezTo>
                <a:cubicBezTo>
                  <a:pt x="159" y="559"/>
                  <a:pt x="166" y="561"/>
                  <a:pt x="173" y="560"/>
                </a:cubicBezTo>
                <a:cubicBezTo>
                  <a:pt x="172" y="564"/>
                  <a:pt x="168" y="564"/>
                  <a:pt x="168" y="569"/>
                </a:cubicBezTo>
                <a:cubicBezTo>
                  <a:pt x="173" y="570"/>
                  <a:pt x="183" y="570"/>
                  <a:pt x="184" y="563"/>
                </a:cubicBezTo>
                <a:cubicBezTo>
                  <a:pt x="181" y="563"/>
                  <a:pt x="175" y="566"/>
                  <a:pt x="174" y="562"/>
                </a:cubicBezTo>
                <a:cubicBezTo>
                  <a:pt x="178" y="558"/>
                  <a:pt x="181" y="560"/>
                  <a:pt x="187" y="559"/>
                </a:cubicBezTo>
                <a:cubicBezTo>
                  <a:pt x="188" y="546"/>
                  <a:pt x="202" y="543"/>
                  <a:pt x="209" y="540"/>
                </a:cubicBezTo>
                <a:cubicBezTo>
                  <a:pt x="209" y="542"/>
                  <a:pt x="207" y="542"/>
                  <a:pt x="207" y="544"/>
                </a:cubicBezTo>
                <a:cubicBezTo>
                  <a:pt x="208" y="544"/>
                  <a:pt x="209" y="544"/>
                  <a:pt x="209" y="546"/>
                </a:cubicBezTo>
                <a:cubicBezTo>
                  <a:pt x="208" y="547"/>
                  <a:pt x="207" y="549"/>
                  <a:pt x="206" y="550"/>
                </a:cubicBezTo>
                <a:cubicBezTo>
                  <a:pt x="212" y="550"/>
                  <a:pt x="215" y="547"/>
                  <a:pt x="219" y="545"/>
                </a:cubicBezTo>
                <a:cubicBezTo>
                  <a:pt x="221" y="547"/>
                  <a:pt x="223" y="545"/>
                  <a:pt x="225" y="547"/>
                </a:cubicBezTo>
                <a:cubicBezTo>
                  <a:pt x="226" y="540"/>
                  <a:pt x="228" y="536"/>
                  <a:pt x="235" y="535"/>
                </a:cubicBezTo>
                <a:cubicBezTo>
                  <a:pt x="235" y="532"/>
                  <a:pt x="238" y="530"/>
                  <a:pt x="243" y="529"/>
                </a:cubicBezTo>
                <a:cubicBezTo>
                  <a:pt x="243" y="530"/>
                  <a:pt x="242" y="531"/>
                  <a:pt x="243" y="532"/>
                </a:cubicBezTo>
                <a:cubicBezTo>
                  <a:pt x="247" y="532"/>
                  <a:pt x="257" y="528"/>
                  <a:pt x="262" y="533"/>
                </a:cubicBezTo>
                <a:cubicBezTo>
                  <a:pt x="263" y="537"/>
                  <a:pt x="261" y="539"/>
                  <a:pt x="259" y="542"/>
                </a:cubicBezTo>
                <a:cubicBezTo>
                  <a:pt x="262" y="541"/>
                  <a:pt x="262" y="545"/>
                  <a:pt x="262" y="547"/>
                </a:cubicBezTo>
                <a:cubicBezTo>
                  <a:pt x="261" y="549"/>
                  <a:pt x="260" y="552"/>
                  <a:pt x="258" y="553"/>
                </a:cubicBezTo>
                <a:cubicBezTo>
                  <a:pt x="244" y="550"/>
                  <a:pt x="243" y="562"/>
                  <a:pt x="237" y="566"/>
                </a:cubicBezTo>
                <a:cubicBezTo>
                  <a:pt x="233" y="568"/>
                  <a:pt x="230" y="568"/>
                  <a:pt x="229" y="573"/>
                </a:cubicBezTo>
                <a:cubicBezTo>
                  <a:pt x="230" y="573"/>
                  <a:pt x="232" y="572"/>
                  <a:pt x="231" y="574"/>
                </a:cubicBezTo>
                <a:cubicBezTo>
                  <a:pt x="227" y="580"/>
                  <a:pt x="221" y="583"/>
                  <a:pt x="221" y="592"/>
                </a:cubicBezTo>
                <a:cubicBezTo>
                  <a:pt x="225" y="596"/>
                  <a:pt x="220" y="604"/>
                  <a:pt x="215" y="603"/>
                </a:cubicBezTo>
                <a:cubicBezTo>
                  <a:pt x="217" y="607"/>
                  <a:pt x="215" y="608"/>
                  <a:pt x="214" y="611"/>
                </a:cubicBezTo>
                <a:cubicBezTo>
                  <a:pt x="221" y="612"/>
                  <a:pt x="227" y="616"/>
                  <a:pt x="233" y="617"/>
                </a:cubicBezTo>
                <a:cubicBezTo>
                  <a:pt x="241" y="619"/>
                  <a:pt x="252" y="615"/>
                  <a:pt x="259" y="615"/>
                </a:cubicBezTo>
                <a:cubicBezTo>
                  <a:pt x="265" y="615"/>
                  <a:pt x="273" y="622"/>
                  <a:pt x="281" y="619"/>
                </a:cubicBezTo>
                <a:cubicBezTo>
                  <a:pt x="269" y="621"/>
                  <a:pt x="263" y="628"/>
                  <a:pt x="255" y="634"/>
                </a:cubicBezTo>
                <a:cubicBezTo>
                  <a:pt x="232" y="636"/>
                  <a:pt x="212" y="624"/>
                  <a:pt x="196" y="630"/>
                </a:cubicBezTo>
                <a:cubicBezTo>
                  <a:pt x="192" y="641"/>
                  <a:pt x="209" y="638"/>
                  <a:pt x="204" y="645"/>
                </a:cubicBezTo>
                <a:cubicBezTo>
                  <a:pt x="208" y="642"/>
                  <a:pt x="217" y="644"/>
                  <a:pt x="218" y="650"/>
                </a:cubicBezTo>
                <a:cubicBezTo>
                  <a:pt x="210" y="649"/>
                  <a:pt x="209" y="655"/>
                  <a:pt x="206" y="658"/>
                </a:cubicBezTo>
                <a:cubicBezTo>
                  <a:pt x="211" y="655"/>
                  <a:pt x="218" y="655"/>
                  <a:pt x="219" y="648"/>
                </a:cubicBezTo>
                <a:cubicBezTo>
                  <a:pt x="223" y="649"/>
                  <a:pt x="221" y="651"/>
                  <a:pt x="222" y="652"/>
                </a:cubicBezTo>
                <a:cubicBezTo>
                  <a:pt x="222" y="651"/>
                  <a:pt x="224" y="651"/>
                  <a:pt x="225" y="651"/>
                </a:cubicBezTo>
                <a:cubicBezTo>
                  <a:pt x="234" y="657"/>
                  <a:pt x="249" y="651"/>
                  <a:pt x="256" y="658"/>
                </a:cubicBezTo>
                <a:cubicBezTo>
                  <a:pt x="252" y="671"/>
                  <a:pt x="237" y="674"/>
                  <a:pt x="234" y="689"/>
                </a:cubicBezTo>
                <a:cubicBezTo>
                  <a:pt x="231" y="688"/>
                  <a:pt x="231" y="690"/>
                  <a:pt x="229" y="691"/>
                </a:cubicBezTo>
                <a:cubicBezTo>
                  <a:pt x="230" y="694"/>
                  <a:pt x="231" y="697"/>
                  <a:pt x="230" y="701"/>
                </a:cubicBezTo>
                <a:cubicBezTo>
                  <a:pt x="218" y="704"/>
                  <a:pt x="215" y="717"/>
                  <a:pt x="201" y="719"/>
                </a:cubicBezTo>
                <a:cubicBezTo>
                  <a:pt x="198" y="725"/>
                  <a:pt x="196" y="728"/>
                  <a:pt x="196" y="735"/>
                </a:cubicBezTo>
                <a:cubicBezTo>
                  <a:pt x="186" y="742"/>
                  <a:pt x="177" y="752"/>
                  <a:pt x="177" y="765"/>
                </a:cubicBezTo>
                <a:cubicBezTo>
                  <a:pt x="178" y="767"/>
                  <a:pt x="183" y="764"/>
                  <a:pt x="183" y="766"/>
                </a:cubicBezTo>
                <a:cubicBezTo>
                  <a:pt x="181" y="766"/>
                  <a:pt x="182" y="768"/>
                  <a:pt x="183" y="769"/>
                </a:cubicBezTo>
                <a:cubicBezTo>
                  <a:pt x="180" y="769"/>
                  <a:pt x="179" y="770"/>
                  <a:pt x="177" y="771"/>
                </a:cubicBezTo>
                <a:cubicBezTo>
                  <a:pt x="180" y="773"/>
                  <a:pt x="184" y="772"/>
                  <a:pt x="186" y="774"/>
                </a:cubicBezTo>
                <a:cubicBezTo>
                  <a:pt x="185" y="776"/>
                  <a:pt x="180" y="776"/>
                  <a:pt x="179" y="779"/>
                </a:cubicBezTo>
                <a:cubicBezTo>
                  <a:pt x="185" y="779"/>
                  <a:pt x="190" y="779"/>
                  <a:pt x="191" y="774"/>
                </a:cubicBezTo>
                <a:cubicBezTo>
                  <a:pt x="194" y="775"/>
                  <a:pt x="195" y="776"/>
                  <a:pt x="197" y="778"/>
                </a:cubicBezTo>
                <a:cubicBezTo>
                  <a:pt x="197" y="780"/>
                  <a:pt x="195" y="781"/>
                  <a:pt x="194" y="783"/>
                </a:cubicBezTo>
                <a:cubicBezTo>
                  <a:pt x="199" y="780"/>
                  <a:pt x="205" y="777"/>
                  <a:pt x="210" y="781"/>
                </a:cubicBezTo>
                <a:cubicBezTo>
                  <a:pt x="203" y="785"/>
                  <a:pt x="199" y="793"/>
                  <a:pt x="192" y="798"/>
                </a:cubicBezTo>
                <a:cubicBezTo>
                  <a:pt x="188" y="797"/>
                  <a:pt x="187" y="800"/>
                  <a:pt x="184" y="800"/>
                </a:cubicBezTo>
                <a:cubicBezTo>
                  <a:pt x="178" y="811"/>
                  <a:pt x="164" y="813"/>
                  <a:pt x="157" y="821"/>
                </a:cubicBezTo>
                <a:cubicBezTo>
                  <a:pt x="159" y="822"/>
                  <a:pt x="161" y="819"/>
                  <a:pt x="162" y="821"/>
                </a:cubicBezTo>
                <a:cubicBezTo>
                  <a:pt x="162" y="824"/>
                  <a:pt x="161" y="825"/>
                  <a:pt x="161" y="827"/>
                </a:cubicBezTo>
                <a:cubicBezTo>
                  <a:pt x="163" y="827"/>
                  <a:pt x="165" y="828"/>
                  <a:pt x="166" y="829"/>
                </a:cubicBezTo>
                <a:cubicBezTo>
                  <a:pt x="166" y="831"/>
                  <a:pt x="165" y="834"/>
                  <a:pt x="164" y="835"/>
                </a:cubicBezTo>
                <a:cubicBezTo>
                  <a:pt x="167" y="836"/>
                  <a:pt x="167" y="834"/>
                  <a:pt x="170" y="834"/>
                </a:cubicBezTo>
                <a:cubicBezTo>
                  <a:pt x="173" y="836"/>
                  <a:pt x="168" y="839"/>
                  <a:pt x="171" y="840"/>
                </a:cubicBezTo>
                <a:cubicBezTo>
                  <a:pt x="172" y="839"/>
                  <a:pt x="174" y="837"/>
                  <a:pt x="177" y="837"/>
                </a:cubicBezTo>
                <a:cubicBezTo>
                  <a:pt x="174" y="843"/>
                  <a:pt x="166" y="842"/>
                  <a:pt x="165" y="849"/>
                </a:cubicBezTo>
                <a:cubicBezTo>
                  <a:pt x="171" y="853"/>
                  <a:pt x="177" y="848"/>
                  <a:pt x="181" y="844"/>
                </a:cubicBezTo>
                <a:cubicBezTo>
                  <a:pt x="188" y="844"/>
                  <a:pt x="190" y="839"/>
                  <a:pt x="195" y="836"/>
                </a:cubicBezTo>
                <a:cubicBezTo>
                  <a:pt x="194" y="834"/>
                  <a:pt x="192" y="829"/>
                  <a:pt x="195" y="828"/>
                </a:cubicBezTo>
                <a:cubicBezTo>
                  <a:pt x="198" y="829"/>
                  <a:pt x="198" y="828"/>
                  <a:pt x="201" y="828"/>
                </a:cubicBezTo>
                <a:cubicBezTo>
                  <a:pt x="201" y="829"/>
                  <a:pt x="201" y="831"/>
                  <a:pt x="202" y="832"/>
                </a:cubicBezTo>
                <a:cubicBezTo>
                  <a:pt x="204" y="829"/>
                  <a:pt x="209" y="829"/>
                  <a:pt x="212" y="827"/>
                </a:cubicBezTo>
                <a:cubicBezTo>
                  <a:pt x="212" y="828"/>
                  <a:pt x="214" y="828"/>
                  <a:pt x="214" y="829"/>
                </a:cubicBezTo>
                <a:cubicBezTo>
                  <a:pt x="214" y="834"/>
                  <a:pt x="214" y="834"/>
                  <a:pt x="214" y="834"/>
                </a:cubicBezTo>
                <a:cubicBezTo>
                  <a:pt x="207" y="834"/>
                  <a:pt x="206" y="841"/>
                  <a:pt x="201" y="844"/>
                </a:cubicBezTo>
                <a:cubicBezTo>
                  <a:pt x="207" y="841"/>
                  <a:pt x="209" y="842"/>
                  <a:pt x="217" y="843"/>
                </a:cubicBezTo>
                <a:cubicBezTo>
                  <a:pt x="216" y="845"/>
                  <a:pt x="214" y="845"/>
                  <a:pt x="214" y="847"/>
                </a:cubicBezTo>
                <a:cubicBezTo>
                  <a:pt x="215" y="848"/>
                  <a:pt x="217" y="848"/>
                  <a:pt x="218" y="849"/>
                </a:cubicBezTo>
                <a:cubicBezTo>
                  <a:pt x="216" y="853"/>
                  <a:pt x="213" y="860"/>
                  <a:pt x="208" y="860"/>
                </a:cubicBezTo>
                <a:cubicBezTo>
                  <a:pt x="208" y="863"/>
                  <a:pt x="211" y="862"/>
                  <a:pt x="210" y="865"/>
                </a:cubicBezTo>
                <a:cubicBezTo>
                  <a:pt x="197" y="876"/>
                  <a:pt x="185" y="889"/>
                  <a:pt x="169" y="898"/>
                </a:cubicBezTo>
                <a:cubicBezTo>
                  <a:pt x="169" y="897"/>
                  <a:pt x="168" y="897"/>
                  <a:pt x="168" y="896"/>
                </a:cubicBezTo>
                <a:cubicBezTo>
                  <a:pt x="167" y="892"/>
                  <a:pt x="173" y="890"/>
                  <a:pt x="172" y="888"/>
                </a:cubicBezTo>
                <a:cubicBezTo>
                  <a:pt x="165" y="891"/>
                  <a:pt x="162" y="898"/>
                  <a:pt x="154" y="900"/>
                </a:cubicBezTo>
                <a:cubicBezTo>
                  <a:pt x="153" y="903"/>
                  <a:pt x="156" y="906"/>
                  <a:pt x="152" y="908"/>
                </a:cubicBezTo>
                <a:cubicBezTo>
                  <a:pt x="149" y="908"/>
                  <a:pt x="147" y="908"/>
                  <a:pt x="144" y="909"/>
                </a:cubicBezTo>
                <a:cubicBezTo>
                  <a:pt x="141" y="921"/>
                  <a:pt x="124" y="923"/>
                  <a:pt x="119" y="931"/>
                </a:cubicBezTo>
                <a:cubicBezTo>
                  <a:pt x="117" y="931"/>
                  <a:pt x="107" y="936"/>
                  <a:pt x="108" y="939"/>
                </a:cubicBezTo>
                <a:cubicBezTo>
                  <a:pt x="114" y="935"/>
                  <a:pt x="117" y="932"/>
                  <a:pt x="125" y="930"/>
                </a:cubicBezTo>
                <a:cubicBezTo>
                  <a:pt x="124" y="930"/>
                  <a:pt x="123" y="929"/>
                  <a:pt x="123" y="927"/>
                </a:cubicBezTo>
                <a:cubicBezTo>
                  <a:pt x="139" y="919"/>
                  <a:pt x="157" y="910"/>
                  <a:pt x="170" y="901"/>
                </a:cubicBezTo>
                <a:cubicBezTo>
                  <a:pt x="170" y="903"/>
                  <a:pt x="170" y="904"/>
                  <a:pt x="172" y="903"/>
                </a:cubicBezTo>
                <a:cubicBezTo>
                  <a:pt x="174" y="897"/>
                  <a:pt x="179" y="894"/>
                  <a:pt x="185" y="892"/>
                </a:cubicBezTo>
                <a:cubicBezTo>
                  <a:pt x="187" y="891"/>
                  <a:pt x="184" y="888"/>
                  <a:pt x="187" y="887"/>
                </a:cubicBezTo>
                <a:cubicBezTo>
                  <a:pt x="189" y="890"/>
                  <a:pt x="192" y="886"/>
                  <a:pt x="193" y="888"/>
                </a:cubicBezTo>
                <a:cubicBezTo>
                  <a:pt x="193" y="892"/>
                  <a:pt x="190" y="895"/>
                  <a:pt x="187" y="893"/>
                </a:cubicBezTo>
                <a:cubicBezTo>
                  <a:pt x="183" y="898"/>
                  <a:pt x="180" y="903"/>
                  <a:pt x="176" y="908"/>
                </a:cubicBezTo>
                <a:cubicBezTo>
                  <a:pt x="178" y="908"/>
                  <a:pt x="181" y="905"/>
                  <a:pt x="182" y="907"/>
                </a:cubicBezTo>
                <a:cubicBezTo>
                  <a:pt x="183" y="919"/>
                  <a:pt x="166" y="918"/>
                  <a:pt x="164" y="925"/>
                </a:cubicBezTo>
                <a:cubicBezTo>
                  <a:pt x="175" y="921"/>
                  <a:pt x="188" y="915"/>
                  <a:pt x="199" y="914"/>
                </a:cubicBezTo>
                <a:cubicBezTo>
                  <a:pt x="200" y="912"/>
                  <a:pt x="201" y="911"/>
                  <a:pt x="204" y="911"/>
                </a:cubicBezTo>
                <a:cubicBezTo>
                  <a:pt x="204" y="914"/>
                  <a:pt x="201" y="914"/>
                  <a:pt x="199" y="915"/>
                </a:cubicBezTo>
                <a:cubicBezTo>
                  <a:pt x="202" y="915"/>
                  <a:pt x="203" y="916"/>
                  <a:pt x="203" y="918"/>
                </a:cubicBezTo>
                <a:cubicBezTo>
                  <a:pt x="196" y="933"/>
                  <a:pt x="176" y="935"/>
                  <a:pt x="165" y="947"/>
                </a:cubicBezTo>
                <a:cubicBezTo>
                  <a:pt x="170" y="948"/>
                  <a:pt x="172" y="945"/>
                  <a:pt x="174" y="943"/>
                </a:cubicBezTo>
                <a:cubicBezTo>
                  <a:pt x="185" y="944"/>
                  <a:pt x="191" y="934"/>
                  <a:pt x="199" y="929"/>
                </a:cubicBezTo>
                <a:cubicBezTo>
                  <a:pt x="209" y="924"/>
                  <a:pt x="222" y="921"/>
                  <a:pt x="231" y="915"/>
                </a:cubicBezTo>
                <a:cubicBezTo>
                  <a:pt x="232" y="917"/>
                  <a:pt x="234" y="917"/>
                  <a:pt x="236" y="917"/>
                </a:cubicBezTo>
                <a:cubicBezTo>
                  <a:pt x="238" y="916"/>
                  <a:pt x="239" y="915"/>
                  <a:pt x="242" y="915"/>
                </a:cubicBezTo>
                <a:cubicBezTo>
                  <a:pt x="242" y="918"/>
                  <a:pt x="238" y="918"/>
                  <a:pt x="238" y="920"/>
                </a:cubicBezTo>
                <a:cubicBezTo>
                  <a:pt x="240" y="923"/>
                  <a:pt x="245" y="920"/>
                  <a:pt x="247" y="921"/>
                </a:cubicBezTo>
                <a:cubicBezTo>
                  <a:pt x="241" y="923"/>
                  <a:pt x="242" y="927"/>
                  <a:pt x="238" y="930"/>
                </a:cubicBezTo>
                <a:cubicBezTo>
                  <a:pt x="237" y="928"/>
                  <a:pt x="234" y="928"/>
                  <a:pt x="232" y="927"/>
                </a:cubicBezTo>
                <a:cubicBezTo>
                  <a:pt x="231" y="930"/>
                  <a:pt x="228" y="931"/>
                  <a:pt x="225" y="932"/>
                </a:cubicBezTo>
                <a:cubicBezTo>
                  <a:pt x="225" y="934"/>
                  <a:pt x="224" y="938"/>
                  <a:pt x="226" y="939"/>
                </a:cubicBezTo>
                <a:cubicBezTo>
                  <a:pt x="233" y="932"/>
                  <a:pt x="239" y="930"/>
                  <a:pt x="251" y="929"/>
                </a:cubicBezTo>
                <a:cubicBezTo>
                  <a:pt x="250" y="932"/>
                  <a:pt x="252" y="933"/>
                  <a:pt x="251" y="936"/>
                </a:cubicBezTo>
                <a:cubicBezTo>
                  <a:pt x="251" y="936"/>
                  <a:pt x="250" y="937"/>
                  <a:pt x="250" y="937"/>
                </a:cubicBezTo>
                <a:cubicBezTo>
                  <a:pt x="247" y="936"/>
                  <a:pt x="243" y="936"/>
                  <a:pt x="240" y="936"/>
                </a:cubicBezTo>
                <a:cubicBezTo>
                  <a:pt x="234" y="943"/>
                  <a:pt x="227" y="949"/>
                  <a:pt x="221" y="956"/>
                </a:cubicBezTo>
                <a:cubicBezTo>
                  <a:pt x="214" y="957"/>
                  <a:pt x="211" y="962"/>
                  <a:pt x="207" y="966"/>
                </a:cubicBezTo>
                <a:cubicBezTo>
                  <a:pt x="206" y="966"/>
                  <a:pt x="202" y="967"/>
                  <a:pt x="205" y="967"/>
                </a:cubicBezTo>
                <a:cubicBezTo>
                  <a:pt x="212" y="968"/>
                  <a:pt x="212" y="961"/>
                  <a:pt x="220" y="964"/>
                </a:cubicBezTo>
                <a:cubicBezTo>
                  <a:pt x="221" y="958"/>
                  <a:pt x="229" y="960"/>
                  <a:pt x="231" y="956"/>
                </a:cubicBezTo>
                <a:cubicBezTo>
                  <a:pt x="234" y="958"/>
                  <a:pt x="233" y="959"/>
                  <a:pt x="234" y="961"/>
                </a:cubicBezTo>
                <a:cubicBezTo>
                  <a:pt x="234" y="958"/>
                  <a:pt x="238" y="963"/>
                  <a:pt x="237" y="959"/>
                </a:cubicBezTo>
                <a:cubicBezTo>
                  <a:pt x="236" y="958"/>
                  <a:pt x="233" y="960"/>
                  <a:pt x="234" y="955"/>
                </a:cubicBezTo>
                <a:cubicBezTo>
                  <a:pt x="236" y="954"/>
                  <a:pt x="238" y="950"/>
                  <a:pt x="240" y="952"/>
                </a:cubicBezTo>
                <a:cubicBezTo>
                  <a:pt x="241" y="956"/>
                  <a:pt x="235" y="954"/>
                  <a:pt x="238" y="957"/>
                </a:cubicBezTo>
                <a:cubicBezTo>
                  <a:pt x="240" y="956"/>
                  <a:pt x="243" y="956"/>
                  <a:pt x="246" y="955"/>
                </a:cubicBezTo>
                <a:cubicBezTo>
                  <a:pt x="242" y="950"/>
                  <a:pt x="251" y="954"/>
                  <a:pt x="252" y="952"/>
                </a:cubicBezTo>
                <a:cubicBezTo>
                  <a:pt x="248" y="950"/>
                  <a:pt x="253" y="948"/>
                  <a:pt x="253" y="946"/>
                </a:cubicBezTo>
                <a:cubicBezTo>
                  <a:pt x="249" y="944"/>
                  <a:pt x="250" y="949"/>
                  <a:pt x="248" y="947"/>
                </a:cubicBezTo>
                <a:cubicBezTo>
                  <a:pt x="248" y="946"/>
                  <a:pt x="249" y="945"/>
                  <a:pt x="251" y="944"/>
                </a:cubicBezTo>
                <a:cubicBezTo>
                  <a:pt x="258" y="946"/>
                  <a:pt x="261" y="934"/>
                  <a:pt x="266" y="936"/>
                </a:cubicBezTo>
                <a:cubicBezTo>
                  <a:pt x="263" y="938"/>
                  <a:pt x="265" y="939"/>
                  <a:pt x="264" y="942"/>
                </a:cubicBezTo>
                <a:cubicBezTo>
                  <a:pt x="261" y="940"/>
                  <a:pt x="260" y="947"/>
                  <a:pt x="256" y="948"/>
                </a:cubicBezTo>
                <a:cubicBezTo>
                  <a:pt x="258" y="949"/>
                  <a:pt x="257" y="955"/>
                  <a:pt x="254" y="957"/>
                </a:cubicBezTo>
                <a:cubicBezTo>
                  <a:pt x="262" y="956"/>
                  <a:pt x="271" y="953"/>
                  <a:pt x="272" y="963"/>
                </a:cubicBezTo>
                <a:cubicBezTo>
                  <a:pt x="269" y="966"/>
                  <a:pt x="259" y="967"/>
                  <a:pt x="262" y="972"/>
                </a:cubicBezTo>
                <a:cubicBezTo>
                  <a:pt x="266" y="967"/>
                  <a:pt x="273" y="964"/>
                  <a:pt x="278" y="960"/>
                </a:cubicBezTo>
                <a:cubicBezTo>
                  <a:pt x="277" y="959"/>
                  <a:pt x="273" y="961"/>
                  <a:pt x="273" y="959"/>
                </a:cubicBezTo>
                <a:cubicBezTo>
                  <a:pt x="276" y="959"/>
                  <a:pt x="278" y="957"/>
                  <a:pt x="276" y="955"/>
                </a:cubicBezTo>
                <a:cubicBezTo>
                  <a:pt x="276" y="953"/>
                  <a:pt x="272" y="955"/>
                  <a:pt x="272" y="952"/>
                </a:cubicBezTo>
                <a:cubicBezTo>
                  <a:pt x="277" y="948"/>
                  <a:pt x="283" y="945"/>
                  <a:pt x="289" y="941"/>
                </a:cubicBezTo>
                <a:cubicBezTo>
                  <a:pt x="292" y="944"/>
                  <a:pt x="286" y="947"/>
                  <a:pt x="290" y="949"/>
                </a:cubicBezTo>
                <a:cubicBezTo>
                  <a:pt x="287" y="953"/>
                  <a:pt x="283" y="956"/>
                  <a:pt x="280" y="960"/>
                </a:cubicBezTo>
                <a:cubicBezTo>
                  <a:pt x="283" y="959"/>
                  <a:pt x="281" y="963"/>
                  <a:pt x="282" y="965"/>
                </a:cubicBezTo>
                <a:cubicBezTo>
                  <a:pt x="275" y="968"/>
                  <a:pt x="273" y="977"/>
                  <a:pt x="263" y="978"/>
                </a:cubicBezTo>
                <a:cubicBezTo>
                  <a:pt x="266" y="983"/>
                  <a:pt x="257" y="979"/>
                  <a:pt x="257" y="983"/>
                </a:cubicBezTo>
                <a:cubicBezTo>
                  <a:pt x="271" y="983"/>
                  <a:pt x="278" y="967"/>
                  <a:pt x="296" y="968"/>
                </a:cubicBezTo>
                <a:cubicBezTo>
                  <a:pt x="298" y="973"/>
                  <a:pt x="297" y="975"/>
                  <a:pt x="300" y="978"/>
                </a:cubicBezTo>
                <a:cubicBezTo>
                  <a:pt x="297" y="992"/>
                  <a:pt x="280" y="991"/>
                  <a:pt x="273" y="1001"/>
                </a:cubicBezTo>
                <a:cubicBezTo>
                  <a:pt x="276" y="1001"/>
                  <a:pt x="278" y="998"/>
                  <a:pt x="279" y="1002"/>
                </a:cubicBezTo>
                <a:cubicBezTo>
                  <a:pt x="279" y="1006"/>
                  <a:pt x="275" y="1007"/>
                  <a:pt x="274" y="1011"/>
                </a:cubicBezTo>
                <a:cubicBezTo>
                  <a:pt x="277" y="1011"/>
                  <a:pt x="280" y="1010"/>
                  <a:pt x="280" y="1013"/>
                </a:cubicBezTo>
                <a:cubicBezTo>
                  <a:pt x="278" y="1017"/>
                  <a:pt x="269" y="1020"/>
                  <a:pt x="265" y="1015"/>
                </a:cubicBezTo>
                <a:cubicBezTo>
                  <a:pt x="256" y="1023"/>
                  <a:pt x="242" y="1026"/>
                  <a:pt x="234" y="1036"/>
                </a:cubicBezTo>
                <a:cubicBezTo>
                  <a:pt x="240" y="1036"/>
                  <a:pt x="237" y="1041"/>
                  <a:pt x="240" y="1043"/>
                </a:cubicBezTo>
                <a:cubicBezTo>
                  <a:pt x="243" y="1041"/>
                  <a:pt x="246" y="1040"/>
                  <a:pt x="251" y="1039"/>
                </a:cubicBezTo>
                <a:cubicBezTo>
                  <a:pt x="251" y="1042"/>
                  <a:pt x="247" y="1041"/>
                  <a:pt x="248" y="1044"/>
                </a:cubicBezTo>
                <a:cubicBezTo>
                  <a:pt x="258" y="1041"/>
                  <a:pt x="273" y="1045"/>
                  <a:pt x="280" y="1034"/>
                </a:cubicBezTo>
                <a:cubicBezTo>
                  <a:pt x="277" y="1034"/>
                  <a:pt x="276" y="1034"/>
                  <a:pt x="276" y="1031"/>
                </a:cubicBezTo>
                <a:cubicBezTo>
                  <a:pt x="278" y="1023"/>
                  <a:pt x="285" y="1020"/>
                  <a:pt x="290" y="1015"/>
                </a:cubicBezTo>
                <a:cubicBezTo>
                  <a:pt x="296" y="1015"/>
                  <a:pt x="304" y="1015"/>
                  <a:pt x="311" y="1015"/>
                </a:cubicBezTo>
                <a:cubicBezTo>
                  <a:pt x="314" y="1006"/>
                  <a:pt x="323" y="1003"/>
                  <a:pt x="327" y="995"/>
                </a:cubicBezTo>
                <a:cubicBezTo>
                  <a:pt x="326" y="991"/>
                  <a:pt x="327" y="989"/>
                  <a:pt x="328" y="986"/>
                </a:cubicBezTo>
                <a:cubicBezTo>
                  <a:pt x="326" y="985"/>
                  <a:pt x="326" y="982"/>
                  <a:pt x="325" y="980"/>
                </a:cubicBezTo>
                <a:cubicBezTo>
                  <a:pt x="328" y="973"/>
                  <a:pt x="341" y="971"/>
                  <a:pt x="338" y="985"/>
                </a:cubicBezTo>
                <a:cubicBezTo>
                  <a:pt x="342" y="986"/>
                  <a:pt x="345" y="990"/>
                  <a:pt x="349" y="992"/>
                </a:cubicBezTo>
                <a:cubicBezTo>
                  <a:pt x="350" y="996"/>
                  <a:pt x="347" y="996"/>
                  <a:pt x="347" y="999"/>
                </a:cubicBezTo>
                <a:cubicBezTo>
                  <a:pt x="349" y="999"/>
                  <a:pt x="351" y="1003"/>
                  <a:pt x="349" y="1005"/>
                </a:cubicBezTo>
                <a:cubicBezTo>
                  <a:pt x="356" y="1006"/>
                  <a:pt x="363" y="1007"/>
                  <a:pt x="364" y="1011"/>
                </a:cubicBezTo>
                <a:cubicBezTo>
                  <a:pt x="369" y="1008"/>
                  <a:pt x="375" y="1011"/>
                  <a:pt x="378" y="1015"/>
                </a:cubicBezTo>
                <a:cubicBezTo>
                  <a:pt x="378" y="1017"/>
                  <a:pt x="375" y="1016"/>
                  <a:pt x="376" y="1018"/>
                </a:cubicBezTo>
                <a:cubicBezTo>
                  <a:pt x="379" y="1019"/>
                  <a:pt x="380" y="1016"/>
                  <a:pt x="381" y="1019"/>
                </a:cubicBezTo>
                <a:cubicBezTo>
                  <a:pt x="381" y="1021"/>
                  <a:pt x="378" y="1020"/>
                  <a:pt x="378" y="1022"/>
                </a:cubicBezTo>
                <a:cubicBezTo>
                  <a:pt x="382" y="1022"/>
                  <a:pt x="383" y="1020"/>
                  <a:pt x="387" y="1020"/>
                </a:cubicBezTo>
                <a:cubicBezTo>
                  <a:pt x="389" y="1023"/>
                  <a:pt x="388" y="1024"/>
                  <a:pt x="390" y="1027"/>
                </a:cubicBezTo>
                <a:cubicBezTo>
                  <a:pt x="394" y="1025"/>
                  <a:pt x="396" y="1030"/>
                  <a:pt x="398" y="1033"/>
                </a:cubicBezTo>
                <a:cubicBezTo>
                  <a:pt x="385" y="1041"/>
                  <a:pt x="383" y="1053"/>
                  <a:pt x="378" y="1067"/>
                </a:cubicBezTo>
                <a:cubicBezTo>
                  <a:pt x="387" y="1070"/>
                  <a:pt x="401" y="1068"/>
                  <a:pt x="402" y="1080"/>
                </a:cubicBezTo>
                <a:cubicBezTo>
                  <a:pt x="407" y="1084"/>
                  <a:pt x="411" y="1089"/>
                  <a:pt x="417" y="1092"/>
                </a:cubicBezTo>
                <a:cubicBezTo>
                  <a:pt x="415" y="1096"/>
                  <a:pt x="418" y="1100"/>
                  <a:pt x="416" y="1103"/>
                </a:cubicBezTo>
                <a:cubicBezTo>
                  <a:pt x="420" y="1104"/>
                  <a:pt x="424" y="1105"/>
                  <a:pt x="428" y="1106"/>
                </a:cubicBezTo>
                <a:cubicBezTo>
                  <a:pt x="433" y="1104"/>
                  <a:pt x="435" y="1099"/>
                  <a:pt x="440" y="1096"/>
                </a:cubicBezTo>
                <a:cubicBezTo>
                  <a:pt x="451" y="1082"/>
                  <a:pt x="471" y="1076"/>
                  <a:pt x="486" y="1066"/>
                </a:cubicBezTo>
                <a:cubicBezTo>
                  <a:pt x="493" y="1070"/>
                  <a:pt x="499" y="1058"/>
                  <a:pt x="504" y="1054"/>
                </a:cubicBezTo>
                <a:cubicBezTo>
                  <a:pt x="507" y="1054"/>
                  <a:pt x="508" y="1057"/>
                  <a:pt x="512" y="1056"/>
                </a:cubicBezTo>
                <a:cubicBezTo>
                  <a:pt x="512" y="1049"/>
                  <a:pt x="522" y="1050"/>
                  <a:pt x="524" y="1051"/>
                </a:cubicBezTo>
                <a:cubicBezTo>
                  <a:pt x="520" y="1049"/>
                  <a:pt x="527" y="1043"/>
                  <a:pt x="530" y="1042"/>
                </a:cubicBezTo>
                <a:cubicBezTo>
                  <a:pt x="530" y="1048"/>
                  <a:pt x="540" y="1051"/>
                  <a:pt x="541" y="1059"/>
                </a:cubicBezTo>
                <a:cubicBezTo>
                  <a:pt x="538" y="1058"/>
                  <a:pt x="537" y="1062"/>
                  <a:pt x="533" y="1059"/>
                </a:cubicBezTo>
                <a:cubicBezTo>
                  <a:pt x="532" y="1065"/>
                  <a:pt x="533" y="1067"/>
                  <a:pt x="533" y="1073"/>
                </a:cubicBezTo>
                <a:cubicBezTo>
                  <a:pt x="537" y="1073"/>
                  <a:pt x="537" y="1078"/>
                  <a:pt x="541" y="1078"/>
                </a:cubicBezTo>
                <a:cubicBezTo>
                  <a:pt x="542" y="1074"/>
                  <a:pt x="540" y="1072"/>
                  <a:pt x="545" y="1072"/>
                </a:cubicBezTo>
                <a:cubicBezTo>
                  <a:pt x="545" y="1075"/>
                  <a:pt x="540" y="1077"/>
                  <a:pt x="545" y="1077"/>
                </a:cubicBezTo>
                <a:cubicBezTo>
                  <a:pt x="547" y="1078"/>
                  <a:pt x="544" y="1073"/>
                  <a:pt x="546" y="1073"/>
                </a:cubicBezTo>
                <a:cubicBezTo>
                  <a:pt x="549" y="1074"/>
                  <a:pt x="553" y="1074"/>
                  <a:pt x="553" y="1078"/>
                </a:cubicBezTo>
                <a:cubicBezTo>
                  <a:pt x="551" y="1078"/>
                  <a:pt x="551" y="1076"/>
                  <a:pt x="548" y="1077"/>
                </a:cubicBezTo>
                <a:cubicBezTo>
                  <a:pt x="548" y="1081"/>
                  <a:pt x="548" y="1085"/>
                  <a:pt x="545" y="1085"/>
                </a:cubicBezTo>
                <a:cubicBezTo>
                  <a:pt x="546" y="1080"/>
                  <a:pt x="541" y="1086"/>
                  <a:pt x="541" y="1082"/>
                </a:cubicBezTo>
                <a:cubicBezTo>
                  <a:pt x="542" y="1080"/>
                  <a:pt x="544" y="1079"/>
                  <a:pt x="541" y="1078"/>
                </a:cubicBezTo>
                <a:cubicBezTo>
                  <a:pt x="539" y="1079"/>
                  <a:pt x="541" y="1082"/>
                  <a:pt x="538" y="1082"/>
                </a:cubicBezTo>
                <a:cubicBezTo>
                  <a:pt x="541" y="1079"/>
                  <a:pt x="533" y="1082"/>
                  <a:pt x="532" y="1078"/>
                </a:cubicBezTo>
                <a:cubicBezTo>
                  <a:pt x="531" y="1080"/>
                  <a:pt x="530" y="1082"/>
                  <a:pt x="529" y="1085"/>
                </a:cubicBezTo>
                <a:cubicBezTo>
                  <a:pt x="533" y="1085"/>
                  <a:pt x="536" y="1088"/>
                  <a:pt x="533" y="1090"/>
                </a:cubicBezTo>
                <a:cubicBezTo>
                  <a:pt x="534" y="1091"/>
                  <a:pt x="538" y="1089"/>
                  <a:pt x="538" y="1091"/>
                </a:cubicBezTo>
                <a:cubicBezTo>
                  <a:pt x="529" y="1095"/>
                  <a:pt x="513" y="1093"/>
                  <a:pt x="508" y="1101"/>
                </a:cubicBezTo>
                <a:cubicBezTo>
                  <a:pt x="518" y="1101"/>
                  <a:pt x="530" y="1093"/>
                  <a:pt x="539" y="1097"/>
                </a:cubicBezTo>
                <a:cubicBezTo>
                  <a:pt x="538" y="1103"/>
                  <a:pt x="532" y="1097"/>
                  <a:pt x="531" y="1101"/>
                </a:cubicBezTo>
                <a:cubicBezTo>
                  <a:pt x="533" y="1104"/>
                  <a:pt x="541" y="1101"/>
                  <a:pt x="541" y="1106"/>
                </a:cubicBezTo>
                <a:cubicBezTo>
                  <a:pt x="541" y="1108"/>
                  <a:pt x="537" y="1107"/>
                  <a:pt x="537" y="1110"/>
                </a:cubicBezTo>
                <a:cubicBezTo>
                  <a:pt x="544" y="1109"/>
                  <a:pt x="552" y="1104"/>
                  <a:pt x="552" y="1098"/>
                </a:cubicBezTo>
                <a:cubicBezTo>
                  <a:pt x="570" y="1092"/>
                  <a:pt x="580" y="1083"/>
                  <a:pt x="601" y="1083"/>
                </a:cubicBezTo>
                <a:cubicBezTo>
                  <a:pt x="608" y="1079"/>
                  <a:pt x="621" y="1083"/>
                  <a:pt x="627" y="1088"/>
                </a:cubicBezTo>
                <a:cubicBezTo>
                  <a:pt x="639" y="1088"/>
                  <a:pt x="638" y="1074"/>
                  <a:pt x="651" y="1074"/>
                </a:cubicBezTo>
                <a:cubicBezTo>
                  <a:pt x="652" y="1077"/>
                  <a:pt x="650" y="1077"/>
                  <a:pt x="650" y="1079"/>
                </a:cubicBezTo>
                <a:cubicBezTo>
                  <a:pt x="665" y="1076"/>
                  <a:pt x="677" y="1070"/>
                  <a:pt x="688" y="1064"/>
                </a:cubicBezTo>
                <a:cubicBezTo>
                  <a:pt x="694" y="1064"/>
                  <a:pt x="699" y="1063"/>
                  <a:pt x="701" y="1059"/>
                </a:cubicBezTo>
                <a:cubicBezTo>
                  <a:pt x="693" y="1057"/>
                  <a:pt x="682" y="1067"/>
                  <a:pt x="672" y="1060"/>
                </a:cubicBezTo>
                <a:cubicBezTo>
                  <a:pt x="683" y="1053"/>
                  <a:pt x="695" y="1048"/>
                  <a:pt x="710" y="1044"/>
                </a:cubicBezTo>
                <a:cubicBezTo>
                  <a:pt x="712" y="1042"/>
                  <a:pt x="712" y="1039"/>
                  <a:pt x="714" y="1038"/>
                </a:cubicBezTo>
                <a:cubicBezTo>
                  <a:pt x="722" y="1040"/>
                  <a:pt x="729" y="1035"/>
                  <a:pt x="735" y="1031"/>
                </a:cubicBezTo>
                <a:cubicBezTo>
                  <a:pt x="736" y="1035"/>
                  <a:pt x="733" y="1036"/>
                  <a:pt x="735" y="1038"/>
                </a:cubicBezTo>
                <a:cubicBezTo>
                  <a:pt x="737" y="1040"/>
                  <a:pt x="739" y="1038"/>
                  <a:pt x="742" y="1038"/>
                </a:cubicBezTo>
                <a:cubicBezTo>
                  <a:pt x="742" y="1040"/>
                  <a:pt x="740" y="1040"/>
                  <a:pt x="742" y="1041"/>
                </a:cubicBezTo>
                <a:cubicBezTo>
                  <a:pt x="755" y="1034"/>
                  <a:pt x="772" y="1031"/>
                  <a:pt x="783" y="1021"/>
                </a:cubicBezTo>
                <a:cubicBezTo>
                  <a:pt x="788" y="1020"/>
                  <a:pt x="793" y="1023"/>
                  <a:pt x="797" y="1020"/>
                </a:cubicBezTo>
                <a:cubicBezTo>
                  <a:pt x="796" y="1024"/>
                  <a:pt x="800" y="1023"/>
                  <a:pt x="800" y="1025"/>
                </a:cubicBezTo>
                <a:cubicBezTo>
                  <a:pt x="793" y="1032"/>
                  <a:pt x="780" y="1028"/>
                  <a:pt x="777" y="1040"/>
                </a:cubicBezTo>
                <a:cubicBezTo>
                  <a:pt x="753" y="1052"/>
                  <a:pt x="724" y="1060"/>
                  <a:pt x="702" y="1074"/>
                </a:cubicBezTo>
                <a:cubicBezTo>
                  <a:pt x="700" y="1074"/>
                  <a:pt x="700" y="1073"/>
                  <a:pt x="699" y="1073"/>
                </a:cubicBezTo>
                <a:cubicBezTo>
                  <a:pt x="680" y="1080"/>
                  <a:pt x="661" y="1085"/>
                  <a:pt x="645" y="1094"/>
                </a:cubicBezTo>
                <a:cubicBezTo>
                  <a:pt x="656" y="1092"/>
                  <a:pt x="665" y="1087"/>
                  <a:pt x="673" y="1087"/>
                </a:cubicBezTo>
                <a:cubicBezTo>
                  <a:pt x="671" y="1094"/>
                  <a:pt x="663" y="1097"/>
                  <a:pt x="657" y="1095"/>
                </a:cubicBezTo>
                <a:cubicBezTo>
                  <a:pt x="657" y="1096"/>
                  <a:pt x="659" y="1096"/>
                  <a:pt x="659" y="1097"/>
                </a:cubicBezTo>
                <a:cubicBezTo>
                  <a:pt x="653" y="1100"/>
                  <a:pt x="646" y="1101"/>
                  <a:pt x="641" y="1104"/>
                </a:cubicBezTo>
                <a:cubicBezTo>
                  <a:pt x="659" y="1107"/>
                  <a:pt x="666" y="1090"/>
                  <a:pt x="680" y="1097"/>
                </a:cubicBezTo>
                <a:cubicBezTo>
                  <a:pt x="680" y="1098"/>
                  <a:pt x="678" y="1101"/>
                  <a:pt x="680" y="1101"/>
                </a:cubicBezTo>
                <a:cubicBezTo>
                  <a:pt x="681" y="1099"/>
                  <a:pt x="684" y="1101"/>
                  <a:pt x="686" y="1101"/>
                </a:cubicBezTo>
                <a:cubicBezTo>
                  <a:pt x="687" y="1099"/>
                  <a:pt x="688" y="1097"/>
                  <a:pt x="688" y="1094"/>
                </a:cubicBezTo>
                <a:cubicBezTo>
                  <a:pt x="694" y="1094"/>
                  <a:pt x="695" y="1086"/>
                  <a:pt x="701" y="1088"/>
                </a:cubicBezTo>
                <a:cubicBezTo>
                  <a:pt x="701" y="1087"/>
                  <a:pt x="701" y="1086"/>
                  <a:pt x="702" y="1086"/>
                </a:cubicBezTo>
                <a:cubicBezTo>
                  <a:pt x="702" y="1086"/>
                  <a:pt x="701" y="1086"/>
                  <a:pt x="701" y="1086"/>
                </a:cubicBezTo>
                <a:cubicBezTo>
                  <a:pt x="699" y="1086"/>
                  <a:pt x="698" y="1085"/>
                  <a:pt x="698" y="1083"/>
                </a:cubicBezTo>
                <a:cubicBezTo>
                  <a:pt x="701" y="1079"/>
                  <a:pt x="706" y="1077"/>
                  <a:pt x="709" y="1072"/>
                </a:cubicBezTo>
                <a:cubicBezTo>
                  <a:pt x="736" y="1068"/>
                  <a:pt x="755" y="1051"/>
                  <a:pt x="781" y="1048"/>
                </a:cubicBezTo>
                <a:cubicBezTo>
                  <a:pt x="779" y="1054"/>
                  <a:pt x="778" y="1059"/>
                  <a:pt x="779" y="1063"/>
                </a:cubicBezTo>
                <a:cubicBezTo>
                  <a:pt x="783" y="1064"/>
                  <a:pt x="785" y="1063"/>
                  <a:pt x="788" y="1062"/>
                </a:cubicBezTo>
                <a:cubicBezTo>
                  <a:pt x="792" y="1053"/>
                  <a:pt x="802" y="1054"/>
                  <a:pt x="808" y="1050"/>
                </a:cubicBezTo>
                <a:cubicBezTo>
                  <a:pt x="806" y="1040"/>
                  <a:pt x="812" y="1048"/>
                  <a:pt x="819" y="1045"/>
                </a:cubicBezTo>
                <a:cubicBezTo>
                  <a:pt x="817" y="1036"/>
                  <a:pt x="806" y="1046"/>
                  <a:pt x="802" y="1043"/>
                </a:cubicBezTo>
                <a:cubicBezTo>
                  <a:pt x="803" y="1040"/>
                  <a:pt x="805" y="1037"/>
                  <a:pt x="802" y="1036"/>
                </a:cubicBezTo>
                <a:cubicBezTo>
                  <a:pt x="807" y="1034"/>
                  <a:pt x="811" y="1031"/>
                  <a:pt x="814" y="1027"/>
                </a:cubicBezTo>
                <a:cubicBezTo>
                  <a:pt x="813" y="1026"/>
                  <a:pt x="812" y="1026"/>
                  <a:pt x="812" y="1024"/>
                </a:cubicBezTo>
                <a:cubicBezTo>
                  <a:pt x="808" y="1025"/>
                  <a:pt x="804" y="1026"/>
                  <a:pt x="802" y="1029"/>
                </a:cubicBezTo>
                <a:cubicBezTo>
                  <a:pt x="802" y="1022"/>
                  <a:pt x="798" y="1020"/>
                  <a:pt x="797" y="1015"/>
                </a:cubicBezTo>
                <a:cubicBezTo>
                  <a:pt x="807" y="1013"/>
                  <a:pt x="818" y="1011"/>
                  <a:pt x="821" y="1002"/>
                </a:cubicBezTo>
                <a:cubicBezTo>
                  <a:pt x="815" y="1004"/>
                  <a:pt x="810" y="1007"/>
                  <a:pt x="804" y="1010"/>
                </a:cubicBezTo>
                <a:cubicBezTo>
                  <a:pt x="803" y="1010"/>
                  <a:pt x="802" y="1009"/>
                  <a:pt x="800" y="1008"/>
                </a:cubicBezTo>
                <a:cubicBezTo>
                  <a:pt x="782" y="1016"/>
                  <a:pt x="765" y="1024"/>
                  <a:pt x="748" y="1032"/>
                </a:cubicBezTo>
                <a:cubicBezTo>
                  <a:pt x="746" y="1032"/>
                  <a:pt x="745" y="1031"/>
                  <a:pt x="742" y="1030"/>
                </a:cubicBezTo>
                <a:cubicBezTo>
                  <a:pt x="743" y="1034"/>
                  <a:pt x="740" y="1035"/>
                  <a:pt x="736" y="1035"/>
                </a:cubicBezTo>
                <a:cubicBezTo>
                  <a:pt x="736" y="1031"/>
                  <a:pt x="736" y="1031"/>
                  <a:pt x="736" y="1031"/>
                </a:cubicBezTo>
                <a:cubicBezTo>
                  <a:pt x="744" y="1030"/>
                  <a:pt x="749" y="1025"/>
                  <a:pt x="756" y="1022"/>
                </a:cubicBezTo>
                <a:cubicBezTo>
                  <a:pt x="754" y="1022"/>
                  <a:pt x="757" y="1021"/>
                  <a:pt x="756" y="1018"/>
                </a:cubicBezTo>
                <a:cubicBezTo>
                  <a:pt x="752" y="1020"/>
                  <a:pt x="745" y="1022"/>
                  <a:pt x="745" y="1025"/>
                </a:cubicBezTo>
                <a:cubicBezTo>
                  <a:pt x="743" y="1019"/>
                  <a:pt x="738" y="1027"/>
                  <a:pt x="735" y="1022"/>
                </a:cubicBezTo>
                <a:cubicBezTo>
                  <a:pt x="744" y="1019"/>
                  <a:pt x="752" y="1013"/>
                  <a:pt x="762" y="1010"/>
                </a:cubicBezTo>
                <a:cubicBezTo>
                  <a:pt x="763" y="1016"/>
                  <a:pt x="773" y="1011"/>
                  <a:pt x="775" y="1015"/>
                </a:cubicBezTo>
                <a:cubicBezTo>
                  <a:pt x="780" y="1012"/>
                  <a:pt x="780" y="1006"/>
                  <a:pt x="786" y="1005"/>
                </a:cubicBezTo>
                <a:cubicBezTo>
                  <a:pt x="787" y="1007"/>
                  <a:pt x="782" y="1009"/>
                  <a:pt x="785" y="1010"/>
                </a:cubicBezTo>
                <a:cubicBezTo>
                  <a:pt x="789" y="1005"/>
                  <a:pt x="793" y="1000"/>
                  <a:pt x="801" y="999"/>
                </a:cubicBezTo>
                <a:cubicBezTo>
                  <a:pt x="800" y="1005"/>
                  <a:pt x="809" y="1000"/>
                  <a:pt x="804" y="1005"/>
                </a:cubicBezTo>
                <a:cubicBezTo>
                  <a:pt x="812" y="1004"/>
                  <a:pt x="819" y="1002"/>
                  <a:pt x="820" y="998"/>
                </a:cubicBezTo>
                <a:cubicBezTo>
                  <a:pt x="817" y="999"/>
                  <a:pt x="814" y="1000"/>
                  <a:pt x="811" y="1002"/>
                </a:cubicBezTo>
                <a:cubicBezTo>
                  <a:pt x="811" y="999"/>
                  <a:pt x="811" y="995"/>
                  <a:pt x="812" y="993"/>
                </a:cubicBezTo>
                <a:cubicBezTo>
                  <a:pt x="821" y="995"/>
                  <a:pt x="837" y="988"/>
                  <a:pt x="841" y="979"/>
                </a:cubicBezTo>
                <a:cubicBezTo>
                  <a:pt x="843" y="979"/>
                  <a:pt x="844" y="978"/>
                  <a:pt x="846" y="978"/>
                </a:cubicBezTo>
                <a:cubicBezTo>
                  <a:pt x="844" y="973"/>
                  <a:pt x="852" y="974"/>
                  <a:pt x="859" y="974"/>
                </a:cubicBezTo>
                <a:cubicBezTo>
                  <a:pt x="859" y="969"/>
                  <a:pt x="865" y="967"/>
                  <a:pt x="868" y="968"/>
                </a:cubicBezTo>
                <a:cubicBezTo>
                  <a:pt x="868" y="972"/>
                  <a:pt x="865" y="967"/>
                  <a:pt x="865" y="971"/>
                </a:cubicBezTo>
                <a:cubicBezTo>
                  <a:pt x="872" y="971"/>
                  <a:pt x="886" y="969"/>
                  <a:pt x="886" y="961"/>
                </a:cubicBezTo>
                <a:cubicBezTo>
                  <a:pt x="889" y="960"/>
                  <a:pt x="889" y="963"/>
                  <a:pt x="889" y="965"/>
                </a:cubicBezTo>
                <a:cubicBezTo>
                  <a:pt x="895" y="963"/>
                  <a:pt x="897" y="957"/>
                  <a:pt x="905" y="956"/>
                </a:cubicBezTo>
                <a:cubicBezTo>
                  <a:pt x="906" y="954"/>
                  <a:pt x="902" y="953"/>
                  <a:pt x="905" y="952"/>
                </a:cubicBezTo>
                <a:cubicBezTo>
                  <a:pt x="907" y="950"/>
                  <a:pt x="909" y="954"/>
                  <a:pt x="911" y="954"/>
                </a:cubicBezTo>
                <a:cubicBezTo>
                  <a:pt x="910" y="955"/>
                  <a:pt x="906" y="956"/>
                  <a:pt x="909" y="957"/>
                </a:cubicBezTo>
                <a:cubicBezTo>
                  <a:pt x="909" y="956"/>
                  <a:pt x="911" y="956"/>
                  <a:pt x="912" y="956"/>
                </a:cubicBezTo>
                <a:cubicBezTo>
                  <a:pt x="912" y="952"/>
                  <a:pt x="912" y="948"/>
                  <a:pt x="915" y="947"/>
                </a:cubicBezTo>
                <a:cubicBezTo>
                  <a:pt x="918" y="946"/>
                  <a:pt x="918" y="948"/>
                  <a:pt x="919" y="950"/>
                </a:cubicBezTo>
                <a:cubicBezTo>
                  <a:pt x="919" y="952"/>
                  <a:pt x="917" y="951"/>
                  <a:pt x="917" y="953"/>
                </a:cubicBezTo>
                <a:cubicBezTo>
                  <a:pt x="923" y="956"/>
                  <a:pt x="925" y="949"/>
                  <a:pt x="928" y="946"/>
                </a:cubicBezTo>
                <a:cubicBezTo>
                  <a:pt x="935" y="945"/>
                  <a:pt x="939" y="939"/>
                  <a:pt x="944" y="935"/>
                </a:cubicBezTo>
                <a:cubicBezTo>
                  <a:pt x="949" y="936"/>
                  <a:pt x="952" y="933"/>
                  <a:pt x="957" y="937"/>
                </a:cubicBezTo>
                <a:cubicBezTo>
                  <a:pt x="958" y="934"/>
                  <a:pt x="955" y="934"/>
                  <a:pt x="956" y="931"/>
                </a:cubicBezTo>
                <a:cubicBezTo>
                  <a:pt x="960" y="930"/>
                  <a:pt x="961" y="927"/>
                  <a:pt x="965" y="926"/>
                </a:cubicBezTo>
                <a:cubicBezTo>
                  <a:pt x="968" y="925"/>
                  <a:pt x="969" y="931"/>
                  <a:pt x="972" y="927"/>
                </a:cubicBezTo>
                <a:cubicBezTo>
                  <a:pt x="967" y="917"/>
                  <a:pt x="982" y="912"/>
                  <a:pt x="983" y="902"/>
                </a:cubicBezTo>
                <a:cubicBezTo>
                  <a:pt x="987" y="901"/>
                  <a:pt x="988" y="905"/>
                  <a:pt x="990" y="906"/>
                </a:cubicBezTo>
                <a:cubicBezTo>
                  <a:pt x="990" y="907"/>
                  <a:pt x="988" y="908"/>
                  <a:pt x="988" y="909"/>
                </a:cubicBezTo>
                <a:cubicBezTo>
                  <a:pt x="992" y="911"/>
                  <a:pt x="996" y="911"/>
                  <a:pt x="1000" y="909"/>
                </a:cubicBezTo>
                <a:cubicBezTo>
                  <a:pt x="1000" y="911"/>
                  <a:pt x="997" y="910"/>
                  <a:pt x="996" y="912"/>
                </a:cubicBezTo>
                <a:cubicBezTo>
                  <a:pt x="998" y="912"/>
                  <a:pt x="1000" y="912"/>
                  <a:pt x="1001" y="913"/>
                </a:cubicBezTo>
                <a:cubicBezTo>
                  <a:pt x="1001" y="917"/>
                  <a:pt x="997" y="918"/>
                  <a:pt x="999" y="920"/>
                </a:cubicBezTo>
                <a:cubicBezTo>
                  <a:pt x="1005" y="919"/>
                  <a:pt x="1009" y="915"/>
                  <a:pt x="1008" y="910"/>
                </a:cubicBezTo>
                <a:cubicBezTo>
                  <a:pt x="1004" y="911"/>
                  <a:pt x="1001" y="910"/>
                  <a:pt x="1000" y="906"/>
                </a:cubicBezTo>
                <a:cubicBezTo>
                  <a:pt x="1004" y="905"/>
                  <a:pt x="1004" y="900"/>
                  <a:pt x="1010" y="900"/>
                </a:cubicBezTo>
                <a:cubicBezTo>
                  <a:pt x="1009" y="897"/>
                  <a:pt x="1012" y="897"/>
                  <a:pt x="1012" y="894"/>
                </a:cubicBezTo>
                <a:cubicBezTo>
                  <a:pt x="1009" y="892"/>
                  <a:pt x="1010" y="888"/>
                  <a:pt x="1010" y="884"/>
                </a:cubicBezTo>
                <a:cubicBezTo>
                  <a:pt x="1019" y="883"/>
                  <a:pt x="1022" y="866"/>
                  <a:pt x="1034" y="868"/>
                </a:cubicBezTo>
                <a:cubicBezTo>
                  <a:pt x="1035" y="874"/>
                  <a:pt x="1029" y="874"/>
                  <a:pt x="1027" y="877"/>
                </a:cubicBezTo>
                <a:cubicBezTo>
                  <a:pt x="1027" y="881"/>
                  <a:pt x="1031" y="881"/>
                  <a:pt x="1030" y="885"/>
                </a:cubicBezTo>
                <a:cubicBezTo>
                  <a:pt x="1029" y="885"/>
                  <a:pt x="1026" y="884"/>
                  <a:pt x="1027" y="887"/>
                </a:cubicBezTo>
                <a:cubicBezTo>
                  <a:pt x="1031" y="887"/>
                  <a:pt x="1028" y="890"/>
                  <a:pt x="1031" y="893"/>
                </a:cubicBezTo>
                <a:cubicBezTo>
                  <a:pt x="1028" y="892"/>
                  <a:pt x="1027" y="894"/>
                  <a:pt x="1027" y="896"/>
                </a:cubicBezTo>
                <a:cubicBezTo>
                  <a:pt x="1032" y="895"/>
                  <a:pt x="1034" y="900"/>
                  <a:pt x="1034" y="901"/>
                </a:cubicBezTo>
                <a:cubicBezTo>
                  <a:pt x="1034" y="899"/>
                  <a:pt x="1037" y="899"/>
                  <a:pt x="1039" y="899"/>
                </a:cubicBezTo>
                <a:cubicBezTo>
                  <a:pt x="1040" y="902"/>
                  <a:pt x="1037" y="904"/>
                  <a:pt x="1039" y="906"/>
                </a:cubicBezTo>
                <a:cubicBezTo>
                  <a:pt x="1040" y="904"/>
                  <a:pt x="1040" y="902"/>
                  <a:pt x="1041" y="901"/>
                </a:cubicBezTo>
                <a:cubicBezTo>
                  <a:pt x="1041" y="903"/>
                  <a:pt x="1044" y="902"/>
                  <a:pt x="1044" y="903"/>
                </a:cubicBezTo>
                <a:cubicBezTo>
                  <a:pt x="1042" y="908"/>
                  <a:pt x="1042" y="904"/>
                  <a:pt x="1041" y="909"/>
                </a:cubicBezTo>
                <a:cubicBezTo>
                  <a:pt x="1044" y="909"/>
                  <a:pt x="1047" y="912"/>
                  <a:pt x="1050" y="910"/>
                </a:cubicBezTo>
                <a:cubicBezTo>
                  <a:pt x="1049" y="909"/>
                  <a:pt x="1049" y="908"/>
                  <a:pt x="1048" y="906"/>
                </a:cubicBezTo>
                <a:cubicBezTo>
                  <a:pt x="1051" y="903"/>
                  <a:pt x="1052" y="903"/>
                  <a:pt x="1056" y="905"/>
                </a:cubicBezTo>
                <a:cubicBezTo>
                  <a:pt x="1056" y="903"/>
                  <a:pt x="1054" y="902"/>
                  <a:pt x="1055" y="900"/>
                </a:cubicBezTo>
                <a:cubicBezTo>
                  <a:pt x="1050" y="897"/>
                  <a:pt x="1049" y="903"/>
                  <a:pt x="1046" y="904"/>
                </a:cubicBezTo>
                <a:cubicBezTo>
                  <a:pt x="1045" y="900"/>
                  <a:pt x="1044" y="897"/>
                  <a:pt x="1044" y="894"/>
                </a:cubicBezTo>
                <a:cubicBezTo>
                  <a:pt x="1044" y="896"/>
                  <a:pt x="1040" y="895"/>
                  <a:pt x="1040" y="893"/>
                </a:cubicBezTo>
                <a:cubicBezTo>
                  <a:pt x="1046" y="891"/>
                  <a:pt x="1047" y="887"/>
                  <a:pt x="1047" y="881"/>
                </a:cubicBezTo>
                <a:cubicBezTo>
                  <a:pt x="1041" y="883"/>
                  <a:pt x="1042" y="892"/>
                  <a:pt x="1035" y="893"/>
                </a:cubicBezTo>
                <a:cubicBezTo>
                  <a:pt x="1033" y="887"/>
                  <a:pt x="1030" y="884"/>
                  <a:pt x="1034" y="880"/>
                </a:cubicBezTo>
                <a:cubicBezTo>
                  <a:pt x="1035" y="880"/>
                  <a:pt x="1036" y="880"/>
                  <a:pt x="1037" y="879"/>
                </a:cubicBezTo>
                <a:cubicBezTo>
                  <a:pt x="1037" y="881"/>
                  <a:pt x="1037" y="883"/>
                  <a:pt x="1038" y="884"/>
                </a:cubicBezTo>
                <a:cubicBezTo>
                  <a:pt x="1039" y="881"/>
                  <a:pt x="1039" y="879"/>
                  <a:pt x="1038" y="876"/>
                </a:cubicBezTo>
                <a:cubicBezTo>
                  <a:pt x="1041" y="879"/>
                  <a:pt x="1042" y="872"/>
                  <a:pt x="1047" y="873"/>
                </a:cubicBezTo>
                <a:cubicBezTo>
                  <a:pt x="1047" y="871"/>
                  <a:pt x="1046" y="871"/>
                  <a:pt x="1046" y="869"/>
                </a:cubicBezTo>
                <a:cubicBezTo>
                  <a:pt x="1055" y="861"/>
                  <a:pt x="1064" y="856"/>
                  <a:pt x="1076" y="855"/>
                </a:cubicBezTo>
                <a:cubicBezTo>
                  <a:pt x="1072" y="852"/>
                  <a:pt x="1078" y="849"/>
                  <a:pt x="1077" y="848"/>
                </a:cubicBezTo>
                <a:cubicBezTo>
                  <a:pt x="1076" y="851"/>
                  <a:pt x="1071" y="846"/>
                  <a:pt x="1071" y="848"/>
                </a:cubicBezTo>
                <a:cubicBezTo>
                  <a:pt x="1074" y="851"/>
                  <a:pt x="1067" y="856"/>
                  <a:pt x="1065" y="855"/>
                </a:cubicBezTo>
                <a:cubicBezTo>
                  <a:pt x="1066" y="849"/>
                  <a:pt x="1073" y="845"/>
                  <a:pt x="1072" y="841"/>
                </a:cubicBezTo>
                <a:cubicBezTo>
                  <a:pt x="1071" y="840"/>
                  <a:pt x="1067" y="842"/>
                  <a:pt x="1066" y="838"/>
                </a:cubicBezTo>
                <a:cubicBezTo>
                  <a:pt x="1065" y="840"/>
                  <a:pt x="1065" y="842"/>
                  <a:pt x="1062" y="842"/>
                </a:cubicBezTo>
                <a:cubicBezTo>
                  <a:pt x="1062" y="839"/>
                  <a:pt x="1060" y="838"/>
                  <a:pt x="1059" y="835"/>
                </a:cubicBezTo>
                <a:cubicBezTo>
                  <a:pt x="1064" y="833"/>
                  <a:pt x="1074" y="826"/>
                  <a:pt x="1077" y="832"/>
                </a:cubicBezTo>
                <a:cubicBezTo>
                  <a:pt x="1077" y="834"/>
                  <a:pt x="1073" y="837"/>
                  <a:pt x="1076" y="839"/>
                </a:cubicBezTo>
                <a:cubicBezTo>
                  <a:pt x="1076" y="838"/>
                  <a:pt x="1077" y="837"/>
                  <a:pt x="1078" y="836"/>
                </a:cubicBezTo>
                <a:cubicBezTo>
                  <a:pt x="1081" y="838"/>
                  <a:pt x="1076" y="840"/>
                  <a:pt x="1078" y="841"/>
                </a:cubicBezTo>
                <a:cubicBezTo>
                  <a:pt x="1081" y="839"/>
                  <a:pt x="1081" y="833"/>
                  <a:pt x="1085" y="832"/>
                </a:cubicBezTo>
                <a:cubicBezTo>
                  <a:pt x="1083" y="827"/>
                  <a:pt x="1086" y="824"/>
                  <a:pt x="1091" y="824"/>
                </a:cubicBezTo>
                <a:cubicBezTo>
                  <a:pt x="1091" y="825"/>
                  <a:pt x="1091" y="825"/>
                  <a:pt x="1092" y="826"/>
                </a:cubicBezTo>
                <a:cubicBezTo>
                  <a:pt x="1092" y="829"/>
                  <a:pt x="1089" y="828"/>
                  <a:pt x="1090" y="831"/>
                </a:cubicBezTo>
                <a:cubicBezTo>
                  <a:pt x="1092" y="832"/>
                  <a:pt x="1092" y="830"/>
                  <a:pt x="1093" y="833"/>
                </a:cubicBezTo>
                <a:cubicBezTo>
                  <a:pt x="1097" y="831"/>
                  <a:pt x="1092" y="828"/>
                  <a:pt x="1096" y="827"/>
                </a:cubicBezTo>
                <a:cubicBezTo>
                  <a:pt x="1097" y="830"/>
                  <a:pt x="1101" y="832"/>
                  <a:pt x="1103" y="835"/>
                </a:cubicBezTo>
                <a:cubicBezTo>
                  <a:pt x="1106" y="830"/>
                  <a:pt x="1118" y="829"/>
                  <a:pt x="1116" y="823"/>
                </a:cubicBezTo>
                <a:cubicBezTo>
                  <a:pt x="1113" y="826"/>
                  <a:pt x="1111" y="819"/>
                  <a:pt x="1108" y="818"/>
                </a:cubicBezTo>
                <a:cubicBezTo>
                  <a:pt x="1111" y="815"/>
                  <a:pt x="1112" y="820"/>
                  <a:pt x="1114" y="821"/>
                </a:cubicBezTo>
                <a:cubicBezTo>
                  <a:pt x="1116" y="816"/>
                  <a:pt x="1119" y="811"/>
                  <a:pt x="1126" y="809"/>
                </a:cubicBezTo>
                <a:cubicBezTo>
                  <a:pt x="1128" y="815"/>
                  <a:pt x="1129" y="817"/>
                  <a:pt x="1133" y="816"/>
                </a:cubicBezTo>
                <a:cubicBezTo>
                  <a:pt x="1132" y="818"/>
                  <a:pt x="1128" y="820"/>
                  <a:pt x="1130" y="822"/>
                </a:cubicBezTo>
                <a:cubicBezTo>
                  <a:pt x="1134" y="820"/>
                  <a:pt x="1137" y="818"/>
                  <a:pt x="1142" y="820"/>
                </a:cubicBezTo>
                <a:cubicBezTo>
                  <a:pt x="1142" y="821"/>
                  <a:pt x="1140" y="822"/>
                  <a:pt x="1140" y="824"/>
                </a:cubicBezTo>
                <a:cubicBezTo>
                  <a:pt x="1144" y="824"/>
                  <a:pt x="1145" y="821"/>
                  <a:pt x="1148" y="821"/>
                </a:cubicBezTo>
                <a:cubicBezTo>
                  <a:pt x="1149" y="825"/>
                  <a:pt x="1145" y="824"/>
                  <a:pt x="1146" y="828"/>
                </a:cubicBezTo>
                <a:cubicBezTo>
                  <a:pt x="1147" y="831"/>
                  <a:pt x="1150" y="831"/>
                  <a:pt x="1150" y="835"/>
                </a:cubicBezTo>
                <a:cubicBezTo>
                  <a:pt x="1146" y="835"/>
                  <a:pt x="1148" y="837"/>
                  <a:pt x="1147" y="840"/>
                </a:cubicBezTo>
                <a:cubicBezTo>
                  <a:pt x="1145" y="836"/>
                  <a:pt x="1143" y="843"/>
                  <a:pt x="1140" y="840"/>
                </a:cubicBezTo>
                <a:cubicBezTo>
                  <a:pt x="1140" y="844"/>
                  <a:pt x="1139" y="847"/>
                  <a:pt x="1136" y="848"/>
                </a:cubicBezTo>
                <a:cubicBezTo>
                  <a:pt x="1137" y="843"/>
                  <a:pt x="1132" y="849"/>
                  <a:pt x="1135" y="847"/>
                </a:cubicBezTo>
                <a:cubicBezTo>
                  <a:pt x="1138" y="851"/>
                  <a:pt x="1128" y="850"/>
                  <a:pt x="1127" y="850"/>
                </a:cubicBezTo>
                <a:cubicBezTo>
                  <a:pt x="1128" y="853"/>
                  <a:pt x="1133" y="853"/>
                  <a:pt x="1134" y="853"/>
                </a:cubicBezTo>
                <a:cubicBezTo>
                  <a:pt x="1136" y="859"/>
                  <a:pt x="1129" y="859"/>
                  <a:pt x="1130" y="860"/>
                </a:cubicBezTo>
                <a:cubicBezTo>
                  <a:pt x="1133" y="860"/>
                  <a:pt x="1134" y="859"/>
                  <a:pt x="1135" y="858"/>
                </a:cubicBezTo>
                <a:cubicBezTo>
                  <a:pt x="1135" y="859"/>
                  <a:pt x="1137" y="863"/>
                  <a:pt x="1137" y="860"/>
                </a:cubicBezTo>
                <a:cubicBezTo>
                  <a:pt x="1140" y="856"/>
                  <a:pt x="1147" y="849"/>
                  <a:pt x="1154" y="846"/>
                </a:cubicBezTo>
                <a:cubicBezTo>
                  <a:pt x="1154" y="851"/>
                  <a:pt x="1154" y="851"/>
                  <a:pt x="1154" y="851"/>
                </a:cubicBezTo>
                <a:cubicBezTo>
                  <a:pt x="1150" y="851"/>
                  <a:pt x="1151" y="855"/>
                  <a:pt x="1148" y="856"/>
                </a:cubicBezTo>
                <a:cubicBezTo>
                  <a:pt x="1149" y="859"/>
                  <a:pt x="1152" y="859"/>
                  <a:pt x="1151" y="864"/>
                </a:cubicBezTo>
                <a:cubicBezTo>
                  <a:pt x="1149" y="864"/>
                  <a:pt x="1149" y="866"/>
                  <a:pt x="1147" y="865"/>
                </a:cubicBezTo>
                <a:cubicBezTo>
                  <a:pt x="1147" y="863"/>
                  <a:pt x="1146" y="862"/>
                  <a:pt x="1145" y="861"/>
                </a:cubicBezTo>
                <a:cubicBezTo>
                  <a:pt x="1143" y="866"/>
                  <a:pt x="1145" y="867"/>
                  <a:pt x="1145" y="872"/>
                </a:cubicBezTo>
                <a:cubicBezTo>
                  <a:pt x="1139" y="876"/>
                  <a:pt x="1131" y="878"/>
                  <a:pt x="1127" y="885"/>
                </a:cubicBezTo>
                <a:cubicBezTo>
                  <a:pt x="1129" y="885"/>
                  <a:pt x="1133" y="884"/>
                  <a:pt x="1134" y="888"/>
                </a:cubicBezTo>
                <a:cubicBezTo>
                  <a:pt x="1132" y="891"/>
                  <a:pt x="1128" y="892"/>
                  <a:pt x="1130" y="896"/>
                </a:cubicBezTo>
                <a:cubicBezTo>
                  <a:pt x="1135" y="892"/>
                  <a:pt x="1143" y="891"/>
                  <a:pt x="1139" y="881"/>
                </a:cubicBezTo>
                <a:cubicBezTo>
                  <a:pt x="1142" y="876"/>
                  <a:pt x="1151" y="870"/>
                  <a:pt x="1155" y="875"/>
                </a:cubicBezTo>
                <a:cubicBezTo>
                  <a:pt x="1153" y="877"/>
                  <a:pt x="1149" y="877"/>
                  <a:pt x="1149" y="881"/>
                </a:cubicBezTo>
                <a:cubicBezTo>
                  <a:pt x="1153" y="881"/>
                  <a:pt x="1155" y="878"/>
                  <a:pt x="1158" y="880"/>
                </a:cubicBezTo>
                <a:cubicBezTo>
                  <a:pt x="1161" y="874"/>
                  <a:pt x="1169" y="873"/>
                  <a:pt x="1172" y="868"/>
                </a:cubicBezTo>
                <a:cubicBezTo>
                  <a:pt x="1175" y="869"/>
                  <a:pt x="1176" y="867"/>
                  <a:pt x="1178" y="867"/>
                </a:cubicBezTo>
                <a:cubicBezTo>
                  <a:pt x="1177" y="862"/>
                  <a:pt x="1182" y="863"/>
                  <a:pt x="1185" y="862"/>
                </a:cubicBezTo>
                <a:cubicBezTo>
                  <a:pt x="1185" y="864"/>
                  <a:pt x="1185" y="865"/>
                  <a:pt x="1186" y="866"/>
                </a:cubicBezTo>
                <a:cubicBezTo>
                  <a:pt x="1192" y="864"/>
                  <a:pt x="1192" y="856"/>
                  <a:pt x="1199" y="854"/>
                </a:cubicBezTo>
                <a:cubicBezTo>
                  <a:pt x="1201" y="855"/>
                  <a:pt x="1198" y="857"/>
                  <a:pt x="1200" y="858"/>
                </a:cubicBezTo>
                <a:cubicBezTo>
                  <a:pt x="1200" y="856"/>
                  <a:pt x="1201" y="856"/>
                  <a:pt x="1203" y="856"/>
                </a:cubicBezTo>
                <a:cubicBezTo>
                  <a:pt x="1204" y="859"/>
                  <a:pt x="1203" y="860"/>
                  <a:pt x="1202" y="862"/>
                </a:cubicBezTo>
                <a:cubicBezTo>
                  <a:pt x="1203" y="864"/>
                  <a:pt x="1208" y="862"/>
                  <a:pt x="1209" y="864"/>
                </a:cubicBezTo>
                <a:cubicBezTo>
                  <a:pt x="1204" y="874"/>
                  <a:pt x="1195" y="881"/>
                  <a:pt x="1190" y="890"/>
                </a:cubicBezTo>
                <a:cubicBezTo>
                  <a:pt x="1198" y="890"/>
                  <a:pt x="1205" y="877"/>
                  <a:pt x="1211" y="884"/>
                </a:cubicBezTo>
                <a:cubicBezTo>
                  <a:pt x="1211" y="880"/>
                  <a:pt x="1214" y="882"/>
                  <a:pt x="1215" y="881"/>
                </a:cubicBezTo>
                <a:cubicBezTo>
                  <a:pt x="1221" y="876"/>
                  <a:pt x="1223" y="865"/>
                  <a:pt x="1234" y="865"/>
                </a:cubicBezTo>
                <a:cubicBezTo>
                  <a:pt x="1234" y="868"/>
                  <a:pt x="1234" y="868"/>
                  <a:pt x="1234" y="868"/>
                </a:cubicBezTo>
                <a:cubicBezTo>
                  <a:pt x="1238" y="867"/>
                  <a:pt x="1242" y="860"/>
                  <a:pt x="1240" y="857"/>
                </a:cubicBezTo>
                <a:cubicBezTo>
                  <a:pt x="1230" y="856"/>
                  <a:pt x="1225" y="861"/>
                  <a:pt x="1218" y="865"/>
                </a:cubicBezTo>
                <a:cubicBezTo>
                  <a:pt x="1216" y="865"/>
                  <a:pt x="1217" y="862"/>
                  <a:pt x="1215" y="862"/>
                </a:cubicBezTo>
                <a:cubicBezTo>
                  <a:pt x="1214" y="865"/>
                  <a:pt x="1212" y="864"/>
                  <a:pt x="1210" y="863"/>
                </a:cubicBezTo>
                <a:cubicBezTo>
                  <a:pt x="1212" y="856"/>
                  <a:pt x="1224" y="854"/>
                  <a:pt x="1225" y="848"/>
                </a:cubicBezTo>
                <a:cubicBezTo>
                  <a:pt x="1220" y="851"/>
                  <a:pt x="1211" y="853"/>
                  <a:pt x="1204" y="857"/>
                </a:cubicBezTo>
                <a:cubicBezTo>
                  <a:pt x="1204" y="851"/>
                  <a:pt x="1209" y="850"/>
                  <a:pt x="1210" y="846"/>
                </a:cubicBezTo>
                <a:cubicBezTo>
                  <a:pt x="1207" y="845"/>
                  <a:pt x="1206" y="847"/>
                  <a:pt x="1204" y="847"/>
                </a:cubicBezTo>
                <a:cubicBezTo>
                  <a:pt x="1208" y="841"/>
                  <a:pt x="1215" y="842"/>
                  <a:pt x="1220" y="836"/>
                </a:cubicBezTo>
                <a:cubicBezTo>
                  <a:pt x="1217" y="833"/>
                  <a:pt x="1223" y="831"/>
                  <a:pt x="1224" y="829"/>
                </a:cubicBezTo>
                <a:cubicBezTo>
                  <a:pt x="1225" y="826"/>
                  <a:pt x="1223" y="825"/>
                  <a:pt x="1223" y="823"/>
                </a:cubicBezTo>
                <a:cubicBezTo>
                  <a:pt x="1225" y="822"/>
                  <a:pt x="1228" y="820"/>
                  <a:pt x="1231" y="819"/>
                </a:cubicBezTo>
                <a:cubicBezTo>
                  <a:pt x="1231" y="816"/>
                  <a:pt x="1230" y="812"/>
                  <a:pt x="1233" y="812"/>
                </a:cubicBezTo>
                <a:cubicBezTo>
                  <a:pt x="1235" y="812"/>
                  <a:pt x="1235" y="814"/>
                  <a:pt x="1238" y="813"/>
                </a:cubicBezTo>
                <a:cubicBezTo>
                  <a:pt x="1238" y="809"/>
                  <a:pt x="1245" y="808"/>
                  <a:pt x="1244" y="806"/>
                </a:cubicBezTo>
                <a:cubicBezTo>
                  <a:pt x="1241" y="808"/>
                  <a:pt x="1236" y="805"/>
                  <a:pt x="1240" y="803"/>
                </a:cubicBezTo>
                <a:cubicBezTo>
                  <a:pt x="1232" y="805"/>
                  <a:pt x="1232" y="816"/>
                  <a:pt x="1221" y="815"/>
                </a:cubicBezTo>
                <a:cubicBezTo>
                  <a:pt x="1221" y="814"/>
                  <a:pt x="1222" y="814"/>
                  <a:pt x="1222" y="812"/>
                </a:cubicBezTo>
                <a:cubicBezTo>
                  <a:pt x="1217" y="815"/>
                  <a:pt x="1211" y="816"/>
                  <a:pt x="1206" y="816"/>
                </a:cubicBezTo>
                <a:cubicBezTo>
                  <a:pt x="1205" y="819"/>
                  <a:pt x="1207" y="819"/>
                  <a:pt x="1208" y="821"/>
                </a:cubicBezTo>
                <a:cubicBezTo>
                  <a:pt x="1204" y="820"/>
                  <a:pt x="1204" y="824"/>
                  <a:pt x="1201" y="824"/>
                </a:cubicBezTo>
                <a:cubicBezTo>
                  <a:pt x="1201" y="827"/>
                  <a:pt x="1201" y="830"/>
                  <a:pt x="1200" y="831"/>
                </a:cubicBezTo>
                <a:cubicBezTo>
                  <a:pt x="1201" y="831"/>
                  <a:pt x="1202" y="829"/>
                  <a:pt x="1202" y="831"/>
                </a:cubicBezTo>
                <a:cubicBezTo>
                  <a:pt x="1202" y="832"/>
                  <a:pt x="1201" y="833"/>
                  <a:pt x="1201" y="834"/>
                </a:cubicBezTo>
                <a:cubicBezTo>
                  <a:pt x="1202" y="836"/>
                  <a:pt x="1205" y="836"/>
                  <a:pt x="1204" y="839"/>
                </a:cubicBezTo>
                <a:cubicBezTo>
                  <a:pt x="1189" y="842"/>
                  <a:pt x="1183" y="854"/>
                  <a:pt x="1172" y="860"/>
                </a:cubicBezTo>
                <a:cubicBezTo>
                  <a:pt x="1169" y="858"/>
                  <a:pt x="1170" y="856"/>
                  <a:pt x="1167" y="855"/>
                </a:cubicBezTo>
                <a:cubicBezTo>
                  <a:pt x="1167" y="853"/>
                  <a:pt x="1168" y="851"/>
                  <a:pt x="1170" y="851"/>
                </a:cubicBezTo>
                <a:cubicBezTo>
                  <a:pt x="1173" y="850"/>
                  <a:pt x="1173" y="853"/>
                  <a:pt x="1175" y="853"/>
                </a:cubicBezTo>
                <a:cubicBezTo>
                  <a:pt x="1177" y="850"/>
                  <a:pt x="1185" y="848"/>
                  <a:pt x="1182" y="844"/>
                </a:cubicBezTo>
                <a:cubicBezTo>
                  <a:pt x="1182" y="846"/>
                  <a:pt x="1178" y="849"/>
                  <a:pt x="1177" y="848"/>
                </a:cubicBezTo>
                <a:cubicBezTo>
                  <a:pt x="1180" y="843"/>
                  <a:pt x="1185" y="835"/>
                  <a:pt x="1191" y="836"/>
                </a:cubicBezTo>
                <a:cubicBezTo>
                  <a:pt x="1187" y="838"/>
                  <a:pt x="1185" y="840"/>
                  <a:pt x="1184" y="845"/>
                </a:cubicBezTo>
                <a:cubicBezTo>
                  <a:pt x="1190" y="844"/>
                  <a:pt x="1192" y="841"/>
                  <a:pt x="1196" y="838"/>
                </a:cubicBezTo>
                <a:cubicBezTo>
                  <a:pt x="1193" y="837"/>
                  <a:pt x="1192" y="839"/>
                  <a:pt x="1191" y="837"/>
                </a:cubicBezTo>
                <a:cubicBezTo>
                  <a:pt x="1193" y="837"/>
                  <a:pt x="1191" y="833"/>
                  <a:pt x="1191" y="832"/>
                </a:cubicBezTo>
                <a:cubicBezTo>
                  <a:pt x="1183" y="831"/>
                  <a:pt x="1181" y="840"/>
                  <a:pt x="1175" y="835"/>
                </a:cubicBezTo>
                <a:cubicBezTo>
                  <a:pt x="1172" y="844"/>
                  <a:pt x="1163" y="841"/>
                  <a:pt x="1159" y="846"/>
                </a:cubicBezTo>
                <a:cubicBezTo>
                  <a:pt x="1158" y="844"/>
                  <a:pt x="1157" y="842"/>
                  <a:pt x="1155" y="841"/>
                </a:cubicBezTo>
                <a:cubicBezTo>
                  <a:pt x="1157" y="841"/>
                  <a:pt x="1157" y="840"/>
                  <a:pt x="1158" y="839"/>
                </a:cubicBezTo>
                <a:cubicBezTo>
                  <a:pt x="1159" y="839"/>
                  <a:pt x="1159" y="842"/>
                  <a:pt x="1161" y="841"/>
                </a:cubicBezTo>
                <a:cubicBezTo>
                  <a:pt x="1161" y="837"/>
                  <a:pt x="1164" y="837"/>
                  <a:pt x="1167" y="835"/>
                </a:cubicBezTo>
                <a:cubicBezTo>
                  <a:pt x="1166" y="832"/>
                  <a:pt x="1168" y="832"/>
                  <a:pt x="1167" y="829"/>
                </a:cubicBezTo>
                <a:cubicBezTo>
                  <a:pt x="1169" y="826"/>
                  <a:pt x="1173" y="826"/>
                  <a:pt x="1175" y="823"/>
                </a:cubicBezTo>
                <a:cubicBezTo>
                  <a:pt x="1171" y="823"/>
                  <a:pt x="1166" y="831"/>
                  <a:pt x="1158" y="830"/>
                </a:cubicBezTo>
                <a:cubicBezTo>
                  <a:pt x="1160" y="824"/>
                  <a:pt x="1158" y="828"/>
                  <a:pt x="1156" y="826"/>
                </a:cubicBezTo>
                <a:cubicBezTo>
                  <a:pt x="1157" y="824"/>
                  <a:pt x="1156" y="824"/>
                  <a:pt x="1157" y="821"/>
                </a:cubicBezTo>
                <a:cubicBezTo>
                  <a:pt x="1154" y="822"/>
                  <a:pt x="1152" y="822"/>
                  <a:pt x="1152" y="820"/>
                </a:cubicBezTo>
                <a:cubicBezTo>
                  <a:pt x="1154" y="819"/>
                  <a:pt x="1154" y="817"/>
                  <a:pt x="1154" y="815"/>
                </a:cubicBezTo>
                <a:cubicBezTo>
                  <a:pt x="1151" y="816"/>
                  <a:pt x="1148" y="818"/>
                  <a:pt x="1145" y="820"/>
                </a:cubicBezTo>
                <a:cubicBezTo>
                  <a:pt x="1142" y="817"/>
                  <a:pt x="1137" y="816"/>
                  <a:pt x="1141" y="812"/>
                </a:cubicBezTo>
                <a:cubicBezTo>
                  <a:pt x="1143" y="812"/>
                  <a:pt x="1142" y="815"/>
                  <a:pt x="1144" y="815"/>
                </a:cubicBezTo>
                <a:cubicBezTo>
                  <a:pt x="1144" y="812"/>
                  <a:pt x="1145" y="810"/>
                  <a:pt x="1147" y="809"/>
                </a:cubicBezTo>
                <a:cubicBezTo>
                  <a:pt x="1149" y="809"/>
                  <a:pt x="1148" y="812"/>
                  <a:pt x="1151" y="811"/>
                </a:cubicBezTo>
                <a:cubicBezTo>
                  <a:pt x="1152" y="805"/>
                  <a:pt x="1159" y="806"/>
                  <a:pt x="1164" y="805"/>
                </a:cubicBezTo>
                <a:cubicBezTo>
                  <a:pt x="1157" y="799"/>
                  <a:pt x="1167" y="796"/>
                  <a:pt x="1170" y="792"/>
                </a:cubicBezTo>
                <a:cubicBezTo>
                  <a:pt x="1168" y="792"/>
                  <a:pt x="1168" y="790"/>
                  <a:pt x="1168" y="788"/>
                </a:cubicBezTo>
                <a:cubicBezTo>
                  <a:pt x="1173" y="786"/>
                  <a:pt x="1171" y="785"/>
                  <a:pt x="1171" y="781"/>
                </a:cubicBezTo>
                <a:cubicBezTo>
                  <a:pt x="1174" y="781"/>
                  <a:pt x="1174" y="779"/>
                  <a:pt x="1176" y="779"/>
                </a:cubicBezTo>
                <a:cubicBezTo>
                  <a:pt x="1177" y="780"/>
                  <a:pt x="1177" y="783"/>
                  <a:pt x="1179" y="783"/>
                </a:cubicBezTo>
                <a:cubicBezTo>
                  <a:pt x="1178" y="785"/>
                  <a:pt x="1176" y="786"/>
                  <a:pt x="1176" y="788"/>
                </a:cubicBezTo>
                <a:cubicBezTo>
                  <a:pt x="1179" y="788"/>
                  <a:pt x="1179" y="790"/>
                  <a:pt x="1181" y="793"/>
                </a:cubicBezTo>
                <a:cubicBezTo>
                  <a:pt x="1193" y="792"/>
                  <a:pt x="1199" y="782"/>
                  <a:pt x="1208" y="776"/>
                </a:cubicBezTo>
                <a:cubicBezTo>
                  <a:pt x="1214" y="772"/>
                  <a:pt x="1225" y="772"/>
                  <a:pt x="1227" y="764"/>
                </a:cubicBezTo>
                <a:cubicBezTo>
                  <a:pt x="1224" y="767"/>
                  <a:pt x="1217" y="768"/>
                  <a:pt x="1213" y="769"/>
                </a:cubicBezTo>
                <a:cubicBezTo>
                  <a:pt x="1214" y="767"/>
                  <a:pt x="1217" y="767"/>
                  <a:pt x="1218" y="766"/>
                </a:cubicBezTo>
                <a:cubicBezTo>
                  <a:pt x="1217" y="763"/>
                  <a:pt x="1218" y="763"/>
                  <a:pt x="1217" y="761"/>
                </a:cubicBezTo>
                <a:cubicBezTo>
                  <a:pt x="1221" y="759"/>
                  <a:pt x="1224" y="757"/>
                  <a:pt x="1225" y="754"/>
                </a:cubicBezTo>
                <a:cubicBezTo>
                  <a:pt x="1218" y="753"/>
                  <a:pt x="1220" y="764"/>
                  <a:pt x="1212" y="760"/>
                </a:cubicBezTo>
                <a:cubicBezTo>
                  <a:pt x="1212" y="761"/>
                  <a:pt x="1211" y="763"/>
                  <a:pt x="1210" y="764"/>
                </a:cubicBezTo>
                <a:cubicBezTo>
                  <a:pt x="1214" y="771"/>
                  <a:pt x="1209" y="776"/>
                  <a:pt x="1200" y="772"/>
                </a:cubicBezTo>
                <a:cubicBezTo>
                  <a:pt x="1203" y="769"/>
                  <a:pt x="1199" y="769"/>
                  <a:pt x="1197" y="767"/>
                </a:cubicBezTo>
                <a:cubicBezTo>
                  <a:pt x="1201" y="765"/>
                  <a:pt x="1202" y="758"/>
                  <a:pt x="1208" y="761"/>
                </a:cubicBezTo>
                <a:cubicBezTo>
                  <a:pt x="1211" y="760"/>
                  <a:pt x="1209" y="754"/>
                  <a:pt x="1211" y="753"/>
                </a:cubicBezTo>
                <a:cubicBezTo>
                  <a:pt x="1215" y="752"/>
                  <a:pt x="1215" y="756"/>
                  <a:pt x="1219" y="756"/>
                </a:cubicBezTo>
                <a:cubicBezTo>
                  <a:pt x="1220" y="752"/>
                  <a:pt x="1220" y="751"/>
                  <a:pt x="1221" y="747"/>
                </a:cubicBezTo>
                <a:cubicBezTo>
                  <a:pt x="1211" y="750"/>
                  <a:pt x="1202" y="755"/>
                  <a:pt x="1193" y="759"/>
                </a:cubicBezTo>
                <a:cubicBezTo>
                  <a:pt x="1196" y="756"/>
                  <a:pt x="1198" y="752"/>
                  <a:pt x="1204" y="752"/>
                </a:cubicBezTo>
                <a:cubicBezTo>
                  <a:pt x="1210" y="742"/>
                  <a:pt x="1224" y="739"/>
                  <a:pt x="1232" y="731"/>
                </a:cubicBezTo>
                <a:cubicBezTo>
                  <a:pt x="1220" y="735"/>
                  <a:pt x="1209" y="743"/>
                  <a:pt x="1197" y="748"/>
                </a:cubicBezTo>
                <a:cubicBezTo>
                  <a:pt x="1197" y="746"/>
                  <a:pt x="1194" y="747"/>
                  <a:pt x="1194" y="745"/>
                </a:cubicBezTo>
                <a:cubicBezTo>
                  <a:pt x="1195" y="744"/>
                  <a:pt x="1195" y="742"/>
                  <a:pt x="1196" y="741"/>
                </a:cubicBezTo>
                <a:cubicBezTo>
                  <a:pt x="1191" y="741"/>
                  <a:pt x="1190" y="746"/>
                  <a:pt x="1185" y="743"/>
                </a:cubicBezTo>
                <a:cubicBezTo>
                  <a:pt x="1187" y="738"/>
                  <a:pt x="1181" y="741"/>
                  <a:pt x="1180" y="740"/>
                </a:cubicBezTo>
                <a:cubicBezTo>
                  <a:pt x="1181" y="735"/>
                  <a:pt x="1187" y="737"/>
                  <a:pt x="1187" y="731"/>
                </a:cubicBezTo>
                <a:cubicBezTo>
                  <a:pt x="1184" y="732"/>
                  <a:pt x="1181" y="734"/>
                  <a:pt x="1179" y="732"/>
                </a:cubicBezTo>
                <a:cubicBezTo>
                  <a:pt x="1180" y="731"/>
                  <a:pt x="1180" y="729"/>
                  <a:pt x="1181" y="728"/>
                </a:cubicBezTo>
                <a:cubicBezTo>
                  <a:pt x="1179" y="728"/>
                  <a:pt x="1178" y="727"/>
                  <a:pt x="1178" y="726"/>
                </a:cubicBezTo>
                <a:cubicBezTo>
                  <a:pt x="1180" y="723"/>
                  <a:pt x="1181" y="718"/>
                  <a:pt x="1182" y="714"/>
                </a:cubicBezTo>
                <a:cubicBezTo>
                  <a:pt x="1179" y="714"/>
                  <a:pt x="1177" y="716"/>
                  <a:pt x="1177" y="712"/>
                </a:cubicBezTo>
                <a:cubicBezTo>
                  <a:pt x="1180" y="709"/>
                  <a:pt x="1182" y="706"/>
                  <a:pt x="1183" y="702"/>
                </a:cubicBezTo>
                <a:cubicBezTo>
                  <a:pt x="1178" y="704"/>
                  <a:pt x="1170" y="708"/>
                  <a:pt x="1174" y="714"/>
                </a:cubicBezTo>
                <a:cubicBezTo>
                  <a:pt x="1172" y="716"/>
                  <a:pt x="1171" y="713"/>
                  <a:pt x="1169" y="715"/>
                </a:cubicBezTo>
                <a:cubicBezTo>
                  <a:pt x="1171" y="719"/>
                  <a:pt x="1169" y="727"/>
                  <a:pt x="1169" y="731"/>
                </a:cubicBezTo>
                <a:cubicBezTo>
                  <a:pt x="1172" y="730"/>
                  <a:pt x="1175" y="729"/>
                  <a:pt x="1179" y="729"/>
                </a:cubicBezTo>
                <a:cubicBezTo>
                  <a:pt x="1177" y="738"/>
                  <a:pt x="1168" y="743"/>
                  <a:pt x="1160" y="743"/>
                </a:cubicBezTo>
                <a:cubicBezTo>
                  <a:pt x="1159" y="749"/>
                  <a:pt x="1147" y="754"/>
                  <a:pt x="1147" y="747"/>
                </a:cubicBezTo>
                <a:cubicBezTo>
                  <a:pt x="1147" y="748"/>
                  <a:pt x="1144" y="750"/>
                  <a:pt x="1144" y="748"/>
                </a:cubicBezTo>
                <a:cubicBezTo>
                  <a:pt x="1151" y="738"/>
                  <a:pt x="1144" y="748"/>
                  <a:pt x="1139" y="744"/>
                </a:cubicBezTo>
                <a:cubicBezTo>
                  <a:pt x="1139" y="744"/>
                  <a:pt x="1138" y="739"/>
                  <a:pt x="1138" y="738"/>
                </a:cubicBezTo>
                <a:cubicBezTo>
                  <a:pt x="1139" y="737"/>
                  <a:pt x="1143" y="739"/>
                  <a:pt x="1142" y="736"/>
                </a:cubicBezTo>
                <a:cubicBezTo>
                  <a:pt x="1138" y="735"/>
                  <a:pt x="1138" y="738"/>
                  <a:pt x="1136" y="738"/>
                </a:cubicBezTo>
                <a:cubicBezTo>
                  <a:pt x="1136" y="733"/>
                  <a:pt x="1135" y="731"/>
                  <a:pt x="1133" y="731"/>
                </a:cubicBezTo>
                <a:cubicBezTo>
                  <a:pt x="1133" y="719"/>
                  <a:pt x="1153" y="722"/>
                  <a:pt x="1152" y="711"/>
                </a:cubicBezTo>
                <a:cubicBezTo>
                  <a:pt x="1143" y="717"/>
                  <a:pt x="1134" y="723"/>
                  <a:pt x="1124" y="727"/>
                </a:cubicBezTo>
                <a:cubicBezTo>
                  <a:pt x="1123" y="725"/>
                  <a:pt x="1122" y="725"/>
                  <a:pt x="1122" y="724"/>
                </a:cubicBezTo>
                <a:cubicBezTo>
                  <a:pt x="1125" y="718"/>
                  <a:pt x="1134" y="716"/>
                  <a:pt x="1140" y="713"/>
                </a:cubicBezTo>
                <a:cubicBezTo>
                  <a:pt x="1138" y="705"/>
                  <a:pt x="1143" y="704"/>
                  <a:pt x="1147" y="704"/>
                </a:cubicBezTo>
                <a:cubicBezTo>
                  <a:pt x="1149" y="700"/>
                  <a:pt x="1145" y="701"/>
                  <a:pt x="1146" y="698"/>
                </a:cubicBezTo>
                <a:cubicBezTo>
                  <a:pt x="1150" y="691"/>
                  <a:pt x="1156" y="684"/>
                  <a:pt x="1161" y="681"/>
                </a:cubicBezTo>
                <a:cubicBezTo>
                  <a:pt x="1159" y="678"/>
                  <a:pt x="1161" y="673"/>
                  <a:pt x="1156" y="672"/>
                </a:cubicBezTo>
                <a:cubicBezTo>
                  <a:pt x="1156" y="668"/>
                  <a:pt x="1158" y="666"/>
                  <a:pt x="1162" y="666"/>
                </a:cubicBezTo>
                <a:cubicBezTo>
                  <a:pt x="1162" y="656"/>
                  <a:pt x="1183" y="664"/>
                  <a:pt x="1176" y="652"/>
                </a:cubicBezTo>
                <a:cubicBezTo>
                  <a:pt x="1169" y="655"/>
                  <a:pt x="1164" y="660"/>
                  <a:pt x="1159" y="664"/>
                </a:cubicBezTo>
                <a:cubicBezTo>
                  <a:pt x="1156" y="664"/>
                  <a:pt x="1157" y="660"/>
                  <a:pt x="1155" y="658"/>
                </a:cubicBezTo>
                <a:cubicBezTo>
                  <a:pt x="1152" y="662"/>
                  <a:pt x="1155" y="664"/>
                  <a:pt x="1156" y="667"/>
                </a:cubicBezTo>
                <a:cubicBezTo>
                  <a:pt x="1150" y="672"/>
                  <a:pt x="1147" y="665"/>
                  <a:pt x="1145" y="661"/>
                </a:cubicBezTo>
                <a:cubicBezTo>
                  <a:pt x="1145" y="660"/>
                  <a:pt x="1149" y="657"/>
                  <a:pt x="1147" y="656"/>
                </a:cubicBezTo>
                <a:cubicBezTo>
                  <a:pt x="1146" y="659"/>
                  <a:pt x="1144" y="661"/>
                  <a:pt x="1142" y="662"/>
                </a:cubicBezTo>
                <a:cubicBezTo>
                  <a:pt x="1141" y="659"/>
                  <a:pt x="1144" y="660"/>
                  <a:pt x="1144" y="657"/>
                </a:cubicBezTo>
                <a:cubicBezTo>
                  <a:pt x="1140" y="658"/>
                  <a:pt x="1139" y="662"/>
                  <a:pt x="1136" y="664"/>
                </a:cubicBezTo>
                <a:cubicBezTo>
                  <a:pt x="1138" y="667"/>
                  <a:pt x="1140" y="660"/>
                  <a:pt x="1141" y="663"/>
                </a:cubicBezTo>
                <a:cubicBezTo>
                  <a:pt x="1138" y="669"/>
                  <a:pt x="1130" y="671"/>
                  <a:pt x="1128" y="678"/>
                </a:cubicBezTo>
                <a:cubicBezTo>
                  <a:pt x="1131" y="678"/>
                  <a:pt x="1131" y="676"/>
                  <a:pt x="1135" y="676"/>
                </a:cubicBezTo>
                <a:cubicBezTo>
                  <a:pt x="1135" y="677"/>
                  <a:pt x="1136" y="677"/>
                  <a:pt x="1136" y="678"/>
                </a:cubicBezTo>
                <a:cubicBezTo>
                  <a:pt x="1133" y="680"/>
                  <a:pt x="1132" y="682"/>
                  <a:pt x="1129" y="680"/>
                </a:cubicBezTo>
                <a:cubicBezTo>
                  <a:pt x="1127" y="685"/>
                  <a:pt x="1118" y="690"/>
                  <a:pt x="1112" y="690"/>
                </a:cubicBezTo>
                <a:cubicBezTo>
                  <a:pt x="1114" y="687"/>
                  <a:pt x="1116" y="684"/>
                  <a:pt x="1118" y="681"/>
                </a:cubicBezTo>
                <a:cubicBezTo>
                  <a:pt x="1116" y="677"/>
                  <a:pt x="1114" y="673"/>
                  <a:pt x="1115" y="670"/>
                </a:cubicBezTo>
                <a:cubicBezTo>
                  <a:pt x="1114" y="676"/>
                  <a:pt x="1110" y="669"/>
                  <a:pt x="1108" y="673"/>
                </a:cubicBezTo>
                <a:cubicBezTo>
                  <a:pt x="1107" y="676"/>
                  <a:pt x="1109" y="676"/>
                  <a:pt x="1110" y="678"/>
                </a:cubicBezTo>
                <a:cubicBezTo>
                  <a:pt x="1106" y="679"/>
                  <a:pt x="1106" y="681"/>
                  <a:pt x="1107" y="686"/>
                </a:cubicBezTo>
                <a:cubicBezTo>
                  <a:pt x="1100" y="689"/>
                  <a:pt x="1098" y="686"/>
                  <a:pt x="1092" y="688"/>
                </a:cubicBezTo>
                <a:cubicBezTo>
                  <a:pt x="1104" y="698"/>
                  <a:pt x="1091" y="712"/>
                  <a:pt x="1080" y="715"/>
                </a:cubicBezTo>
                <a:cubicBezTo>
                  <a:pt x="1081" y="712"/>
                  <a:pt x="1077" y="714"/>
                  <a:pt x="1078" y="711"/>
                </a:cubicBezTo>
                <a:cubicBezTo>
                  <a:pt x="1080" y="710"/>
                  <a:pt x="1082" y="709"/>
                  <a:pt x="1083" y="712"/>
                </a:cubicBezTo>
                <a:cubicBezTo>
                  <a:pt x="1084" y="708"/>
                  <a:pt x="1088" y="708"/>
                  <a:pt x="1088" y="704"/>
                </a:cubicBezTo>
                <a:cubicBezTo>
                  <a:pt x="1079" y="699"/>
                  <a:pt x="1075" y="720"/>
                  <a:pt x="1067" y="710"/>
                </a:cubicBezTo>
                <a:cubicBezTo>
                  <a:pt x="1069" y="707"/>
                  <a:pt x="1072" y="703"/>
                  <a:pt x="1072" y="698"/>
                </a:cubicBezTo>
                <a:cubicBezTo>
                  <a:pt x="1068" y="699"/>
                  <a:pt x="1068" y="705"/>
                  <a:pt x="1063" y="705"/>
                </a:cubicBezTo>
                <a:cubicBezTo>
                  <a:pt x="1062" y="702"/>
                  <a:pt x="1066" y="704"/>
                  <a:pt x="1065" y="701"/>
                </a:cubicBezTo>
                <a:cubicBezTo>
                  <a:pt x="1060" y="705"/>
                  <a:pt x="1057" y="703"/>
                  <a:pt x="1051" y="704"/>
                </a:cubicBezTo>
                <a:cubicBezTo>
                  <a:pt x="1053" y="701"/>
                  <a:pt x="1055" y="699"/>
                  <a:pt x="1057" y="697"/>
                </a:cubicBezTo>
                <a:cubicBezTo>
                  <a:pt x="1055" y="694"/>
                  <a:pt x="1053" y="699"/>
                  <a:pt x="1052" y="697"/>
                </a:cubicBezTo>
                <a:cubicBezTo>
                  <a:pt x="1054" y="693"/>
                  <a:pt x="1053" y="688"/>
                  <a:pt x="1059" y="688"/>
                </a:cubicBezTo>
                <a:cubicBezTo>
                  <a:pt x="1061" y="689"/>
                  <a:pt x="1060" y="693"/>
                  <a:pt x="1063" y="692"/>
                </a:cubicBezTo>
                <a:cubicBezTo>
                  <a:pt x="1066" y="689"/>
                  <a:pt x="1068" y="687"/>
                  <a:pt x="1072" y="688"/>
                </a:cubicBezTo>
                <a:cubicBezTo>
                  <a:pt x="1072" y="682"/>
                  <a:pt x="1078" y="682"/>
                  <a:pt x="1079" y="678"/>
                </a:cubicBezTo>
                <a:cubicBezTo>
                  <a:pt x="1076" y="677"/>
                  <a:pt x="1077" y="680"/>
                  <a:pt x="1074" y="679"/>
                </a:cubicBezTo>
                <a:cubicBezTo>
                  <a:pt x="1074" y="677"/>
                  <a:pt x="1072" y="675"/>
                  <a:pt x="1071" y="673"/>
                </a:cubicBezTo>
                <a:cubicBezTo>
                  <a:pt x="1076" y="670"/>
                  <a:pt x="1076" y="665"/>
                  <a:pt x="1083" y="663"/>
                </a:cubicBezTo>
                <a:cubicBezTo>
                  <a:pt x="1083" y="668"/>
                  <a:pt x="1083" y="674"/>
                  <a:pt x="1087" y="676"/>
                </a:cubicBezTo>
                <a:cubicBezTo>
                  <a:pt x="1087" y="673"/>
                  <a:pt x="1091" y="675"/>
                  <a:pt x="1092" y="676"/>
                </a:cubicBezTo>
                <a:cubicBezTo>
                  <a:pt x="1093" y="673"/>
                  <a:pt x="1095" y="670"/>
                  <a:pt x="1096" y="667"/>
                </a:cubicBezTo>
                <a:cubicBezTo>
                  <a:pt x="1103" y="667"/>
                  <a:pt x="1105" y="663"/>
                  <a:pt x="1107" y="661"/>
                </a:cubicBezTo>
                <a:cubicBezTo>
                  <a:pt x="1102" y="659"/>
                  <a:pt x="1109" y="658"/>
                  <a:pt x="1110" y="653"/>
                </a:cubicBezTo>
                <a:cubicBezTo>
                  <a:pt x="1108" y="652"/>
                  <a:pt x="1106" y="655"/>
                  <a:pt x="1105" y="651"/>
                </a:cubicBezTo>
                <a:cubicBezTo>
                  <a:pt x="1106" y="647"/>
                  <a:pt x="1109" y="645"/>
                  <a:pt x="1114" y="644"/>
                </a:cubicBezTo>
                <a:cubicBezTo>
                  <a:pt x="1115" y="643"/>
                  <a:pt x="1112" y="640"/>
                  <a:pt x="1114" y="638"/>
                </a:cubicBezTo>
                <a:cubicBezTo>
                  <a:pt x="1117" y="640"/>
                  <a:pt x="1125" y="639"/>
                  <a:pt x="1122" y="645"/>
                </a:cubicBezTo>
                <a:cubicBezTo>
                  <a:pt x="1131" y="641"/>
                  <a:pt x="1137" y="634"/>
                  <a:pt x="1145" y="629"/>
                </a:cubicBezTo>
                <a:cubicBezTo>
                  <a:pt x="1144" y="625"/>
                  <a:pt x="1144" y="624"/>
                  <a:pt x="1145" y="620"/>
                </a:cubicBezTo>
                <a:cubicBezTo>
                  <a:pt x="1141" y="620"/>
                  <a:pt x="1140" y="624"/>
                  <a:pt x="1136" y="624"/>
                </a:cubicBezTo>
                <a:cubicBezTo>
                  <a:pt x="1135" y="622"/>
                  <a:pt x="1134" y="622"/>
                  <a:pt x="1135" y="621"/>
                </a:cubicBezTo>
                <a:cubicBezTo>
                  <a:pt x="1135" y="618"/>
                  <a:pt x="1142" y="618"/>
                  <a:pt x="1139" y="615"/>
                </a:cubicBezTo>
                <a:cubicBezTo>
                  <a:pt x="1139" y="619"/>
                  <a:pt x="1133" y="616"/>
                  <a:pt x="1132" y="615"/>
                </a:cubicBezTo>
                <a:cubicBezTo>
                  <a:pt x="1130" y="612"/>
                  <a:pt x="1135" y="610"/>
                  <a:pt x="1134" y="604"/>
                </a:cubicBezTo>
                <a:cubicBezTo>
                  <a:pt x="1136" y="602"/>
                  <a:pt x="1137" y="605"/>
                  <a:pt x="1138" y="603"/>
                </a:cubicBezTo>
                <a:cubicBezTo>
                  <a:pt x="1140" y="599"/>
                  <a:pt x="1142" y="591"/>
                  <a:pt x="1148" y="594"/>
                </a:cubicBezTo>
                <a:cubicBezTo>
                  <a:pt x="1150" y="589"/>
                  <a:pt x="1157" y="584"/>
                  <a:pt x="1162" y="583"/>
                </a:cubicBezTo>
                <a:cubicBezTo>
                  <a:pt x="1172" y="580"/>
                  <a:pt x="1182" y="571"/>
                  <a:pt x="1183" y="576"/>
                </a:cubicBezTo>
                <a:cubicBezTo>
                  <a:pt x="1187" y="569"/>
                  <a:pt x="1196" y="567"/>
                  <a:pt x="1201" y="560"/>
                </a:cubicBezTo>
                <a:cubicBezTo>
                  <a:pt x="1194" y="559"/>
                  <a:pt x="1196" y="565"/>
                  <a:pt x="1190" y="564"/>
                </a:cubicBezTo>
                <a:cubicBezTo>
                  <a:pt x="1188" y="560"/>
                  <a:pt x="1192" y="561"/>
                  <a:pt x="1191" y="559"/>
                </a:cubicBezTo>
                <a:cubicBezTo>
                  <a:pt x="1189" y="560"/>
                  <a:pt x="1186" y="557"/>
                  <a:pt x="1183" y="554"/>
                </a:cubicBezTo>
                <a:cubicBezTo>
                  <a:pt x="1184" y="551"/>
                  <a:pt x="1188" y="551"/>
                  <a:pt x="1188" y="547"/>
                </a:cubicBezTo>
                <a:cubicBezTo>
                  <a:pt x="1185" y="547"/>
                  <a:pt x="1185" y="550"/>
                  <a:pt x="1181" y="550"/>
                </a:cubicBezTo>
                <a:cubicBezTo>
                  <a:pt x="1182" y="546"/>
                  <a:pt x="1177" y="549"/>
                  <a:pt x="1176" y="547"/>
                </a:cubicBezTo>
                <a:cubicBezTo>
                  <a:pt x="1176" y="542"/>
                  <a:pt x="1179" y="538"/>
                  <a:pt x="1175" y="534"/>
                </a:cubicBezTo>
                <a:cubicBezTo>
                  <a:pt x="1176" y="527"/>
                  <a:pt x="1192" y="533"/>
                  <a:pt x="1191" y="535"/>
                </a:cubicBezTo>
                <a:cubicBezTo>
                  <a:pt x="1200" y="534"/>
                  <a:pt x="1201" y="524"/>
                  <a:pt x="1210" y="521"/>
                </a:cubicBezTo>
                <a:cubicBezTo>
                  <a:pt x="1211" y="525"/>
                  <a:pt x="1213" y="521"/>
                  <a:pt x="1215" y="521"/>
                </a:cubicBezTo>
                <a:cubicBezTo>
                  <a:pt x="1214" y="514"/>
                  <a:pt x="1226" y="510"/>
                  <a:pt x="1233" y="511"/>
                </a:cubicBezTo>
                <a:cubicBezTo>
                  <a:pt x="1233" y="508"/>
                  <a:pt x="1234" y="507"/>
                  <a:pt x="1237" y="508"/>
                </a:cubicBezTo>
                <a:cubicBezTo>
                  <a:pt x="1244" y="502"/>
                  <a:pt x="1253" y="494"/>
                  <a:pt x="1264" y="495"/>
                </a:cubicBezTo>
                <a:cubicBezTo>
                  <a:pt x="1266" y="494"/>
                  <a:pt x="1266" y="491"/>
                  <a:pt x="1270" y="492"/>
                </a:cubicBezTo>
                <a:cubicBezTo>
                  <a:pt x="1270" y="482"/>
                  <a:pt x="1282" y="485"/>
                  <a:pt x="1284" y="478"/>
                </a:cubicBezTo>
                <a:close/>
                <a:moveTo>
                  <a:pt x="1047" y="497"/>
                </a:moveTo>
                <a:cubicBezTo>
                  <a:pt x="1049" y="495"/>
                  <a:pt x="1050" y="498"/>
                  <a:pt x="1053" y="497"/>
                </a:cubicBezTo>
                <a:cubicBezTo>
                  <a:pt x="1053" y="500"/>
                  <a:pt x="1051" y="500"/>
                  <a:pt x="1048" y="501"/>
                </a:cubicBezTo>
                <a:cubicBezTo>
                  <a:pt x="1048" y="499"/>
                  <a:pt x="1046" y="500"/>
                  <a:pt x="1047" y="497"/>
                </a:cubicBezTo>
                <a:close/>
                <a:moveTo>
                  <a:pt x="1147" y="374"/>
                </a:moveTo>
                <a:cubicBezTo>
                  <a:pt x="1147" y="376"/>
                  <a:pt x="1146" y="378"/>
                  <a:pt x="1143" y="377"/>
                </a:cubicBezTo>
                <a:cubicBezTo>
                  <a:pt x="1143" y="375"/>
                  <a:pt x="1144" y="373"/>
                  <a:pt x="1147" y="374"/>
                </a:cubicBezTo>
                <a:close/>
                <a:moveTo>
                  <a:pt x="1067" y="324"/>
                </a:moveTo>
                <a:cubicBezTo>
                  <a:pt x="1070" y="326"/>
                  <a:pt x="1066" y="329"/>
                  <a:pt x="1064" y="328"/>
                </a:cubicBezTo>
                <a:cubicBezTo>
                  <a:pt x="1063" y="325"/>
                  <a:pt x="1066" y="326"/>
                  <a:pt x="1067" y="324"/>
                </a:cubicBezTo>
                <a:close/>
                <a:moveTo>
                  <a:pt x="1061" y="238"/>
                </a:moveTo>
                <a:cubicBezTo>
                  <a:pt x="1065" y="239"/>
                  <a:pt x="1062" y="244"/>
                  <a:pt x="1059" y="241"/>
                </a:cubicBezTo>
                <a:cubicBezTo>
                  <a:pt x="1060" y="240"/>
                  <a:pt x="1061" y="239"/>
                  <a:pt x="1061" y="238"/>
                </a:cubicBezTo>
                <a:close/>
                <a:moveTo>
                  <a:pt x="1054" y="394"/>
                </a:moveTo>
                <a:cubicBezTo>
                  <a:pt x="1054" y="398"/>
                  <a:pt x="1048" y="399"/>
                  <a:pt x="1048" y="395"/>
                </a:cubicBezTo>
                <a:cubicBezTo>
                  <a:pt x="1051" y="396"/>
                  <a:pt x="1051" y="394"/>
                  <a:pt x="1054" y="394"/>
                </a:cubicBezTo>
                <a:close/>
                <a:moveTo>
                  <a:pt x="1029" y="341"/>
                </a:moveTo>
                <a:cubicBezTo>
                  <a:pt x="1026" y="347"/>
                  <a:pt x="1019" y="344"/>
                  <a:pt x="1013" y="347"/>
                </a:cubicBezTo>
                <a:cubicBezTo>
                  <a:pt x="1014" y="341"/>
                  <a:pt x="1023" y="337"/>
                  <a:pt x="1029" y="341"/>
                </a:cubicBezTo>
                <a:close/>
                <a:moveTo>
                  <a:pt x="205" y="236"/>
                </a:moveTo>
                <a:cubicBezTo>
                  <a:pt x="204" y="235"/>
                  <a:pt x="209" y="232"/>
                  <a:pt x="212" y="231"/>
                </a:cubicBezTo>
                <a:cubicBezTo>
                  <a:pt x="211" y="234"/>
                  <a:pt x="207" y="234"/>
                  <a:pt x="205" y="236"/>
                </a:cubicBezTo>
                <a:close/>
                <a:moveTo>
                  <a:pt x="155" y="482"/>
                </a:moveTo>
                <a:cubicBezTo>
                  <a:pt x="154" y="473"/>
                  <a:pt x="158" y="470"/>
                  <a:pt x="159" y="462"/>
                </a:cubicBezTo>
                <a:cubicBezTo>
                  <a:pt x="162" y="460"/>
                  <a:pt x="162" y="463"/>
                  <a:pt x="166" y="463"/>
                </a:cubicBezTo>
                <a:cubicBezTo>
                  <a:pt x="165" y="471"/>
                  <a:pt x="161" y="478"/>
                  <a:pt x="155" y="482"/>
                </a:cubicBezTo>
                <a:close/>
                <a:moveTo>
                  <a:pt x="230" y="515"/>
                </a:moveTo>
                <a:cubicBezTo>
                  <a:pt x="227" y="515"/>
                  <a:pt x="227" y="512"/>
                  <a:pt x="224" y="511"/>
                </a:cubicBezTo>
                <a:cubicBezTo>
                  <a:pt x="221" y="498"/>
                  <a:pt x="230" y="496"/>
                  <a:pt x="241" y="494"/>
                </a:cubicBezTo>
                <a:cubicBezTo>
                  <a:pt x="242" y="502"/>
                  <a:pt x="238" y="513"/>
                  <a:pt x="230" y="515"/>
                </a:cubicBezTo>
                <a:close/>
                <a:moveTo>
                  <a:pt x="241" y="525"/>
                </a:moveTo>
                <a:cubicBezTo>
                  <a:pt x="241" y="523"/>
                  <a:pt x="243" y="522"/>
                  <a:pt x="245" y="522"/>
                </a:cubicBezTo>
                <a:cubicBezTo>
                  <a:pt x="245" y="525"/>
                  <a:pt x="244" y="525"/>
                  <a:pt x="241" y="525"/>
                </a:cubicBezTo>
                <a:close/>
                <a:moveTo>
                  <a:pt x="247" y="520"/>
                </a:moveTo>
                <a:cubicBezTo>
                  <a:pt x="247" y="518"/>
                  <a:pt x="246" y="518"/>
                  <a:pt x="246" y="516"/>
                </a:cubicBezTo>
                <a:cubicBezTo>
                  <a:pt x="249" y="517"/>
                  <a:pt x="249" y="515"/>
                  <a:pt x="251" y="515"/>
                </a:cubicBezTo>
                <a:cubicBezTo>
                  <a:pt x="252" y="518"/>
                  <a:pt x="249" y="519"/>
                  <a:pt x="247" y="520"/>
                </a:cubicBezTo>
                <a:close/>
                <a:moveTo>
                  <a:pt x="190" y="767"/>
                </a:moveTo>
                <a:cubicBezTo>
                  <a:pt x="190" y="763"/>
                  <a:pt x="193" y="763"/>
                  <a:pt x="196" y="762"/>
                </a:cubicBezTo>
                <a:cubicBezTo>
                  <a:pt x="196" y="766"/>
                  <a:pt x="193" y="766"/>
                  <a:pt x="190" y="767"/>
                </a:cubicBezTo>
                <a:close/>
                <a:moveTo>
                  <a:pt x="171" y="813"/>
                </a:moveTo>
                <a:cubicBezTo>
                  <a:pt x="173" y="813"/>
                  <a:pt x="171" y="817"/>
                  <a:pt x="171" y="818"/>
                </a:cubicBezTo>
                <a:cubicBezTo>
                  <a:pt x="169" y="818"/>
                  <a:pt x="169" y="817"/>
                  <a:pt x="168" y="817"/>
                </a:cubicBezTo>
                <a:cubicBezTo>
                  <a:pt x="168" y="815"/>
                  <a:pt x="170" y="814"/>
                  <a:pt x="171" y="813"/>
                </a:cubicBezTo>
                <a:close/>
                <a:moveTo>
                  <a:pt x="169" y="827"/>
                </a:moveTo>
                <a:cubicBezTo>
                  <a:pt x="168" y="825"/>
                  <a:pt x="170" y="824"/>
                  <a:pt x="168" y="821"/>
                </a:cubicBezTo>
                <a:cubicBezTo>
                  <a:pt x="173" y="817"/>
                  <a:pt x="180" y="812"/>
                  <a:pt x="188" y="815"/>
                </a:cubicBezTo>
                <a:cubicBezTo>
                  <a:pt x="181" y="818"/>
                  <a:pt x="174" y="821"/>
                  <a:pt x="169" y="827"/>
                </a:cubicBezTo>
                <a:close/>
                <a:moveTo>
                  <a:pt x="196" y="826"/>
                </a:moveTo>
                <a:cubicBezTo>
                  <a:pt x="195" y="824"/>
                  <a:pt x="192" y="825"/>
                  <a:pt x="193" y="821"/>
                </a:cubicBezTo>
                <a:cubicBezTo>
                  <a:pt x="191" y="821"/>
                  <a:pt x="191" y="821"/>
                  <a:pt x="191" y="821"/>
                </a:cubicBezTo>
                <a:cubicBezTo>
                  <a:pt x="195" y="814"/>
                  <a:pt x="196" y="826"/>
                  <a:pt x="200" y="822"/>
                </a:cubicBezTo>
                <a:cubicBezTo>
                  <a:pt x="199" y="824"/>
                  <a:pt x="198" y="826"/>
                  <a:pt x="196" y="826"/>
                </a:cubicBezTo>
                <a:close/>
                <a:moveTo>
                  <a:pt x="242" y="829"/>
                </a:moveTo>
                <a:cubicBezTo>
                  <a:pt x="241" y="836"/>
                  <a:pt x="235" y="844"/>
                  <a:pt x="229" y="841"/>
                </a:cubicBezTo>
                <a:cubicBezTo>
                  <a:pt x="236" y="840"/>
                  <a:pt x="236" y="831"/>
                  <a:pt x="242" y="829"/>
                </a:cubicBezTo>
                <a:close/>
                <a:moveTo>
                  <a:pt x="192" y="885"/>
                </a:moveTo>
                <a:cubicBezTo>
                  <a:pt x="190" y="883"/>
                  <a:pt x="195" y="880"/>
                  <a:pt x="197" y="879"/>
                </a:cubicBezTo>
                <a:cubicBezTo>
                  <a:pt x="196" y="882"/>
                  <a:pt x="194" y="883"/>
                  <a:pt x="192" y="885"/>
                </a:cubicBezTo>
                <a:close/>
                <a:moveTo>
                  <a:pt x="191" y="900"/>
                </a:moveTo>
                <a:cubicBezTo>
                  <a:pt x="191" y="897"/>
                  <a:pt x="195" y="898"/>
                  <a:pt x="197" y="897"/>
                </a:cubicBezTo>
                <a:cubicBezTo>
                  <a:pt x="197" y="900"/>
                  <a:pt x="194" y="900"/>
                  <a:pt x="191" y="900"/>
                </a:cubicBezTo>
                <a:close/>
                <a:moveTo>
                  <a:pt x="197" y="887"/>
                </a:moveTo>
                <a:cubicBezTo>
                  <a:pt x="196" y="887"/>
                  <a:pt x="197" y="886"/>
                  <a:pt x="196" y="886"/>
                </a:cubicBezTo>
                <a:cubicBezTo>
                  <a:pt x="200" y="883"/>
                  <a:pt x="203" y="881"/>
                  <a:pt x="208" y="878"/>
                </a:cubicBezTo>
                <a:cubicBezTo>
                  <a:pt x="206" y="883"/>
                  <a:pt x="201" y="884"/>
                  <a:pt x="197" y="887"/>
                </a:cubicBezTo>
                <a:close/>
                <a:moveTo>
                  <a:pt x="209" y="913"/>
                </a:moveTo>
                <a:cubicBezTo>
                  <a:pt x="209" y="911"/>
                  <a:pt x="212" y="910"/>
                  <a:pt x="214" y="910"/>
                </a:cubicBezTo>
                <a:cubicBezTo>
                  <a:pt x="214" y="912"/>
                  <a:pt x="212" y="914"/>
                  <a:pt x="209" y="913"/>
                </a:cubicBezTo>
                <a:close/>
                <a:moveTo>
                  <a:pt x="201" y="899"/>
                </a:moveTo>
                <a:cubicBezTo>
                  <a:pt x="200" y="898"/>
                  <a:pt x="200" y="896"/>
                  <a:pt x="199" y="896"/>
                </a:cubicBezTo>
                <a:cubicBezTo>
                  <a:pt x="201" y="891"/>
                  <a:pt x="206" y="889"/>
                  <a:pt x="210" y="887"/>
                </a:cubicBezTo>
                <a:cubicBezTo>
                  <a:pt x="204" y="887"/>
                  <a:pt x="216" y="881"/>
                  <a:pt x="219" y="883"/>
                </a:cubicBezTo>
                <a:cubicBezTo>
                  <a:pt x="213" y="888"/>
                  <a:pt x="211" y="897"/>
                  <a:pt x="201" y="899"/>
                </a:cubicBezTo>
                <a:close/>
                <a:moveTo>
                  <a:pt x="215" y="874"/>
                </a:moveTo>
                <a:cubicBezTo>
                  <a:pt x="215" y="877"/>
                  <a:pt x="214" y="878"/>
                  <a:pt x="211" y="878"/>
                </a:cubicBezTo>
                <a:cubicBezTo>
                  <a:pt x="209" y="876"/>
                  <a:pt x="212" y="873"/>
                  <a:pt x="215" y="874"/>
                </a:cubicBezTo>
                <a:close/>
                <a:moveTo>
                  <a:pt x="201" y="876"/>
                </a:moveTo>
                <a:cubicBezTo>
                  <a:pt x="207" y="872"/>
                  <a:pt x="210" y="864"/>
                  <a:pt x="219" y="862"/>
                </a:cubicBezTo>
                <a:cubicBezTo>
                  <a:pt x="216" y="869"/>
                  <a:pt x="208" y="872"/>
                  <a:pt x="201" y="876"/>
                </a:cubicBezTo>
                <a:close/>
                <a:moveTo>
                  <a:pt x="223" y="831"/>
                </a:moveTo>
                <a:cubicBezTo>
                  <a:pt x="227" y="828"/>
                  <a:pt x="234" y="825"/>
                  <a:pt x="239" y="827"/>
                </a:cubicBezTo>
                <a:cubicBezTo>
                  <a:pt x="240" y="831"/>
                  <a:pt x="230" y="833"/>
                  <a:pt x="226" y="834"/>
                </a:cubicBezTo>
                <a:cubicBezTo>
                  <a:pt x="226" y="832"/>
                  <a:pt x="222" y="834"/>
                  <a:pt x="223" y="831"/>
                </a:cubicBezTo>
                <a:close/>
                <a:moveTo>
                  <a:pt x="238" y="852"/>
                </a:moveTo>
                <a:cubicBezTo>
                  <a:pt x="235" y="853"/>
                  <a:pt x="231" y="856"/>
                  <a:pt x="228" y="853"/>
                </a:cubicBezTo>
                <a:cubicBezTo>
                  <a:pt x="232" y="848"/>
                  <a:pt x="234" y="842"/>
                  <a:pt x="244" y="843"/>
                </a:cubicBezTo>
                <a:cubicBezTo>
                  <a:pt x="242" y="846"/>
                  <a:pt x="237" y="847"/>
                  <a:pt x="238" y="852"/>
                </a:cubicBezTo>
                <a:close/>
                <a:moveTo>
                  <a:pt x="243" y="950"/>
                </a:moveTo>
                <a:cubicBezTo>
                  <a:pt x="244" y="948"/>
                  <a:pt x="245" y="948"/>
                  <a:pt x="245" y="947"/>
                </a:cubicBezTo>
                <a:cubicBezTo>
                  <a:pt x="247" y="947"/>
                  <a:pt x="247" y="949"/>
                  <a:pt x="248" y="951"/>
                </a:cubicBezTo>
                <a:cubicBezTo>
                  <a:pt x="245" y="951"/>
                  <a:pt x="245" y="949"/>
                  <a:pt x="243" y="950"/>
                </a:cubicBezTo>
                <a:close/>
                <a:moveTo>
                  <a:pt x="270" y="942"/>
                </a:moveTo>
                <a:cubicBezTo>
                  <a:pt x="270" y="941"/>
                  <a:pt x="269" y="940"/>
                  <a:pt x="268" y="939"/>
                </a:cubicBezTo>
                <a:cubicBezTo>
                  <a:pt x="269" y="939"/>
                  <a:pt x="272" y="939"/>
                  <a:pt x="274" y="939"/>
                </a:cubicBezTo>
                <a:cubicBezTo>
                  <a:pt x="275" y="942"/>
                  <a:pt x="272" y="941"/>
                  <a:pt x="270" y="942"/>
                </a:cubicBezTo>
                <a:close/>
                <a:moveTo>
                  <a:pt x="286" y="932"/>
                </a:moveTo>
                <a:cubicBezTo>
                  <a:pt x="285" y="935"/>
                  <a:pt x="283" y="932"/>
                  <a:pt x="283" y="929"/>
                </a:cubicBezTo>
                <a:cubicBezTo>
                  <a:pt x="285" y="929"/>
                  <a:pt x="285" y="930"/>
                  <a:pt x="287" y="930"/>
                </a:cubicBezTo>
                <a:cubicBezTo>
                  <a:pt x="287" y="931"/>
                  <a:pt x="285" y="932"/>
                  <a:pt x="286" y="932"/>
                </a:cubicBezTo>
                <a:close/>
                <a:moveTo>
                  <a:pt x="259" y="1031"/>
                </a:moveTo>
                <a:cubicBezTo>
                  <a:pt x="258" y="1031"/>
                  <a:pt x="258" y="1029"/>
                  <a:pt x="257" y="1029"/>
                </a:cubicBezTo>
                <a:cubicBezTo>
                  <a:pt x="258" y="1027"/>
                  <a:pt x="260" y="1025"/>
                  <a:pt x="262" y="1025"/>
                </a:cubicBezTo>
                <a:cubicBezTo>
                  <a:pt x="264" y="1028"/>
                  <a:pt x="263" y="1031"/>
                  <a:pt x="259" y="1031"/>
                </a:cubicBezTo>
                <a:close/>
                <a:moveTo>
                  <a:pt x="328" y="904"/>
                </a:moveTo>
                <a:cubicBezTo>
                  <a:pt x="327" y="906"/>
                  <a:pt x="323" y="906"/>
                  <a:pt x="322" y="908"/>
                </a:cubicBezTo>
                <a:cubicBezTo>
                  <a:pt x="320" y="908"/>
                  <a:pt x="321" y="905"/>
                  <a:pt x="319" y="905"/>
                </a:cubicBezTo>
                <a:cubicBezTo>
                  <a:pt x="321" y="904"/>
                  <a:pt x="326" y="902"/>
                  <a:pt x="328" y="904"/>
                </a:cubicBezTo>
                <a:close/>
                <a:moveTo>
                  <a:pt x="296" y="923"/>
                </a:moveTo>
                <a:cubicBezTo>
                  <a:pt x="293" y="923"/>
                  <a:pt x="296" y="925"/>
                  <a:pt x="294" y="927"/>
                </a:cubicBezTo>
                <a:cubicBezTo>
                  <a:pt x="291" y="927"/>
                  <a:pt x="291" y="927"/>
                  <a:pt x="289" y="926"/>
                </a:cubicBezTo>
                <a:cubicBezTo>
                  <a:pt x="289" y="922"/>
                  <a:pt x="294" y="920"/>
                  <a:pt x="297" y="923"/>
                </a:cubicBezTo>
                <a:cubicBezTo>
                  <a:pt x="297" y="924"/>
                  <a:pt x="296" y="923"/>
                  <a:pt x="296" y="923"/>
                </a:cubicBezTo>
                <a:close/>
                <a:moveTo>
                  <a:pt x="305" y="921"/>
                </a:moveTo>
                <a:cubicBezTo>
                  <a:pt x="301" y="921"/>
                  <a:pt x="301" y="921"/>
                  <a:pt x="301" y="921"/>
                </a:cubicBezTo>
                <a:cubicBezTo>
                  <a:pt x="302" y="915"/>
                  <a:pt x="297" y="917"/>
                  <a:pt x="296" y="913"/>
                </a:cubicBezTo>
                <a:cubicBezTo>
                  <a:pt x="298" y="914"/>
                  <a:pt x="301" y="915"/>
                  <a:pt x="301" y="912"/>
                </a:cubicBezTo>
                <a:cubicBezTo>
                  <a:pt x="302" y="911"/>
                  <a:pt x="302" y="912"/>
                  <a:pt x="302" y="913"/>
                </a:cubicBezTo>
                <a:cubicBezTo>
                  <a:pt x="302" y="915"/>
                  <a:pt x="307" y="912"/>
                  <a:pt x="308" y="914"/>
                </a:cubicBezTo>
                <a:cubicBezTo>
                  <a:pt x="308" y="918"/>
                  <a:pt x="306" y="918"/>
                  <a:pt x="305" y="921"/>
                </a:cubicBezTo>
                <a:close/>
                <a:moveTo>
                  <a:pt x="309" y="908"/>
                </a:moveTo>
                <a:cubicBezTo>
                  <a:pt x="308" y="908"/>
                  <a:pt x="308" y="909"/>
                  <a:pt x="308" y="910"/>
                </a:cubicBezTo>
                <a:cubicBezTo>
                  <a:pt x="307" y="909"/>
                  <a:pt x="308" y="908"/>
                  <a:pt x="308" y="907"/>
                </a:cubicBezTo>
                <a:cubicBezTo>
                  <a:pt x="312" y="907"/>
                  <a:pt x="314" y="910"/>
                  <a:pt x="316" y="913"/>
                </a:cubicBezTo>
                <a:cubicBezTo>
                  <a:pt x="315" y="914"/>
                  <a:pt x="313" y="912"/>
                  <a:pt x="312" y="915"/>
                </a:cubicBezTo>
                <a:cubicBezTo>
                  <a:pt x="312" y="912"/>
                  <a:pt x="309" y="912"/>
                  <a:pt x="309" y="908"/>
                </a:cubicBezTo>
                <a:close/>
                <a:moveTo>
                  <a:pt x="317" y="967"/>
                </a:moveTo>
                <a:cubicBezTo>
                  <a:pt x="315" y="967"/>
                  <a:pt x="318" y="964"/>
                  <a:pt x="317" y="963"/>
                </a:cubicBezTo>
                <a:cubicBezTo>
                  <a:pt x="317" y="961"/>
                  <a:pt x="314" y="964"/>
                  <a:pt x="313" y="962"/>
                </a:cubicBezTo>
                <a:cubicBezTo>
                  <a:pt x="311" y="951"/>
                  <a:pt x="326" y="950"/>
                  <a:pt x="325" y="959"/>
                </a:cubicBezTo>
                <a:cubicBezTo>
                  <a:pt x="329" y="959"/>
                  <a:pt x="329" y="959"/>
                  <a:pt x="329" y="959"/>
                </a:cubicBezTo>
                <a:cubicBezTo>
                  <a:pt x="330" y="961"/>
                  <a:pt x="327" y="962"/>
                  <a:pt x="330" y="962"/>
                </a:cubicBezTo>
                <a:cubicBezTo>
                  <a:pt x="327" y="965"/>
                  <a:pt x="322" y="967"/>
                  <a:pt x="317" y="967"/>
                </a:cubicBezTo>
                <a:close/>
                <a:moveTo>
                  <a:pt x="478" y="165"/>
                </a:moveTo>
                <a:cubicBezTo>
                  <a:pt x="476" y="165"/>
                  <a:pt x="474" y="165"/>
                  <a:pt x="473" y="164"/>
                </a:cubicBezTo>
                <a:cubicBezTo>
                  <a:pt x="473" y="159"/>
                  <a:pt x="479" y="159"/>
                  <a:pt x="478" y="165"/>
                </a:cubicBezTo>
                <a:close/>
                <a:moveTo>
                  <a:pt x="470" y="1060"/>
                </a:moveTo>
                <a:cubicBezTo>
                  <a:pt x="482" y="1051"/>
                  <a:pt x="496" y="1045"/>
                  <a:pt x="508" y="1036"/>
                </a:cubicBezTo>
                <a:cubicBezTo>
                  <a:pt x="509" y="1036"/>
                  <a:pt x="510" y="1037"/>
                  <a:pt x="511" y="1037"/>
                </a:cubicBezTo>
                <a:cubicBezTo>
                  <a:pt x="500" y="1048"/>
                  <a:pt x="486" y="1053"/>
                  <a:pt x="470" y="1060"/>
                </a:cubicBezTo>
                <a:close/>
                <a:moveTo>
                  <a:pt x="513" y="981"/>
                </a:moveTo>
                <a:cubicBezTo>
                  <a:pt x="513" y="978"/>
                  <a:pt x="513" y="978"/>
                  <a:pt x="513" y="978"/>
                </a:cubicBezTo>
                <a:cubicBezTo>
                  <a:pt x="515" y="977"/>
                  <a:pt x="518" y="978"/>
                  <a:pt x="519" y="979"/>
                </a:cubicBezTo>
                <a:cubicBezTo>
                  <a:pt x="519" y="984"/>
                  <a:pt x="516" y="981"/>
                  <a:pt x="513" y="981"/>
                </a:cubicBezTo>
                <a:close/>
                <a:moveTo>
                  <a:pt x="539" y="208"/>
                </a:moveTo>
                <a:cubicBezTo>
                  <a:pt x="547" y="189"/>
                  <a:pt x="577" y="181"/>
                  <a:pt x="594" y="167"/>
                </a:cubicBezTo>
                <a:cubicBezTo>
                  <a:pt x="602" y="161"/>
                  <a:pt x="606" y="151"/>
                  <a:pt x="618" y="156"/>
                </a:cubicBezTo>
                <a:cubicBezTo>
                  <a:pt x="618" y="159"/>
                  <a:pt x="619" y="161"/>
                  <a:pt x="622" y="162"/>
                </a:cubicBezTo>
                <a:cubicBezTo>
                  <a:pt x="610" y="176"/>
                  <a:pt x="599" y="190"/>
                  <a:pt x="583" y="198"/>
                </a:cubicBezTo>
                <a:cubicBezTo>
                  <a:pt x="569" y="203"/>
                  <a:pt x="553" y="206"/>
                  <a:pt x="539" y="208"/>
                </a:cubicBezTo>
                <a:close/>
                <a:moveTo>
                  <a:pt x="557" y="1047"/>
                </a:moveTo>
                <a:cubicBezTo>
                  <a:pt x="556" y="1044"/>
                  <a:pt x="563" y="1041"/>
                  <a:pt x="563" y="1046"/>
                </a:cubicBezTo>
                <a:cubicBezTo>
                  <a:pt x="561" y="1047"/>
                  <a:pt x="558" y="1049"/>
                  <a:pt x="557" y="1047"/>
                </a:cubicBezTo>
                <a:close/>
                <a:moveTo>
                  <a:pt x="666" y="996"/>
                </a:moveTo>
                <a:cubicBezTo>
                  <a:pt x="667" y="998"/>
                  <a:pt x="668" y="999"/>
                  <a:pt x="666" y="1001"/>
                </a:cubicBezTo>
                <a:cubicBezTo>
                  <a:pt x="653" y="1002"/>
                  <a:pt x="645" y="1000"/>
                  <a:pt x="637" y="1009"/>
                </a:cubicBezTo>
                <a:cubicBezTo>
                  <a:pt x="638" y="1005"/>
                  <a:pt x="634" y="1007"/>
                  <a:pt x="634" y="1005"/>
                </a:cubicBezTo>
                <a:cubicBezTo>
                  <a:pt x="629" y="1007"/>
                  <a:pt x="624" y="1009"/>
                  <a:pt x="617" y="1010"/>
                </a:cubicBezTo>
                <a:cubicBezTo>
                  <a:pt x="620" y="1014"/>
                  <a:pt x="617" y="1012"/>
                  <a:pt x="615" y="1016"/>
                </a:cubicBezTo>
                <a:cubicBezTo>
                  <a:pt x="618" y="1016"/>
                  <a:pt x="618" y="1014"/>
                  <a:pt x="621" y="1015"/>
                </a:cubicBezTo>
                <a:cubicBezTo>
                  <a:pt x="621" y="1017"/>
                  <a:pt x="618" y="1016"/>
                  <a:pt x="618" y="1017"/>
                </a:cubicBezTo>
                <a:cubicBezTo>
                  <a:pt x="623" y="1020"/>
                  <a:pt x="634" y="1014"/>
                  <a:pt x="642" y="1013"/>
                </a:cubicBezTo>
                <a:cubicBezTo>
                  <a:pt x="642" y="1015"/>
                  <a:pt x="641" y="1015"/>
                  <a:pt x="641" y="1017"/>
                </a:cubicBezTo>
                <a:cubicBezTo>
                  <a:pt x="634" y="1014"/>
                  <a:pt x="625" y="1022"/>
                  <a:pt x="617" y="1025"/>
                </a:cubicBezTo>
                <a:cubicBezTo>
                  <a:pt x="605" y="1019"/>
                  <a:pt x="593" y="1032"/>
                  <a:pt x="582" y="1029"/>
                </a:cubicBezTo>
                <a:cubicBezTo>
                  <a:pt x="582" y="1030"/>
                  <a:pt x="584" y="1029"/>
                  <a:pt x="586" y="1030"/>
                </a:cubicBezTo>
                <a:cubicBezTo>
                  <a:pt x="583" y="1036"/>
                  <a:pt x="570" y="1033"/>
                  <a:pt x="568" y="1038"/>
                </a:cubicBezTo>
                <a:cubicBezTo>
                  <a:pt x="567" y="1033"/>
                  <a:pt x="570" y="1031"/>
                  <a:pt x="573" y="1029"/>
                </a:cubicBezTo>
                <a:cubicBezTo>
                  <a:pt x="572" y="1027"/>
                  <a:pt x="570" y="1027"/>
                  <a:pt x="568" y="1027"/>
                </a:cubicBezTo>
                <a:cubicBezTo>
                  <a:pt x="572" y="1022"/>
                  <a:pt x="579" y="1022"/>
                  <a:pt x="589" y="1023"/>
                </a:cubicBezTo>
                <a:cubicBezTo>
                  <a:pt x="593" y="1018"/>
                  <a:pt x="606" y="1018"/>
                  <a:pt x="611" y="1017"/>
                </a:cubicBezTo>
                <a:cubicBezTo>
                  <a:pt x="610" y="1016"/>
                  <a:pt x="609" y="1015"/>
                  <a:pt x="610" y="1013"/>
                </a:cubicBezTo>
                <a:cubicBezTo>
                  <a:pt x="599" y="1016"/>
                  <a:pt x="590" y="1019"/>
                  <a:pt x="580" y="1020"/>
                </a:cubicBezTo>
                <a:cubicBezTo>
                  <a:pt x="591" y="1013"/>
                  <a:pt x="603" y="1008"/>
                  <a:pt x="621" y="1007"/>
                </a:cubicBezTo>
                <a:cubicBezTo>
                  <a:pt x="620" y="1006"/>
                  <a:pt x="619" y="1006"/>
                  <a:pt x="619" y="1005"/>
                </a:cubicBezTo>
                <a:cubicBezTo>
                  <a:pt x="615" y="1004"/>
                  <a:pt x="614" y="1007"/>
                  <a:pt x="611" y="1007"/>
                </a:cubicBezTo>
                <a:cubicBezTo>
                  <a:pt x="627" y="999"/>
                  <a:pt x="642" y="992"/>
                  <a:pt x="657" y="984"/>
                </a:cubicBezTo>
                <a:cubicBezTo>
                  <a:pt x="667" y="989"/>
                  <a:pt x="678" y="977"/>
                  <a:pt x="687" y="978"/>
                </a:cubicBezTo>
                <a:cubicBezTo>
                  <a:pt x="688" y="973"/>
                  <a:pt x="691" y="970"/>
                  <a:pt x="698" y="970"/>
                </a:cubicBezTo>
                <a:cubicBezTo>
                  <a:pt x="696" y="975"/>
                  <a:pt x="698" y="978"/>
                  <a:pt x="694" y="979"/>
                </a:cubicBezTo>
                <a:cubicBezTo>
                  <a:pt x="698" y="983"/>
                  <a:pt x="706" y="976"/>
                  <a:pt x="713" y="977"/>
                </a:cubicBezTo>
                <a:cubicBezTo>
                  <a:pt x="698" y="988"/>
                  <a:pt x="679" y="991"/>
                  <a:pt x="666" y="996"/>
                </a:cubicBezTo>
                <a:close/>
                <a:moveTo>
                  <a:pt x="683" y="1085"/>
                </a:moveTo>
                <a:cubicBezTo>
                  <a:pt x="682" y="1084"/>
                  <a:pt x="687" y="1080"/>
                  <a:pt x="691" y="1082"/>
                </a:cubicBezTo>
                <a:cubicBezTo>
                  <a:pt x="690" y="1087"/>
                  <a:pt x="685" y="1085"/>
                  <a:pt x="683" y="1085"/>
                </a:cubicBezTo>
                <a:close/>
                <a:moveTo>
                  <a:pt x="725" y="940"/>
                </a:moveTo>
                <a:cubicBezTo>
                  <a:pt x="728" y="940"/>
                  <a:pt x="729" y="939"/>
                  <a:pt x="732" y="940"/>
                </a:cubicBezTo>
                <a:cubicBezTo>
                  <a:pt x="732" y="944"/>
                  <a:pt x="732" y="944"/>
                  <a:pt x="732" y="944"/>
                </a:cubicBezTo>
                <a:cubicBezTo>
                  <a:pt x="730" y="947"/>
                  <a:pt x="726" y="942"/>
                  <a:pt x="726" y="947"/>
                </a:cubicBezTo>
                <a:cubicBezTo>
                  <a:pt x="724" y="947"/>
                  <a:pt x="726" y="942"/>
                  <a:pt x="725" y="940"/>
                </a:cubicBezTo>
                <a:close/>
                <a:moveTo>
                  <a:pt x="736" y="947"/>
                </a:moveTo>
                <a:cubicBezTo>
                  <a:pt x="737" y="952"/>
                  <a:pt x="730" y="950"/>
                  <a:pt x="727" y="952"/>
                </a:cubicBezTo>
                <a:cubicBezTo>
                  <a:pt x="728" y="949"/>
                  <a:pt x="731" y="947"/>
                  <a:pt x="736" y="947"/>
                </a:cubicBezTo>
                <a:close/>
                <a:moveTo>
                  <a:pt x="727" y="1030"/>
                </a:moveTo>
                <a:cubicBezTo>
                  <a:pt x="724" y="1027"/>
                  <a:pt x="724" y="1032"/>
                  <a:pt x="720" y="1031"/>
                </a:cubicBezTo>
                <a:cubicBezTo>
                  <a:pt x="722" y="1029"/>
                  <a:pt x="724" y="1027"/>
                  <a:pt x="728" y="1027"/>
                </a:cubicBezTo>
                <a:cubicBezTo>
                  <a:pt x="727" y="1028"/>
                  <a:pt x="727" y="1028"/>
                  <a:pt x="727" y="1030"/>
                </a:cubicBezTo>
                <a:close/>
                <a:moveTo>
                  <a:pt x="759" y="955"/>
                </a:moveTo>
                <a:cubicBezTo>
                  <a:pt x="756" y="955"/>
                  <a:pt x="756" y="957"/>
                  <a:pt x="754" y="955"/>
                </a:cubicBezTo>
                <a:cubicBezTo>
                  <a:pt x="753" y="957"/>
                  <a:pt x="755" y="957"/>
                  <a:pt x="754" y="960"/>
                </a:cubicBezTo>
                <a:cubicBezTo>
                  <a:pt x="747" y="960"/>
                  <a:pt x="739" y="965"/>
                  <a:pt x="737" y="960"/>
                </a:cubicBezTo>
                <a:cubicBezTo>
                  <a:pt x="734" y="961"/>
                  <a:pt x="737" y="962"/>
                  <a:pt x="736" y="965"/>
                </a:cubicBezTo>
                <a:cubicBezTo>
                  <a:pt x="730" y="971"/>
                  <a:pt x="724" y="967"/>
                  <a:pt x="719" y="965"/>
                </a:cubicBezTo>
                <a:cubicBezTo>
                  <a:pt x="720" y="961"/>
                  <a:pt x="727" y="962"/>
                  <a:pt x="726" y="956"/>
                </a:cubicBezTo>
                <a:cubicBezTo>
                  <a:pt x="729" y="956"/>
                  <a:pt x="731" y="954"/>
                  <a:pt x="734" y="953"/>
                </a:cubicBezTo>
                <a:cubicBezTo>
                  <a:pt x="732" y="957"/>
                  <a:pt x="736" y="955"/>
                  <a:pt x="736" y="958"/>
                </a:cubicBezTo>
                <a:cubicBezTo>
                  <a:pt x="743" y="954"/>
                  <a:pt x="749" y="950"/>
                  <a:pt x="761" y="951"/>
                </a:cubicBezTo>
                <a:cubicBezTo>
                  <a:pt x="760" y="952"/>
                  <a:pt x="758" y="952"/>
                  <a:pt x="759" y="955"/>
                </a:cubicBezTo>
                <a:close/>
                <a:moveTo>
                  <a:pt x="764" y="952"/>
                </a:moveTo>
                <a:cubicBezTo>
                  <a:pt x="765" y="950"/>
                  <a:pt x="765" y="947"/>
                  <a:pt x="769" y="948"/>
                </a:cubicBezTo>
                <a:cubicBezTo>
                  <a:pt x="769" y="951"/>
                  <a:pt x="767" y="952"/>
                  <a:pt x="764" y="952"/>
                </a:cubicBezTo>
                <a:close/>
                <a:moveTo>
                  <a:pt x="770" y="948"/>
                </a:moveTo>
                <a:cubicBezTo>
                  <a:pt x="770" y="942"/>
                  <a:pt x="779" y="947"/>
                  <a:pt x="778" y="943"/>
                </a:cubicBezTo>
                <a:cubicBezTo>
                  <a:pt x="782" y="945"/>
                  <a:pt x="774" y="948"/>
                  <a:pt x="770" y="948"/>
                </a:cubicBezTo>
                <a:close/>
                <a:moveTo>
                  <a:pt x="792" y="158"/>
                </a:moveTo>
                <a:cubicBezTo>
                  <a:pt x="787" y="161"/>
                  <a:pt x="782" y="156"/>
                  <a:pt x="777" y="158"/>
                </a:cubicBezTo>
                <a:cubicBezTo>
                  <a:pt x="781" y="157"/>
                  <a:pt x="784" y="147"/>
                  <a:pt x="792" y="147"/>
                </a:cubicBezTo>
                <a:cubicBezTo>
                  <a:pt x="795" y="149"/>
                  <a:pt x="793" y="155"/>
                  <a:pt x="792" y="158"/>
                </a:cubicBezTo>
                <a:close/>
                <a:moveTo>
                  <a:pt x="807" y="821"/>
                </a:moveTo>
                <a:cubicBezTo>
                  <a:pt x="803" y="821"/>
                  <a:pt x="802" y="820"/>
                  <a:pt x="800" y="819"/>
                </a:cubicBezTo>
                <a:cubicBezTo>
                  <a:pt x="800" y="818"/>
                  <a:pt x="801" y="818"/>
                  <a:pt x="801" y="819"/>
                </a:cubicBezTo>
                <a:cubicBezTo>
                  <a:pt x="804" y="819"/>
                  <a:pt x="803" y="816"/>
                  <a:pt x="806" y="816"/>
                </a:cubicBezTo>
                <a:cubicBezTo>
                  <a:pt x="806" y="813"/>
                  <a:pt x="805" y="813"/>
                  <a:pt x="805" y="810"/>
                </a:cubicBezTo>
                <a:cubicBezTo>
                  <a:pt x="808" y="809"/>
                  <a:pt x="811" y="808"/>
                  <a:pt x="809" y="804"/>
                </a:cubicBezTo>
                <a:cubicBezTo>
                  <a:pt x="812" y="802"/>
                  <a:pt x="815" y="802"/>
                  <a:pt x="817" y="800"/>
                </a:cubicBezTo>
                <a:cubicBezTo>
                  <a:pt x="816" y="799"/>
                  <a:pt x="815" y="798"/>
                  <a:pt x="816" y="795"/>
                </a:cubicBezTo>
                <a:cubicBezTo>
                  <a:pt x="818" y="795"/>
                  <a:pt x="819" y="796"/>
                  <a:pt x="819" y="798"/>
                </a:cubicBezTo>
                <a:cubicBezTo>
                  <a:pt x="820" y="798"/>
                  <a:pt x="820" y="796"/>
                  <a:pt x="822" y="796"/>
                </a:cubicBezTo>
                <a:cubicBezTo>
                  <a:pt x="821" y="794"/>
                  <a:pt x="820" y="792"/>
                  <a:pt x="821" y="789"/>
                </a:cubicBezTo>
                <a:cubicBezTo>
                  <a:pt x="827" y="789"/>
                  <a:pt x="828" y="788"/>
                  <a:pt x="831" y="791"/>
                </a:cubicBezTo>
                <a:cubicBezTo>
                  <a:pt x="830" y="795"/>
                  <a:pt x="827" y="797"/>
                  <a:pt x="825" y="800"/>
                </a:cubicBezTo>
                <a:cubicBezTo>
                  <a:pt x="825" y="802"/>
                  <a:pt x="828" y="801"/>
                  <a:pt x="827" y="804"/>
                </a:cubicBezTo>
                <a:cubicBezTo>
                  <a:pt x="830" y="803"/>
                  <a:pt x="830" y="798"/>
                  <a:pt x="834" y="798"/>
                </a:cubicBezTo>
                <a:cubicBezTo>
                  <a:pt x="828" y="809"/>
                  <a:pt x="815" y="812"/>
                  <a:pt x="807" y="821"/>
                </a:cubicBezTo>
                <a:close/>
                <a:moveTo>
                  <a:pt x="833" y="931"/>
                </a:moveTo>
                <a:cubicBezTo>
                  <a:pt x="834" y="930"/>
                  <a:pt x="836" y="929"/>
                  <a:pt x="836" y="927"/>
                </a:cubicBezTo>
                <a:cubicBezTo>
                  <a:pt x="837" y="927"/>
                  <a:pt x="838" y="928"/>
                  <a:pt x="839" y="928"/>
                </a:cubicBezTo>
                <a:cubicBezTo>
                  <a:pt x="839" y="931"/>
                  <a:pt x="835" y="933"/>
                  <a:pt x="833" y="931"/>
                </a:cubicBezTo>
                <a:close/>
                <a:moveTo>
                  <a:pt x="825" y="917"/>
                </a:moveTo>
                <a:cubicBezTo>
                  <a:pt x="827" y="913"/>
                  <a:pt x="831" y="911"/>
                  <a:pt x="839" y="912"/>
                </a:cubicBezTo>
                <a:cubicBezTo>
                  <a:pt x="837" y="918"/>
                  <a:pt x="830" y="918"/>
                  <a:pt x="825" y="917"/>
                </a:cubicBezTo>
                <a:close/>
                <a:moveTo>
                  <a:pt x="842" y="927"/>
                </a:moveTo>
                <a:cubicBezTo>
                  <a:pt x="842" y="925"/>
                  <a:pt x="843" y="924"/>
                  <a:pt x="843" y="923"/>
                </a:cubicBezTo>
                <a:cubicBezTo>
                  <a:pt x="847" y="923"/>
                  <a:pt x="846" y="928"/>
                  <a:pt x="842" y="927"/>
                </a:cubicBezTo>
                <a:close/>
                <a:moveTo>
                  <a:pt x="1212" y="837"/>
                </a:moveTo>
                <a:cubicBezTo>
                  <a:pt x="1209" y="840"/>
                  <a:pt x="1207" y="844"/>
                  <a:pt x="1202" y="844"/>
                </a:cubicBezTo>
                <a:cubicBezTo>
                  <a:pt x="1206" y="842"/>
                  <a:pt x="1207" y="838"/>
                  <a:pt x="1212" y="837"/>
                </a:cubicBezTo>
                <a:close/>
                <a:moveTo>
                  <a:pt x="1168" y="859"/>
                </a:moveTo>
                <a:cubicBezTo>
                  <a:pt x="1168" y="863"/>
                  <a:pt x="1163" y="862"/>
                  <a:pt x="1160" y="863"/>
                </a:cubicBezTo>
                <a:cubicBezTo>
                  <a:pt x="1162" y="861"/>
                  <a:pt x="1164" y="859"/>
                  <a:pt x="1168" y="859"/>
                </a:cubicBezTo>
                <a:close/>
                <a:moveTo>
                  <a:pt x="1156" y="828"/>
                </a:moveTo>
                <a:cubicBezTo>
                  <a:pt x="1158" y="828"/>
                  <a:pt x="1158" y="831"/>
                  <a:pt x="1157" y="833"/>
                </a:cubicBezTo>
                <a:cubicBezTo>
                  <a:pt x="1154" y="833"/>
                  <a:pt x="1154" y="829"/>
                  <a:pt x="1156" y="828"/>
                </a:cubicBezTo>
                <a:close/>
                <a:moveTo>
                  <a:pt x="1189" y="759"/>
                </a:moveTo>
                <a:cubicBezTo>
                  <a:pt x="1192" y="759"/>
                  <a:pt x="1192" y="759"/>
                  <a:pt x="1192" y="759"/>
                </a:cubicBezTo>
                <a:cubicBezTo>
                  <a:pt x="1193" y="764"/>
                  <a:pt x="1187" y="764"/>
                  <a:pt x="1189" y="759"/>
                </a:cubicBezTo>
                <a:close/>
                <a:moveTo>
                  <a:pt x="1193" y="775"/>
                </a:moveTo>
                <a:cubicBezTo>
                  <a:pt x="1193" y="776"/>
                  <a:pt x="1192" y="777"/>
                  <a:pt x="1192" y="779"/>
                </a:cubicBezTo>
                <a:cubicBezTo>
                  <a:pt x="1189" y="778"/>
                  <a:pt x="1189" y="781"/>
                  <a:pt x="1187" y="779"/>
                </a:cubicBezTo>
                <a:cubicBezTo>
                  <a:pt x="1186" y="775"/>
                  <a:pt x="1191" y="776"/>
                  <a:pt x="1193" y="775"/>
                </a:cubicBezTo>
                <a:close/>
                <a:moveTo>
                  <a:pt x="1155" y="784"/>
                </a:moveTo>
                <a:cubicBezTo>
                  <a:pt x="1153" y="780"/>
                  <a:pt x="1156" y="773"/>
                  <a:pt x="1162" y="773"/>
                </a:cubicBezTo>
                <a:cubicBezTo>
                  <a:pt x="1159" y="777"/>
                  <a:pt x="1159" y="783"/>
                  <a:pt x="1155" y="784"/>
                </a:cubicBezTo>
                <a:close/>
                <a:moveTo>
                  <a:pt x="1165" y="754"/>
                </a:moveTo>
                <a:cubicBezTo>
                  <a:pt x="1167" y="752"/>
                  <a:pt x="1171" y="750"/>
                  <a:pt x="1175" y="750"/>
                </a:cubicBezTo>
                <a:cubicBezTo>
                  <a:pt x="1175" y="751"/>
                  <a:pt x="1175" y="753"/>
                  <a:pt x="1176" y="753"/>
                </a:cubicBezTo>
                <a:cubicBezTo>
                  <a:pt x="1172" y="757"/>
                  <a:pt x="1167" y="760"/>
                  <a:pt x="1161" y="762"/>
                </a:cubicBezTo>
                <a:cubicBezTo>
                  <a:pt x="1161" y="764"/>
                  <a:pt x="1162" y="764"/>
                  <a:pt x="1162" y="766"/>
                </a:cubicBezTo>
                <a:cubicBezTo>
                  <a:pt x="1158" y="768"/>
                  <a:pt x="1154" y="772"/>
                  <a:pt x="1147" y="772"/>
                </a:cubicBezTo>
                <a:cubicBezTo>
                  <a:pt x="1146" y="767"/>
                  <a:pt x="1146" y="765"/>
                  <a:pt x="1145" y="761"/>
                </a:cubicBezTo>
                <a:cubicBezTo>
                  <a:pt x="1148" y="756"/>
                  <a:pt x="1160" y="741"/>
                  <a:pt x="1165" y="754"/>
                </a:cubicBezTo>
                <a:close/>
                <a:moveTo>
                  <a:pt x="1145" y="668"/>
                </a:moveTo>
                <a:cubicBezTo>
                  <a:pt x="1145" y="669"/>
                  <a:pt x="1144" y="676"/>
                  <a:pt x="1140" y="677"/>
                </a:cubicBezTo>
                <a:cubicBezTo>
                  <a:pt x="1141" y="674"/>
                  <a:pt x="1139" y="672"/>
                  <a:pt x="1139" y="670"/>
                </a:cubicBezTo>
                <a:cubicBezTo>
                  <a:pt x="1141" y="668"/>
                  <a:pt x="1143" y="670"/>
                  <a:pt x="1145" y="668"/>
                </a:cubicBezTo>
                <a:close/>
                <a:moveTo>
                  <a:pt x="1036" y="490"/>
                </a:moveTo>
                <a:cubicBezTo>
                  <a:pt x="1038" y="489"/>
                  <a:pt x="1037" y="493"/>
                  <a:pt x="1040" y="492"/>
                </a:cubicBezTo>
                <a:cubicBezTo>
                  <a:pt x="1040" y="495"/>
                  <a:pt x="1038" y="495"/>
                  <a:pt x="1035" y="495"/>
                </a:cubicBezTo>
                <a:cubicBezTo>
                  <a:pt x="1035" y="493"/>
                  <a:pt x="1035" y="491"/>
                  <a:pt x="1036" y="490"/>
                </a:cubicBezTo>
                <a:close/>
                <a:moveTo>
                  <a:pt x="1022" y="489"/>
                </a:moveTo>
                <a:cubicBezTo>
                  <a:pt x="1026" y="489"/>
                  <a:pt x="1027" y="493"/>
                  <a:pt x="1031" y="493"/>
                </a:cubicBezTo>
                <a:cubicBezTo>
                  <a:pt x="1028" y="497"/>
                  <a:pt x="1032" y="497"/>
                  <a:pt x="1029" y="501"/>
                </a:cubicBezTo>
                <a:cubicBezTo>
                  <a:pt x="1026" y="501"/>
                  <a:pt x="1022" y="502"/>
                  <a:pt x="1022" y="499"/>
                </a:cubicBezTo>
                <a:cubicBezTo>
                  <a:pt x="1022" y="501"/>
                  <a:pt x="1018" y="504"/>
                  <a:pt x="1015" y="505"/>
                </a:cubicBezTo>
                <a:cubicBezTo>
                  <a:pt x="1015" y="503"/>
                  <a:pt x="1017" y="501"/>
                  <a:pt x="1014" y="500"/>
                </a:cubicBezTo>
                <a:cubicBezTo>
                  <a:pt x="1015" y="495"/>
                  <a:pt x="1021" y="495"/>
                  <a:pt x="1022" y="489"/>
                </a:cubicBezTo>
                <a:close/>
                <a:moveTo>
                  <a:pt x="1019" y="562"/>
                </a:moveTo>
                <a:cubicBezTo>
                  <a:pt x="1020" y="566"/>
                  <a:pt x="1011" y="565"/>
                  <a:pt x="1014" y="567"/>
                </a:cubicBezTo>
                <a:cubicBezTo>
                  <a:pt x="1013" y="568"/>
                  <a:pt x="1010" y="568"/>
                  <a:pt x="1008" y="569"/>
                </a:cubicBezTo>
                <a:cubicBezTo>
                  <a:pt x="1010" y="564"/>
                  <a:pt x="1016" y="565"/>
                  <a:pt x="1019" y="562"/>
                </a:cubicBezTo>
                <a:close/>
                <a:moveTo>
                  <a:pt x="1011" y="730"/>
                </a:moveTo>
                <a:cubicBezTo>
                  <a:pt x="1017" y="732"/>
                  <a:pt x="1019" y="728"/>
                  <a:pt x="1023" y="728"/>
                </a:cubicBezTo>
                <a:cubicBezTo>
                  <a:pt x="1023" y="733"/>
                  <a:pt x="1023" y="733"/>
                  <a:pt x="1023" y="733"/>
                </a:cubicBezTo>
                <a:cubicBezTo>
                  <a:pt x="1019" y="736"/>
                  <a:pt x="1016" y="738"/>
                  <a:pt x="1012" y="740"/>
                </a:cubicBezTo>
                <a:cubicBezTo>
                  <a:pt x="1010" y="739"/>
                  <a:pt x="1012" y="739"/>
                  <a:pt x="1014" y="739"/>
                </a:cubicBezTo>
                <a:cubicBezTo>
                  <a:pt x="1011" y="736"/>
                  <a:pt x="1011" y="735"/>
                  <a:pt x="1011" y="730"/>
                </a:cubicBezTo>
                <a:close/>
                <a:moveTo>
                  <a:pt x="997" y="716"/>
                </a:moveTo>
                <a:cubicBezTo>
                  <a:pt x="1001" y="716"/>
                  <a:pt x="1002" y="713"/>
                  <a:pt x="1005" y="714"/>
                </a:cubicBezTo>
                <a:cubicBezTo>
                  <a:pt x="1005" y="719"/>
                  <a:pt x="1010" y="718"/>
                  <a:pt x="1013" y="720"/>
                </a:cubicBezTo>
                <a:cubicBezTo>
                  <a:pt x="1013" y="724"/>
                  <a:pt x="1010" y="723"/>
                  <a:pt x="1008" y="725"/>
                </a:cubicBezTo>
                <a:cubicBezTo>
                  <a:pt x="1007" y="725"/>
                  <a:pt x="1006" y="723"/>
                  <a:pt x="1006" y="721"/>
                </a:cubicBezTo>
                <a:cubicBezTo>
                  <a:pt x="1003" y="723"/>
                  <a:pt x="1002" y="726"/>
                  <a:pt x="998" y="727"/>
                </a:cubicBezTo>
                <a:cubicBezTo>
                  <a:pt x="998" y="724"/>
                  <a:pt x="1003" y="723"/>
                  <a:pt x="1001" y="720"/>
                </a:cubicBezTo>
                <a:cubicBezTo>
                  <a:pt x="1000" y="720"/>
                  <a:pt x="1000" y="722"/>
                  <a:pt x="1000" y="723"/>
                </a:cubicBezTo>
                <a:cubicBezTo>
                  <a:pt x="995" y="722"/>
                  <a:pt x="997" y="720"/>
                  <a:pt x="997" y="716"/>
                </a:cubicBezTo>
                <a:close/>
                <a:moveTo>
                  <a:pt x="1000" y="751"/>
                </a:moveTo>
                <a:cubicBezTo>
                  <a:pt x="998" y="750"/>
                  <a:pt x="998" y="747"/>
                  <a:pt x="996" y="745"/>
                </a:cubicBezTo>
                <a:cubicBezTo>
                  <a:pt x="999" y="743"/>
                  <a:pt x="1003" y="748"/>
                  <a:pt x="1000" y="751"/>
                </a:cubicBezTo>
                <a:close/>
                <a:moveTo>
                  <a:pt x="997" y="800"/>
                </a:moveTo>
                <a:cubicBezTo>
                  <a:pt x="997" y="802"/>
                  <a:pt x="997" y="802"/>
                  <a:pt x="997" y="802"/>
                </a:cubicBezTo>
                <a:cubicBezTo>
                  <a:pt x="995" y="802"/>
                  <a:pt x="995" y="804"/>
                  <a:pt x="994" y="802"/>
                </a:cubicBezTo>
                <a:cubicBezTo>
                  <a:pt x="994" y="800"/>
                  <a:pt x="994" y="800"/>
                  <a:pt x="994" y="800"/>
                </a:cubicBezTo>
                <a:cubicBezTo>
                  <a:pt x="995" y="799"/>
                  <a:pt x="995" y="800"/>
                  <a:pt x="997" y="800"/>
                </a:cubicBezTo>
                <a:close/>
                <a:moveTo>
                  <a:pt x="994" y="743"/>
                </a:moveTo>
                <a:cubicBezTo>
                  <a:pt x="994" y="747"/>
                  <a:pt x="990" y="747"/>
                  <a:pt x="987" y="748"/>
                </a:cubicBezTo>
                <a:cubicBezTo>
                  <a:pt x="988" y="743"/>
                  <a:pt x="991" y="744"/>
                  <a:pt x="994" y="743"/>
                </a:cubicBezTo>
                <a:close/>
                <a:moveTo>
                  <a:pt x="991" y="494"/>
                </a:moveTo>
                <a:cubicBezTo>
                  <a:pt x="989" y="496"/>
                  <a:pt x="989" y="499"/>
                  <a:pt x="985" y="498"/>
                </a:cubicBezTo>
                <a:cubicBezTo>
                  <a:pt x="987" y="496"/>
                  <a:pt x="987" y="494"/>
                  <a:pt x="991" y="494"/>
                </a:cubicBezTo>
                <a:close/>
                <a:moveTo>
                  <a:pt x="990" y="534"/>
                </a:moveTo>
                <a:cubicBezTo>
                  <a:pt x="989" y="538"/>
                  <a:pt x="986" y="539"/>
                  <a:pt x="983" y="540"/>
                </a:cubicBezTo>
                <a:cubicBezTo>
                  <a:pt x="983" y="539"/>
                  <a:pt x="982" y="538"/>
                  <a:pt x="981" y="538"/>
                </a:cubicBezTo>
                <a:cubicBezTo>
                  <a:pt x="982" y="536"/>
                  <a:pt x="987" y="533"/>
                  <a:pt x="990" y="534"/>
                </a:cubicBezTo>
                <a:close/>
                <a:moveTo>
                  <a:pt x="971" y="775"/>
                </a:moveTo>
                <a:cubicBezTo>
                  <a:pt x="970" y="778"/>
                  <a:pt x="968" y="777"/>
                  <a:pt x="966" y="777"/>
                </a:cubicBezTo>
                <a:cubicBezTo>
                  <a:pt x="966" y="775"/>
                  <a:pt x="968" y="775"/>
                  <a:pt x="971" y="775"/>
                </a:cubicBezTo>
                <a:close/>
                <a:moveTo>
                  <a:pt x="969" y="724"/>
                </a:moveTo>
                <a:cubicBezTo>
                  <a:pt x="967" y="727"/>
                  <a:pt x="963" y="731"/>
                  <a:pt x="965" y="735"/>
                </a:cubicBezTo>
                <a:cubicBezTo>
                  <a:pt x="963" y="735"/>
                  <a:pt x="960" y="741"/>
                  <a:pt x="955" y="741"/>
                </a:cubicBezTo>
                <a:cubicBezTo>
                  <a:pt x="955" y="739"/>
                  <a:pt x="956" y="735"/>
                  <a:pt x="960" y="733"/>
                </a:cubicBezTo>
                <a:cubicBezTo>
                  <a:pt x="960" y="731"/>
                  <a:pt x="958" y="731"/>
                  <a:pt x="956" y="730"/>
                </a:cubicBezTo>
                <a:cubicBezTo>
                  <a:pt x="957" y="723"/>
                  <a:pt x="964" y="724"/>
                  <a:pt x="969" y="724"/>
                </a:cubicBezTo>
                <a:close/>
                <a:moveTo>
                  <a:pt x="961" y="751"/>
                </a:moveTo>
                <a:cubicBezTo>
                  <a:pt x="959" y="751"/>
                  <a:pt x="959" y="749"/>
                  <a:pt x="956" y="750"/>
                </a:cubicBezTo>
                <a:cubicBezTo>
                  <a:pt x="957" y="747"/>
                  <a:pt x="961" y="746"/>
                  <a:pt x="964" y="745"/>
                </a:cubicBezTo>
                <a:cubicBezTo>
                  <a:pt x="965" y="749"/>
                  <a:pt x="962" y="749"/>
                  <a:pt x="961" y="751"/>
                </a:cubicBezTo>
                <a:close/>
                <a:moveTo>
                  <a:pt x="932" y="784"/>
                </a:moveTo>
                <a:cubicBezTo>
                  <a:pt x="933" y="782"/>
                  <a:pt x="934" y="776"/>
                  <a:pt x="931" y="775"/>
                </a:cubicBezTo>
                <a:cubicBezTo>
                  <a:pt x="933" y="773"/>
                  <a:pt x="934" y="771"/>
                  <a:pt x="938" y="770"/>
                </a:cubicBezTo>
                <a:cubicBezTo>
                  <a:pt x="938" y="773"/>
                  <a:pt x="937" y="774"/>
                  <a:pt x="936" y="774"/>
                </a:cubicBezTo>
                <a:cubicBezTo>
                  <a:pt x="938" y="777"/>
                  <a:pt x="943" y="778"/>
                  <a:pt x="944" y="782"/>
                </a:cubicBezTo>
                <a:cubicBezTo>
                  <a:pt x="946" y="780"/>
                  <a:pt x="950" y="777"/>
                  <a:pt x="953" y="780"/>
                </a:cubicBezTo>
                <a:cubicBezTo>
                  <a:pt x="952" y="788"/>
                  <a:pt x="943" y="787"/>
                  <a:pt x="939" y="791"/>
                </a:cubicBezTo>
                <a:cubicBezTo>
                  <a:pt x="936" y="791"/>
                  <a:pt x="934" y="790"/>
                  <a:pt x="933" y="789"/>
                </a:cubicBezTo>
                <a:cubicBezTo>
                  <a:pt x="933" y="786"/>
                  <a:pt x="938" y="787"/>
                  <a:pt x="938" y="784"/>
                </a:cubicBezTo>
                <a:cubicBezTo>
                  <a:pt x="937" y="782"/>
                  <a:pt x="935" y="786"/>
                  <a:pt x="932" y="784"/>
                </a:cubicBezTo>
                <a:close/>
                <a:moveTo>
                  <a:pt x="932" y="742"/>
                </a:moveTo>
                <a:cubicBezTo>
                  <a:pt x="936" y="741"/>
                  <a:pt x="934" y="747"/>
                  <a:pt x="933" y="747"/>
                </a:cubicBezTo>
                <a:cubicBezTo>
                  <a:pt x="931" y="747"/>
                  <a:pt x="933" y="743"/>
                  <a:pt x="932" y="742"/>
                </a:cubicBezTo>
                <a:close/>
                <a:moveTo>
                  <a:pt x="950" y="519"/>
                </a:moveTo>
                <a:cubicBezTo>
                  <a:pt x="948" y="519"/>
                  <a:pt x="948" y="519"/>
                  <a:pt x="948" y="519"/>
                </a:cubicBezTo>
                <a:cubicBezTo>
                  <a:pt x="948" y="519"/>
                  <a:pt x="948" y="520"/>
                  <a:pt x="949" y="520"/>
                </a:cubicBezTo>
                <a:cubicBezTo>
                  <a:pt x="948" y="522"/>
                  <a:pt x="945" y="518"/>
                  <a:pt x="945" y="517"/>
                </a:cubicBezTo>
                <a:cubicBezTo>
                  <a:pt x="946" y="515"/>
                  <a:pt x="951" y="515"/>
                  <a:pt x="950" y="519"/>
                </a:cubicBezTo>
                <a:close/>
                <a:moveTo>
                  <a:pt x="952" y="550"/>
                </a:moveTo>
                <a:cubicBezTo>
                  <a:pt x="954" y="553"/>
                  <a:pt x="946" y="553"/>
                  <a:pt x="948" y="550"/>
                </a:cubicBezTo>
                <a:cubicBezTo>
                  <a:pt x="948" y="550"/>
                  <a:pt x="952" y="548"/>
                  <a:pt x="952" y="550"/>
                </a:cubicBezTo>
                <a:close/>
                <a:moveTo>
                  <a:pt x="949" y="732"/>
                </a:moveTo>
                <a:cubicBezTo>
                  <a:pt x="949" y="731"/>
                  <a:pt x="950" y="730"/>
                  <a:pt x="950" y="729"/>
                </a:cubicBezTo>
                <a:cubicBezTo>
                  <a:pt x="953" y="728"/>
                  <a:pt x="953" y="730"/>
                  <a:pt x="953" y="732"/>
                </a:cubicBezTo>
                <a:lnTo>
                  <a:pt x="949" y="732"/>
                </a:lnTo>
                <a:close/>
                <a:moveTo>
                  <a:pt x="949" y="709"/>
                </a:moveTo>
                <a:cubicBezTo>
                  <a:pt x="949" y="707"/>
                  <a:pt x="948" y="706"/>
                  <a:pt x="948" y="707"/>
                </a:cubicBezTo>
                <a:cubicBezTo>
                  <a:pt x="946" y="703"/>
                  <a:pt x="957" y="702"/>
                  <a:pt x="960" y="704"/>
                </a:cubicBezTo>
                <a:cubicBezTo>
                  <a:pt x="957" y="707"/>
                  <a:pt x="954" y="709"/>
                  <a:pt x="949" y="709"/>
                </a:cubicBezTo>
                <a:close/>
                <a:moveTo>
                  <a:pt x="946" y="472"/>
                </a:moveTo>
                <a:cubicBezTo>
                  <a:pt x="951" y="469"/>
                  <a:pt x="956" y="466"/>
                  <a:pt x="961" y="464"/>
                </a:cubicBezTo>
                <a:cubicBezTo>
                  <a:pt x="962" y="466"/>
                  <a:pt x="964" y="469"/>
                  <a:pt x="966" y="469"/>
                </a:cubicBezTo>
                <a:cubicBezTo>
                  <a:pt x="966" y="472"/>
                  <a:pt x="963" y="473"/>
                  <a:pt x="961" y="475"/>
                </a:cubicBezTo>
                <a:cubicBezTo>
                  <a:pt x="962" y="477"/>
                  <a:pt x="967" y="473"/>
                  <a:pt x="966" y="478"/>
                </a:cubicBezTo>
                <a:cubicBezTo>
                  <a:pt x="970" y="477"/>
                  <a:pt x="969" y="476"/>
                  <a:pt x="972" y="476"/>
                </a:cubicBezTo>
                <a:cubicBezTo>
                  <a:pt x="972" y="477"/>
                  <a:pt x="973" y="478"/>
                  <a:pt x="973" y="478"/>
                </a:cubicBezTo>
                <a:cubicBezTo>
                  <a:pt x="970" y="481"/>
                  <a:pt x="965" y="483"/>
                  <a:pt x="964" y="489"/>
                </a:cubicBezTo>
                <a:cubicBezTo>
                  <a:pt x="955" y="488"/>
                  <a:pt x="958" y="500"/>
                  <a:pt x="951" y="502"/>
                </a:cubicBezTo>
                <a:cubicBezTo>
                  <a:pt x="952" y="503"/>
                  <a:pt x="952" y="504"/>
                  <a:pt x="952" y="506"/>
                </a:cubicBezTo>
                <a:cubicBezTo>
                  <a:pt x="958" y="504"/>
                  <a:pt x="964" y="497"/>
                  <a:pt x="970" y="498"/>
                </a:cubicBezTo>
                <a:cubicBezTo>
                  <a:pt x="970" y="505"/>
                  <a:pt x="965" y="501"/>
                  <a:pt x="965" y="507"/>
                </a:cubicBezTo>
                <a:cubicBezTo>
                  <a:pt x="964" y="506"/>
                  <a:pt x="965" y="505"/>
                  <a:pt x="963" y="505"/>
                </a:cubicBezTo>
                <a:cubicBezTo>
                  <a:pt x="959" y="507"/>
                  <a:pt x="963" y="516"/>
                  <a:pt x="955" y="516"/>
                </a:cubicBezTo>
                <a:cubicBezTo>
                  <a:pt x="955" y="510"/>
                  <a:pt x="954" y="514"/>
                  <a:pt x="952" y="509"/>
                </a:cubicBezTo>
                <a:cubicBezTo>
                  <a:pt x="950" y="509"/>
                  <a:pt x="951" y="512"/>
                  <a:pt x="949" y="511"/>
                </a:cubicBezTo>
                <a:cubicBezTo>
                  <a:pt x="948" y="507"/>
                  <a:pt x="953" y="506"/>
                  <a:pt x="950" y="504"/>
                </a:cubicBezTo>
                <a:cubicBezTo>
                  <a:pt x="948" y="503"/>
                  <a:pt x="937" y="502"/>
                  <a:pt x="941" y="494"/>
                </a:cubicBezTo>
                <a:cubicBezTo>
                  <a:pt x="943" y="493"/>
                  <a:pt x="944" y="496"/>
                  <a:pt x="946" y="494"/>
                </a:cubicBezTo>
                <a:cubicBezTo>
                  <a:pt x="946" y="492"/>
                  <a:pt x="944" y="492"/>
                  <a:pt x="941" y="492"/>
                </a:cubicBezTo>
                <a:cubicBezTo>
                  <a:pt x="943" y="488"/>
                  <a:pt x="944" y="485"/>
                  <a:pt x="939" y="484"/>
                </a:cubicBezTo>
                <a:cubicBezTo>
                  <a:pt x="940" y="478"/>
                  <a:pt x="945" y="478"/>
                  <a:pt x="946" y="472"/>
                </a:cubicBezTo>
                <a:close/>
                <a:moveTo>
                  <a:pt x="933" y="152"/>
                </a:moveTo>
                <a:cubicBezTo>
                  <a:pt x="941" y="148"/>
                  <a:pt x="947" y="142"/>
                  <a:pt x="959" y="145"/>
                </a:cubicBezTo>
                <a:cubicBezTo>
                  <a:pt x="958" y="148"/>
                  <a:pt x="960" y="149"/>
                  <a:pt x="960" y="151"/>
                </a:cubicBezTo>
                <a:cubicBezTo>
                  <a:pt x="951" y="156"/>
                  <a:pt x="940" y="153"/>
                  <a:pt x="932" y="159"/>
                </a:cubicBezTo>
                <a:cubicBezTo>
                  <a:pt x="933" y="155"/>
                  <a:pt x="936" y="156"/>
                  <a:pt x="933" y="152"/>
                </a:cubicBezTo>
                <a:close/>
                <a:moveTo>
                  <a:pt x="938" y="189"/>
                </a:moveTo>
                <a:cubicBezTo>
                  <a:pt x="929" y="190"/>
                  <a:pt x="924" y="197"/>
                  <a:pt x="915" y="200"/>
                </a:cubicBezTo>
                <a:cubicBezTo>
                  <a:pt x="920" y="194"/>
                  <a:pt x="928" y="187"/>
                  <a:pt x="938" y="189"/>
                </a:cubicBezTo>
                <a:close/>
                <a:moveTo>
                  <a:pt x="911" y="762"/>
                </a:moveTo>
                <a:cubicBezTo>
                  <a:pt x="911" y="755"/>
                  <a:pt x="917" y="760"/>
                  <a:pt x="917" y="753"/>
                </a:cubicBezTo>
                <a:cubicBezTo>
                  <a:pt x="920" y="756"/>
                  <a:pt x="922" y="749"/>
                  <a:pt x="927" y="753"/>
                </a:cubicBezTo>
                <a:cubicBezTo>
                  <a:pt x="926" y="759"/>
                  <a:pt x="920" y="763"/>
                  <a:pt x="914" y="761"/>
                </a:cubicBezTo>
                <a:cubicBezTo>
                  <a:pt x="917" y="763"/>
                  <a:pt x="913" y="765"/>
                  <a:pt x="911" y="762"/>
                </a:cubicBezTo>
                <a:close/>
                <a:moveTo>
                  <a:pt x="928" y="765"/>
                </a:moveTo>
                <a:cubicBezTo>
                  <a:pt x="924" y="765"/>
                  <a:pt x="924" y="765"/>
                  <a:pt x="924" y="765"/>
                </a:cubicBezTo>
                <a:cubicBezTo>
                  <a:pt x="923" y="762"/>
                  <a:pt x="926" y="763"/>
                  <a:pt x="927" y="761"/>
                </a:cubicBezTo>
                <a:cubicBezTo>
                  <a:pt x="928" y="761"/>
                  <a:pt x="927" y="763"/>
                  <a:pt x="928" y="765"/>
                </a:cubicBezTo>
                <a:close/>
                <a:moveTo>
                  <a:pt x="931" y="791"/>
                </a:moveTo>
                <a:cubicBezTo>
                  <a:pt x="930" y="795"/>
                  <a:pt x="926" y="796"/>
                  <a:pt x="921" y="796"/>
                </a:cubicBezTo>
                <a:cubicBezTo>
                  <a:pt x="922" y="792"/>
                  <a:pt x="927" y="792"/>
                  <a:pt x="931" y="791"/>
                </a:cubicBezTo>
                <a:close/>
                <a:moveTo>
                  <a:pt x="915" y="730"/>
                </a:moveTo>
                <a:cubicBezTo>
                  <a:pt x="916" y="733"/>
                  <a:pt x="913" y="733"/>
                  <a:pt x="913" y="735"/>
                </a:cubicBezTo>
                <a:cubicBezTo>
                  <a:pt x="912" y="734"/>
                  <a:pt x="911" y="733"/>
                  <a:pt x="911" y="731"/>
                </a:cubicBezTo>
                <a:cubicBezTo>
                  <a:pt x="912" y="731"/>
                  <a:pt x="913" y="730"/>
                  <a:pt x="915" y="730"/>
                </a:cubicBezTo>
                <a:close/>
                <a:moveTo>
                  <a:pt x="908" y="746"/>
                </a:moveTo>
                <a:cubicBezTo>
                  <a:pt x="909" y="743"/>
                  <a:pt x="912" y="743"/>
                  <a:pt x="912" y="740"/>
                </a:cubicBezTo>
                <a:cubicBezTo>
                  <a:pt x="913" y="740"/>
                  <a:pt x="915" y="740"/>
                  <a:pt x="915" y="739"/>
                </a:cubicBezTo>
                <a:cubicBezTo>
                  <a:pt x="917" y="741"/>
                  <a:pt x="912" y="743"/>
                  <a:pt x="911" y="744"/>
                </a:cubicBezTo>
                <a:cubicBezTo>
                  <a:pt x="913" y="748"/>
                  <a:pt x="913" y="749"/>
                  <a:pt x="911" y="753"/>
                </a:cubicBezTo>
                <a:cubicBezTo>
                  <a:pt x="908" y="753"/>
                  <a:pt x="906" y="753"/>
                  <a:pt x="906" y="755"/>
                </a:cubicBezTo>
                <a:cubicBezTo>
                  <a:pt x="904" y="753"/>
                  <a:pt x="902" y="750"/>
                  <a:pt x="899" y="749"/>
                </a:cubicBezTo>
                <a:cubicBezTo>
                  <a:pt x="899" y="745"/>
                  <a:pt x="905" y="744"/>
                  <a:pt x="908" y="746"/>
                </a:cubicBezTo>
                <a:close/>
                <a:moveTo>
                  <a:pt x="898" y="860"/>
                </a:moveTo>
                <a:cubicBezTo>
                  <a:pt x="902" y="860"/>
                  <a:pt x="902" y="865"/>
                  <a:pt x="898" y="865"/>
                </a:cubicBezTo>
                <a:cubicBezTo>
                  <a:pt x="899" y="862"/>
                  <a:pt x="899" y="863"/>
                  <a:pt x="898" y="860"/>
                </a:cubicBezTo>
                <a:close/>
                <a:moveTo>
                  <a:pt x="900" y="872"/>
                </a:moveTo>
                <a:cubicBezTo>
                  <a:pt x="901" y="872"/>
                  <a:pt x="901" y="875"/>
                  <a:pt x="902" y="876"/>
                </a:cubicBezTo>
                <a:cubicBezTo>
                  <a:pt x="899" y="879"/>
                  <a:pt x="896" y="883"/>
                  <a:pt x="892" y="884"/>
                </a:cubicBezTo>
                <a:cubicBezTo>
                  <a:pt x="892" y="883"/>
                  <a:pt x="891" y="883"/>
                  <a:pt x="890" y="883"/>
                </a:cubicBezTo>
                <a:cubicBezTo>
                  <a:pt x="892" y="879"/>
                  <a:pt x="894" y="877"/>
                  <a:pt x="895" y="874"/>
                </a:cubicBezTo>
                <a:cubicBezTo>
                  <a:pt x="898" y="874"/>
                  <a:pt x="900" y="874"/>
                  <a:pt x="900" y="872"/>
                </a:cubicBezTo>
                <a:close/>
                <a:moveTo>
                  <a:pt x="901" y="841"/>
                </a:moveTo>
                <a:cubicBezTo>
                  <a:pt x="901" y="840"/>
                  <a:pt x="902" y="839"/>
                  <a:pt x="902" y="838"/>
                </a:cubicBezTo>
                <a:cubicBezTo>
                  <a:pt x="906" y="838"/>
                  <a:pt x="906" y="838"/>
                  <a:pt x="906" y="838"/>
                </a:cubicBezTo>
                <a:cubicBezTo>
                  <a:pt x="906" y="841"/>
                  <a:pt x="904" y="841"/>
                  <a:pt x="901" y="841"/>
                </a:cubicBezTo>
                <a:close/>
                <a:moveTo>
                  <a:pt x="898" y="109"/>
                </a:moveTo>
                <a:cubicBezTo>
                  <a:pt x="894" y="111"/>
                  <a:pt x="889" y="112"/>
                  <a:pt x="885" y="114"/>
                </a:cubicBezTo>
                <a:cubicBezTo>
                  <a:pt x="886" y="109"/>
                  <a:pt x="893" y="107"/>
                  <a:pt x="898" y="109"/>
                </a:cubicBezTo>
                <a:close/>
                <a:moveTo>
                  <a:pt x="895" y="782"/>
                </a:moveTo>
                <a:cubicBezTo>
                  <a:pt x="893" y="782"/>
                  <a:pt x="893" y="780"/>
                  <a:pt x="893" y="778"/>
                </a:cubicBezTo>
                <a:cubicBezTo>
                  <a:pt x="894" y="778"/>
                  <a:pt x="896" y="778"/>
                  <a:pt x="896" y="777"/>
                </a:cubicBezTo>
                <a:cubicBezTo>
                  <a:pt x="899" y="778"/>
                  <a:pt x="895" y="779"/>
                  <a:pt x="895" y="782"/>
                </a:cubicBezTo>
                <a:close/>
                <a:moveTo>
                  <a:pt x="892" y="784"/>
                </a:moveTo>
                <a:cubicBezTo>
                  <a:pt x="892" y="787"/>
                  <a:pt x="891" y="788"/>
                  <a:pt x="889" y="788"/>
                </a:cubicBezTo>
                <a:cubicBezTo>
                  <a:pt x="887" y="786"/>
                  <a:pt x="889" y="784"/>
                  <a:pt x="892" y="784"/>
                </a:cubicBezTo>
                <a:close/>
                <a:moveTo>
                  <a:pt x="885" y="784"/>
                </a:moveTo>
                <a:cubicBezTo>
                  <a:pt x="885" y="781"/>
                  <a:pt x="888" y="781"/>
                  <a:pt x="890" y="781"/>
                </a:cubicBezTo>
                <a:cubicBezTo>
                  <a:pt x="889" y="783"/>
                  <a:pt x="888" y="784"/>
                  <a:pt x="885" y="784"/>
                </a:cubicBezTo>
                <a:close/>
                <a:moveTo>
                  <a:pt x="880" y="901"/>
                </a:moveTo>
                <a:cubicBezTo>
                  <a:pt x="878" y="902"/>
                  <a:pt x="877" y="900"/>
                  <a:pt x="875" y="900"/>
                </a:cubicBezTo>
                <a:cubicBezTo>
                  <a:pt x="876" y="902"/>
                  <a:pt x="878" y="903"/>
                  <a:pt x="877" y="907"/>
                </a:cubicBezTo>
                <a:cubicBezTo>
                  <a:pt x="872" y="910"/>
                  <a:pt x="867" y="917"/>
                  <a:pt x="861" y="915"/>
                </a:cubicBezTo>
                <a:cubicBezTo>
                  <a:pt x="861" y="913"/>
                  <a:pt x="863" y="912"/>
                  <a:pt x="865" y="912"/>
                </a:cubicBezTo>
                <a:cubicBezTo>
                  <a:pt x="865" y="911"/>
                  <a:pt x="864" y="909"/>
                  <a:pt x="864" y="908"/>
                </a:cubicBezTo>
                <a:cubicBezTo>
                  <a:pt x="863" y="908"/>
                  <a:pt x="861" y="908"/>
                  <a:pt x="861" y="910"/>
                </a:cubicBezTo>
                <a:cubicBezTo>
                  <a:pt x="858" y="910"/>
                  <a:pt x="861" y="904"/>
                  <a:pt x="859" y="904"/>
                </a:cubicBezTo>
                <a:cubicBezTo>
                  <a:pt x="861" y="903"/>
                  <a:pt x="863" y="902"/>
                  <a:pt x="864" y="900"/>
                </a:cubicBezTo>
                <a:cubicBezTo>
                  <a:pt x="864" y="899"/>
                  <a:pt x="862" y="899"/>
                  <a:pt x="861" y="898"/>
                </a:cubicBezTo>
                <a:cubicBezTo>
                  <a:pt x="861" y="895"/>
                  <a:pt x="864" y="895"/>
                  <a:pt x="868" y="895"/>
                </a:cubicBezTo>
                <a:cubicBezTo>
                  <a:pt x="868" y="897"/>
                  <a:pt x="868" y="899"/>
                  <a:pt x="870" y="900"/>
                </a:cubicBezTo>
                <a:cubicBezTo>
                  <a:pt x="873" y="895"/>
                  <a:pt x="877" y="898"/>
                  <a:pt x="880" y="893"/>
                </a:cubicBezTo>
                <a:cubicBezTo>
                  <a:pt x="884" y="894"/>
                  <a:pt x="879" y="898"/>
                  <a:pt x="880" y="901"/>
                </a:cubicBezTo>
                <a:close/>
                <a:moveTo>
                  <a:pt x="865" y="868"/>
                </a:moveTo>
                <a:cubicBezTo>
                  <a:pt x="867" y="866"/>
                  <a:pt x="868" y="863"/>
                  <a:pt x="873" y="863"/>
                </a:cubicBezTo>
                <a:cubicBezTo>
                  <a:pt x="872" y="866"/>
                  <a:pt x="869" y="870"/>
                  <a:pt x="865" y="868"/>
                </a:cubicBezTo>
                <a:close/>
                <a:moveTo>
                  <a:pt x="869" y="789"/>
                </a:moveTo>
                <a:cubicBezTo>
                  <a:pt x="867" y="787"/>
                  <a:pt x="869" y="785"/>
                  <a:pt x="870" y="782"/>
                </a:cubicBezTo>
                <a:cubicBezTo>
                  <a:pt x="867" y="782"/>
                  <a:pt x="867" y="785"/>
                  <a:pt x="864" y="784"/>
                </a:cubicBezTo>
                <a:cubicBezTo>
                  <a:pt x="863" y="782"/>
                  <a:pt x="859" y="780"/>
                  <a:pt x="862" y="776"/>
                </a:cubicBezTo>
                <a:cubicBezTo>
                  <a:pt x="865" y="776"/>
                  <a:pt x="865" y="780"/>
                  <a:pt x="868" y="781"/>
                </a:cubicBezTo>
                <a:cubicBezTo>
                  <a:pt x="872" y="779"/>
                  <a:pt x="866" y="776"/>
                  <a:pt x="867" y="771"/>
                </a:cubicBezTo>
                <a:cubicBezTo>
                  <a:pt x="870" y="763"/>
                  <a:pt x="885" y="754"/>
                  <a:pt x="890" y="767"/>
                </a:cubicBezTo>
                <a:cubicBezTo>
                  <a:pt x="890" y="769"/>
                  <a:pt x="884" y="770"/>
                  <a:pt x="888" y="771"/>
                </a:cubicBezTo>
                <a:cubicBezTo>
                  <a:pt x="882" y="777"/>
                  <a:pt x="877" y="784"/>
                  <a:pt x="869" y="789"/>
                </a:cubicBezTo>
                <a:close/>
                <a:moveTo>
                  <a:pt x="885" y="860"/>
                </a:moveTo>
                <a:cubicBezTo>
                  <a:pt x="890" y="859"/>
                  <a:pt x="884" y="855"/>
                  <a:pt x="886" y="853"/>
                </a:cubicBezTo>
                <a:cubicBezTo>
                  <a:pt x="890" y="853"/>
                  <a:pt x="887" y="854"/>
                  <a:pt x="887" y="856"/>
                </a:cubicBezTo>
                <a:cubicBezTo>
                  <a:pt x="889" y="854"/>
                  <a:pt x="891" y="852"/>
                  <a:pt x="894" y="852"/>
                </a:cubicBezTo>
                <a:cubicBezTo>
                  <a:pt x="893" y="849"/>
                  <a:pt x="895" y="848"/>
                  <a:pt x="895" y="844"/>
                </a:cubicBezTo>
                <a:cubicBezTo>
                  <a:pt x="897" y="845"/>
                  <a:pt x="897" y="842"/>
                  <a:pt x="899" y="843"/>
                </a:cubicBezTo>
                <a:cubicBezTo>
                  <a:pt x="898" y="847"/>
                  <a:pt x="899" y="848"/>
                  <a:pt x="899" y="853"/>
                </a:cubicBezTo>
                <a:cubicBezTo>
                  <a:pt x="897" y="858"/>
                  <a:pt x="889" y="857"/>
                  <a:pt x="888" y="863"/>
                </a:cubicBezTo>
                <a:cubicBezTo>
                  <a:pt x="886" y="863"/>
                  <a:pt x="887" y="860"/>
                  <a:pt x="885" y="860"/>
                </a:cubicBezTo>
                <a:close/>
                <a:moveTo>
                  <a:pt x="975" y="902"/>
                </a:moveTo>
                <a:cubicBezTo>
                  <a:pt x="975" y="894"/>
                  <a:pt x="985" y="896"/>
                  <a:pt x="986" y="888"/>
                </a:cubicBezTo>
                <a:cubicBezTo>
                  <a:pt x="989" y="888"/>
                  <a:pt x="989" y="890"/>
                  <a:pt x="991" y="890"/>
                </a:cubicBezTo>
                <a:cubicBezTo>
                  <a:pt x="988" y="897"/>
                  <a:pt x="983" y="901"/>
                  <a:pt x="975" y="902"/>
                </a:cubicBezTo>
                <a:close/>
                <a:moveTo>
                  <a:pt x="1022" y="871"/>
                </a:moveTo>
                <a:cubicBezTo>
                  <a:pt x="1020" y="870"/>
                  <a:pt x="1019" y="868"/>
                  <a:pt x="1018" y="865"/>
                </a:cubicBezTo>
                <a:cubicBezTo>
                  <a:pt x="1022" y="866"/>
                  <a:pt x="1020" y="862"/>
                  <a:pt x="1024" y="863"/>
                </a:cubicBezTo>
                <a:cubicBezTo>
                  <a:pt x="1024" y="867"/>
                  <a:pt x="1023" y="869"/>
                  <a:pt x="1022" y="871"/>
                </a:cubicBezTo>
                <a:close/>
                <a:moveTo>
                  <a:pt x="1038" y="828"/>
                </a:moveTo>
                <a:cubicBezTo>
                  <a:pt x="1039" y="828"/>
                  <a:pt x="1039" y="829"/>
                  <a:pt x="1040" y="829"/>
                </a:cubicBezTo>
                <a:cubicBezTo>
                  <a:pt x="1041" y="831"/>
                  <a:pt x="1038" y="831"/>
                  <a:pt x="1038" y="833"/>
                </a:cubicBezTo>
                <a:cubicBezTo>
                  <a:pt x="1036" y="833"/>
                  <a:pt x="1038" y="829"/>
                  <a:pt x="1038" y="828"/>
                </a:cubicBezTo>
                <a:close/>
                <a:moveTo>
                  <a:pt x="1034" y="826"/>
                </a:moveTo>
                <a:cubicBezTo>
                  <a:pt x="1034" y="821"/>
                  <a:pt x="1040" y="818"/>
                  <a:pt x="1044" y="821"/>
                </a:cubicBezTo>
                <a:cubicBezTo>
                  <a:pt x="1042" y="824"/>
                  <a:pt x="1040" y="827"/>
                  <a:pt x="1034" y="826"/>
                </a:cubicBezTo>
                <a:close/>
                <a:moveTo>
                  <a:pt x="1042" y="862"/>
                </a:moveTo>
                <a:cubicBezTo>
                  <a:pt x="1044" y="858"/>
                  <a:pt x="1044" y="857"/>
                  <a:pt x="1047" y="853"/>
                </a:cubicBezTo>
                <a:cubicBezTo>
                  <a:pt x="1048" y="855"/>
                  <a:pt x="1048" y="859"/>
                  <a:pt x="1049" y="864"/>
                </a:cubicBezTo>
                <a:cubicBezTo>
                  <a:pt x="1046" y="864"/>
                  <a:pt x="1046" y="862"/>
                  <a:pt x="1042" y="862"/>
                </a:cubicBezTo>
                <a:close/>
                <a:moveTo>
                  <a:pt x="1057" y="850"/>
                </a:moveTo>
                <a:cubicBezTo>
                  <a:pt x="1053" y="848"/>
                  <a:pt x="1059" y="848"/>
                  <a:pt x="1059" y="846"/>
                </a:cubicBezTo>
                <a:cubicBezTo>
                  <a:pt x="1063" y="846"/>
                  <a:pt x="1058" y="850"/>
                  <a:pt x="1057" y="850"/>
                </a:cubicBezTo>
                <a:close/>
                <a:moveTo>
                  <a:pt x="1041" y="795"/>
                </a:moveTo>
                <a:cubicBezTo>
                  <a:pt x="1040" y="797"/>
                  <a:pt x="1040" y="801"/>
                  <a:pt x="1038" y="803"/>
                </a:cubicBezTo>
                <a:cubicBezTo>
                  <a:pt x="1028" y="803"/>
                  <a:pt x="1024" y="810"/>
                  <a:pt x="1015" y="811"/>
                </a:cubicBezTo>
                <a:cubicBezTo>
                  <a:pt x="1017" y="808"/>
                  <a:pt x="1016" y="808"/>
                  <a:pt x="1016" y="804"/>
                </a:cubicBezTo>
                <a:cubicBezTo>
                  <a:pt x="1011" y="805"/>
                  <a:pt x="1015" y="809"/>
                  <a:pt x="1013" y="812"/>
                </a:cubicBezTo>
                <a:cubicBezTo>
                  <a:pt x="1010" y="812"/>
                  <a:pt x="1008" y="809"/>
                  <a:pt x="1010" y="808"/>
                </a:cubicBezTo>
                <a:cubicBezTo>
                  <a:pt x="1006" y="808"/>
                  <a:pt x="1006" y="811"/>
                  <a:pt x="1002" y="811"/>
                </a:cubicBezTo>
                <a:cubicBezTo>
                  <a:pt x="1004" y="817"/>
                  <a:pt x="997" y="818"/>
                  <a:pt x="995" y="822"/>
                </a:cubicBezTo>
                <a:cubicBezTo>
                  <a:pt x="997" y="823"/>
                  <a:pt x="998" y="825"/>
                  <a:pt x="996" y="827"/>
                </a:cubicBezTo>
                <a:cubicBezTo>
                  <a:pt x="1000" y="828"/>
                  <a:pt x="1001" y="829"/>
                  <a:pt x="1004" y="833"/>
                </a:cubicBezTo>
                <a:cubicBezTo>
                  <a:pt x="1009" y="828"/>
                  <a:pt x="1014" y="825"/>
                  <a:pt x="1016" y="818"/>
                </a:cubicBezTo>
                <a:cubicBezTo>
                  <a:pt x="1029" y="815"/>
                  <a:pt x="1036" y="806"/>
                  <a:pt x="1047" y="802"/>
                </a:cubicBezTo>
                <a:cubicBezTo>
                  <a:pt x="1052" y="803"/>
                  <a:pt x="1051" y="812"/>
                  <a:pt x="1058" y="812"/>
                </a:cubicBezTo>
                <a:cubicBezTo>
                  <a:pt x="1054" y="815"/>
                  <a:pt x="1054" y="821"/>
                  <a:pt x="1049" y="822"/>
                </a:cubicBezTo>
                <a:cubicBezTo>
                  <a:pt x="1050" y="819"/>
                  <a:pt x="1047" y="820"/>
                  <a:pt x="1047" y="821"/>
                </a:cubicBezTo>
                <a:cubicBezTo>
                  <a:pt x="1044" y="821"/>
                  <a:pt x="1045" y="818"/>
                  <a:pt x="1044" y="817"/>
                </a:cubicBezTo>
                <a:cubicBezTo>
                  <a:pt x="1037" y="818"/>
                  <a:pt x="1031" y="820"/>
                  <a:pt x="1027" y="824"/>
                </a:cubicBezTo>
                <a:cubicBezTo>
                  <a:pt x="1029" y="825"/>
                  <a:pt x="1031" y="827"/>
                  <a:pt x="1033" y="827"/>
                </a:cubicBezTo>
                <a:cubicBezTo>
                  <a:pt x="1031" y="830"/>
                  <a:pt x="1033" y="831"/>
                  <a:pt x="1033" y="834"/>
                </a:cubicBezTo>
                <a:cubicBezTo>
                  <a:pt x="1037" y="834"/>
                  <a:pt x="1037" y="834"/>
                  <a:pt x="1040" y="835"/>
                </a:cubicBezTo>
                <a:cubicBezTo>
                  <a:pt x="1041" y="836"/>
                  <a:pt x="1041" y="835"/>
                  <a:pt x="1041" y="835"/>
                </a:cubicBezTo>
                <a:cubicBezTo>
                  <a:pt x="1040" y="838"/>
                  <a:pt x="1035" y="842"/>
                  <a:pt x="1031" y="842"/>
                </a:cubicBezTo>
                <a:cubicBezTo>
                  <a:pt x="1029" y="839"/>
                  <a:pt x="1030" y="838"/>
                  <a:pt x="1028" y="834"/>
                </a:cubicBezTo>
                <a:cubicBezTo>
                  <a:pt x="1024" y="834"/>
                  <a:pt x="1027" y="839"/>
                  <a:pt x="1026" y="840"/>
                </a:cubicBezTo>
                <a:cubicBezTo>
                  <a:pt x="1026" y="842"/>
                  <a:pt x="1028" y="842"/>
                  <a:pt x="1030" y="842"/>
                </a:cubicBezTo>
                <a:cubicBezTo>
                  <a:pt x="1029" y="845"/>
                  <a:pt x="1026" y="847"/>
                  <a:pt x="1026" y="850"/>
                </a:cubicBezTo>
                <a:cubicBezTo>
                  <a:pt x="1023" y="849"/>
                  <a:pt x="1020" y="849"/>
                  <a:pt x="1019" y="847"/>
                </a:cubicBezTo>
                <a:cubicBezTo>
                  <a:pt x="1017" y="848"/>
                  <a:pt x="1019" y="853"/>
                  <a:pt x="1018" y="856"/>
                </a:cubicBezTo>
                <a:cubicBezTo>
                  <a:pt x="1021" y="855"/>
                  <a:pt x="1021" y="851"/>
                  <a:pt x="1027" y="852"/>
                </a:cubicBezTo>
                <a:cubicBezTo>
                  <a:pt x="1023" y="855"/>
                  <a:pt x="1022" y="860"/>
                  <a:pt x="1021" y="863"/>
                </a:cubicBezTo>
                <a:cubicBezTo>
                  <a:pt x="1010" y="862"/>
                  <a:pt x="1020" y="881"/>
                  <a:pt x="1008" y="884"/>
                </a:cubicBezTo>
                <a:cubicBezTo>
                  <a:pt x="1007" y="879"/>
                  <a:pt x="1004" y="872"/>
                  <a:pt x="1012" y="873"/>
                </a:cubicBezTo>
                <a:cubicBezTo>
                  <a:pt x="1012" y="870"/>
                  <a:pt x="1012" y="869"/>
                  <a:pt x="1013" y="868"/>
                </a:cubicBezTo>
                <a:cubicBezTo>
                  <a:pt x="1010" y="867"/>
                  <a:pt x="1011" y="871"/>
                  <a:pt x="1007" y="870"/>
                </a:cubicBezTo>
                <a:cubicBezTo>
                  <a:pt x="1006" y="868"/>
                  <a:pt x="1004" y="866"/>
                  <a:pt x="1005" y="862"/>
                </a:cubicBezTo>
                <a:cubicBezTo>
                  <a:pt x="1007" y="862"/>
                  <a:pt x="1008" y="864"/>
                  <a:pt x="1011" y="863"/>
                </a:cubicBezTo>
                <a:cubicBezTo>
                  <a:pt x="1013" y="862"/>
                  <a:pt x="1012" y="860"/>
                  <a:pt x="1015" y="860"/>
                </a:cubicBezTo>
                <a:cubicBezTo>
                  <a:pt x="1015" y="857"/>
                  <a:pt x="1011" y="857"/>
                  <a:pt x="1014" y="855"/>
                </a:cubicBezTo>
                <a:cubicBezTo>
                  <a:pt x="1005" y="851"/>
                  <a:pt x="999" y="865"/>
                  <a:pt x="990" y="867"/>
                </a:cubicBezTo>
                <a:cubicBezTo>
                  <a:pt x="989" y="866"/>
                  <a:pt x="989" y="865"/>
                  <a:pt x="989" y="862"/>
                </a:cubicBezTo>
                <a:cubicBezTo>
                  <a:pt x="986" y="863"/>
                  <a:pt x="986" y="867"/>
                  <a:pt x="982" y="866"/>
                </a:cubicBezTo>
                <a:cubicBezTo>
                  <a:pt x="982" y="863"/>
                  <a:pt x="980" y="864"/>
                  <a:pt x="981" y="861"/>
                </a:cubicBezTo>
                <a:cubicBezTo>
                  <a:pt x="980" y="858"/>
                  <a:pt x="983" y="860"/>
                  <a:pt x="983" y="858"/>
                </a:cubicBezTo>
                <a:cubicBezTo>
                  <a:pt x="979" y="858"/>
                  <a:pt x="974" y="864"/>
                  <a:pt x="968" y="866"/>
                </a:cubicBezTo>
                <a:cubicBezTo>
                  <a:pt x="968" y="862"/>
                  <a:pt x="968" y="862"/>
                  <a:pt x="968" y="862"/>
                </a:cubicBezTo>
                <a:cubicBezTo>
                  <a:pt x="964" y="861"/>
                  <a:pt x="965" y="866"/>
                  <a:pt x="961" y="865"/>
                </a:cubicBezTo>
                <a:cubicBezTo>
                  <a:pt x="961" y="864"/>
                  <a:pt x="961" y="863"/>
                  <a:pt x="960" y="862"/>
                </a:cubicBezTo>
                <a:cubicBezTo>
                  <a:pt x="958" y="863"/>
                  <a:pt x="958" y="864"/>
                  <a:pt x="958" y="866"/>
                </a:cubicBezTo>
                <a:cubicBezTo>
                  <a:pt x="957" y="862"/>
                  <a:pt x="951" y="866"/>
                  <a:pt x="953" y="861"/>
                </a:cubicBezTo>
                <a:cubicBezTo>
                  <a:pt x="950" y="861"/>
                  <a:pt x="952" y="867"/>
                  <a:pt x="948" y="865"/>
                </a:cubicBezTo>
                <a:cubicBezTo>
                  <a:pt x="950" y="867"/>
                  <a:pt x="951" y="870"/>
                  <a:pt x="950" y="875"/>
                </a:cubicBezTo>
                <a:cubicBezTo>
                  <a:pt x="949" y="878"/>
                  <a:pt x="943" y="877"/>
                  <a:pt x="944" y="882"/>
                </a:cubicBezTo>
                <a:cubicBezTo>
                  <a:pt x="940" y="882"/>
                  <a:pt x="939" y="883"/>
                  <a:pt x="935" y="882"/>
                </a:cubicBezTo>
                <a:cubicBezTo>
                  <a:pt x="936" y="878"/>
                  <a:pt x="938" y="874"/>
                  <a:pt x="940" y="871"/>
                </a:cubicBezTo>
                <a:cubicBezTo>
                  <a:pt x="943" y="871"/>
                  <a:pt x="942" y="869"/>
                  <a:pt x="944" y="871"/>
                </a:cubicBezTo>
                <a:cubicBezTo>
                  <a:pt x="946" y="870"/>
                  <a:pt x="947" y="866"/>
                  <a:pt x="946" y="865"/>
                </a:cubicBezTo>
                <a:cubicBezTo>
                  <a:pt x="936" y="864"/>
                  <a:pt x="934" y="872"/>
                  <a:pt x="929" y="879"/>
                </a:cubicBezTo>
                <a:cubicBezTo>
                  <a:pt x="927" y="878"/>
                  <a:pt x="927" y="876"/>
                  <a:pt x="927" y="874"/>
                </a:cubicBezTo>
                <a:cubicBezTo>
                  <a:pt x="917" y="877"/>
                  <a:pt x="924" y="885"/>
                  <a:pt x="919" y="891"/>
                </a:cubicBezTo>
                <a:cubicBezTo>
                  <a:pt x="915" y="892"/>
                  <a:pt x="916" y="891"/>
                  <a:pt x="912" y="890"/>
                </a:cubicBezTo>
                <a:cubicBezTo>
                  <a:pt x="909" y="896"/>
                  <a:pt x="908" y="903"/>
                  <a:pt x="902" y="905"/>
                </a:cubicBezTo>
                <a:cubicBezTo>
                  <a:pt x="896" y="903"/>
                  <a:pt x="890" y="905"/>
                  <a:pt x="887" y="899"/>
                </a:cubicBezTo>
                <a:cubicBezTo>
                  <a:pt x="889" y="884"/>
                  <a:pt x="908" y="887"/>
                  <a:pt x="914" y="876"/>
                </a:cubicBezTo>
                <a:cubicBezTo>
                  <a:pt x="917" y="876"/>
                  <a:pt x="914" y="878"/>
                  <a:pt x="916" y="879"/>
                </a:cubicBezTo>
                <a:cubicBezTo>
                  <a:pt x="923" y="869"/>
                  <a:pt x="939" y="868"/>
                  <a:pt x="942" y="854"/>
                </a:cubicBezTo>
                <a:cubicBezTo>
                  <a:pt x="952" y="854"/>
                  <a:pt x="952" y="854"/>
                  <a:pt x="952" y="854"/>
                </a:cubicBezTo>
                <a:cubicBezTo>
                  <a:pt x="954" y="851"/>
                  <a:pt x="955" y="848"/>
                  <a:pt x="957" y="846"/>
                </a:cubicBezTo>
                <a:cubicBezTo>
                  <a:pt x="959" y="845"/>
                  <a:pt x="958" y="847"/>
                  <a:pt x="960" y="848"/>
                </a:cubicBezTo>
                <a:cubicBezTo>
                  <a:pt x="962" y="847"/>
                  <a:pt x="960" y="843"/>
                  <a:pt x="961" y="843"/>
                </a:cubicBezTo>
                <a:cubicBezTo>
                  <a:pt x="966" y="845"/>
                  <a:pt x="969" y="839"/>
                  <a:pt x="971" y="835"/>
                </a:cubicBezTo>
                <a:cubicBezTo>
                  <a:pt x="970" y="832"/>
                  <a:pt x="970" y="838"/>
                  <a:pt x="968" y="836"/>
                </a:cubicBezTo>
                <a:cubicBezTo>
                  <a:pt x="969" y="834"/>
                  <a:pt x="968" y="833"/>
                  <a:pt x="968" y="832"/>
                </a:cubicBezTo>
                <a:cubicBezTo>
                  <a:pt x="966" y="835"/>
                  <a:pt x="956" y="846"/>
                  <a:pt x="950" y="844"/>
                </a:cubicBezTo>
                <a:cubicBezTo>
                  <a:pt x="950" y="843"/>
                  <a:pt x="952" y="841"/>
                  <a:pt x="951" y="841"/>
                </a:cubicBezTo>
                <a:cubicBezTo>
                  <a:pt x="948" y="842"/>
                  <a:pt x="948" y="846"/>
                  <a:pt x="945" y="848"/>
                </a:cubicBezTo>
                <a:cubicBezTo>
                  <a:pt x="942" y="848"/>
                  <a:pt x="941" y="847"/>
                  <a:pt x="940" y="845"/>
                </a:cubicBezTo>
                <a:cubicBezTo>
                  <a:pt x="937" y="846"/>
                  <a:pt x="938" y="852"/>
                  <a:pt x="932" y="852"/>
                </a:cubicBezTo>
                <a:cubicBezTo>
                  <a:pt x="937" y="850"/>
                  <a:pt x="933" y="844"/>
                  <a:pt x="932" y="840"/>
                </a:cubicBezTo>
                <a:cubicBezTo>
                  <a:pt x="929" y="842"/>
                  <a:pt x="928" y="846"/>
                  <a:pt x="923" y="846"/>
                </a:cubicBezTo>
                <a:cubicBezTo>
                  <a:pt x="922" y="844"/>
                  <a:pt x="922" y="842"/>
                  <a:pt x="922" y="839"/>
                </a:cubicBezTo>
                <a:cubicBezTo>
                  <a:pt x="917" y="839"/>
                  <a:pt x="917" y="844"/>
                  <a:pt x="916" y="848"/>
                </a:cubicBezTo>
                <a:cubicBezTo>
                  <a:pt x="914" y="848"/>
                  <a:pt x="913" y="847"/>
                  <a:pt x="912" y="847"/>
                </a:cubicBezTo>
                <a:cubicBezTo>
                  <a:pt x="910" y="847"/>
                  <a:pt x="911" y="850"/>
                  <a:pt x="909" y="849"/>
                </a:cubicBezTo>
                <a:cubicBezTo>
                  <a:pt x="910" y="851"/>
                  <a:pt x="913" y="848"/>
                  <a:pt x="916" y="850"/>
                </a:cubicBezTo>
                <a:cubicBezTo>
                  <a:pt x="915" y="853"/>
                  <a:pt x="914" y="856"/>
                  <a:pt x="910" y="856"/>
                </a:cubicBezTo>
                <a:cubicBezTo>
                  <a:pt x="912" y="860"/>
                  <a:pt x="912" y="861"/>
                  <a:pt x="909" y="863"/>
                </a:cubicBezTo>
                <a:cubicBezTo>
                  <a:pt x="906" y="863"/>
                  <a:pt x="908" y="858"/>
                  <a:pt x="907" y="855"/>
                </a:cubicBezTo>
                <a:cubicBezTo>
                  <a:pt x="906" y="855"/>
                  <a:pt x="905" y="856"/>
                  <a:pt x="905" y="857"/>
                </a:cubicBezTo>
                <a:cubicBezTo>
                  <a:pt x="903" y="853"/>
                  <a:pt x="908" y="852"/>
                  <a:pt x="906" y="847"/>
                </a:cubicBezTo>
                <a:cubicBezTo>
                  <a:pt x="911" y="845"/>
                  <a:pt x="912" y="840"/>
                  <a:pt x="917" y="838"/>
                </a:cubicBezTo>
                <a:cubicBezTo>
                  <a:pt x="919" y="839"/>
                  <a:pt x="915" y="840"/>
                  <a:pt x="916" y="841"/>
                </a:cubicBezTo>
                <a:cubicBezTo>
                  <a:pt x="917" y="842"/>
                  <a:pt x="921" y="837"/>
                  <a:pt x="922" y="834"/>
                </a:cubicBezTo>
                <a:cubicBezTo>
                  <a:pt x="922" y="833"/>
                  <a:pt x="920" y="834"/>
                  <a:pt x="919" y="834"/>
                </a:cubicBezTo>
                <a:cubicBezTo>
                  <a:pt x="926" y="827"/>
                  <a:pt x="934" y="822"/>
                  <a:pt x="943" y="819"/>
                </a:cubicBezTo>
                <a:cubicBezTo>
                  <a:pt x="942" y="822"/>
                  <a:pt x="946" y="820"/>
                  <a:pt x="945" y="823"/>
                </a:cubicBezTo>
                <a:cubicBezTo>
                  <a:pt x="948" y="822"/>
                  <a:pt x="945" y="817"/>
                  <a:pt x="949" y="815"/>
                </a:cubicBezTo>
                <a:cubicBezTo>
                  <a:pt x="960" y="820"/>
                  <a:pt x="946" y="829"/>
                  <a:pt x="942" y="834"/>
                </a:cubicBezTo>
                <a:cubicBezTo>
                  <a:pt x="946" y="836"/>
                  <a:pt x="947" y="837"/>
                  <a:pt x="947" y="842"/>
                </a:cubicBezTo>
                <a:cubicBezTo>
                  <a:pt x="949" y="840"/>
                  <a:pt x="948" y="839"/>
                  <a:pt x="948" y="835"/>
                </a:cubicBezTo>
                <a:cubicBezTo>
                  <a:pt x="953" y="833"/>
                  <a:pt x="954" y="826"/>
                  <a:pt x="959" y="823"/>
                </a:cubicBezTo>
                <a:cubicBezTo>
                  <a:pt x="957" y="822"/>
                  <a:pt x="955" y="820"/>
                  <a:pt x="955" y="817"/>
                </a:cubicBezTo>
                <a:cubicBezTo>
                  <a:pt x="960" y="817"/>
                  <a:pt x="969" y="816"/>
                  <a:pt x="967" y="808"/>
                </a:cubicBezTo>
                <a:cubicBezTo>
                  <a:pt x="969" y="807"/>
                  <a:pt x="971" y="807"/>
                  <a:pt x="972" y="805"/>
                </a:cubicBezTo>
                <a:cubicBezTo>
                  <a:pt x="974" y="806"/>
                  <a:pt x="970" y="807"/>
                  <a:pt x="971" y="808"/>
                </a:cubicBezTo>
                <a:cubicBezTo>
                  <a:pt x="973" y="807"/>
                  <a:pt x="975" y="810"/>
                  <a:pt x="974" y="806"/>
                </a:cubicBezTo>
                <a:cubicBezTo>
                  <a:pt x="977" y="808"/>
                  <a:pt x="978" y="805"/>
                  <a:pt x="981" y="805"/>
                </a:cubicBezTo>
                <a:cubicBezTo>
                  <a:pt x="982" y="807"/>
                  <a:pt x="978" y="811"/>
                  <a:pt x="977" y="814"/>
                </a:cubicBezTo>
                <a:cubicBezTo>
                  <a:pt x="976" y="814"/>
                  <a:pt x="976" y="812"/>
                  <a:pt x="975" y="812"/>
                </a:cubicBezTo>
                <a:cubicBezTo>
                  <a:pt x="976" y="815"/>
                  <a:pt x="969" y="822"/>
                  <a:pt x="975" y="823"/>
                </a:cubicBezTo>
                <a:cubicBezTo>
                  <a:pt x="975" y="826"/>
                  <a:pt x="974" y="827"/>
                  <a:pt x="973" y="830"/>
                </a:cubicBezTo>
                <a:cubicBezTo>
                  <a:pt x="974" y="831"/>
                  <a:pt x="978" y="829"/>
                  <a:pt x="980" y="829"/>
                </a:cubicBezTo>
                <a:cubicBezTo>
                  <a:pt x="979" y="826"/>
                  <a:pt x="979" y="825"/>
                  <a:pt x="976" y="826"/>
                </a:cubicBezTo>
                <a:cubicBezTo>
                  <a:pt x="976" y="823"/>
                  <a:pt x="978" y="821"/>
                  <a:pt x="977" y="818"/>
                </a:cubicBezTo>
                <a:cubicBezTo>
                  <a:pt x="980" y="817"/>
                  <a:pt x="980" y="818"/>
                  <a:pt x="983" y="819"/>
                </a:cubicBezTo>
                <a:cubicBezTo>
                  <a:pt x="986" y="818"/>
                  <a:pt x="988" y="809"/>
                  <a:pt x="993" y="814"/>
                </a:cubicBezTo>
                <a:cubicBezTo>
                  <a:pt x="998" y="810"/>
                  <a:pt x="997" y="801"/>
                  <a:pt x="1005" y="799"/>
                </a:cubicBezTo>
                <a:cubicBezTo>
                  <a:pt x="1004" y="797"/>
                  <a:pt x="1003" y="795"/>
                  <a:pt x="1004" y="792"/>
                </a:cubicBezTo>
                <a:cubicBezTo>
                  <a:pt x="1006" y="791"/>
                  <a:pt x="1007" y="789"/>
                  <a:pt x="1010" y="790"/>
                </a:cubicBezTo>
                <a:cubicBezTo>
                  <a:pt x="1010" y="793"/>
                  <a:pt x="1010" y="793"/>
                  <a:pt x="1010" y="793"/>
                </a:cubicBezTo>
                <a:cubicBezTo>
                  <a:pt x="1014" y="792"/>
                  <a:pt x="1015" y="788"/>
                  <a:pt x="1016" y="784"/>
                </a:cubicBezTo>
                <a:cubicBezTo>
                  <a:pt x="1022" y="786"/>
                  <a:pt x="1021" y="779"/>
                  <a:pt x="1025" y="777"/>
                </a:cubicBezTo>
                <a:cubicBezTo>
                  <a:pt x="1026" y="778"/>
                  <a:pt x="1028" y="778"/>
                  <a:pt x="1030" y="778"/>
                </a:cubicBezTo>
                <a:cubicBezTo>
                  <a:pt x="1030" y="782"/>
                  <a:pt x="1029" y="781"/>
                  <a:pt x="1030" y="785"/>
                </a:cubicBezTo>
                <a:cubicBezTo>
                  <a:pt x="1028" y="786"/>
                  <a:pt x="1028" y="784"/>
                  <a:pt x="1026" y="784"/>
                </a:cubicBezTo>
                <a:cubicBezTo>
                  <a:pt x="1032" y="792"/>
                  <a:pt x="1025" y="800"/>
                  <a:pt x="1017" y="802"/>
                </a:cubicBezTo>
                <a:cubicBezTo>
                  <a:pt x="1018" y="803"/>
                  <a:pt x="1020" y="804"/>
                  <a:pt x="1019" y="807"/>
                </a:cubicBezTo>
                <a:cubicBezTo>
                  <a:pt x="1023" y="807"/>
                  <a:pt x="1023" y="807"/>
                  <a:pt x="1023" y="807"/>
                </a:cubicBezTo>
                <a:cubicBezTo>
                  <a:pt x="1026" y="806"/>
                  <a:pt x="1021" y="805"/>
                  <a:pt x="1022" y="803"/>
                </a:cubicBezTo>
                <a:cubicBezTo>
                  <a:pt x="1025" y="801"/>
                  <a:pt x="1029" y="802"/>
                  <a:pt x="1032" y="800"/>
                </a:cubicBezTo>
                <a:cubicBezTo>
                  <a:pt x="1032" y="798"/>
                  <a:pt x="1030" y="796"/>
                  <a:pt x="1034" y="796"/>
                </a:cubicBezTo>
                <a:cubicBezTo>
                  <a:pt x="1031" y="794"/>
                  <a:pt x="1032" y="789"/>
                  <a:pt x="1031" y="785"/>
                </a:cubicBezTo>
                <a:cubicBezTo>
                  <a:pt x="1040" y="778"/>
                  <a:pt x="1050" y="771"/>
                  <a:pt x="1060" y="766"/>
                </a:cubicBezTo>
                <a:cubicBezTo>
                  <a:pt x="1060" y="768"/>
                  <a:pt x="1062" y="768"/>
                  <a:pt x="1061" y="770"/>
                </a:cubicBezTo>
                <a:cubicBezTo>
                  <a:pt x="1056" y="771"/>
                  <a:pt x="1055" y="778"/>
                  <a:pt x="1051" y="781"/>
                </a:cubicBezTo>
                <a:cubicBezTo>
                  <a:pt x="1053" y="785"/>
                  <a:pt x="1060" y="777"/>
                  <a:pt x="1063" y="780"/>
                </a:cubicBezTo>
                <a:cubicBezTo>
                  <a:pt x="1063" y="781"/>
                  <a:pt x="1062" y="781"/>
                  <a:pt x="1063" y="782"/>
                </a:cubicBezTo>
                <a:cubicBezTo>
                  <a:pt x="1054" y="786"/>
                  <a:pt x="1053" y="801"/>
                  <a:pt x="1041" y="795"/>
                </a:cubicBezTo>
                <a:close/>
                <a:moveTo>
                  <a:pt x="929" y="862"/>
                </a:moveTo>
                <a:cubicBezTo>
                  <a:pt x="930" y="866"/>
                  <a:pt x="928" y="867"/>
                  <a:pt x="924" y="867"/>
                </a:cubicBezTo>
                <a:cubicBezTo>
                  <a:pt x="921" y="863"/>
                  <a:pt x="923" y="859"/>
                  <a:pt x="928" y="858"/>
                </a:cubicBezTo>
                <a:cubicBezTo>
                  <a:pt x="930" y="861"/>
                  <a:pt x="924" y="863"/>
                  <a:pt x="929" y="862"/>
                </a:cubicBezTo>
                <a:close/>
                <a:moveTo>
                  <a:pt x="1047" y="751"/>
                </a:moveTo>
                <a:cubicBezTo>
                  <a:pt x="1044" y="757"/>
                  <a:pt x="1034" y="753"/>
                  <a:pt x="1038" y="744"/>
                </a:cubicBezTo>
                <a:cubicBezTo>
                  <a:pt x="1039" y="743"/>
                  <a:pt x="1042" y="746"/>
                  <a:pt x="1043" y="743"/>
                </a:cubicBezTo>
                <a:cubicBezTo>
                  <a:pt x="1045" y="743"/>
                  <a:pt x="1043" y="746"/>
                  <a:pt x="1042" y="746"/>
                </a:cubicBezTo>
                <a:cubicBezTo>
                  <a:pt x="1045" y="745"/>
                  <a:pt x="1044" y="749"/>
                  <a:pt x="1047" y="751"/>
                </a:cubicBezTo>
                <a:close/>
                <a:moveTo>
                  <a:pt x="1038" y="768"/>
                </a:moveTo>
                <a:cubicBezTo>
                  <a:pt x="1038" y="767"/>
                  <a:pt x="1041" y="762"/>
                  <a:pt x="1045" y="763"/>
                </a:cubicBezTo>
                <a:cubicBezTo>
                  <a:pt x="1045" y="766"/>
                  <a:pt x="1043" y="769"/>
                  <a:pt x="1038" y="769"/>
                </a:cubicBezTo>
                <a:cubicBezTo>
                  <a:pt x="1037" y="769"/>
                  <a:pt x="1038" y="768"/>
                  <a:pt x="1039" y="769"/>
                </a:cubicBezTo>
                <a:cubicBezTo>
                  <a:pt x="1040" y="767"/>
                  <a:pt x="1038" y="767"/>
                  <a:pt x="1038" y="768"/>
                </a:cubicBezTo>
                <a:close/>
                <a:moveTo>
                  <a:pt x="1040" y="718"/>
                </a:moveTo>
                <a:cubicBezTo>
                  <a:pt x="1037" y="718"/>
                  <a:pt x="1037" y="716"/>
                  <a:pt x="1034" y="717"/>
                </a:cubicBezTo>
                <a:cubicBezTo>
                  <a:pt x="1037" y="713"/>
                  <a:pt x="1043" y="711"/>
                  <a:pt x="1045" y="704"/>
                </a:cubicBezTo>
                <a:cubicBezTo>
                  <a:pt x="1048" y="704"/>
                  <a:pt x="1046" y="709"/>
                  <a:pt x="1050" y="707"/>
                </a:cubicBezTo>
                <a:cubicBezTo>
                  <a:pt x="1049" y="713"/>
                  <a:pt x="1042" y="713"/>
                  <a:pt x="1040" y="718"/>
                </a:cubicBezTo>
                <a:close/>
                <a:moveTo>
                  <a:pt x="1042" y="720"/>
                </a:moveTo>
                <a:cubicBezTo>
                  <a:pt x="1041" y="724"/>
                  <a:pt x="1042" y="723"/>
                  <a:pt x="1041" y="726"/>
                </a:cubicBezTo>
                <a:cubicBezTo>
                  <a:pt x="1037" y="725"/>
                  <a:pt x="1036" y="730"/>
                  <a:pt x="1033" y="728"/>
                </a:cubicBezTo>
                <a:cubicBezTo>
                  <a:pt x="1036" y="725"/>
                  <a:pt x="1036" y="720"/>
                  <a:pt x="1042" y="720"/>
                </a:cubicBezTo>
                <a:close/>
                <a:moveTo>
                  <a:pt x="1051" y="760"/>
                </a:moveTo>
                <a:cubicBezTo>
                  <a:pt x="1050" y="757"/>
                  <a:pt x="1053" y="757"/>
                  <a:pt x="1054" y="755"/>
                </a:cubicBezTo>
                <a:cubicBezTo>
                  <a:pt x="1058" y="758"/>
                  <a:pt x="1062" y="748"/>
                  <a:pt x="1070" y="750"/>
                </a:cubicBezTo>
                <a:cubicBezTo>
                  <a:pt x="1064" y="756"/>
                  <a:pt x="1059" y="759"/>
                  <a:pt x="1051" y="760"/>
                </a:cubicBezTo>
                <a:close/>
                <a:moveTo>
                  <a:pt x="1065" y="765"/>
                </a:moveTo>
                <a:cubicBezTo>
                  <a:pt x="1065" y="766"/>
                  <a:pt x="1064" y="767"/>
                  <a:pt x="1064" y="769"/>
                </a:cubicBezTo>
                <a:cubicBezTo>
                  <a:pt x="1061" y="769"/>
                  <a:pt x="1061" y="765"/>
                  <a:pt x="1062" y="764"/>
                </a:cubicBezTo>
                <a:cubicBezTo>
                  <a:pt x="1064" y="764"/>
                  <a:pt x="1064" y="765"/>
                  <a:pt x="1065" y="765"/>
                </a:cubicBezTo>
                <a:close/>
                <a:moveTo>
                  <a:pt x="1066" y="831"/>
                </a:moveTo>
                <a:cubicBezTo>
                  <a:pt x="1065" y="830"/>
                  <a:pt x="1064" y="830"/>
                  <a:pt x="1063" y="830"/>
                </a:cubicBezTo>
                <a:cubicBezTo>
                  <a:pt x="1064" y="828"/>
                  <a:pt x="1065" y="827"/>
                  <a:pt x="1067" y="827"/>
                </a:cubicBezTo>
                <a:cubicBezTo>
                  <a:pt x="1067" y="829"/>
                  <a:pt x="1066" y="830"/>
                  <a:pt x="1066" y="831"/>
                </a:cubicBezTo>
                <a:close/>
                <a:moveTo>
                  <a:pt x="1064" y="777"/>
                </a:moveTo>
                <a:cubicBezTo>
                  <a:pt x="1064" y="773"/>
                  <a:pt x="1064" y="773"/>
                  <a:pt x="1064" y="773"/>
                </a:cubicBezTo>
                <a:cubicBezTo>
                  <a:pt x="1066" y="773"/>
                  <a:pt x="1068" y="774"/>
                  <a:pt x="1068" y="776"/>
                </a:cubicBezTo>
                <a:cubicBezTo>
                  <a:pt x="1067" y="777"/>
                  <a:pt x="1066" y="777"/>
                  <a:pt x="1064" y="777"/>
                </a:cubicBezTo>
                <a:close/>
                <a:moveTo>
                  <a:pt x="1111" y="821"/>
                </a:moveTo>
                <a:cubicBezTo>
                  <a:pt x="1111" y="824"/>
                  <a:pt x="1107" y="823"/>
                  <a:pt x="1107" y="827"/>
                </a:cubicBezTo>
                <a:cubicBezTo>
                  <a:pt x="1105" y="827"/>
                  <a:pt x="1105" y="824"/>
                  <a:pt x="1102" y="825"/>
                </a:cubicBezTo>
                <a:cubicBezTo>
                  <a:pt x="1105" y="824"/>
                  <a:pt x="1106" y="821"/>
                  <a:pt x="1111" y="821"/>
                </a:cubicBezTo>
                <a:close/>
                <a:moveTo>
                  <a:pt x="1120" y="787"/>
                </a:moveTo>
                <a:cubicBezTo>
                  <a:pt x="1120" y="784"/>
                  <a:pt x="1123" y="784"/>
                  <a:pt x="1125" y="784"/>
                </a:cubicBezTo>
                <a:cubicBezTo>
                  <a:pt x="1125" y="786"/>
                  <a:pt x="1123" y="787"/>
                  <a:pt x="1120" y="787"/>
                </a:cubicBezTo>
                <a:close/>
                <a:moveTo>
                  <a:pt x="1125" y="761"/>
                </a:moveTo>
                <a:cubicBezTo>
                  <a:pt x="1124" y="764"/>
                  <a:pt x="1125" y="767"/>
                  <a:pt x="1121" y="767"/>
                </a:cubicBezTo>
                <a:cubicBezTo>
                  <a:pt x="1119" y="764"/>
                  <a:pt x="1122" y="761"/>
                  <a:pt x="1125" y="761"/>
                </a:cubicBezTo>
                <a:close/>
                <a:moveTo>
                  <a:pt x="1122" y="773"/>
                </a:moveTo>
                <a:cubicBezTo>
                  <a:pt x="1123" y="771"/>
                  <a:pt x="1120" y="771"/>
                  <a:pt x="1121" y="769"/>
                </a:cubicBezTo>
                <a:cubicBezTo>
                  <a:pt x="1126" y="769"/>
                  <a:pt x="1131" y="763"/>
                  <a:pt x="1131" y="771"/>
                </a:cubicBezTo>
                <a:cubicBezTo>
                  <a:pt x="1128" y="771"/>
                  <a:pt x="1127" y="772"/>
                  <a:pt x="1122" y="773"/>
                </a:cubicBezTo>
                <a:close/>
                <a:moveTo>
                  <a:pt x="1135" y="808"/>
                </a:moveTo>
                <a:cubicBezTo>
                  <a:pt x="1135" y="810"/>
                  <a:pt x="1134" y="811"/>
                  <a:pt x="1132" y="810"/>
                </a:cubicBezTo>
                <a:cubicBezTo>
                  <a:pt x="1132" y="811"/>
                  <a:pt x="1133" y="812"/>
                  <a:pt x="1133" y="813"/>
                </a:cubicBezTo>
                <a:cubicBezTo>
                  <a:pt x="1130" y="813"/>
                  <a:pt x="1130" y="813"/>
                  <a:pt x="1130" y="813"/>
                </a:cubicBezTo>
                <a:cubicBezTo>
                  <a:pt x="1130" y="812"/>
                  <a:pt x="1130" y="810"/>
                  <a:pt x="1129" y="810"/>
                </a:cubicBezTo>
                <a:cubicBezTo>
                  <a:pt x="1129" y="809"/>
                  <a:pt x="1130" y="810"/>
                  <a:pt x="1130" y="810"/>
                </a:cubicBezTo>
                <a:cubicBezTo>
                  <a:pt x="1131" y="810"/>
                  <a:pt x="1131" y="809"/>
                  <a:pt x="1131" y="808"/>
                </a:cubicBezTo>
                <a:lnTo>
                  <a:pt x="1135" y="808"/>
                </a:lnTo>
                <a:close/>
                <a:moveTo>
                  <a:pt x="1128" y="750"/>
                </a:moveTo>
                <a:cubicBezTo>
                  <a:pt x="1131" y="749"/>
                  <a:pt x="1131" y="754"/>
                  <a:pt x="1131" y="750"/>
                </a:cubicBezTo>
                <a:cubicBezTo>
                  <a:pt x="1132" y="750"/>
                  <a:pt x="1132" y="752"/>
                  <a:pt x="1132" y="753"/>
                </a:cubicBezTo>
                <a:cubicBezTo>
                  <a:pt x="1131" y="753"/>
                  <a:pt x="1130" y="753"/>
                  <a:pt x="1130" y="754"/>
                </a:cubicBezTo>
                <a:cubicBezTo>
                  <a:pt x="1129" y="754"/>
                  <a:pt x="1129" y="753"/>
                  <a:pt x="1129" y="752"/>
                </a:cubicBezTo>
                <a:cubicBezTo>
                  <a:pt x="1128" y="752"/>
                  <a:pt x="1128" y="752"/>
                  <a:pt x="1128" y="753"/>
                </a:cubicBezTo>
                <a:cubicBezTo>
                  <a:pt x="1127" y="753"/>
                  <a:pt x="1127" y="752"/>
                  <a:pt x="1127" y="751"/>
                </a:cubicBezTo>
                <a:cubicBezTo>
                  <a:pt x="1128" y="751"/>
                  <a:pt x="1128" y="751"/>
                  <a:pt x="1128" y="750"/>
                </a:cubicBezTo>
                <a:close/>
                <a:moveTo>
                  <a:pt x="1126" y="756"/>
                </a:moveTo>
                <a:cubicBezTo>
                  <a:pt x="1125" y="759"/>
                  <a:pt x="1122" y="761"/>
                  <a:pt x="1118" y="762"/>
                </a:cubicBezTo>
                <a:cubicBezTo>
                  <a:pt x="1120" y="758"/>
                  <a:pt x="1115" y="759"/>
                  <a:pt x="1115" y="755"/>
                </a:cubicBezTo>
                <a:cubicBezTo>
                  <a:pt x="1117" y="755"/>
                  <a:pt x="1119" y="755"/>
                  <a:pt x="1119" y="754"/>
                </a:cubicBezTo>
                <a:cubicBezTo>
                  <a:pt x="1122" y="754"/>
                  <a:pt x="1121" y="758"/>
                  <a:pt x="1126" y="756"/>
                </a:cubicBezTo>
                <a:close/>
                <a:moveTo>
                  <a:pt x="1121" y="731"/>
                </a:moveTo>
                <a:cubicBezTo>
                  <a:pt x="1120" y="733"/>
                  <a:pt x="1120" y="734"/>
                  <a:pt x="1119" y="735"/>
                </a:cubicBezTo>
                <a:cubicBezTo>
                  <a:pt x="1116" y="735"/>
                  <a:pt x="1117" y="730"/>
                  <a:pt x="1121" y="731"/>
                </a:cubicBezTo>
                <a:close/>
                <a:moveTo>
                  <a:pt x="1103" y="692"/>
                </a:moveTo>
                <a:cubicBezTo>
                  <a:pt x="1104" y="693"/>
                  <a:pt x="1104" y="694"/>
                  <a:pt x="1105" y="694"/>
                </a:cubicBezTo>
                <a:cubicBezTo>
                  <a:pt x="1105" y="697"/>
                  <a:pt x="1103" y="699"/>
                  <a:pt x="1100" y="700"/>
                </a:cubicBezTo>
                <a:cubicBezTo>
                  <a:pt x="1098" y="698"/>
                  <a:pt x="1101" y="694"/>
                  <a:pt x="1103" y="692"/>
                </a:cubicBezTo>
                <a:close/>
                <a:moveTo>
                  <a:pt x="1091" y="752"/>
                </a:moveTo>
                <a:cubicBezTo>
                  <a:pt x="1093" y="751"/>
                  <a:pt x="1093" y="752"/>
                  <a:pt x="1094" y="753"/>
                </a:cubicBezTo>
                <a:cubicBezTo>
                  <a:pt x="1100" y="744"/>
                  <a:pt x="1113" y="742"/>
                  <a:pt x="1122" y="736"/>
                </a:cubicBezTo>
                <a:cubicBezTo>
                  <a:pt x="1121" y="739"/>
                  <a:pt x="1120" y="741"/>
                  <a:pt x="1119" y="743"/>
                </a:cubicBezTo>
                <a:cubicBezTo>
                  <a:pt x="1116" y="744"/>
                  <a:pt x="1117" y="742"/>
                  <a:pt x="1114" y="743"/>
                </a:cubicBezTo>
                <a:cubicBezTo>
                  <a:pt x="1114" y="745"/>
                  <a:pt x="1115" y="746"/>
                  <a:pt x="1116" y="746"/>
                </a:cubicBezTo>
                <a:cubicBezTo>
                  <a:pt x="1120" y="747"/>
                  <a:pt x="1119" y="742"/>
                  <a:pt x="1123" y="743"/>
                </a:cubicBezTo>
                <a:cubicBezTo>
                  <a:pt x="1122" y="750"/>
                  <a:pt x="1119" y="753"/>
                  <a:pt x="1113" y="754"/>
                </a:cubicBezTo>
                <a:cubicBezTo>
                  <a:pt x="1112" y="755"/>
                  <a:pt x="1111" y="756"/>
                  <a:pt x="1110" y="757"/>
                </a:cubicBezTo>
                <a:cubicBezTo>
                  <a:pt x="1110" y="759"/>
                  <a:pt x="1111" y="757"/>
                  <a:pt x="1113" y="757"/>
                </a:cubicBezTo>
                <a:cubicBezTo>
                  <a:pt x="1111" y="761"/>
                  <a:pt x="1112" y="765"/>
                  <a:pt x="1115" y="766"/>
                </a:cubicBezTo>
                <a:cubicBezTo>
                  <a:pt x="1116" y="769"/>
                  <a:pt x="1114" y="770"/>
                  <a:pt x="1113" y="772"/>
                </a:cubicBezTo>
                <a:cubicBezTo>
                  <a:pt x="1110" y="771"/>
                  <a:pt x="1108" y="767"/>
                  <a:pt x="1111" y="765"/>
                </a:cubicBezTo>
                <a:cubicBezTo>
                  <a:pt x="1105" y="767"/>
                  <a:pt x="1102" y="772"/>
                  <a:pt x="1096" y="773"/>
                </a:cubicBezTo>
                <a:cubicBezTo>
                  <a:pt x="1095" y="773"/>
                  <a:pt x="1096" y="772"/>
                  <a:pt x="1096" y="771"/>
                </a:cubicBezTo>
                <a:cubicBezTo>
                  <a:pt x="1091" y="773"/>
                  <a:pt x="1088" y="775"/>
                  <a:pt x="1084" y="778"/>
                </a:cubicBezTo>
                <a:cubicBezTo>
                  <a:pt x="1081" y="776"/>
                  <a:pt x="1086" y="774"/>
                  <a:pt x="1087" y="773"/>
                </a:cubicBezTo>
                <a:cubicBezTo>
                  <a:pt x="1083" y="769"/>
                  <a:pt x="1090" y="765"/>
                  <a:pt x="1086" y="759"/>
                </a:cubicBezTo>
                <a:cubicBezTo>
                  <a:pt x="1086" y="758"/>
                  <a:pt x="1082" y="761"/>
                  <a:pt x="1082" y="756"/>
                </a:cubicBezTo>
                <a:cubicBezTo>
                  <a:pt x="1086" y="758"/>
                  <a:pt x="1091" y="757"/>
                  <a:pt x="1091" y="752"/>
                </a:cubicBezTo>
                <a:close/>
                <a:moveTo>
                  <a:pt x="1083" y="748"/>
                </a:moveTo>
                <a:cubicBezTo>
                  <a:pt x="1081" y="750"/>
                  <a:pt x="1078" y="748"/>
                  <a:pt x="1076" y="749"/>
                </a:cubicBezTo>
                <a:cubicBezTo>
                  <a:pt x="1076" y="747"/>
                  <a:pt x="1083" y="743"/>
                  <a:pt x="1083" y="748"/>
                </a:cubicBezTo>
                <a:close/>
                <a:moveTo>
                  <a:pt x="1076" y="807"/>
                </a:moveTo>
                <a:cubicBezTo>
                  <a:pt x="1076" y="803"/>
                  <a:pt x="1072" y="803"/>
                  <a:pt x="1073" y="798"/>
                </a:cubicBezTo>
                <a:cubicBezTo>
                  <a:pt x="1074" y="796"/>
                  <a:pt x="1079" y="795"/>
                  <a:pt x="1081" y="797"/>
                </a:cubicBezTo>
                <a:cubicBezTo>
                  <a:pt x="1084" y="797"/>
                  <a:pt x="1080" y="795"/>
                  <a:pt x="1081" y="793"/>
                </a:cubicBezTo>
                <a:cubicBezTo>
                  <a:pt x="1086" y="793"/>
                  <a:pt x="1087" y="790"/>
                  <a:pt x="1091" y="789"/>
                </a:cubicBezTo>
                <a:cubicBezTo>
                  <a:pt x="1092" y="786"/>
                  <a:pt x="1088" y="788"/>
                  <a:pt x="1089" y="785"/>
                </a:cubicBezTo>
                <a:cubicBezTo>
                  <a:pt x="1090" y="783"/>
                  <a:pt x="1093" y="782"/>
                  <a:pt x="1096" y="782"/>
                </a:cubicBezTo>
                <a:cubicBezTo>
                  <a:pt x="1095" y="779"/>
                  <a:pt x="1095" y="777"/>
                  <a:pt x="1096" y="774"/>
                </a:cubicBezTo>
                <a:cubicBezTo>
                  <a:pt x="1099" y="774"/>
                  <a:pt x="1099" y="774"/>
                  <a:pt x="1099" y="774"/>
                </a:cubicBezTo>
                <a:cubicBezTo>
                  <a:pt x="1099" y="777"/>
                  <a:pt x="1101" y="779"/>
                  <a:pt x="1099" y="781"/>
                </a:cubicBezTo>
                <a:cubicBezTo>
                  <a:pt x="1103" y="781"/>
                  <a:pt x="1103" y="777"/>
                  <a:pt x="1103" y="774"/>
                </a:cubicBezTo>
                <a:cubicBezTo>
                  <a:pt x="1108" y="776"/>
                  <a:pt x="1106" y="775"/>
                  <a:pt x="1112" y="774"/>
                </a:cubicBezTo>
                <a:cubicBezTo>
                  <a:pt x="1112" y="777"/>
                  <a:pt x="1114" y="779"/>
                  <a:pt x="1113" y="782"/>
                </a:cubicBezTo>
                <a:cubicBezTo>
                  <a:pt x="1103" y="786"/>
                  <a:pt x="1102" y="797"/>
                  <a:pt x="1092" y="800"/>
                </a:cubicBezTo>
                <a:cubicBezTo>
                  <a:pt x="1090" y="800"/>
                  <a:pt x="1090" y="798"/>
                  <a:pt x="1088" y="797"/>
                </a:cubicBezTo>
                <a:cubicBezTo>
                  <a:pt x="1084" y="805"/>
                  <a:pt x="1081" y="815"/>
                  <a:pt x="1070" y="816"/>
                </a:cubicBezTo>
                <a:cubicBezTo>
                  <a:pt x="1071" y="812"/>
                  <a:pt x="1076" y="812"/>
                  <a:pt x="1076" y="807"/>
                </a:cubicBezTo>
                <a:close/>
                <a:moveTo>
                  <a:pt x="1066" y="712"/>
                </a:moveTo>
                <a:cubicBezTo>
                  <a:pt x="1069" y="714"/>
                  <a:pt x="1066" y="717"/>
                  <a:pt x="1069" y="719"/>
                </a:cubicBezTo>
                <a:cubicBezTo>
                  <a:pt x="1067" y="723"/>
                  <a:pt x="1063" y="724"/>
                  <a:pt x="1059" y="724"/>
                </a:cubicBezTo>
                <a:cubicBezTo>
                  <a:pt x="1060" y="720"/>
                  <a:pt x="1057" y="720"/>
                  <a:pt x="1055" y="719"/>
                </a:cubicBezTo>
                <a:cubicBezTo>
                  <a:pt x="1056" y="715"/>
                  <a:pt x="1060" y="712"/>
                  <a:pt x="1066" y="712"/>
                </a:cubicBezTo>
                <a:close/>
                <a:moveTo>
                  <a:pt x="1054" y="736"/>
                </a:moveTo>
                <a:cubicBezTo>
                  <a:pt x="1054" y="737"/>
                  <a:pt x="1056" y="740"/>
                  <a:pt x="1054" y="740"/>
                </a:cubicBezTo>
                <a:cubicBezTo>
                  <a:pt x="1054" y="742"/>
                  <a:pt x="1056" y="739"/>
                  <a:pt x="1059" y="740"/>
                </a:cubicBezTo>
                <a:cubicBezTo>
                  <a:pt x="1059" y="737"/>
                  <a:pt x="1057" y="737"/>
                  <a:pt x="1057" y="734"/>
                </a:cubicBezTo>
                <a:cubicBezTo>
                  <a:pt x="1059" y="732"/>
                  <a:pt x="1063" y="731"/>
                  <a:pt x="1063" y="726"/>
                </a:cubicBezTo>
                <a:cubicBezTo>
                  <a:pt x="1067" y="726"/>
                  <a:pt x="1067" y="725"/>
                  <a:pt x="1070" y="726"/>
                </a:cubicBezTo>
                <a:cubicBezTo>
                  <a:pt x="1070" y="731"/>
                  <a:pt x="1068" y="731"/>
                  <a:pt x="1068" y="734"/>
                </a:cubicBezTo>
                <a:cubicBezTo>
                  <a:pt x="1066" y="734"/>
                  <a:pt x="1065" y="733"/>
                  <a:pt x="1062" y="733"/>
                </a:cubicBezTo>
                <a:cubicBezTo>
                  <a:pt x="1062" y="736"/>
                  <a:pt x="1063" y="737"/>
                  <a:pt x="1065" y="737"/>
                </a:cubicBezTo>
                <a:cubicBezTo>
                  <a:pt x="1065" y="740"/>
                  <a:pt x="1063" y="740"/>
                  <a:pt x="1062" y="742"/>
                </a:cubicBezTo>
                <a:cubicBezTo>
                  <a:pt x="1061" y="741"/>
                  <a:pt x="1061" y="740"/>
                  <a:pt x="1061" y="739"/>
                </a:cubicBezTo>
                <a:cubicBezTo>
                  <a:pt x="1058" y="740"/>
                  <a:pt x="1059" y="742"/>
                  <a:pt x="1059" y="745"/>
                </a:cubicBezTo>
                <a:cubicBezTo>
                  <a:pt x="1056" y="747"/>
                  <a:pt x="1056" y="753"/>
                  <a:pt x="1050" y="750"/>
                </a:cubicBezTo>
                <a:cubicBezTo>
                  <a:pt x="1051" y="749"/>
                  <a:pt x="1052" y="748"/>
                  <a:pt x="1052" y="746"/>
                </a:cubicBezTo>
                <a:cubicBezTo>
                  <a:pt x="1050" y="744"/>
                  <a:pt x="1049" y="747"/>
                  <a:pt x="1047" y="747"/>
                </a:cubicBezTo>
                <a:cubicBezTo>
                  <a:pt x="1042" y="742"/>
                  <a:pt x="1049" y="737"/>
                  <a:pt x="1054" y="736"/>
                </a:cubicBezTo>
                <a:close/>
                <a:moveTo>
                  <a:pt x="1050" y="704"/>
                </a:moveTo>
                <a:cubicBezTo>
                  <a:pt x="1047" y="705"/>
                  <a:pt x="1047" y="703"/>
                  <a:pt x="1044" y="704"/>
                </a:cubicBezTo>
                <a:cubicBezTo>
                  <a:pt x="1043" y="700"/>
                  <a:pt x="1047" y="701"/>
                  <a:pt x="1047" y="698"/>
                </a:cubicBezTo>
                <a:cubicBezTo>
                  <a:pt x="1039" y="702"/>
                  <a:pt x="1040" y="714"/>
                  <a:pt x="1031" y="716"/>
                </a:cubicBezTo>
                <a:cubicBezTo>
                  <a:pt x="1028" y="714"/>
                  <a:pt x="1033" y="711"/>
                  <a:pt x="1030" y="710"/>
                </a:cubicBezTo>
                <a:cubicBezTo>
                  <a:pt x="1022" y="710"/>
                  <a:pt x="1024" y="721"/>
                  <a:pt x="1016" y="721"/>
                </a:cubicBezTo>
                <a:cubicBezTo>
                  <a:pt x="1015" y="717"/>
                  <a:pt x="1020" y="715"/>
                  <a:pt x="1015" y="717"/>
                </a:cubicBezTo>
                <a:cubicBezTo>
                  <a:pt x="1014" y="711"/>
                  <a:pt x="1018" y="712"/>
                  <a:pt x="1020" y="710"/>
                </a:cubicBezTo>
                <a:cubicBezTo>
                  <a:pt x="1019" y="707"/>
                  <a:pt x="1018" y="711"/>
                  <a:pt x="1016" y="710"/>
                </a:cubicBezTo>
                <a:cubicBezTo>
                  <a:pt x="1017" y="705"/>
                  <a:pt x="1024" y="704"/>
                  <a:pt x="1019" y="697"/>
                </a:cubicBezTo>
                <a:cubicBezTo>
                  <a:pt x="1021" y="697"/>
                  <a:pt x="1023" y="697"/>
                  <a:pt x="1023" y="696"/>
                </a:cubicBezTo>
                <a:cubicBezTo>
                  <a:pt x="1026" y="697"/>
                  <a:pt x="1023" y="699"/>
                  <a:pt x="1023" y="701"/>
                </a:cubicBezTo>
                <a:cubicBezTo>
                  <a:pt x="1026" y="703"/>
                  <a:pt x="1026" y="700"/>
                  <a:pt x="1030" y="700"/>
                </a:cubicBezTo>
                <a:cubicBezTo>
                  <a:pt x="1038" y="705"/>
                  <a:pt x="1043" y="693"/>
                  <a:pt x="1051" y="692"/>
                </a:cubicBezTo>
                <a:cubicBezTo>
                  <a:pt x="1048" y="697"/>
                  <a:pt x="1053" y="699"/>
                  <a:pt x="1050" y="704"/>
                </a:cubicBezTo>
                <a:close/>
                <a:moveTo>
                  <a:pt x="1067" y="678"/>
                </a:moveTo>
                <a:cubicBezTo>
                  <a:pt x="1065" y="679"/>
                  <a:pt x="1065" y="678"/>
                  <a:pt x="1064" y="678"/>
                </a:cubicBezTo>
                <a:cubicBezTo>
                  <a:pt x="1064" y="675"/>
                  <a:pt x="1065" y="674"/>
                  <a:pt x="1068" y="675"/>
                </a:cubicBezTo>
                <a:cubicBezTo>
                  <a:pt x="1068" y="677"/>
                  <a:pt x="1067" y="677"/>
                  <a:pt x="1067" y="678"/>
                </a:cubicBezTo>
                <a:close/>
                <a:moveTo>
                  <a:pt x="1067" y="520"/>
                </a:moveTo>
                <a:cubicBezTo>
                  <a:pt x="1068" y="518"/>
                  <a:pt x="1069" y="516"/>
                  <a:pt x="1072" y="517"/>
                </a:cubicBezTo>
                <a:cubicBezTo>
                  <a:pt x="1072" y="519"/>
                  <a:pt x="1068" y="521"/>
                  <a:pt x="1067" y="520"/>
                </a:cubicBezTo>
                <a:close/>
                <a:moveTo>
                  <a:pt x="1100" y="574"/>
                </a:moveTo>
                <a:cubicBezTo>
                  <a:pt x="1100" y="577"/>
                  <a:pt x="1098" y="578"/>
                  <a:pt x="1095" y="578"/>
                </a:cubicBezTo>
                <a:cubicBezTo>
                  <a:pt x="1096" y="577"/>
                  <a:pt x="1097" y="574"/>
                  <a:pt x="1100" y="574"/>
                </a:cubicBezTo>
                <a:close/>
                <a:moveTo>
                  <a:pt x="1098" y="659"/>
                </a:moveTo>
                <a:cubicBezTo>
                  <a:pt x="1098" y="656"/>
                  <a:pt x="1098" y="654"/>
                  <a:pt x="1099" y="652"/>
                </a:cubicBezTo>
                <a:cubicBezTo>
                  <a:pt x="1102" y="652"/>
                  <a:pt x="1102" y="654"/>
                  <a:pt x="1104" y="653"/>
                </a:cubicBezTo>
                <a:cubicBezTo>
                  <a:pt x="1104" y="657"/>
                  <a:pt x="1101" y="658"/>
                  <a:pt x="1098" y="659"/>
                </a:cubicBezTo>
                <a:close/>
                <a:moveTo>
                  <a:pt x="1090" y="597"/>
                </a:moveTo>
                <a:cubicBezTo>
                  <a:pt x="1090" y="588"/>
                  <a:pt x="1099" y="584"/>
                  <a:pt x="1106" y="585"/>
                </a:cubicBezTo>
                <a:cubicBezTo>
                  <a:pt x="1103" y="591"/>
                  <a:pt x="1097" y="595"/>
                  <a:pt x="1090" y="597"/>
                </a:cubicBezTo>
                <a:close/>
                <a:moveTo>
                  <a:pt x="1125" y="506"/>
                </a:moveTo>
                <a:cubicBezTo>
                  <a:pt x="1125" y="509"/>
                  <a:pt x="1124" y="513"/>
                  <a:pt x="1120" y="513"/>
                </a:cubicBezTo>
                <a:cubicBezTo>
                  <a:pt x="1119" y="508"/>
                  <a:pt x="1121" y="505"/>
                  <a:pt x="1125" y="506"/>
                </a:cubicBezTo>
                <a:close/>
                <a:moveTo>
                  <a:pt x="1127" y="527"/>
                </a:moveTo>
                <a:cubicBezTo>
                  <a:pt x="1127" y="534"/>
                  <a:pt x="1121" y="535"/>
                  <a:pt x="1117" y="538"/>
                </a:cubicBezTo>
                <a:cubicBezTo>
                  <a:pt x="1116" y="536"/>
                  <a:pt x="1115" y="534"/>
                  <a:pt x="1115" y="531"/>
                </a:cubicBezTo>
                <a:cubicBezTo>
                  <a:pt x="1122" y="532"/>
                  <a:pt x="1122" y="524"/>
                  <a:pt x="1127" y="527"/>
                </a:cubicBezTo>
                <a:close/>
                <a:moveTo>
                  <a:pt x="1151" y="586"/>
                </a:moveTo>
                <a:cubicBezTo>
                  <a:pt x="1148" y="585"/>
                  <a:pt x="1151" y="579"/>
                  <a:pt x="1155" y="580"/>
                </a:cubicBezTo>
                <a:cubicBezTo>
                  <a:pt x="1155" y="583"/>
                  <a:pt x="1152" y="584"/>
                  <a:pt x="1151" y="586"/>
                </a:cubicBezTo>
                <a:close/>
                <a:moveTo>
                  <a:pt x="1151" y="561"/>
                </a:moveTo>
                <a:cubicBezTo>
                  <a:pt x="1151" y="579"/>
                  <a:pt x="1132" y="583"/>
                  <a:pt x="1119" y="585"/>
                </a:cubicBezTo>
                <a:cubicBezTo>
                  <a:pt x="1119" y="582"/>
                  <a:pt x="1117" y="580"/>
                  <a:pt x="1119" y="578"/>
                </a:cubicBezTo>
                <a:cubicBezTo>
                  <a:pt x="1116" y="578"/>
                  <a:pt x="1114" y="583"/>
                  <a:pt x="1111" y="580"/>
                </a:cubicBezTo>
                <a:cubicBezTo>
                  <a:pt x="1115" y="576"/>
                  <a:pt x="1120" y="574"/>
                  <a:pt x="1121" y="567"/>
                </a:cubicBezTo>
                <a:cubicBezTo>
                  <a:pt x="1126" y="568"/>
                  <a:pt x="1125" y="563"/>
                  <a:pt x="1129" y="562"/>
                </a:cubicBezTo>
                <a:cubicBezTo>
                  <a:pt x="1132" y="561"/>
                  <a:pt x="1130" y="565"/>
                  <a:pt x="1133" y="565"/>
                </a:cubicBezTo>
                <a:cubicBezTo>
                  <a:pt x="1139" y="558"/>
                  <a:pt x="1149" y="551"/>
                  <a:pt x="1157" y="556"/>
                </a:cubicBezTo>
                <a:cubicBezTo>
                  <a:pt x="1155" y="557"/>
                  <a:pt x="1154" y="561"/>
                  <a:pt x="1151" y="561"/>
                </a:cubicBezTo>
                <a:close/>
                <a:moveTo>
                  <a:pt x="1158" y="556"/>
                </a:moveTo>
                <a:cubicBezTo>
                  <a:pt x="1157" y="551"/>
                  <a:pt x="1163" y="553"/>
                  <a:pt x="1161" y="547"/>
                </a:cubicBezTo>
                <a:cubicBezTo>
                  <a:pt x="1165" y="547"/>
                  <a:pt x="1165" y="547"/>
                  <a:pt x="1165" y="547"/>
                </a:cubicBezTo>
                <a:cubicBezTo>
                  <a:pt x="1165" y="552"/>
                  <a:pt x="1161" y="554"/>
                  <a:pt x="1158" y="556"/>
                </a:cubicBezTo>
                <a:close/>
                <a:moveTo>
                  <a:pt x="1179" y="548"/>
                </a:moveTo>
                <a:cubicBezTo>
                  <a:pt x="1178" y="551"/>
                  <a:pt x="1177" y="552"/>
                  <a:pt x="1175" y="552"/>
                </a:cubicBezTo>
                <a:cubicBezTo>
                  <a:pt x="1175" y="550"/>
                  <a:pt x="1176" y="548"/>
                  <a:pt x="1179" y="548"/>
                </a:cubicBezTo>
                <a:close/>
                <a:moveTo>
                  <a:pt x="1177" y="514"/>
                </a:moveTo>
                <a:cubicBezTo>
                  <a:pt x="1176" y="512"/>
                  <a:pt x="1177" y="510"/>
                  <a:pt x="1178" y="509"/>
                </a:cubicBezTo>
                <a:cubicBezTo>
                  <a:pt x="1180" y="509"/>
                  <a:pt x="1180" y="511"/>
                  <a:pt x="1182" y="510"/>
                </a:cubicBezTo>
                <a:cubicBezTo>
                  <a:pt x="1182" y="513"/>
                  <a:pt x="1180" y="514"/>
                  <a:pt x="1177" y="514"/>
                </a:cubicBezTo>
                <a:close/>
                <a:moveTo>
                  <a:pt x="1112" y="747"/>
                </a:moveTo>
                <a:cubicBezTo>
                  <a:pt x="1108" y="748"/>
                  <a:pt x="1111" y="752"/>
                  <a:pt x="1113" y="754"/>
                </a:cubicBezTo>
                <a:cubicBezTo>
                  <a:pt x="1113" y="752"/>
                  <a:pt x="1114" y="752"/>
                  <a:pt x="1114" y="750"/>
                </a:cubicBezTo>
                <a:cubicBezTo>
                  <a:pt x="1113" y="749"/>
                  <a:pt x="1112" y="749"/>
                  <a:pt x="1112" y="747"/>
                </a:cubicBezTo>
                <a:close/>
                <a:moveTo>
                  <a:pt x="700" y="1082"/>
                </a:moveTo>
                <a:cubicBezTo>
                  <a:pt x="699" y="1085"/>
                  <a:pt x="702" y="1084"/>
                  <a:pt x="702" y="1085"/>
                </a:cubicBezTo>
                <a:cubicBezTo>
                  <a:pt x="704" y="1082"/>
                  <a:pt x="712" y="1083"/>
                  <a:pt x="715" y="1081"/>
                </a:cubicBezTo>
                <a:cubicBezTo>
                  <a:pt x="710" y="1075"/>
                  <a:pt x="707" y="1081"/>
                  <a:pt x="700" y="1082"/>
                </a:cubicBezTo>
                <a:close/>
                <a:moveTo>
                  <a:pt x="927" y="95"/>
                </a:moveTo>
                <a:cubicBezTo>
                  <a:pt x="937" y="94"/>
                  <a:pt x="932" y="90"/>
                  <a:pt x="927" y="95"/>
                </a:cubicBezTo>
                <a:close/>
                <a:moveTo>
                  <a:pt x="1147" y="166"/>
                </a:moveTo>
                <a:cubicBezTo>
                  <a:pt x="1143" y="165"/>
                  <a:pt x="1136" y="171"/>
                  <a:pt x="1141" y="174"/>
                </a:cubicBezTo>
                <a:cubicBezTo>
                  <a:pt x="1143" y="172"/>
                  <a:pt x="1142" y="167"/>
                  <a:pt x="1147" y="167"/>
                </a:cubicBezTo>
                <a:cubicBezTo>
                  <a:pt x="1147" y="167"/>
                  <a:pt x="1148" y="166"/>
                  <a:pt x="1147" y="166"/>
                </a:cubicBezTo>
                <a:close/>
                <a:moveTo>
                  <a:pt x="959" y="188"/>
                </a:moveTo>
                <a:cubicBezTo>
                  <a:pt x="961" y="182"/>
                  <a:pt x="971" y="177"/>
                  <a:pt x="976" y="181"/>
                </a:cubicBezTo>
                <a:cubicBezTo>
                  <a:pt x="981" y="176"/>
                  <a:pt x="993" y="173"/>
                  <a:pt x="994" y="167"/>
                </a:cubicBezTo>
                <a:cubicBezTo>
                  <a:pt x="979" y="168"/>
                  <a:pt x="971" y="179"/>
                  <a:pt x="957" y="183"/>
                </a:cubicBezTo>
                <a:cubicBezTo>
                  <a:pt x="957" y="185"/>
                  <a:pt x="957" y="187"/>
                  <a:pt x="959" y="188"/>
                </a:cubicBezTo>
                <a:close/>
                <a:moveTo>
                  <a:pt x="1152" y="259"/>
                </a:moveTo>
                <a:cubicBezTo>
                  <a:pt x="1152" y="256"/>
                  <a:pt x="1155" y="255"/>
                  <a:pt x="1157" y="253"/>
                </a:cubicBezTo>
                <a:cubicBezTo>
                  <a:pt x="1154" y="251"/>
                  <a:pt x="1151" y="249"/>
                  <a:pt x="1147" y="249"/>
                </a:cubicBezTo>
                <a:cubicBezTo>
                  <a:pt x="1148" y="254"/>
                  <a:pt x="1151" y="256"/>
                  <a:pt x="1153" y="255"/>
                </a:cubicBezTo>
                <a:cubicBezTo>
                  <a:pt x="1152" y="257"/>
                  <a:pt x="1148" y="258"/>
                  <a:pt x="1152" y="259"/>
                </a:cubicBezTo>
                <a:close/>
                <a:moveTo>
                  <a:pt x="1192" y="338"/>
                </a:moveTo>
                <a:cubicBezTo>
                  <a:pt x="1197" y="336"/>
                  <a:pt x="1200" y="334"/>
                  <a:pt x="1203" y="331"/>
                </a:cubicBezTo>
                <a:cubicBezTo>
                  <a:pt x="1200" y="333"/>
                  <a:pt x="1191" y="334"/>
                  <a:pt x="1192" y="338"/>
                </a:cubicBezTo>
                <a:close/>
                <a:moveTo>
                  <a:pt x="1219" y="382"/>
                </a:moveTo>
                <a:cubicBezTo>
                  <a:pt x="1223" y="382"/>
                  <a:pt x="1228" y="384"/>
                  <a:pt x="1231" y="378"/>
                </a:cubicBezTo>
                <a:cubicBezTo>
                  <a:pt x="1228" y="377"/>
                  <a:pt x="1226" y="381"/>
                  <a:pt x="1225" y="378"/>
                </a:cubicBezTo>
                <a:cubicBezTo>
                  <a:pt x="1228" y="377"/>
                  <a:pt x="1230" y="375"/>
                  <a:pt x="1232" y="374"/>
                </a:cubicBezTo>
                <a:cubicBezTo>
                  <a:pt x="1229" y="375"/>
                  <a:pt x="1226" y="375"/>
                  <a:pt x="1223" y="373"/>
                </a:cubicBezTo>
                <a:cubicBezTo>
                  <a:pt x="1223" y="377"/>
                  <a:pt x="1219" y="378"/>
                  <a:pt x="1219" y="382"/>
                </a:cubicBezTo>
                <a:close/>
                <a:moveTo>
                  <a:pt x="1162" y="385"/>
                </a:moveTo>
                <a:cubicBezTo>
                  <a:pt x="1170" y="385"/>
                  <a:pt x="1172" y="376"/>
                  <a:pt x="1179" y="378"/>
                </a:cubicBezTo>
                <a:cubicBezTo>
                  <a:pt x="1175" y="373"/>
                  <a:pt x="1166" y="382"/>
                  <a:pt x="1162" y="385"/>
                </a:cubicBezTo>
                <a:close/>
                <a:moveTo>
                  <a:pt x="1215" y="381"/>
                </a:moveTo>
                <a:cubicBezTo>
                  <a:pt x="1213" y="381"/>
                  <a:pt x="1202" y="379"/>
                  <a:pt x="1201" y="387"/>
                </a:cubicBezTo>
                <a:cubicBezTo>
                  <a:pt x="1204" y="387"/>
                  <a:pt x="1207" y="387"/>
                  <a:pt x="1208" y="390"/>
                </a:cubicBezTo>
                <a:cubicBezTo>
                  <a:pt x="1204" y="391"/>
                  <a:pt x="1203" y="394"/>
                  <a:pt x="1199" y="394"/>
                </a:cubicBezTo>
                <a:cubicBezTo>
                  <a:pt x="1201" y="396"/>
                  <a:pt x="1205" y="392"/>
                  <a:pt x="1208" y="390"/>
                </a:cubicBezTo>
                <a:cubicBezTo>
                  <a:pt x="1211" y="390"/>
                  <a:pt x="1213" y="390"/>
                  <a:pt x="1213" y="388"/>
                </a:cubicBezTo>
                <a:cubicBezTo>
                  <a:pt x="1212" y="387"/>
                  <a:pt x="1209" y="389"/>
                  <a:pt x="1209" y="387"/>
                </a:cubicBezTo>
                <a:cubicBezTo>
                  <a:pt x="1209" y="383"/>
                  <a:pt x="1214" y="384"/>
                  <a:pt x="1215" y="381"/>
                </a:cubicBezTo>
                <a:close/>
                <a:moveTo>
                  <a:pt x="1267" y="409"/>
                </a:moveTo>
                <a:cubicBezTo>
                  <a:pt x="1269" y="403"/>
                  <a:pt x="1274" y="398"/>
                  <a:pt x="1282" y="398"/>
                </a:cubicBezTo>
                <a:cubicBezTo>
                  <a:pt x="1285" y="394"/>
                  <a:pt x="1291" y="392"/>
                  <a:pt x="1287" y="393"/>
                </a:cubicBezTo>
                <a:cubicBezTo>
                  <a:pt x="1282" y="394"/>
                  <a:pt x="1262" y="406"/>
                  <a:pt x="1255" y="404"/>
                </a:cubicBezTo>
                <a:cubicBezTo>
                  <a:pt x="1255" y="405"/>
                  <a:pt x="1258" y="405"/>
                  <a:pt x="1257" y="407"/>
                </a:cubicBezTo>
                <a:cubicBezTo>
                  <a:pt x="1253" y="407"/>
                  <a:pt x="1253" y="410"/>
                  <a:pt x="1251" y="412"/>
                </a:cubicBezTo>
                <a:cubicBezTo>
                  <a:pt x="1256" y="414"/>
                  <a:pt x="1259" y="407"/>
                  <a:pt x="1267" y="409"/>
                </a:cubicBezTo>
                <a:close/>
                <a:moveTo>
                  <a:pt x="1230" y="407"/>
                </a:moveTo>
                <a:cubicBezTo>
                  <a:pt x="1229" y="408"/>
                  <a:pt x="1226" y="408"/>
                  <a:pt x="1226" y="406"/>
                </a:cubicBezTo>
                <a:cubicBezTo>
                  <a:pt x="1226" y="404"/>
                  <a:pt x="1230" y="405"/>
                  <a:pt x="1230" y="403"/>
                </a:cubicBezTo>
                <a:cubicBezTo>
                  <a:pt x="1229" y="403"/>
                  <a:pt x="1229" y="401"/>
                  <a:pt x="1229" y="400"/>
                </a:cubicBezTo>
                <a:cubicBezTo>
                  <a:pt x="1226" y="401"/>
                  <a:pt x="1224" y="401"/>
                  <a:pt x="1223" y="399"/>
                </a:cubicBezTo>
                <a:cubicBezTo>
                  <a:pt x="1220" y="402"/>
                  <a:pt x="1210" y="404"/>
                  <a:pt x="1218" y="404"/>
                </a:cubicBezTo>
                <a:cubicBezTo>
                  <a:pt x="1216" y="405"/>
                  <a:pt x="1214" y="405"/>
                  <a:pt x="1214" y="408"/>
                </a:cubicBezTo>
                <a:cubicBezTo>
                  <a:pt x="1216" y="408"/>
                  <a:pt x="1217" y="407"/>
                  <a:pt x="1217" y="408"/>
                </a:cubicBezTo>
                <a:cubicBezTo>
                  <a:pt x="1217" y="411"/>
                  <a:pt x="1214" y="412"/>
                  <a:pt x="1214" y="415"/>
                </a:cubicBezTo>
                <a:cubicBezTo>
                  <a:pt x="1219" y="416"/>
                  <a:pt x="1229" y="415"/>
                  <a:pt x="1230" y="407"/>
                </a:cubicBezTo>
                <a:close/>
                <a:moveTo>
                  <a:pt x="1230" y="406"/>
                </a:moveTo>
                <a:cubicBezTo>
                  <a:pt x="1230" y="406"/>
                  <a:pt x="1230" y="407"/>
                  <a:pt x="1230" y="407"/>
                </a:cubicBezTo>
                <a:cubicBezTo>
                  <a:pt x="1230" y="407"/>
                  <a:pt x="1230" y="406"/>
                  <a:pt x="1230" y="406"/>
                </a:cubicBezTo>
                <a:close/>
                <a:moveTo>
                  <a:pt x="1245" y="418"/>
                </a:moveTo>
                <a:cubicBezTo>
                  <a:pt x="1244" y="416"/>
                  <a:pt x="1245" y="414"/>
                  <a:pt x="1246" y="414"/>
                </a:cubicBezTo>
                <a:cubicBezTo>
                  <a:pt x="1249" y="415"/>
                  <a:pt x="1250" y="410"/>
                  <a:pt x="1248" y="413"/>
                </a:cubicBezTo>
                <a:cubicBezTo>
                  <a:pt x="1243" y="414"/>
                  <a:pt x="1239" y="417"/>
                  <a:pt x="1234" y="419"/>
                </a:cubicBezTo>
                <a:cubicBezTo>
                  <a:pt x="1238" y="422"/>
                  <a:pt x="1241" y="415"/>
                  <a:pt x="1245" y="418"/>
                </a:cubicBezTo>
                <a:close/>
                <a:moveTo>
                  <a:pt x="1167" y="425"/>
                </a:moveTo>
                <a:cubicBezTo>
                  <a:pt x="1171" y="423"/>
                  <a:pt x="1175" y="421"/>
                  <a:pt x="1178" y="418"/>
                </a:cubicBezTo>
                <a:cubicBezTo>
                  <a:pt x="1174" y="420"/>
                  <a:pt x="1169" y="421"/>
                  <a:pt x="1167" y="425"/>
                </a:cubicBezTo>
                <a:close/>
                <a:moveTo>
                  <a:pt x="1136" y="429"/>
                </a:moveTo>
                <a:cubicBezTo>
                  <a:pt x="1130" y="428"/>
                  <a:pt x="1127" y="435"/>
                  <a:pt x="1123" y="432"/>
                </a:cubicBezTo>
                <a:cubicBezTo>
                  <a:pt x="1123" y="429"/>
                  <a:pt x="1128" y="430"/>
                  <a:pt x="1128" y="427"/>
                </a:cubicBezTo>
                <a:cubicBezTo>
                  <a:pt x="1123" y="425"/>
                  <a:pt x="1110" y="427"/>
                  <a:pt x="1108" y="434"/>
                </a:cubicBezTo>
                <a:cubicBezTo>
                  <a:pt x="1111" y="435"/>
                  <a:pt x="1116" y="438"/>
                  <a:pt x="1114" y="441"/>
                </a:cubicBezTo>
                <a:cubicBezTo>
                  <a:pt x="1117" y="442"/>
                  <a:pt x="1120" y="438"/>
                  <a:pt x="1121" y="440"/>
                </a:cubicBezTo>
                <a:cubicBezTo>
                  <a:pt x="1120" y="441"/>
                  <a:pt x="1119" y="442"/>
                  <a:pt x="1118" y="443"/>
                </a:cubicBezTo>
                <a:cubicBezTo>
                  <a:pt x="1114" y="440"/>
                  <a:pt x="1108" y="449"/>
                  <a:pt x="1104" y="452"/>
                </a:cubicBezTo>
                <a:cubicBezTo>
                  <a:pt x="1107" y="452"/>
                  <a:pt x="1110" y="451"/>
                  <a:pt x="1109" y="455"/>
                </a:cubicBezTo>
                <a:cubicBezTo>
                  <a:pt x="1106" y="455"/>
                  <a:pt x="1105" y="452"/>
                  <a:pt x="1103" y="455"/>
                </a:cubicBezTo>
                <a:cubicBezTo>
                  <a:pt x="1103" y="458"/>
                  <a:pt x="1103" y="460"/>
                  <a:pt x="1105" y="462"/>
                </a:cubicBezTo>
                <a:cubicBezTo>
                  <a:pt x="1110" y="457"/>
                  <a:pt x="1118" y="457"/>
                  <a:pt x="1120" y="450"/>
                </a:cubicBezTo>
                <a:cubicBezTo>
                  <a:pt x="1123" y="450"/>
                  <a:pt x="1127" y="446"/>
                  <a:pt x="1124" y="445"/>
                </a:cubicBezTo>
                <a:cubicBezTo>
                  <a:pt x="1122" y="447"/>
                  <a:pt x="1120" y="449"/>
                  <a:pt x="1117" y="450"/>
                </a:cubicBezTo>
                <a:cubicBezTo>
                  <a:pt x="1117" y="449"/>
                  <a:pt x="1116" y="449"/>
                  <a:pt x="1116" y="448"/>
                </a:cubicBezTo>
                <a:cubicBezTo>
                  <a:pt x="1117" y="447"/>
                  <a:pt x="1117" y="446"/>
                  <a:pt x="1118" y="445"/>
                </a:cubicBezTo>
                <a:cubicBezTo>
                  <a:pt x="1119" y="448"/>
                  <a:pt x="1121" y="444"/>
                  <a:pt x="1124" y="445"/>
                </a:cubicBezTo>
                <a:cubicBezTo>
                  <a:pt x="1124" y="442"/>
                  <a:pt x="1124" y="442"/>
                  <a:pt x="1126" y="439"/>
                </a:cubicBezTo>
                <a:cubicBezTo>
                  <a:pt x="1124" y="437"/>
                  <a:pt x="1122" y="439"/>
                  <a:pt x="1122" y="438"/>
                </a:cubicBezTo>
                <a:cubicBezTo>
                  <a:pt x="1125" y="433"/>
                  <a:pt x="1132" y="433"/>
                  <a:pt x="1136" y="429"/>
                </a:cubicBezTo>
                <a:close/>
                <a:moveTo>
                  <a:pt x="1094" y="442"/>
                </a:moveTo>
                <a:cubicBezTo>
                  <a:pt x="1090" y="444"/>
                  <a:pt x="1079" y="444"/>
                  <a:pt x="1080" y="448"/>
                </a:cubicBezTo>
                <a:cubicBezTo>
                  <a:pt x="1085" y="447"/>
                  <a:pt x="1095" y="442"/>
                  <a:pt x="1094" y="442"/>
                </a:cubicBezTo>
                <a:close/>
                <a:moveTo>
                  <a:pt x="1002" y="455"/>
                </a:moveTo>
                <a:cubicBezTo>
                  <a:pt x="999" y="456"/>
                  <a:pt x="995" y="456"/>
                  <a:pt x="995" y="460"/>
                </a:cubicBezTo>
                <a:cubicBezTo>
                  <a:pt x="999" y="460"/>
                  <a:pt x="999" y="456"/>
                  <a:pt x="1002" y="455"/>
                </a:cubicBezTo>
                <a:close/>
                <a:moveTo>
                  <a:pt x="1126" y="464"/>
                </a:moveTo>
                <a:cubicBezTo>
                  <a:pt x="1127" y="462"/>
                  <a:pt x="1129" y="462"/>
                  <a:pt x="1131" y="462"/>
                </a:cubicBezTo>
                <a:cubicBezTo>
                  <a:pt x="1131" y="457"/>
                  <a:pt x="1126" y="460"/>
                  <a:pt x="1125" y="462"/>
                </a:cubicBezTo>
                <a:cubicBezTo>
                  <a:pt x="1127" y="462"/>
                  <a:pt x="1125" y="464"/>
                  <a:pt x="1126" y="464"/>
                </a:cubicBezTo>
                <a:close/>
                <a:moveTo>
                  <a:pt x="1234" y="521"/>
                </a:moveTo>
                <a:cubicBezTo>
                  <a:pt x="1230" y="525"/>
                  <a:pt x="1219" y="527"/>
                  <a:pt x="1218" y="531"/>
                </a:cubicBezTo>
                <a:cubicBezTo>
                  <a:pt x="1216" y="534"/>
                  <a:pt x="1197" y="535"/>
                  <a:pt x="1192" y="546"/>
                </a:cubicBezTo>
                <a:cubicBezTo>
                  <a:pt x="1199" y="545"/>
                  <a:pt x="1205" y="540"/>
                  <a:pt x="1212" y="536"/>
                </a:cubicBezTo>
                <a:cubicBezTo>
                  <a:pt x="1220" y="532"/>
                  <a:pt x="1232" y="529"/>
                  <a:pt x="1234" y="521"/>
                </a:cubicBezTo>
                <a:close/>
                <a:moveTo>
                  <a:pt x="162" y="592"/>
                </a:moveTo>
                <a:cubicBezTo>
                  <a:pt x="153" y="594"/>
                  <a:pt x="146" y="599"/>
                  <a:pt x="141" y="605"/>
                </a:cubicBezTo>
                <a:cubicBezTo>
                  <a:pt x="144" y="605"/>
                  <a:pt x="145" y="604"/>
                  <a:pt x="147" y="607"/>
                </a:cubicBezTo>
                <a:cubicBezTo>
                  <a:pt x="147" y="609"/>
                  <a:pt x="143" y="611"/>
                  <a:pt x="145" y="612"/>
                </a:cubicBezTo>
                <a:cubicBezTo>
                  <a:pt x="146" y="609"/>
                  <a:pt x="150" y="609"/>
                  <a:pt x="152" y="608"/>
                </a:cubicBezTo>
                <a:cubicBezTo>
                  <a:pt x="152" y="605"/>
                  <a:pt x="150" y="603"/>
                  <a:pt x="151" y="599"/>
                </a:cubicBezTo>
                <a:cubicBezTo>
                  <a:pt x="152" y="599"/>
                  <a:pt x="152" y="598"/>
                  <a:pt x="153" y="598"/>
                </a:cubicBezTo>
                <a:cubicBezTo>
                  <a:pt x="157" y="600"/>
                  <a:pt x="162" y="596"/>
                  <a:pt x="162" y="592"/>
                </a:cubicBezTo>
                <a:close/>
                <a:moveTo>
                  <a:pt x="202" y="660"/>
                </a:moveTo>
                <a:cubicBezTo>
                  <a:pt x="200" y="659"/>
                  <a:pt x="200" y="657"/>
                  <a:pt x="197" y="658"/>
                </a:cubicBezTo>
                <a:cubicBezTo>
                  <a:pt x="197" y="659"/>
                  <a:pt x="195" y="663"/>
                  <a:pt x="196" y="663"/>
                </a:cubicBezTo>
                <a:cubicBezTo>
                  <a:pt x="196" y="659"/>
                  <a:pt x="201" y="662"/>
                  <a:pt x="202" y="660"/>
                </a:cubicBezTo>
                <a:close/>
                <a:moveTo>
                  <a:pt x="1186" y="672"/>
                </a:moveTo>
                <a:cubicBezTo>
                  <a:pt x="1184" y="675"/>
                  <a:pt x="1182" y="676"/>
                  <a:pt x="1178" y="677"/>
                </a:cubicBezTo>
                <a:cubicBezTo>
                  <a:pt x="1178" y="676"/>
                  <a:pt x="1177" y="675"/>
                  <a:pt x="1177" y="675"/>
                </a:cubicBezTo>
                <a:cubicBezTo>
                  <a:pt x="1178" y="672"/>
                  <a:pt x="1178" y="670"/>
                  <a:pt x="1178" y="666"/>
                </a:cubicBezTo>
                <a:cubicBezTo>
                  <a:pt x="1172" y="668"/>
                  <a:pt x="1168" y="672"/>
                  <a:pt x="1164" y="676"/>
                </a:cubicBezTo>
                <a:cubicBezTo>
                  <a:pt x="1165" y="679"/>
                  <a:pt x="1171" y="677"/>
                  <a:pt x="1173" y="678"/>
                </a:cubicBezTo>
                <a:cubicBezTo>
                  <a:pt x="1173" y="683"/>
                  <a:pt x="1173" y="683"/>
                  <a:pt x="1173" y="683"/>
                </a:cubicBezTo>
                <a:cubicBezTo>
                  <a:pt x="1179" y="681"/>
                  <a:pt x="1186" y="676"/>
                  <a:pt x="1186" y="672"/>
                </a:cubicBezTo>
                <a:close/>
                <a:moveTo>
                  <a:pt x="1169" y="675"/>
                </a:moveTo>
                <a:cubicBezTo>
                  <a:pt x="1169" y="671"/>
                  <a:pt x="1173" y="671"/>
                  <a:pt x="1176" y="670"/>
                </a:cubicBezTo>
                <a:cubicBezTo>
                  <a:pt x="1176" y="673"/>
                  <a:pt x="1175" y="673"/>
                  <a:pt x="1175" y="676"/>
                </a:cubicBezTo>
                <a:cubicBezTo>
                  <a:pt x="1173" y="676"/>
                  <a:pt x="1171" y="676"/>
                  <a:pt x="1169" y="675"/>
                </a:cubicBezTo>
                <a:close/>
                <a:moveTo>
                  <a:pt x="1045" y="783"/>
                </a:moveTo>
                <a:cubicBezTo>
                  <a:pt x="1045" y="786"/>
                  <a:pt x="1040" y="792"/>
                  <a:pt x="1038" y="787"/>
                </a:cubicBezTo>
                <a:cubicBezTo>
                  <a:pt x="1035" y="787"/>
                  <a:pt x="1035" y="790"/>
                  <a:pt x="1034" y="792"/>
                </a:cubicBezTo>
                <a:cubicBezTo>
                  <a:pt x="1037" y="790"/>
                  <a:pt x="1034" y="795"/>
                  <a:pt x="1037" y="795"/>
                </a:cubicBezTo>
                <a:cubicBezTo>
                  <a:pt x="1037" y="792"/>
                  <a:pt x="1040" y="793"/>
                  <a:pt x="1042" y="793"/>
                </a:cubicBezTo>
                <a:cubicBezTo>
                  <a:pt x="1040" y="788"/>
                  <a:pt x="1043" y="786"/>
                  <a:pt x="1048" y="786"/>
                </a:cubicBezTo>
                <a:cubicBezTo>
                  <a:pt x="1048" y="785"/>
                  <a:pt x="1049" y="784"/>
                  <a:pt x="1049" y="783"/>
                </a:cubicBezTo>
                <a:cubicBezTo>
                  <a:pt x="1047" y="784"/>
                  <a:pt x="1048" y="784"/>
                  <a:pt x="1045" y="783"/>
                </a:cubicBezTo>
                <a:close/>
                <a:moveTo>
                  <a:pt x="1192" y="801"/>
                </a:moveTo>
                <a:cubicBezTo>
                  <a:pt x="1193" y="799"/>
                  <a:pt x="1191" y="795"/>
                  <a:pt x="1196" y="794"/>
                </a:cubicBezTo>
                <a:cubicBezTo>
                  <a:pt x="1194" y="792"/>
                  <a:pt x="1191" y="795"/>
                  <a:pt x="1190" y="796"/>
                </a:cubicBezTo>
                <a:cubicBezTo>
                  <a:pt x="1191" y="797"/>
                  <a:pt x="1189" y="798"/>
                  <a:pt x="1190" y="799"/>
                </a:cubicBezTo>
                <a:cubicBezTo>
                  <a:pt x="1191" y="800"/>
                  <a:pt x="1192" y="800"/>
                  <a:pt x="1192" y="801"/>
                </a:cubicBezTo>
                <a:close/>
                <a:moveTo>
                  <a:pt x="1191" y="802"/>
                </a:moveTo>
                <a:cubicBezTo>
                  <a:pt x="1192" y="802"/>
                  <a:pt x="1192" y="801"/>
                  <a:pt x="1192" y="801"/>
                </a:cubicBezTo>
                <a:cubicBezTo>
                  <a:pt x="1192" y="801"/>
                  <a:pt x="1191" y="801"/>
                  <a:pt x="1191" y="802"/>
                </a:cubicBezTo>
                <a:close/>
                <a:moveTo>
                  <a:pt x="1192" y="801"/>
                </a:moveTo>
                <a:cubicBezTo>
                  <a:pt x="1192" y="801"/>
                  <a:pt x="1192" y="801"/>
                  <a:pt x="1192" y="801"/>
                </a:cubicBezTo>
                <a:cubicBezTo>
                  <a:pt x="1192" y="801"/>
                  <a:pt x="1192" y="801"/>
                  <a:pt x="1192" y="801"/>
                </a:cubicBezTo>
                <a:cubicBezTo>
                  <a:pt x="1192" y="801"/>
                  <a:pt x="1192" y="801"/>
                  <a:pt x="1192" y="801"/>
                </a:cubicBezTo>
                <a:close/>
                <a:moveTo>
                  <a:pt x="1117" y="848"/>
                </a:moveTo>
                <a:cubicBezTo>
                  <a:pt x="1117" y="847"/>
                  <a:pt x="1117" y="846"/>
                  <a:pt x="1118" y="846"/>
                </a:cubicBezTo>
                <a:cubicBezTo>
                  <a:pt x="1117" y="846"/>
                  <a:pt x="1117" y="846"/>
                  <a:pt x="1117" y="846"/>
                </a:cubicBezTo>
                <a:lnTo>
                  <a:pt x="1117" y="848"/>
                </a:lnTo>
                <a:close/>
                <a:moveTo>
                  <a:pt x="1138" y="833"/>
                </a:moveTo>
                <a:cubicBezTo>
                  <a:pt x="1136" y="833"/>
                  <a:pt x="1136" y="831"/>
                  <a:pt x="1136" y="831"/>
                </a:cubicBezTo>
                <a:cubicBezTo>
                  <a:pt x="1133" y="838"/>
                  <a:pt x="1121" y="840"/>
                  <a:pt x="1118" y="846"/>
                </a:cubicBezTo>
                <a:cubicBezTo>
                  <a:pt x="1124" y="846"/>
                  <a:pt x="1124" y="846"/>
                  <a:pt x="1124" y="846"/>
                </a:cubicBezTo>
                <a:cubicBezTo>
                  <a:pt x="1127" y="843"/>
                  <a:pt x="1131" y="834"/>
                  <a:pt x="1136" y="838"/>
                </a:cubicBezTo>
                <a:cubicBezTo>
                  <a:pt x="1135" y="835"/>
                  <a:pt x="1139" y="836"/>
                  <a:pt x="1138" y="833"/>
                </a:cubicBezTo>
                <a:close/>
                <a:moveTo>
                  <a:pt x="117" y="847"/>
                </a:moveTo>
                <a:cubicBezTo>
                  <a:pt x="113" y="845"/>
                  <a:pt x="109" y="848"/>
                  <a:pt x="108" y="851"/>
                </a:cubicBezTo>
                <a:cubicBezTo>
                  <a:pt x="113" y="849"/>
                  <a:pt x="117" y="847"/>
                  <a:pt x="121" y="846"/>
                </a:cubicBezTo>
                <a:cubicBezTo>
                  <a:pt x="130" y="844"/>
                  <a:pt x="129" y="845"/>
                  <a:pt x="134" y="836"/>
                </a:cubicBezTo>
                <a:cubicBezTo>
                  <a:pt x="134" y="836"/>
                  <a:pt x="136" y="837"/>
                  <a:pt x="136" y="835"/>
                </a:cubicBezTo>
                <a:cubicBezTo>
                  <a:pt x="133" y="837"/>
                  <a:pt x="134" y="833"/>
                  <a:pt x="131" y="834"/>
                </a:cubicBezTo>
                <a:cubicBezTo>
                  <a:pt x="126" y="837"/>
                  <a:pt x="121" y="841"/>
                  <a:pt x="117" y="847"/>
                </a:cubicBezTo>
                <a:close/>
                <a:moveTo>
                  <a:pt x="167" y="840"/>
                </a:moveTo>
                <a:cubicBezTo>
                  <a:pt x="167" y="844"/>
                  <a:pt x="160" y="841"/>
                  <a:pt x="160" y="845"/>
                </a:cubicBezTo>
                <a:cubicBezTo>
                  <a:pt x="163" y="845"/>
                  <a:pt x="163" y="843"/>
                  <a:pt x="165" y="845"/>
                </a:cubicBezTo>
                <a:cubicBezTo>
                  <a:pt x="164" y="842"/>
                  <a:pt x="170" y="842"/>
                  <a:pt x="167" y="840"/>
                </a:cubicBezTo>
                <a:close/>
                <a:moveTo>
                  <a:pt x="149" y="845"/>
                </a:moveTo>
                <a:cubicBezTo>
                  <a:pt x="142" y="845"/>
                  <a:pt x="132" y="851"/>
                  <a:pt x="129" y="858"/>
                </a:cubicBezTo>
                <a:cubicBezTo>
                  <a:pt x="126" y="858"/>
                  <a:pt x="125" y="857"/>
                  <a:pt x="123" y="857"/>
                </a:cubicBezTo>
                <a:cubicBezTo>
                  <a:pt x="114" y="866"/>
                  <a:pt x="103" y="873"/>
                  <a:pt x="93" y="882"/>
                </a:cubicBezTo>
                <a:cubicBezTo>
                  <a:pt x="105" y="872"/>
                  <a:pt x="122" y="871"/>
                  <a:pt x="133" y="860"/>
                </a:cubicBezTo>
                <a:cubicBezTo>
                  <a:pt x="132" y="860"/>
                  <a:pt x="130" y="860"/>
                  <a:pt x="130" y="858"/>
                </a:cubicBezTo>
                <a:cubicBezTo>
                  <a:pt x="135" y="852"/>
                  <a:pt x="145" y="851"/>
                  <a:pt x="149" y="845"/>
                </a:cubicBezTo>
                <a:close/>
                <a:moveTo>
                  <a:pt x="1051" y="939"/>
                </a:moveTo>
                <a:cubicBezTo>
                  <a:pt x="1054" y="938"/>
                  <a:pt x="1056" y="936"/>
                  <a:pt x="1058" y="934"/>
                </a:cubicBezTo>
                <a:cubicBezTo>
                  <a:pt x="1062" y="934"/>
                  <a:pt x="1062" y="937"/>
                  <a:pt x="1062" y="939"/>
                </a:cubicBezTo>
                <a:cubicBezTo>
                  <a:pt x="1063" y="936"/>
                  <a:pt x="1066" y="938"/>
                  <a:pt x="1068" y="939"/>
                </a:cubicBezTo>
                <a:cubicBezTo>
                  <a:pt x="1068" y="936"/>
                  <a:pt x="1070" y="935"/>
                  <a:pt x="1070" y="932"/>
                </a:cubicBezTo>
                <a:cubicBezTo>
                  <a:pt x="1066" y="927"/>
                  <a:pt x="1075" y="910"/>
                  <a:pt x="1082" y="916"/>
                </a:cubicBezTo>
                <a:cubicBezTo>
                  <a:pt x="1082" y="922"/>
                  <a:pt x="1072" y="926"/>
                  <a:pt x="1076" y="930"/>
                </a:cubicBezTo>
                <a:cubicBezTo>
                  <a:pt x="1081" y="925"/>
                  <a:pt x="1097" y="922"/>
                  <a:pt x="1097" y="913"/>
                </a:cubicBezTo>
                <a:cubicBezTo>
                  <a:pt x="1095" y="914"/>
                  <a:pt x="1097" y="910"/>
                  <a:pt x="1094" y="910"/>
                </a:cubicBezTo>
                <a:cubicBezTo>
                  <a:pt x="1096" y="907"/>
                  <a:pt x="1093" y="906"/>
                  <a:pt x="1097" y="905"/>
                </a:cubicBezTo>
                <a:cubicBezTo>
                  <a:pt x="1097" y="903"/>
                  <a:pt x="1095" y="902"/>
                  <a:pt x="1096" y="900"/>
                </a:cubicBezTo>
                <a:cubicBezTo>
                  <a:pt x="1093" y="901"/>
                  <a:pt x="1094" y="897"/>
                  <a:pt x="1092" y="897"/>
                </a:cubicBezTo>
                <a:cubicBezTo>
                  <a:pt x="1091" y="902"/>
                  <a:pt x="1088" y="905"/>
                  <a:pt x="1084" y="910"/>
                </a:cubicBezTo>
                <a:cubicBezTo>
                  <a:pt x="1082" y="907"/>
                  <a:pt x="1081" y="912"/>
                  <a:pt x="1078" y="912"/>
                </a:cubicBezTo>
                <a:cubicBezTo>
                  <a:pt x="1078" y="909"/>
                  <a:pt x="1078" y="908"/>
                  <a:pt x="1077" y="907"/>
                </a:cubicBezTo>
                <a:cubicBezTo>
                  <a:pt x="1094" y="892"/>
                  <a:pt x="1113" y="879"/>
                  <a:pt x="1135" y="870"/>
                </a:cubicBezTo>
                <a:cubicBezTo>
                  <a:pt x="1133" y="867"/>
                  <a:pt x="1137" y="866"/>
                  <a:pt x="1135" y="865"/>
                </a:cubicBezTo>
                <a:cubicBezTo>
                  <a:pt x="1135" y="867"/>
                  <a:pt x="1130" y="867"/>
                  <a:pt x="1132" y="864"/>
                </a:cubicBezTo>
                <a:cubicBezTo>
                  <a:pt x="1129" y="865"/>
                  <a:pt x="1125" y="870"/>
                  <a:pt x="1121" y="867"/>
                </a:cubicBezTo>
                <a:cubicBezTo>
                  <a:pt x="1120" y="864"/>
                  <a:pt x="1122" y="865"/>
                  <a:pt x="1123" y="863"/>
                </a:cubicBezTo>
                <a:cubicBezTo>
                  <a:pt x="1119" y="863"/>
                  <a:pt x="1115" y="868"/>
                  <a:pt x="1114" y="861"/>
                </a:cubicBezTo>
                <a:cubicBezTo>
                  <a:pt x="1116" y="862"/>
                  <a:pt x="1115" y="864"/>
                  <a:pt x="1118" y="863"/>
                </a:cubicBezTo>
                <a:cubicBezTo>
                  <a:pt x="1118" y="862"/>
                  <a:pt x="1117" y="861"/>
                  <a:pt x="1117" y="860"/>
                </a:cubicBezTo>
                <a:cubicBezTo>
                  <a:pt x="1115" y="859"/>
                  <a:pt x="1113" y="859"/>
                  <a:pt x="1112" y="860"/>
                </a:cubicBezTo>
                <a:cubicBezTo>
                  <a:pt x="1111" y="858"/>
                  <a:pt x="1109" y="857"/>
                  <a:pt x="1109" y="855"/>
                </a:cubicBezTo>
                <a:cubicBezTo>
                  <a:pt x="1111" y="853"/>
                  <a:pt x="1111" y="849"/>
                  <a:pt x="1114" y="848"/>
                </a:cubicBezTo>
                <a:cubicBezTo>
                  <a:pt x="1107" y="845"/>
                  <a:pt x="1101" y="858"/>
                  <a:pt x="1096" y="851"/>
                </a:cubicBezTo>
                <a:cubicBezTo>
                  <a:pt x="1095" y="854"/>
                  <a:pt x="1098" y="854"/>
                  <a:pt x="1097" y="857"/>
                </a:cubicBezTo>
                <a:cubicBezTo>
                  <a:pt x="1093" y="860"/>
                  <a:pt x="1086" y="858"/>
                  <a:pt x="1084" y="866"/>
                </a:cubicBezTo>
                <a:cubicBezTo>
                  <a:pt x="1088" y="864"/>
                  <a:pt x="1087" y="868"/>
                  <a:pt x="1087" y="872"/>
                </a:cubicBezTo>
                <a:cubicBezTo>
                  <a:pt x="1092" y="870"/>
                  <a:pt x="1091" y="872"/>
                  <a:pt x="1092" y="874"/>
                </a:cubicBezTo>
                <a:cubicBezTo>
                  <a:pt x="1093" y="871"/>
                  <a:pt x="1095" y="874"/>
                  <a:pt x="1095" y="876"/>
                </a:cubicBezTo>
                <a:cubicBezTo>
                  <a:pt x="1092" y="880"/>
                  <a:pt x="1089" y="883"/>
                  <a:pt x="1084" y="883"/>
                </a:cubicBezTo>
                <a:cubicBezTo>
                  <a:pt x="1085" y="879"/>
                  <a:pt x="1084" y="876"/>
                  <a:pt x="1081" y="874"/>
                </a:cubicBezTo>
                <a:cubicBezTo>
                  <a:pt x="1081" y="876"/>
                  <a:pt x="1079" y="875"/>
                  <a:pt x="1079" y="876"/>
                </a:cubicBezTo>
                <a:cubicBezTo>
                  <a:pt x="1082" y="882"/>
                  <a:pt x="1075" y="894"/>
                  <a:pt x="1067" y="894"/>
                </a:cubicBezTo>
                <a:cubicBezTo>
                  <a:pt x="1067" y="891"/>
                  <a:pt x="1066" y="889"/>
                  <a:pt x="1065" y="887"/>
                </a:cubicBezTo>
                <a:cubicBezTo>
                  <a:pt x="1063" y="891"/>
                  <a:pt x="1067" y="891"/>
                  <a:pt x="1066" y="896"/>
                </a:cubicBezTo>
                <a:cubicBezTo>
                  <a:pt x="1063" y="898"/>
                  <a:pt x="1058" y="898"/>
                  <a:pt x="1058" y="902"/>
                </a:cubicBezTo>
                <a:cubicBezTo>
                  <a:pt x="1058" y="904"/>
                  <a:pt x="1061" y="902"/>
                  <a:pt x="1061" y="904"/>
                </a:cubicBezTo>
                <a:cubicBezTo>
                  <a:pt x="1058" y="906"/>
                  <a:pt x="1058" y="910"/>
                  <a:pt x="1056" y="913"/>
                </a:cubicBezTo>
                <a:cubicBezTo>
                  <a:pt x="1061" y="913"/>
                  <a:pt x="1063" y="917"/>
                  <a:pt x="1064" y="921"/>
                </a:cubicBezTo>
                <a:cubicBezTo>
                  <a:pt x="1059" y="928"/>
                  <a:pt x="1049" y="929"/>
                  <a:pt x="1051" y="939"/>
                </a:cubicBezTo>
                <a:close/>
                <a:moveTo>
                  <a:pt x="1103" y="880"/>
                </a:moveTo>
                <a:cubicBezTo>
                  <a:pt x="1103" y="876"/>
                  <a:pt x="1106" y="876"/>
                  <a:pt x="1108" y="874"/>
                </a:cubicBezTo>
                <a:cubicBezTo>
                  <a:pt x="1111" y="877"/>
                  <a:pt x="1106" y="880"/>
                  <a:pt x="1103" y="880"/>
                </a:cubicBezTo>
                <a:close/>
                <a:moveTo>
                  <a:pt x="1092" y="868"/>
                </a:moveTo>
                <a:cubicBezTo>
                  <a:pt x="1092" y="865"/>
                  <a:pt x="1090" y="866"/>
                  <a:pt x="1091" y="863"/>
                </a:cubicBezTo>
                <a:cubicBezTo>
                  <a:pt x="1093" y="866"/>
                  <a:pt x="1096" y="861"/>
                  <a:pt x="1096" y="865"/>
                </a:cubicBezTo>
                <a:cubicBezTo>
                  <a:pt x="1099" y="865"/>
                  <a:pt x="1100" y="863"/>
                  <a:pt x="1101" y="860"/>
                </a:cubicBezTo>
                <a:cubicBezTo>
                  <a:pt x="1100" y="861"/>
                  <a:pt x="1099" y="862"/>
                  <a:pt x="1098" y="863"/>
                </a:cubicBezTo>
                <a:cubicBezTo>
                  <a:pt x="1095" y="862"/>
                  <a:pt x="1102" y="856"/>
                  <a:pt x="1102" y="860"/>
                </a:cubicBezTo>
                <a:cubicBezTo>
                  <a:pt x="1104" y="858"/>
                  <a:pt x="1103" y="856"/>
                  <a:pt x="1107" y="854"/>
                </a:cubicBezTo>
                <a:cubicBezTo>
                  <a:pt x="1110" y="857"/>
                  <a:pt x="1105" y="858"/>
                  <a:pt x="1103" y="860"/>
                </a:cubicBezTo>
                <a:cubicBezTo>
                  <a:pt x="1104" y="863"/>
                  <a:pt x="1108" y="860"/>
                  <a:pt x="1111" y="860"/>
                </a:cubicBezTo>
                <a:cubicBezTo>
                  <a:pt x="1110" y="863"/>
                  <a:pt x="1112" y="864"/>
                  <a:pt x="1112" y="867"/>
                </a:cubicBezTo>
                <a:cubicBezTo>
                  <a:pt x="1105" y="872"/>
                  <a:pt x="1103" y="871"/>
                  <a:pt x="1098" y="874"/>
                </a:cubicBezTo>
                <a:cubicBezTo>
                  <a:pt x="1100" y="869"/>
                  <a:pt x="1096" y="869"/>
                  <a:pt x="1092" y="868"/>
                </a:cubicBezTo>
                <a:close/>
                <a:moveTo>
                  <a:pt x="1102" y="878"/>
                </a:moveTo>
                <a:cubicBezTo>
                  <a:pt x="1102" y="881"/>
                  <a:pt x="1100" y="882"/>
                  <a:pt x="1099" y="884"/>
                </a:cubicBezTo>
                <a:cubicBezTo>
                  <a:pt x="1095" y="883"/>
                  <a:pt x="1096" y="883"/>
                  <a:pt x="1092" y="884"/>
                </a:cubicBezTo>
                <a:cubicBezTo>
                  <a:pt x="1094" y="889"/>
                  <a:pt x="1088" y="892"/>
                  <a:pt x="1083" y="893"/>
                </a:cubicBezTo>
                <a:cubicBezTo>
                  <a:pt x="1084" y="883"/>
                  <a:pt x="1093" y="880"/>
                  <a:pt x="1102" y="878"/>
                </a:cubicBezTo>
                <a:close/>
                <a:moveTo>
                  <a:pt x="1070" y="897"/>
                </a:moveTo>
                <a:cubicBezTo>
                  <a:pt x="1070" y="900"/>
                  <a:pt x="1069" y="902"/>
                  <a:pt x="1066" y="902"/>
                </a:cubicBezTo>
                <a:cubicBezTo>
                  <a:pt x="1065" y="898"/>
                  <a:pt x="1068" y="897"/>
                  <a:pt x="1070" y="897"/>
                </a:cubicBezTo>
                <a:close/>
                <a:moveTo>
                  <a:pt x="178" y="865"/>
                </a:moveTo>
                <a:cubicBezTo>
                  <a:pt x="183" y="865"/>
                  <a:pt x="185" y="864"/>
                  <a:pt x="190" y="862"/>
                </a:cubicBezTo>
                <a:cubicBezTo>
                  <a:pt x="188" y="859"/>
                  <a:pt x="184" y="855"/>
                  <a:pt x="179" y="858"/>
                </a:cubicBezTo>
                <a:cubicBezTo>
                  <a:pt x="180" y="861"/>
                  <a:pt x="177" y="867"/>
                  <a:pt x="178" y="865"/>
                </a:cubicBezTo>
                <a:close/>
                <a:moveTo>
                  <a:pt x="1114" y="952"/>
                </a:moveTo>
                <a:cubicBezTo>
                  <a:pt x="1115" y="948"/>
                  <a:pt x="1119" y="947"/>
                  <a:pt x="1118" y="941"/>
                </a:cubicBezTo>
                <a:cubicBezTo>
                  <a:pt x="1121" y="942"/>
                  <a:pt x="1120" y="940"/>
                  <a:pt x="1122" y="939"/>
                </a:cubicBezTo>
                <a:cubicBezTo>
                  <a:pt x="1127" y="942"/>
                  <a:pt x="1129" y="936"/>
                  <a:pt x="1133" y="934"/>
                </a:cubicBezTo>
                <a:cubicBezTo>
                  <a:pt x="1130" y="928"/>
                  <a:pt x="1146" y="928"/>
                  <a:pt x="1142" y="921"/>
                </a:cubicBezTo>
                <a:cubicBezTo>
                  <a:pt x="1136" y="923"/>
                  <a:pt x="1134" y="928"/>
                  <a:pt x="1129" y="926"/>
                </a:cubicBezTo>
                <a:cubicBezTo>
                  <a:pt x="1127" y="933"/>
                  <a:pt x="1121" y="935"/>
                  <a:pt x="1115" y="938"/>
                </a:cubicBezTo>
                <a:cubicBezTo>
                  <a:pt x="1115" y="937"/>
                  <a:pt x="1115" y="937"/>
                  <a:pt x="1114" y="936"/>
                </a:cubicBezTo>
                <a:cubicBezTo>
                  <a:pt x="1117" y="933"/>
                  <a:pt x="1116" y="929"/>
                  <a:pt x="1115" y="925"/>
                </a:cubicBezTo>
                <a:cubicBezTo>
                  <a:pt x="1114" y="924"/>
                  <a:pt x="1111" y="926"/>
                  <a:pt x="1111" y="924"/>
                </a:cubicBezTo>
                <a:cubicBezTo>
                  <a:pt x="1114" y="919"/>
                  <a:pt x="1107" y="921"/>
                  <a:pt x="1108" y="916"/>
                </a:cubicBezTo>
                <a:cubicBezTo>
                  <a:pt x="1110" y="919"/>
                  <a:pt x="1113" y="916"/>
                  <a:pt x="1114" y="913"/>
                </a:cubicBezTo>
                <a:cubicBezTo>
                  <a:pt x="1109" y="914"/>
                  <a:pt x="1104" y="917"/>
                  <a:pt x="1104" y="922"/>
                </a:cubicBezTo>
                <a:cubicBezTo>
                  <a:pt x="1110" y="919"/>
                  <a:pt x="1106" y="927"/>
                  <a:pt x="1110" y="926"/>
                </a:cubicBezTo>
                <a:cubicBezTo>
                  <a:pt x="1107" y="930"/>
                  <a:pt x="1107" y="933"/>
                  <a:pt x="1105" y="939"/>
                </a:cubicBezTo>
                <a:cubicBezTo>
                  <a:pt x="1107" y="940"/>
                  <a:pt x="1108" y="938"/>
                  <a:pt x="1108" y="939"/>
                </a:cubicBezTo>
                <a:cubicBezTo>
                  <a:pt x="1105" y="942"/>
                  <a:pt x="1109" y="950"/>
                  <a:pt x="1111" y="950"/>
                </a:cubicBezTo>
                <a:cubicBezTo>
                  <a:pt x="1111" y="952"/>
                  <a:pt x="1111" y="952"/>
                  <a:pt x="1111" y="952"/>
                </a:cubicBezTo>
                <a:cubicBezTo>
                  <a:pt x="1105" y="949"/>
                  <a:pt x="1107" y="954"/>
                  <a:pt x="1103" y="955"/>
                </a:cubicBezTo>
                <a:cubicBezTo>
                  <a:pt x="1103" y="953"/>
                  <a:pt x="1104" y="950"/>
                  <a:pt x="1102" y="950"/>
                </a:cubicBezTo>
                <a:cubicBezTo>
                  <a:pt x="1100" y="952"/>
                  <a:pt x="1096" y="952"/>
                  <a:pt x="1095" y="956"/>
                </a:cubicBezTo>
                <a:cubicBezTo>
                  <a:pt x="1099" y="956"/>
                  <a:pt x="1099" y="953"/>
                  <a:pt x="1103" y="953"/>
                </a:cubicBezTo>
                <a:cubicBezTo>
                  <a:pt x="1103" y="956"/>
                  <a:pt x="1101" y="956"/>
                  <a:pt x="1102" y="958"/>
                </a:cubicBezTo>
                <a:cubicBezTo>
                  <a:pt x="1103" y="960"/>
                  <a:pt x="1103" y="958"/>
                  <a:pt x="1106" y="958"/>
                </a:cubicBezTo>
                <a:cubicBezTo>
                  <a:pt x="1106" y="953"/>
                  <a:pt x="1111" y="952"/>
                  <a:pt x="1114" y="952"/>
                </a:cubicBezTo>
                <a:close/>
                <a:moveTo>
                  <a:pt x="1019" y="927"/>
                </a:moveTo>
                <a:cubicBezTo>
                  <a:pt x="1022" y="924"/>
                  <a:pt x="1025" y="921"/>
                  <a:pt x="1031" y="921"/>
                </a:cubicBezTo>
                <a:cubicBezTo>
                  <a:pt x="1032" y="917"/>
                  <a:pt x="1029" y="919"/>
                  <a:pt x="1029" y="916"/>
                </a:cubicBezTo>
                <a:cubicBezTo>
                  <a:pt x="1025" y="918"/>
                  <a:pt x="1019" y="924"/>
                  <a:pt x="1019" y="927"/>
                </a:cubicBezTo>
                <a:close/>
                <a:moveTo>
                  <a:pt x="157" y="919"/>
                </a:moveTo>
                <a:cubicBezTo>
                  <a:pt x="149" y="918"/>
                  <a:pt x="147" y="925"/>
                  <a:pt x="143" y="928"/>
                </a:cubicBezTo>
                <a:cubicBezTo>
                  <a:pt x="149" y="926"/>
                  <a:pt x="154" y="924"/>
                  <a:pt x="157" y="919"/>
                </a:cubicBezTo>
                <a:close/>
                <a:moveTo>
                  <a:pt x="986" y="921"/>
                </a:moveTo>
                <a:cubicBezTo>
                  <a:pt x="985" y="923"/>
                  <a:pt x="982" y="919"/>
                  <a:pt x="982" y="923"/>
                </a:cubicBezTo>
                <a:cubicBezTo>
                  <a:pt x="984" y="922"/>
                  <a:pt x="984" y="924"/>
                  <a:pt x="986" y="924"/>
                </a:cubicBezTo>
                <a:cubicBezTo>
                  <a:pt x="986" y="922"/>
                  <a:pt x="988" y="921"/>
                  <a:pt x="986" y="921"/>
                </a:cubicBezTo>
                <a:close/>
                <a:moveTo>
                  <a:pt x="786" y="1120"/>
                </a:moveTo>
                <a:cubicBezTo>
                  <a:pt x="787" y="1118"/>
                  <a:pt x="785" y="1117"/>
                  <a:pt x="786" y="1117"/>
                </a:cubicBezTo>
                <a:cubicBezTo>
                  <a:pt x="796" y="1115"/>
                  <a:pt x="807" y="1109"/>
                  <a:pt x="817" y="1109"/>
                </a:cubicBezTo>
                <a:cubicBezTo>
                  <a:pt x="821" y="1103"/>
                  <a:pt x="831" y="1106"/>
                  <a:pt x="834" y="1098"/>
                </a:cubicBezTo>
                <a:cubicBezTo>
                  <a:pt x="835" y="1096"/>
                  <a:pt x="831" y="1094"/>
                  <a:pt x="833" y="1090"/>
                </a:cubicBezTo>
                <a:cubicBezTo>
                  <a:pt x="839" y="1086"/>
                  <a:pt x="848" y="1084"/>
                  <a:pt x="853" y="1083"/>
                </a:cubicBezTo>
                <a:cubicBezTo>
                  <a:pt x="852" y="1085"/>
                  <a:pt x="852" y="1087"/>
                  <a:pt x="852" y="1089"/>
                </a:cubicBezTo>
                <a:cubicBezTo>
                  <a:pt x="856" y="1089"/>
                  <a:pt x="858" y="1090"/>
                  <a:pt x="859" y="1092"/>
                </a:cubicBezTo>
                <a:cubicBezTo>
                  <a:pt x="854" y="1096"/>
                  <a:pt x="847" y="1099"/>
                  <a:pt x="842" y="1104"/>
                </a:cubicBezTo>
                <a:cubicBezTo>
                  <a:pt x="836" y="1100"/>
                  <a:pt x="826" y="1109"/>
                  <a:pt x="822" y="1114"/>
                </a:cubicBezTo>
                <a:cubicBezTo>
                  <a:pt x="835" y="1111"/>
                  <a:pt x="846" y="1106"/>
                  <a:pt x="858" y="1102"/>
                </a:cubicBezTo>
                <a:cubicBezTo>
                  <a:pt x="857" y="1094"/>
                  <a:pt x="862" y="1089"/>
                  <a:pt x="867" y="1084"/>
                </a:cubicBezTo>
                <a:cubicBezTo>
                  <a:pt x="865" y="1084"/>
                  <a:pt x="862" y="1087"/>
                  <a:pt x="861" y="1084"/>
                </a:cubicBezTo>
                <a:cubicBezTo>
                  <a:pt x="870" y="1074"/>
                  <a:pt x="889" y="1072"/>
                  <a:pt x="900" y="1063"/>
                </a:cubicBezTo>
                <a:cubicBezTo>
                  <a:pt x="898" y="1061"/>
                  <a:pt x="893" y="1064"/>
                  <a:pt x="891" y="1061"/>
                </a:cubicBezTo>
                <a:cubicBezTo>
                  <a:pt x="895" y="1052"/>
                  <a:pt x="908" y="1051"/>
                  <a:pt x="917" y="1046"/>
                </a:cubicBezTo>
                <a:cubicBezTo>
                  <a:pt x="915" y="1044"/>
                  <a:pt x="916" y="1042"/>
                  <a:pt x="917" y="1040"/>
                </a:cubicBezTo>
                <a:cubicBezTo>
                  <a:pt x="912" y="1041"/>
                  <a:pt x="908" y="1044"/>
                  <a:pt x="903" y="1045"/>
                </a:cubicBezTo>
                <a:cubicBezTo>
                  <a:pt x="906" y="1038"/>
                  <a:pt x="917" y="1038"/>
                  <a:pt x="922" y="1032"/>
                </a:cubicBezTo>
                <a:cubicBezTo>
                  <a:pt x="919" y="1032"/>
                  <a:pt x="923" y="1029"/>
                  <a:pt x="922" y="1028"/>
                </a:cubicBezTo>
                <a:cubicBezTo>
                  <a:pt x="916" y="1028"/>
                  <a:pt x="918" y="1036"/>
                  <a:pt x="911" y="1036"/>
                </a:cubicBezTo>
                <a:cubicBezTo>
                  <a:pt x="911" y="1032"/>
                  <a:pt x="911" y="1032"/>
                  <a:pt x="911" y="1032"/>
                </a:cubicBezTo>
                <a:cubicBezTo>
                  <a:pt x="904" y="1034"/>
                  <a:pt x="903" y="1042"/>
                  <a:pt x="895" y="1044"/>
                </a:cubicBezTo>
                <a:cubicBezTo>
                  <a:pt x="896" y="1041"/>
                  <a:pt x="897" y="1040"/>
                  <a:pt x="895" y="1038"/>
                </a:cubicBezTo>
                <a:cubicBezTo>
                  <a:pt x="891" y="1039"/>
                  <a:pt x="888" y="1042"/>
                  <a:pt x="885" y="1045"/>
                </a:cubicBezTo>
                <a:cubicBezTo>
                  <a:pt x="882" y="1041"/>
                  <a:pt x="878" y="1047"/>
                  <a:pt x="875" y="1044"/>
                </a:cubicBezTo>
                <a:cubicBezTo>
                  <a:pt x="888" y="1031"/>
                  <a:pt x="913" y="1030"/>
                  <a:pt x="924" y="1015"/>
                </a:cubicBezTo>
                <a:cubicBezTo>
                  <a:pt x="915" y="1018"/>
                  <a:pt x="909" y="1024"/>
                  <a:pt x="900" y="1028"/>
                </a:cubicBezTo>
                <a:cubicBezTo>
                  <a:pt x="900" y="1026"/>
                  <a:pt x="897" y="1027"/>
                  <a:pt x="897" y="1025"/>
                </a:cubicBezTo>
                <a:cubicBezTo>
                  <a:pt x="917" y="1012"/>
                  <a:pt x="940" y="1004"/>
                  <a:pt x="958" y="990"/>
                </a:cubicBezTo>
                <a:cubicBezTo>
                  <a:pt x="956" y="989"/>
                  <a:pt x="954" y="990"/>
                  <a:pt x="954" y="989"/>
                </a:cubicBezTo>
                <a:cubicBezTo>
                  <a:pt x="954" y="982"/>
                  <a:pt x="958" y="980"/>
                  <a:pt x="963" y="979"/>
                </a:cubicBezTo>
                <a:cubicBezTo>
                  <a:pt x="962" y="981"/>
                  <a:pt x="962" y="982"/>
                  <a:pt x="963" y="983"/>
                </a:cubicBezTo>
                <a:cubicBezTo>
                  <a:pt x="976" y="982"/>
                  <a:pt x="994" y="976"/>
                  <a:pt x="995" y="969"/>
                </a:cubicBezTo>
                <a:cubicBezTo>
                  <a:pt x="1005" y="970"/>
                  <a:pt x="1010" y="961"/>
                  <a:pt x="1017" y="960"/>
                </a:cubicBezTo>
                <a:cubicBezTo>
                  <a:pt x="1017" y="963"/>
                  <a:pt x="1019" y="963"/>
                  <a:pt x="1020" y="964"/>
                </a:cubicBezTo>
                <a:cubicBezTo>
                  <a:pt x="1021" y="963"/>
                  <a:pt x="1021" y="962"/>
                  <a:pt x="1022" y="961"/>
                </a:cubicBezTo>
                <a:cubicBezTo>
                  <a:pt x="1028" y="962"/>
                  <a:pt x="1039" y="953"/>
                  <a:pt x="1043" y="946"/>
                </a:cubicBezTo>
                <a:cubicBezTo>
                  <a:pt x="1041" y="946"/>
                  <a:pt x="1040" y="945"/>
                  <a:pt x="1040" y="943"/>
                </a:cubicBezTo>
                <a:cubicBezTo>
                  <a:pt x="1043" y="942"/>
                  <a:pt x="1044" y="944"/>
                  <a:pt x="1048" y="942"/>
                </a:cubicBezTo>
                <a:cubicBezTo>
                  <a:pt x="1048" y="940"/>
                  <a:pt x="1050" y="938"/>
                  <a:pt x="1047" y="938"/>
                </a:cubicBezTo>
                <a:cubicBezTo>
                  <a:pt x="1048" y="940"/>
                  <a:pt x="1043" y="942"/>
                  <a:pt x="1042" y="939"/>
                </a:cubicBezTo>
                <a:cubicBezTo>
                  <a:pt x="1041" y="936"/>
                  <a:pt x="1047" y="939"/>
                  <a:pt x="1047" y="935"/>
                </a:cubicBezTo>
                <a:cubicBezTo>
                  <a:pt x="1041" y="932"/>
                  <a:pt x="1035" y="943"/>
                  <a:pt x="1028" y="944"/>
                </a:cubicBezTo>
                <a:cubicBezTo>
                  <a:pt x="1026" y="935"/>
                  <a:pt x="1036" y="930"/>
                  <a:pt x="1040" y="923"/>
                </a:cubicBezTo>
                <a:cubicBezTo>
                  <a:pt x="1031" y="925"/>
                  <a:pt x="1016" y="930"/>
                  <a:pt x="1021" y="940"/>
                </a:cubicBezTo>
                <a:cubicBezTo>
                  <a:pt x="1015" y="941"/>
                  <a:pt x="1013" y="946"/>
                  <a:pt x="1008" y="948"/>
                </a:cubicBezTo>
                <a:cubicBezTo>
                  <a:pt x="1007" y="946"/>
                  <a:pt x="1010" y="943"/>
                  <a:pt x="1005" y="943"/>
                </a:cubicBezTo>
                <a:cubicBezTo>
                  <a:pt x="1006" y="950"/>
                  <a:pt x="1003" y="951"/>
                  <a:pt x="999" y="952"/>
                </a:cubicBezTo>
                <a:cubicBezTo>
                  <a:pt x="998" y="949"/>
                  <a:pt x="1000" y="949"/>
                  <a:pt x="1001" y="947"/>
                </a:cubicBezTo>
                <a:cubicBezTo>
                  <a:pt x="993" y="949"/>
                  <a:pt x="994" y="956"/>
                  <a:pt x="985" y="954"/>
                </a:cubicBezTo>
                <a:cubicBezTo>
                  <a:pt x="979" y="959"/>
                  <a:pt x="974" y="965"/>
                  <a:pt x="968" y="969"/>
                </a:cubicBezTo>
                <a:cubicBezTo>
                  <a:pt x="967" y="968"/>
                  <a:pt x="967" y="967"/>
                  <a:pt x="967" y="965"/>
                </a:cubicBezTo>
                <a:cubicBezTo>
                  <a:pt x="962" y="967"/>
                  <a:pt x="955" y="973"/>
                  <a:pt x="949" y="971"/>
                </a:cubicBezTo>
                <a:cubicBezTo>
                  <a:pt x="952" y="967"/>
                  <a:pt x="956" y="963"/>
                  <a:pt x="961" y="960"/>
                </a:cubicBezTo>
                <a:cubicBezTo>
                  <a:pt x="959" y="957"/>
                  <a:pt x="958" y="955"/>
                  <a:pt x="956" y="953"/>
                </a:cubicBezTo>
                <a:cubicBezTo>
                  <a:pt x="959" y="954"/>
                  <a:pt x="958" y="951"/>
                  <a:pt x="961" y="952"/>
                </a:cubicBezTo>
                <a:cubicBezTo>
                  <a:pt x="960" y="953"/>
                  <a:pt x="959" y="953"/>
                  <a:pt x="960" y="955"/>
                </a:cubicBezTo>
                <a:cubicBezTo>
                  <a:pt x="977" y="960"/>
                  <a:pt x="979" y="944"/>
                  <a:pt x="991" y="940"/>
                </a:cubicBezTo>
                <a:cubicBezTo>
                  <a:pt x="991" y="937"/>
                  <a:pt x="988" y="936"/>
                  <a:pt x="989" y="931"/>
                </a:cubicBezTo>
                <a:cubicBezTo>
                  <a:pt x="986" y="932"/>
                  <a:pt x="985" y="934"/>
                  <a:pt x="985" y="938"/>
                </a:cubicBezTo>
                <a:cubicBezTo>
                  <a:pt x="990" y="941"/>
                  <a:pt x="980" y="946"/>
                  <a:pt x="977" y="944"/>
                </a:cubicBezTo>
                <a:cubicBezTo>
                  <a:pt x="977" y="942"/>
                  <a:pt x="980" y="943"/>
                  <a:pt x="980" y="941"/>
                </a:cubicBezTo>
                <a:cubicBezTo>
                  <a:pt x="978" y="941"/>
                  <a:pt x="975" y="942"/>
                  <a:pt x="975" y="940"/>
                </a:cubicBezTo>
                <a:cubicBezTo>
                  <a:pt x="976" y="939"/>
                  <a:pt x="977" y="938"/>
                  <a:pt x="980" y="939"/>
                </a:cubicBezTo>
                <a:cubicBezTo>
                  <a:pt x="979" y="935"/>
                  <a:pt x="978" y="934"/>
                  <a:pt x="979" y="930"/>
                </a:cubicBezTo>
                <a:cubicBezTo>
                  <a:pt x="975" y="931"/>
                  <a:pt x="973" y="933"/>
                  <a:pt x="971" y="930"/>
                </a:cubicBezTo>
                <a:cubicBezTo>
                  <a:pt x="962" y="942"/>
                  <a:pt x="947" y="948"/>
                  <a:pt x="935" y="956"/>
                </a:cubicBezTo>
                <a:cubicBezTo>
                  <a:pt x="933" y="956"/>
                  <a:pt x="931" y="955"/>
                  <a:pt x="928" y="955"/>
                </a:cubicBezTo>
                <a:cubicBezTo>
                  <a:pt x="926" y="957"/>
                  <a:pt x="924" y="958"/>
                  <a:pt x="924" y="962"/>
                </a:cubicBezTo>
                <a:cubicBezTo>
                  <a:pt x="926" y="962"/>
                  <a:pt x="928" y="962"/>
                  <a:pt x="928" y="964"/>
                </a:cubicBezTo>
                <a:cubicBezTo>
                  <a:pt x="921" y="972"/>
                  <a:pt x="911" y="979"/>
                  <a:pt x="897" y="972"/>
                </a:cubicBezTo>
                <a:cubicBezTo>
                  <a:pt x="896" y="975"/>
                  <a:pt x="891" y="976"/>
                  <a:pt x="889" y="978"/>
                </a:cubicBezTo>
                <a:cubicBezTo>
                  <a:pt x="893" y="979"/>
                  <a:pt x="894" y="978"/>
                  <a:pt x="897" y="978"/>
                </a:cubicBezTo>
                <a:cubicBezTo>
                  <a:pt x="894" y="983"/>
                  <a:pt x="900" y="979"/>
                  <a:pt x="901" y="983"/>
                </a:cubicBezTo>
                <a:cubicBezTo>
                  <a:pt x="897" y="984"/>
                  <a:pt x="892" y="988"/>
                  <a:pt x="894" y="991"/>
                </a:cubicBezTo>
                <a:cubicBezTo>
                  <a:pt x="895" y="987"/>
                  <a:pt x="899" y="991"/>
                  <a:pt x="900" y="988"/>
                </a:cubicBezTo>
                <a:cubicBezTo>
                  <a:pt x="900" y="989"/>
                  <a:pt x="902" y="989"/>
                  <a:pt x="902" y="991"/>
                </a:cubicBezTo>
                <a:cubicBezTo>
                  <a:pt x="899" y="993"/>
                  <a:pt x="900" y="993"/>
                  <a:pt x="901" y="996"/>
                </a:cubicBezTo>
                <a:cubicBezTo>
                  <a:pt x="895" y="998"/>
                  <a:pt x="894" y="1005"/>
                  <a:pt x="890" y="1009"/>
                </a:cubicBezTo>
                <a:cubicBezTo>
                  <a:pt x="887" y="1010"/>
                  <a:pt x="887" y="1008"/>
                  <a:pt x="885" y="1008"/>
                </a:cubicBezTo>
                <a:cubicBezTo>
                  <a:pt x="879" y="1011"/>
                  <a:pt x="877" y="1015"/>
                  <a:pt x="873" y="1017"/>
                </a:cubicBezTo>
                <a:cubicBezTo>
                  <a:pt x="865" y="1023"/>
                  <a:pt x="855" y="1022"/>
                  <a:pt x="850" y="1030"/>
                </a:cubicBezTo>
                <a:cubicBezTo>
                  <a:pt x="858" y="1032"/>
                  <a:pt x="859" y="1028"/>
                  <a:pt x="864" y="1024"/>
                </a:cubicBezTo>
                <a:cubicBezTo>
                  <a:pt x="873" y="1018"/>
                  <a:pt x="888" y="1014"/>
                  <a:pt x="895" y="1011"/>
                </a:cubicBezTo>
                <a:cubicBezTo>
                  <a:pt x="892" y="1017"/>
                  <a:pt x="886" y="1020"/>
                  <a:pt x="880" y="1024"/>
                </a:cubicBezTo>
                <a:cubicBezTo>
                  <a:pt x="879" y="1023"/>
                  <a:pt x="880" y="1020"/>
                  <a:pt x="878" y="1020"/>
                </a:cubicBezTo>
                <a:cubicBezTo>
                  <a:pt x="872" y="1029"/>
                  <a:pt x="860" y="1033"/>
                  <a:pt x="849" y="1039"/>
                </a:cubicBezTo>
                <a:cubicBezTo>
                  <a:pt x="838" y="1044"/>
                  <a:pt x="822" y="1053"/>
                  <a:pt x="813" y="1052"/>
                </a:cubicBezTo>
                <a:cubicBezTo>
                  <a:pt x="813" y="1053"/>
                  <a:pt x="813" y="1055"/>
                  <a:pt x="812" y="1056"/>
                </a:cubicBezTo>
                <a:cubicBezTo>
                  <a:pt x="804" y="1054"/>
                  <a:pt x="800" y="1059"/>
                  <a:pt x="792" y="1061"/>
                </a:cubicBezTo>
                <a:cubicBezTo>
                  <a:pt x="792" y="1064"/>
                  <a:pt x="794" y="1064"/>
                  <a:pt x="795" y="1066"/>
                </a:cubicBezTo>
                <a:cubicBezTo>
                  <a:pt x="792" y="1066"/>
                  <a:pt x="790" y="1069"/>
                  <a:pt x="791" y="1070"/>
                </a:cubicBezTo>
                <a:cubicBezTo>
                  <a:pt x="803" y="1066"/>
                  <a:pt x="820" y="1061"/>
                  <a:pt x="836" y="1053"/>
                </a:cubicBezTo>
                <a:cubicBezTo>
                  <a:pt x="838" y="1044"/>
                  <a:pt x="849" y="1046"/>
                  <a:pt x="855" y="1043"/>
                </a:cubicBezTo>
                <a:cubicBezTo>
                  <a:pt x="856" y="1045"/>
                  <a:pt x="853" y="1044"/>
                  <a:pt x="853" y="1047"/>
                </a:cubicBezTo>
                <a:cubicBezTo>
                  <a:pt x="856" y="1047"/>
                  <a:pt x="858" y="1049"/>
                  <a:pt x="856" y="1051"/>
                </a:cubicBezTo>
                <a:cubicBezTo>
                  <a:pt x="863" y="1052"/>
                  <a:pt x="870" y="1040"/>
                  <a:pt x="874" y="1047"/>
                </a:cubicBezTo>
                <a:cubicBezTo>
                  <a:pt x="867" y="1048"/>
                  <a:pt x="858" y="1052"/>
                  <a:pt x="853" y="1058"/>
                </a:cubicBezTo>
                <a:cubicBezTo>
                  <a:pt x="857" y="1057"/>
                  <a:pt x="860" y="1058"/>
                  <a:pt x="861" y="1061"/>
                </a:cubicBezTo>
                <a:cubicBezTo>
                  <a:pt x="859" y="1061"/>
                  <a:pt x="859" y="1063"/>
                  <a:pt x="858" y="1063"/>
                </a:cubicBezTo>
                <a:cubicBezTo>
                  <a:pt x="854" y="1058"/>
                  <a:pt x="847" y="1064"/>
                  <a:pt x="844" y="1063"/>
                </a:cubicBezTo>
                <a:cubicBezTo>
                  <a:pt x="843" y="1059"/>
                  <a:pt x="849" y="1063"/>
                  <a:pt x="849" y="1059"/>
                </a:cubicBezTo>
                <a:cubicBezTo>
                  <a:pt x="846" y="1056"/>
                  <a:pt x="845" y="1061"/>
                  <a:pt x="841" y="1060"/>
                </a:cubicBezTo>
                <a:cubicBezTo>
                  <a:pt x="842" y="1058"/>
                  <a:pt x="842" y="1056"/>
                  <a:pt x="840" y="1056"/>
                </a:cubicBezTo>
                <a:cubicBezTo>
                  <a:pt x="830" y="1061"/>
                  <a:pt x="823" y="1069"/>
                  <a:pt x="811" y="1070"/>
                </a:cubicBezTo>
                <a:cubicBezTo>
                  <a:pt x="811" y="1071"/>
                  <a:pt x="812" y="1072"/>
                  <a:pt x="812" y="1073"/>
                </a:cubicBezTo>
                <a:cubicBezTo>
                  <a:pt x="810" y="1074"/>
                  <a:pt x="808" y="1076"/>
                  <a:pt x="805" y="1076"/>
                </a:cubicBezTo>
                <a:cubicBezTo>
                  <a:pt x="805" y="1075"/>
                  <a:pt x="806" y="1074"/>
                  <a:pt x="807" y="1073"/>
                </a:cubicBezTo>
                <a:cubicBezTo>
                  <a:pt x="803" y="1073"/>
                  <a:pt x="799" y="1074"/>
                  <a:pt x="797" y="1077"/>
                </a:cubicBezTo>
                <a:cubicBezTo>
                  <a:pt x="800" y="1078"/>
                  <a:pt x="802" y="1074"/>
                  <a:pt x="804" y="1077"/>
                </a:cubicBezTo>
                <a:cubicBezTo>
                  <a:pt x="798" y="1079"/>
                  <a:pt x="787" y="1088"/>
                  <a:pt x="782" y="1082"/>
                </a:cubicBezTo>
                <a:cubicBezTo>
                  <a:pt x="777" y="1083"/>
                  <a:pt x="772" y="1085"/>
                  <a:pt x="768" y="1088"/>
                </a:cubicBezTo>
                <a:cubicBezTo>
                  <a:pt x="771" y="1088"/>
                  <a:pt x="773" y="1088"/>
                  <a:pt x="774" y="1090"/>
                </a:cubicBezTo>
                <a:cubicBezTo>
                  <a:pt x="767" y="1091"/>
                  <a:pt x="761" y="1092"/>
                  <a:pt x="758" y="1096"/>
                </a:cubicBezTo>
                <a:cubicBezTo>
                  <a:pt x="757" y="1095"/>
                  <a:pt x="755" y="1094"/>
                  <a:pt x="753" y="1095"/>
                </a:cubicBezTo>
                <a:cubicBezTo>
                  <a:pt x="751" y="1098"/>
                  <a:pt x="747" y="1098"/>
                  <a:pt x="746" y="1101"/>
                </a:cubicBezTo>
                <a:cubicBezTo>
                  <a:pt x="749" y="1100"/>
                  <a:pt x="747" y="1104"/>
                  <a:pt x="749" y="1104"/>
                </a:cubicBezTo>
                <a:cubicBezTo>
                  <a:pt x="749" y="1103"/>
                  <a:pt x="751" y="1103"/>
                  <a:pt x="752" y="1102"/>
                </a:cubicBezTo>
                <a:cubicBezTo>
                  <a:pt x="751" y="1105"/>
                  <a:pt x="755" y="1104"/>
                  <a:pt x="754" y="1108"/>
                </a:cubicBezTo>
                <a:cubicBezTo>
                  <a:pt x="750" y="1106"/>
                  <a:pt x="752" y="1112"/>
                  <a:pt x="750" y="1112"/>
                </a:cubicBezTo>
                <a:cubicBezTo>
                  <a:pt x="745" y="1115"/>
                  <a:pt x="743" y="1109"/>
                  <a:pt x="738" y="1109"/>
                </a:cubicBezTo>
                <a:cubicBezTo>
                  <a:pt x="737" y="1113"/>
                  <a:pt x="732" y="1117"/>
                  <a:pt x="728" y="1115"/>
                </a:cubicBezTo>
                <a:cubicBezTo>
                  <a:pt x="728" y="1114"/>
                  <a:pt x="730" y="1114"/>
                  <a:pt x="730" y="1112"/>
                </a:cubicBezTo>
                <a:cubicBezTo>
                  <a:pt x="711" y="1113"/>
                  <a:pt x="700" y="1127"/>
                  <a:pt x="684" y="1122"/>
                </a:cubicBezTo>
                <a:cubicBezTo>
                  <a:pt x="681" y="1133"/>
                  <a:pt x="662" y="1127"/>
                  <a:pt x="657" y="1136"/>
                </a:cubicBezTo>
                <a:cubicBezTo>
                  <a:pt x="660" y="1138"/>
                  <a:pt x="664" y="1137"/>
                  <a:pt x="666" y="1138"/>
                </a:cubicBezTo>
                <a:cubicBezTo>
                  <a:pt x="666" y="1141"/>
                  <a:pt x="663" y="1140"/>
                  <a:pt x="664" y="1144"/>
                </a:cubicBezTo>
                <a:cubicBezTo>
                  <a:pt x="667" y="1145"/>
                  <a:pt x="665" y="1141"/>
                  <a:pt x="667" y="1140"/>
                </a:cubicBezTo>
                <a:cubicBezTo>
                  <a:pt x="683" y="1140"/>
                  <a:pt x="694" y="1136"/>
                  <a:pt x="706" y="1133"/>
                </a:cubicBezTo>
                <a:cubicBezTo>
                  <a:pt x="714" y="1130"/>
                  <a:pt x="726" y="1131"/>
                  <a:pt x="727" y="1122"/>
                </a:cubicBezTo>
                <a:cubicBezTo>
                  <a:pt x="726" y="1122"/>
                  <a:pt x="724" y="1123"/>
                  <a:pt x="724" y="1122"/>
                </a:cubicBezTo>
                <a:cubicBezTo>
                  <a:pt x="727" y="1120"/>
                  <a:pt x="731" y="1119"/>
                  <a:pt x="736" y="1120"/>
                </a:cubicBezTo>
                <a:cubicBezTo>
                  <a:pt x="736" y="1122"/>
                  <a:pt x="736" y="1122"/>
                  <a:pt x="736" y="1122"/>
                </a:cubicBezTo>
                <a:cubicBezTo>
                  <a:pt x="752" y="1118"/>
                  <a:pt x="767" y="1111"/>
                  <a:pt x="783" y="1109"/>
                </a:cubicBezTo>
                <a:cubicBezTo>
                  <a:pt x="775" y="1110"/>
                  <a:pt x="774" y="1116"/>
                  <a:pt x="768" y="1118"/>
                </a:cubicBezTo>
                <a:cubicBezTo>
                  <a:pt x="761" y="1120"/>
                  <a:pt x="760" y="1128"/>
                  <a:pt x="753" y="1125"/>
                </a:cubicBezTo>
                <a:cubicBezTo>
                  <a:pt x="747" y="1132"/>
                  <a:pt x="733" y="1131"/>
                  <a:pt x="728" y="1139"/>
                </a:cubicBezTo>
                <a:cubicBezTo>
                  <a:pt x="725" y="1136"/>
                  <a:pt x="722" y="1138"/>
                  <a:pt x="719" y="1139"/>
                </a:cubicBezTo>
                <a:cubicBezTo>
                  <a:pt x="717" y="1141"/>
                  <a:pt x="719" y="1141"/>
                  <a:pt x="720" y="1143"/>
                </a:cubicBezTo>
                <a:cubicBezTo>
                  <a:pt x="717" y="1143"/>
                  <a:pt x="715" y="1144"/>
                  <a:pt x="715" y="1147"/>
                </a:cubicBezTo>
                <a:cubicBezTo>
                  <a:pt x="731" y="1148"/>
                  <a:pt x="734" y="1136"/>
                  <a:pt x="749" y="1136"/>
                </a:cubicBezTo>
                <a:cubicBezTo>
                  <a:pt x="751" y="1135"/>
                  <a:pt x="749" y="1135"/>
                  <a:pt x="751" y="1134"/>
                </a:cubicBezTo>
                <a:cubicBezTo>
                  <a:pt x="752" y="1135"/>
                  <a:pt x="752" y="1133"/>
                  <a:pt x="755" y="1134"/>
                </a:cubicBezTo>
                <a:cubicBezTo>
                  <a:pt x="755" y="1135"/>
                  <a:pt x="755" y="1136"/>
                  <a:pt x="754" y="1136"/>
                </a:cubicBezTo>
                <a:cubicBezTo>
                  <a:pt x="769" y="1135"/>
                  <a:pt x="774" y="1124"/>
                  <a:pt x="786" y="1120"/>
                </a:cubicBezTo>
                <a:close/>
                <a:moveTo>
                  <a:pt x="1029" y="945"/>
                </a:moveTo>
                <a:cubicBezTo>
                  <a:pt x="1032" y="946"/>
                  <a:pt x="1032" y="943"/>
                  <a:pt x="1035" y="944"/>
                </a:cubicBezTo>
                <a:cubicBezTo>
                  <a:pt x="1034" y="946"/>
                  <a:pt x="1036" y="946"/>
                  <a:pt x="1036" y="945"/>
                </a:cubicBezTo>
                <a:cubicBezTo>
                  <a:pt x="1037" y="944"/>
                  <a:pt x="1034" y="954"/>
                  <a:pt x="1030" y="954"/>
                </a:cubicBezTo>
                <a:cubicBezTo>
                  <a:pt x="1030" y="951"/>
                  <a:pt x="1029" y="949"/>
                  <a:pt x="1029" y="945"/>
                </a:cubicBezTo>
                <a:close/>
                <a:moveTo>
                  <a:pt x="971" y="944"/>
                </a:moveTo>
                <a:cubicBezTo>
                  <a:pt x="969" y="946"/>
                  <a:pt x="967" y="952"/>
                  <a:pt x="963" y="950"/>
                </a:cubicBezTo>
                <a:cubicBezTo>
                  <a:pt x="966" y="948"/>
                  <a:pt x="967" y="945"/>
                  <a:pt x="971" y="944"/>
                </a:cubicBezTo>
                <a:close/>
                <a:moveTo>
                  <a:pt x="930" y="993"/>
                </a:moveTo>
                <a:cubicBezTo>
                  <a:pt x="932" y="991"/>
                  <a:pt x="928" y="991"/>
                  <a:pt x="930" y="988"/>
                </a:cubicBezTo>
                <a:cubicBezTo>
                  <a:pt x="938" y="987"/>
                  <a:pt x="942" y="984"/>
                  <a:pt x="949" y="983"/>
                </a:cubicBezTo>
                <a:cubicBezTo>
                  <a:pt x="944" y="988"/>
                  <a:pt x="939" y="993"/>
                  <a:pt x="930" y="993"/>
                </a:cubicBezTo>
                <a:close/>
                <a:moveTo>
                  <a:pt x="945" y="957"/>
                </a:moveTo>
                <a:cubicBezTo>
                  <a:pt x="949" y="959"/>
                  <a:pt x="945" y="964"/>
                  <a:pt x="941" y="964"/>
                </a:cubicBezTo>
                <a:cubicBezTo>
                  <a:pt x="944" y="961"/>
                  <a:pt x="944" y="961"/>
                  <a:pt x="945" y="957"/>
                </a:cubicBezTo>
                <a:close/>
                <a:moveTo>
                  <a:pt x="925" y="971"/>
                </a:moveTo>
                <a:cubicBezTo>
                  <a:pt x="926" y="971"/>
                  <a:pt x="926" y="973"/>
                  <a:pt x="926" y="974"/>
                </a:cubicBezTo>
                <a:cubicBezTo>
                  <a:pt x="926" y="973"/>
                  <a:pt x="927" y="973"/>
                  <a:pt x="928" y="973"/>
                </a:cubicBezTo>
                <a:cubicBezTo>
                  <a:pt x="926" y="966"/>
                  <a:pt x="937" y="965"/>
                  <a:pt x="939" y="962"/>
                </a:cubicBezTo>
                <a:cubicBezTo>
                  <a:pt x="942" y="963"/>
                  <a:pt x="935" y="969"/>
                  <a:pt x="932" y="969"/>
                </a:cubicBezTo>
                <a:cubicBezTo>
                  <a:pt x="934" y="972"/>
                  <a:pt x="936" y="966"/>
                  <a:pt x="938" y="969"/>
                </a:cubicBezTo>
                <a:cubicBezTo>
                  <a:pt x="937" y="971"/>
                  <a:pt x="936" y="973"/>
                  <a:pt x="934" y="975"/>
                </a:cubicBezTo>
                <a:cubicBezTo>
                  <a:pt x="931" y="971"/>
                  <a:pt x="929" y="975"/>
                  <a:pt x="925" y="976"/>
                </a:cubicBezTo>
                <a:cubicBezTo>
                  <a:pt x="925" y="973"/>
                  <a:pt x="923" y="973"/>
                  <a:pt x="925" y="971"/>
                </a:cubicBezTo>
                <a:close/>
                <a:moveTo>
                  <a:pt x="913" y="1004"/>
                </a:moveTo>
                <a:cubicBezTo>
                  <a:pt x="911" y="999"/>
                  <a:pt x="918" y="996"/>
                  <a:pt x="924" y="996"/>
                </a:cubicBezTo>
                <a:cubicBezTo>
                  <a:pt x="922" y="1001"/>
                  <a:pt x="916" y="1000"/>
                  <a:pt x="913" y="1004"/>
                </a:cubicBezTo>
                <a:close/>
                <a:moveTo>
                  <a:pt x="918" y="976"/>
                </a:moveTo>
                <a:cubicBezTo>
                  <a:pt x="922" y="981"/>
                  <a:pt x="911" y="983"/>
                  <a:pt x="906" y="987"/>
                </a:cubicBezTo>
                <a:cubicBezTo>
                  <a:pt x="908" y="979"/>
                  <a:pt x="916" y="981"/>
                  <a:pt x="918" y="976"/>
                </a:cubicBezTo>
                <a:close/>
                <a:moveTo>
                  <a:pt x="914" y="986"/>
                </a:moveTo>
                <a:cubicBezTo>
                  <a:pt x="918" y="989"/>
                  <a:pt x="909" y="993"/>
                  <a:pt x="904" y="992"/>
                </a:cubicBezTo>
                <a:cubicBezTo>
                  <a:pt x="906" y="989"/>
                  <a:pt x="911" y="989"/>
                  <a:pt x="914" y="986"/>
                </a:cubicBezTo>
                <a:close/>
                <a:moveTo>
                  <a:pt x="885" y="1027"/>
                </a:moveTo>
                <a:cubicBezTo>
                  <a:pt x="888" y="1030"/>
                  <a:pt x="891" y="1028"/>
                  <a:pt x="895" y="1027"/>
                </a:cubicBezTo>
                <a:cubicBezTo>
                  <a:pt x="893" y="1033"/>
                  <a:pt x="887" y="1035"/>
                  <a:pt x="881" y="1036"/>
                </a:cubicBezTo>
                <a:cubicBezTo>
                  <a:pt x="882" y="1032"/>
                  <a:pt x="886" y="1032"/>
                  <a:pt x="885" y="1027"/>
                </a:cubicBezTo>
                <a:close/>
                <a:moveTo>
                  <a:pt x="865" y="1045"/>
                </a:moveTo>
                <a:cubicBezTo>
                  <a:pt x="864" y="1048"/>
                  <a:pt x="867" y="1040"/>
                  <a:pt x="870" y="1041"/>
                </a:cubicBezTo>
                <a:cubicBezTo>
                  <a:pt x="871" y="1045"/>
                  <a:pt x="867" y="1044"/>
                  <a:pt x="865" y="1045"/>
                </a:cubicBezTo>
                <a:close/>
                <a:moveTo>
                  <a:pt x="837" y="1067"/>
                </a:moveTo>
                <a:cubicBezTo>
                  <a:pt x="837" y="1070"/>
                  <a:pt x="834" y="1071"/>
                  <a:pt x="831" y="1071"/>
                </a:cubicBezTo>
                <a:cubicBezTo>
                  <a:pt x="830" y="1069"/>
                  <a:pt x="832" y="1066"/>
                  <a:pt x="837" y="1067"/>
                </a:cubicBezTo>
                <a:close/>
                <a:moveTo>
                  <a:pt x="821" y="1093"/>
                </a:moveTo>
                <a:cubicBezTo>
                  <a:pt x="822" y="1092"/>
                  <a:pt x="825" y="1092"/>
                  <a:pt x="827" y="1092"/>
                </a:cubicBezTo>
                <a:cubicBezTo>
                  <a:pt x="826" y="1094"/>
                  <a:pt x="825" y="1095"/>
                  <a:pt x="823" y="1096"/>
                </a:cubicBezTo>
                <a:cubicBezTo>
                  <a:pt x="821" y="1096"/>
                  <a:pt x="821" y="1095"/>
                  <a:pt x="821" y="1093"/>
                </a:cubicBezTo>
                <a:close/>
                <a:moveTo>
                  <a:pt x="785" y="1113"/>
                </a:moveTo>
                <a:cubicBezTo>
                  <a:pt x="786" y="1110"/>
                  <a:pt x="794" y="1108"/>
                  <a:pt x="798" y="1109"/>
                </a:cubicBezTo>
                <a:cubicBezTo>
                  <a:pt x="795" y="1111"/>
                  <a:pt x="790" y="1112"/>
                  <a:pt x="785" y="1113"/>
                </a:cubicBezTo>
                <a:close/>
                <a:moveTo>
                  <a:pt x="815" y="1075"/>
                </a:moveTo>
                <a:cubicBezTo>
                  <a:pt x="815" y="1079"/>
                  <a:pt x="815" y="1079"/>
                  <a:pt x="815" y="1079"/>
                </a:cubicBezTo>
                <a:cubicBezTo>
                  <a:pt x="810" y="1081"/>
                  <a:pt x="806" y="1077"/>
                  <a:pt x="805" y="1082"/>
                </a:cubicBezTo>
                <a:cubicBezTo>
                  <a:pt x="802" y="1077"/>
                  <a:pt x="810" y="1075"/>
                  <a:pt x="815" y="1075"/>
                </a:cubicBezTo>
                <a:close/>
                <a:moveTo>
                  <a:pt x="800" y="1089"/>
                </a:moveTo>
                <a:cubicBezTo>
                  <a:pt x="800" y="1080"/>
                  <a:pt x="809" y="1084"/>
                  <a:pt x="814" y="1083"/>
                </a:cubicBezTo>
                <a:cubicBezTo>
                  <a:pt x="810" y="1092"/>
                  <a:pt x="790" y="1102"/>
                  <a:pt x="784" y="1094"/>
                </a:cubicBezTo>
                <a:cubicBezTo>
                  <a:pt x="786" y="1089"/>
                  <a:pt x="795" y="1091"/>
                  <a:pt x="800" y="1089"/>
                </a:cubicBezTo>
                <a:close/>
                <a:moveTo>
                  <a:pt x="40" y="932"/>
                </a:moveTo>
                <a:cubicBezTo>
                  <a:pt x="40" y="932"/>
                  <a:pt x="40" y="932"/>
                  <a:pt x="41" y="932"/>
                </a:cubicBezTo>
                <a:cubicBezTo>
                  <a:pt x="42" y="932"/>
                  <a:pt x="41" y="935"/>
                  <a:pt x="43" y="935"/>
                </a:cubicBezTo>
                <a:cubicBezTo>
                  <a:pt x="44" y="930"/>
                  <a:pt x="51" y="930"/>
                  <a:pt x="51" y="925"/>
                </a:cubicBezTo>
                <a:cubicBezTo>
                  <a:pt x="48" y="928"/>
                  <a:pt x="41" y="930"/>
                  <a:pt x="40" y="932"/>
                </a:cubicBezTo>
                <a:close/>
                <a:moveTo>
                  <a:pt x="227" y="928"/>
                </a:moveTo>
                <a:cubicBezTo>
                  <a:pt x="228" y="926"/>
                  <a:pt x="229" y="927"/>
                  <a:pt x="231" y="927"/>
                </a:cubicBezTo>
                <a:cubicBezTo>
                  <a:pt x="231" y="925"/>
                  <a:pt x="231" y="925"/>
                  <a:pt x="231" y="925"/>
                </a:cubicBezTo>
                <a:cubicBezTo>
                  <a:pt x="229" y="924"/>
                  <a:pt x="229" y="926"/>
                  <a:pt x="227" y="926"/>
                </a:cubicBezTo>
                <a:cubicBezTo>
                  <a:pt x="227" y="927"/>
                  <a:pt x="225" y="928"/>
                  <a:pt x="227" y="928"/>
                </a:cubicBezTo>
                <a:close/>
                <a:moveTo>
                  <a:pt x="1158" y="939"/>
                </a:moveTo>
                <a:cubicBezTo>
                  <a:pt x="1155" y="941"/>
                  <a:pt x="1154" y="938"/>
                  <a:pt x="1152" y="938"/>
                </a:cubicBezTo>
                <a:cubicBezTo>
                  <a:pt x="1155" y="941"/>
                  <a:pt x="1150" y="945"/>
                  <a:pt x="1153" y="947"/>
                </a:cubicBezTo>
                <a:cubicBezTo>
                  <a:pt x="1162" y="947"/>
                  <a:pt x="1170" y="939"/>
                  <a:pt x="1176" y="933"/>
                </a:cubicBezTo>
                <a:cubicBezTo>
                  <a:pt x="1172" y="932"/>
                  <a:pt x="1168" y="933"/>
                  <a:pt x="1168" y="929"/>
                </a:cubicBezTo>
                <a:cubicBezTo>
                  <a:pt x="1166" y="927"/>
                  <a:pt x="1172" y="927"/>
                  <a:pt x="1169" y="926"/>
                </a:cubicBezTo>
                <a:cubicBezTo>
                  <a:pt x="1162" y="927"/>
                  <a:pt x="1162" y="935"/>
                  <a:pt x="1158" y="939"/>
                </a:cubicBezTo>
                <a:close/>
                <a:moveTo>
                  <a:pt x="214" y="934"/>
                </a:moveTo>
                <a:cubicBezTo>
                  <a:pt x="212" y="935"/>
                  <a:pt x="205" y="937"/>
                  <a:pt x="207" y="939"/>
                </a:cubicBezTo>
                <a:cubicBezTo>
                  <a:pt x="209" y="938"/>
                  <a:pt x="216" y="936"/>
                  <a:pt x="214" y="934"/>
                </a:cubicBezTo>
                <a:close/>
                <a:moveTo>
                  <a:pt x="130" y="938"/>
                </a:moveTo>
                <a:cubicBezTo>
                  <a:pt x="133" y="938"/>
                  <a:pt x="134" y="936"/>
                  <a:pt x="134" y="934"/>
                </a:cubicBezTo>
                <a:cubicBezTo>
                  <a:pt x="123" y="930"/>
                  <a:pt x="117" y="944"/>
                  <a:pt x="109" y="949"/>
                </a:cubicBezTo>
                <a:cubicBezTo>
                  <a:pt x="114" y="946"/>
                  <a:pt x="119" y="944"/>
                  <a:pt x="125" y="942"/>
                </a:cubicBezTo>
                <a:cubicBezTo>
                  <a:pt x="125" y="944"/>
                  <a:pt x="125" y="946"/>
                  <a:pt x="126" y="946"/>
                </a:cubicBezTo>
                <a:cubicBezTo>
                  <a:pt x="129" y="946"/>
                  <a:pt x="134" y="941"/>
                  <a:pt x="130" y="938"/>
                </a:cubicBezTo>
                <a:close/>
                <a:moveTo>
                  <a:pt x="1092" y="954"/>
                </a:moveTo>
                <a:cubicBezTo>
                  <a:pt x="1089" y="958"/>
                  <a:pt x="1088" y="956"/>
                  <a:pt x="1086" y="958"/>
                </a:cubicBezTo>
                <a:cubicBezTo>
                  <a:pt x="1090" y="958"/>
                  <a:pt x="1085" y="962"/>
                  <a:pt x="1089" y="962"/>
                </a:cubicBezTo>
                <a:cubicBezTo>
                  <a:pt x="1091" y="959"/>
                  <a:pt x="1091" y="957"/>
                  <a:pt x="1092" y="954"/>
                </a:cubicBezTo>
                <a:close/>
                <a:moveTo>
                  <a:pt x="972" y="962"/>
                </a:moveTo>
                <a:cubicBezTo>
                  <a:pt x="972" y="959"/>
                  <a:pt x="974" y="963"/>
                  <a:pt x="975" y="961"/>
                </a:cubicBezTo>
                <a:cubicBezTo>
                  <a:pt x="975" y="958"/>
                  <a:pt x="975" y="958"/>
                  <a:pt x="975" y="958"/>
                </a:cubicBezTo>
                <a:cubicBezTo>
                  <a:pt x="973" y="958"/>
                  <a:pt x="970" y="961"/>
                  <a:pt x="972" y="962"/>
                </a:cubicBezTo>
                <a:close/>
                <a:moveTo>
                  <a:pt x="1072" y="960"/>
                </a:moveTo>
                <a:cubicBezTo>
                  <a:pt x="1076" y="961"/>
                  <a:pt x="1077" y="966"/>
                  <a:pt x="1076" y="959"/>
                </a:cubicBezTo>
                <a:cubicBezTo>
                  <a:pt x="1076" y="959"/>
                  <a:pt x="1077" y="958"/>
                  <a:pt x="1076" y="958"/>
                </a:cubicBezTo>
                <a:cubicBezTo>
                  <a:pt x="1077" y="961"/>
                  <a:pt x="1072" y="957"/>
                  <a:pt x="1072" y="960"/>
                </a:cubicBezTo>
                <a:close/>
                <a:moveTo>
                  <a:pt x="1114" y="963"/>
                </a:moveTo>
                <a:cubicBezTo>
                  <a:pt x="1112" y="961"/>
                  <a:pt x="1108" y="963"/>
                  <a:pt x="1107" y="963"/>
                </a:cubicBezTo>
                <a:cubicBezTo>
                  <a:pt x="1108" y="963"/>
                  <a:pt x="1108" y="964"/>
                  <a:pt x="1107" y="965"/>
                </a:cubicBezTo>
                <a:cubicBezTo>
                  <a:pt x="1110" y="962"/>
                  <a:pt x="1113" y="966"/>
                  <a:pt x="1114" y="963"/>
                </a:cubicBezTo>
                <a:close/>
                <a:moveTo>
                  <a:pt x="26" y="975"/>
                </a:moveTo>
                <a:cubicBezTo>
                  <a:pt x="28" y="971"/>
                  <a:pt x="29" y="976"/>
                  <a:pt x="34" y="975"/>
                </a:cubicBezTo>
                <a:cubicBezTo>
                  <a:pt x="37" y="971"/>
                  <a:pt x="36" y="968"/>
                  <a:pt x="38" y="964"/>
                </a:cubicBezTo>
                <a:cubicBezTo>
                  <a:pt x="32" y="965"/>
                  <a:pt x="27" y="972"/>
                  <a:pt x="26" y="975"/>
                </a:cubicBezTo>
                <a:close/>
                <a:moveTo>
                  <a:pt x="1040" y="979"/>
                </a:moveTo>
                <a:cubicBezTo>
                  <a:pt x="1039" y="979"/>
                  <a:pt x="1038" y="978"/>
                  <a:pt x="1038" y="978"/>
                </a:cubicBezTo>
                <a:cubicBezTo>
                  <a:pt x="1028" y="984"/>
                  <a:pt x="1017" y="989"/>
                  <a:pt x="1009" y="997"/>
                </a:cubicBezTo>
                <a:cubicBezTo>
                  <a:pt x="1000" y="995"/>
                  <a:pt x="992" y="1002"/>
                  <a:pt x="987" y="1007"/>
                </a:cubicBezTo>
                <a:cubicBezTo>
                  <a:pt x="989" y="1007"/>
                  <a:pt x="989" y="1008"/>
                  <a:pt x="988" y="1009"/>
                </a:cubicBezTo>
                <a:cubicBezTo>
                  <a:pt x="1000" y="1009"/>
                  <a:pt x="1004" y="997"/>
                  <a:pt x="1014" y="998"/>
                </a:cubicBezTo>
                <a:cubicBezTo>
                  <a:pt x="1018" y="994"/>
                  <a:pt x="1024" y="991"/>
                  <a:pt x="1027" y="986"/>
                </a:cubicBezTo>
                <a:cubicBezTo>
                  <a:pt x="1033" y="986"/>
                  <a:pt x="1033" y="986"/>
                  <a:pt x="1033" y="986"/>
                </a:cubicBezTo>
                <a:cubicBezTo>
                  <a:pt x="1031" y="978"/>
                  <a:pt x="1039" y="983"/>
                  <a:pt x="1040" y="979"/>
                </a:cubicBezTo>
                <a:close/>
                <a:moveTo>
                  <a:pt x="928" y="1013"/>
                </a:moveTo>
                <a:cubicBezTo>
                  <a:pt x="930" y="1010"/>
                  <a:pt x="933" y="1014"/>
                  <a:pt x="935" y="1014"/>
                </a:cubicBezTo>
                <a:cubicBezTo>
                  <a:pt x="938" y="1007"/>
                  <a:pt x="947" y="1006"/>
                  <a:pt x="950" y="999"/>
                </a:cubicBezTo>
                <a:cubicBezTo>
                  <a:pt x="942" y="1003"/>
                  <a:pt x="932" y="1008"/>
                  <a:pt x="928" y="1013"/>
                </a:cubicBezTo>
                <a:close/>
                <a:moveTo>
                  <a:pt x="233" y="1024"/>
                </a:moveTo>
                <a:cubicBezTo>
                  <a:pt x="231" y="1027"/>
                  <a:pt x="227" y="1027"/>
                  <a:pt x="225" y="1030"/>
                </a:cubicBezTo>
                <a:cubicBezTo>
                  <a:pt x="229" y="1030"/>
                  <a:pt x="234" y="1026"/>
                  <a:pt x="233" y="1024"/>
                </a:cubicBezTo>
                <a:close/>
                <a:moveTo>
                  <a:pt x="89" y="1041"/>
                </a:moveTo>
                <a:cubicBezTo>
                  <a:pt x="86" y="1044"/>
                  <a:pt x="85" y="1040"/>
                  <a:pt x="84" y="1040"/>
                </a:cubicBezTo>
                <a:cubicBezTo>
                  <a:pt x="76" y="1046"/>
                  <a:pt x="66" y="1047"/>
                  <a:pt x="58" y="1055"/>
                </a:cubicBezTo>
                <a:cubicBezTo>
                  <a:pt x="59" y="1056"/>
                  <a:pt x="61" y="1056"/>
                  <a:pt x="63" y="1057"/>
                </a:cubicBezTo>
                <a:cubicBezTo>
                  <a:pt x="66" y="1047"/>
                  <a:pt x="79" y="1051"/>
                  <a:pt x="84" y="1044"/>
                </a:cubicBezTo>
                <a:cubicBezTo>
                  <a:pt x="86" y="1044"/>
                  <a:pt x="87" y="1045"/>
                  <a:pt x="88" y="1045"/>
                </a:cubicBezTo>
                <a:cubicBezTo>
                  <a:pt x="87" y="1042"/>
                  <a:pt x="92" y="1042"/>
                  <a:pt x="89" y="1041"/>
                </a:cubicBezTo>
                <a:close/>
                <a:moveTo>
                  <a:pt x="224" y="1053"/>
                </a:moveTo>
                <a:cubicBezTo>
                  <a:pt x="225" y="1048"/>
                  <a:pt x="222" y="1048"/>
                  <a:pt x="221" y="1045"/>
                </a:cubicBezTo>
                <a:cubicBezTo>
                  <a:pt x="222" y="1043"/>
                  <a:pt x="225" y="1043"/>
                  <a:pt x="224" y="1040"/>
                </a:cubicBezTo>
                <a:cubicBezTo>
                  <a:pt x="218" y="1039"/>
                  <a:pt x="223" y="1047"/>
                  <a:pt x="215" y="1045"/>
                </a:cubicBezTo>
                <a:cubicBezTo>
                  <a:pt x="214" y="1051"/>
                  <a:pt x="206" y="1050"/>
                  <a:pt x="205" y="1056"/>
                </a:cubicBezTo>
                <a:cubicBezTo>
                  <a:pt x="206" y="1056"/>
                  <a:pt x="209" y="1056"/>
                  <a:pt x="210" y="1057"/>
                </a:cubicBezTo>
                <a:cubicBezTo>
                  <a:pt x="218" y="1074"/>
                  <a:pt x="194" y="1065"/>
                  <a:pt x="192" y="1077"/>
                </a:cubicBezTo>
                <a:cubicBezTo>
                  <a:pt x="195" y="1078"/>
                  <a:pt x="192" y="1074"/>
                  <a:pt x="195" y="1074"/>
                </a:cubicBezTo>
                <a:cubicBezTo>
                  <a:pt x="195" y="1077"/>
                  <a:pt x="199" y="1076"/>
                  <a:pt x="200" y="1079"/>
                </a:cubicBezTo>
                <a:cubicBezTo>
                  <a:pt x="196" y="1087"/>
                  <a:pt x="206" y="1075"/>
                  <a:pt x="208" y="1073"/>
                </a:cubicBezTo>
                <a:cubicBezTo>
                  <a:pt x="210" y="1074"/>
                  <a:pt x="210" y="1074"/>
                  <a:pt x="210" y="1076"/>
                </a:cubicBezTo>
                <a:cubicBezTo>
                  <a:pt x="209" y="1080"/>
                  <a:pt x="205" y="1081"/>
                  <a:pt x="207" y="1084"/>
                </a:cubicBezTo>
                <a:cubicBezTo>
                  <a:pt x="209" y="1081"/>
                  <a:pt x="214" y="1082"/>
                  <a:pt x="213" y="1077"/>
                </a:cubicBezTo>
                <a:cubicBezTo>
                  <a:pt x="217" y="1077"/>
                  <a:pt x="220" y="1077"/>
                  <a:pt x="220" y="1073"/>
                </a:cubicBezTo>
                <a:cubicBezTo>
                  <a:pt x="220" y="1071"/>
                  <a:pt x="216" y="1073"/>
                  <a:pt x="217" y="1070"/>
                </a:cubicBezTo>
                <a:cubicBezTo>
                  <a:pt x="220" y="1059"/>
                  <a:pt x="230" y="1064"/>
                  <a:pt x="237" y="1062"/>
                </a:cubicBezTo>
                <a:cubicBezTo>
                  <a:pt x="235" y="1059"/>
                  <a:pt x="233" y="1057"/>
                  <a:pt x="232" y="1052"/>
                </a:cubicBezTo>
                <a:cubicBezTo>
                  <a:pt x="230" y="1053"/>
                  <a:pt x="227" y="1053"/>
                  <a:pt x="224" y="1053"/>
                </a:cubicBezTo>
                <a:close/>
                <a:moveTo>
                  <a:pt x="949" y="1049"/>
                </a:moveTo>
                <a:cubicBezTo>
                  <a:pt x="947" y="1051"/>
                  <a:pt x="940" y="1048"/>
                  <a:pt x="940" y="1053"/>
                </a:cubicBezTo>
                <a:cubicBezTo>
                  <a:pt x="943" y="1052"/>
                  <a:pt x="951" y="1049"/>
                  <a:pt x="949" y="1049"/>
                </a:cubicBezTo>
                <a:close/>
                <a:moveTo>
                  <a:pt x="103" y="1058"/>
                </a:moveTo>
                <a:cubicBezTo>
                  <a:pt x="104" y="1062"/>
                  <a:pt x="99" y="1060"/>
                  <a:pt x="99" y="1063"/>
                </a:cubicBezTo>
                <a:cubicBezTo>
                  <a:pt x="103" y="1063"/>
                  <a:pt x="103" y="1063"/>
                  <a:pt x="103" y="1063"/>
                </a:cubicBezTo>
                <a:cubicBezTo>
                  <a:pt x="101" y="1060"/>
                  <a:pt x="107" y="1059"/>
                  <a:pt x="103" y="1058"/>
                </a:cubicBezTo>
                <a:close/>
                <a:moveTo>
                  <a:pt x="1003" y="1090"/>
                </a:moveTo>
                <a:cubicBezTo>
                  <a:pt x="1009" y="1089"/>
                  <a:pt x="1011" y="1085"/>
                  <a:pt x="1018" y="1085"/>
                </a:cubicBezTo>
                <a:cubicBezTo>
                  <a:pt x="1017" y="1090"/>
                  <a:pt x="1011" y="1088"/>
                  <a:pt x="1009" y="1092"/>
                </a:cubicBezTo>
                <a:cubicBezTo>
                  <a:pt x="1021" y="1091"/>
                  <a:pt x="1020" y="1078"/>
                  <a:pt x="1034" y="1079"/>
                </a:cubicBezTo>
                <a:cubicBezTo>
                  <a:pt x="1036" y="1077"/>
                  <a:pt x="1033" y="1077"/>
                  <a:pt x="1035" y="1076"/>
                </a:cubicBezTo>
                <a:cubicBezTo>
                  <a:pt x="1045" y="1073"/>
                  <a:pt x="1060" y="1066"/>
                  <a:pt x="1059" y="1060"/>
                </a:cubicBezTo>
                <a:cubicBezTo>
                  <a:pt x="1042" y="1070"/>
                  <a:pt x="1018" y="1077"/>
                  <a:pt x="1003" y="1090"/>
                </a:cubicBezTo>
                <a:close/>
                <a:moveTo>
                  <a:pt x="938" y="1063"/>
                </a:moveTo>
                <a:cubicBezTo>
                  <a:pt x="933" y="1062"/>
                  <a:pt x="925" y="1068"/>
                  <a:pt x="924" y="1070"/>
                </a:cubicBezTo>
                <a:cubicBezTo>
                  <a:pt x="927" y="1066"/>
                  <a:pt x="935" y="1067"/>
                  <a:pt x="938" y="1063"/>
                </a:cubicBezTo>
                <a:close/>
                <a:moveTo>
                  <a:pt x="912" y="1070"/>
                </a:moveTo>
                <a:cubicBezTo>
                  <a:pt x="907" y="1075"/>
                  <a:pt x="901" y="1075"/>
                  <a:pt x="895" y="1070"/>
                </a:cubicBezTo>
                <a:cubicBezTo>
                  <a:pt x="888" y="1078"/>
                  <a:pt x="875" y="1077"/>
                  <a:pt x="870" y="1086"/>
                </a:cubicBezTo>
                <a:cubicBezTo>
                  <a:pt x="871" y="1089"/>
                  <a:pt x="872" y="1088"/>
                  <a:pt x="871" y="1092"/>
                </a:cubicBezTo>
                <a:cubicBezTo>
                  <a:pt x="880" y="1093"/>
                  <a:pt x="881" y="1087"/>
                  <a:pt x="886" y="1084"/>
                </a:cubicBezTo>
                <a:cubicBezTo>
                  <a:pt x="883" y="1084"/>
                  <a:pt x="880" y="1087"/>
                  <a:pt x="878" y="1085"/>
                </a:cubicBezTo>
                <a:cubicBezTo>
                  <a:pt x="885" y="1085"/>
                  <a:pt x="885" y="1078"/>
                  <a:pt x="893" y="1079"/>
                </a:cubicBezTo>
                <a:cubicBezTo>
                  <a:pt x="893" y="1081"/>
                  <a:pt x="892" y="1081"/>
                  <a:pt x="892" y="1083"/>
                </a:cubicBezTo>
                <a:cubicBezTo>
                  <a:pt x="901" y="1081"/>
                  <a:pt x="911" y="1078"/>
                  <a:pt x="917" y="1072"/>
                </a:cubicBezTo>
                <a:cubicBezTo>
                  <a:pt x="914" y="1072"/>
                  <a:pt x="909" y="1073"/>
                  <a:pt x="912" y="1070"/>
                </a:cubicBezTo>
                <a:close/>
                <a:moveTo>
                  <a:pt x="720" y="1088"/>
                </a:moveTo>
                <a:cubicBezTo>
                  <a:pt x="720" y="1088"/>
                  <a:pt x="726" y="1085"/>
                  <a:pt x="725" y="1084"/>
                </a:cubicBezTo>
                <a:cubicBezTo>
                  <a:pt x="723" y="1085"/>
                  <a:pt x="717" y="1086"/>
                  <a:pt x="720" y="1088"/>
                </a:cubicBezTo>
                <a:close/>
                <a:moveTo>
                  <a:pt x="960" y="1100"/>
                </a:moveTo>
                <a:cubicBezTo>
                  <a:pt x="964" y="1100"/>
                  <a:pt x="967" y="1098"/>
                  <a:pt x="971" y="1096"/>
                </a:cubicBezTo>
                <a:cubicBezTo>
                  <a:pt x="971" y="1094"/>
                  <a:pt x="969" y="1094"/>
                  <a:pt x="971" y="1092"/>
                </a:cubicBezTo>
                <a:cubicBezTo>
                  <a:pt x="968" y="1094"/>
                  <a:pt x="966" y="1090"/>
                  <a:pt x="966" y="1094"/>
                </a:cubicBezTo>
                <a:cubicBezTo>
                  <a:pt x="965" y="1096"/>
                  <a:pt x="970" y="1093"/>
                  <a:pt x="970" y="1096"/>
                </a:cubicBezTo>
                <a:cubicBezTo>
                  <a:pt x="966" y="1097"/>
                  <a:pt x="963" y="1098"/>
                  <a:pt x="960" y="1100"/>
                </a:cubicBezTo>
                <a:close/>
                <a:moveTo>
                  <a:pt x="915" y="1103"/>
                </a:moveTo>
                <a:cubicBezTo>
                  <a:pt x="922" y="1100"/>
                  <a:pt x="929" y="1098"/>
                  <a:pt x="935" y="1094"/>
                </a:cubicBezTo>
                <a:cubicBezTo>
                  <a:pt x="927" y="1095"/>
                  <a:pt x="918" y="1100"/>
                  <a:pt x="915" y="1103"/>
                </a:cubicBezTo>
                <a:close/>
                <a:moveTo>
                  <a:pt x="903" y="1095"/>
                </a:moveTo>
                <a:cubicBezTo>
                  <a:pt x="900" y="1094"/>
                  <a:pt x="899" y="1096"/>
                  <a:pt x="897" y="1095"/>
                </a:cubicBezTo>
                <a:cubicBezTo>
                  <a:pt x="897" y="1099"/>
                  <a:pt x="891" y="1096"/>
                  <a:pt x="893" y="1099"/>
                </a:cubicBezTo>
                <a:cubicBezTo>
                  <a:pt x="895" y="1097"/>
                  <a:pt x="901" y="1098"/>
                  <a:pt x="903" y="1095"/>
                </a:cubicBezTo>
                <a:close/>
                <a:moveTo>
                  <a:pt x="974" y="1099"/>
                </a:moveTo>
                <a:cubicBezTo>
                  <a:pt x="970" y="1100"/>
                  <a:pt x="967" y="1102"/>
                  <a:pt x="964" y="1104"/>
                </a:cubicBezTo>
                <a:cubicBezTo>
                  <a:pt x="969" y="1104"/>
                  <a:pt x="972" y="1101"/>
                  <a:pt x="974" y="1099"/>
                </a:cubicBezTo>
                <a:close/>
                <a:moveTo>
                  <a:pt x="878" y="1116"/>
                </a:moveTo>
                <a:cubicBezTo>
                  <a:pt x="887" y="1110"/>
                  <a:pt x="906" y="1109"/>
                  <a:pt x="911" y="1103"/>
                </a:cubicBezTo>
                <a:cubicBezTo>
                  <a:pt x="910" y="1104"/>
                  <a:pt x="903" y="1105"/>
                  <a:pt x="903" y="1104"/>
                </a:cubicBezTo>
                <a:cubicBezTo>
                  <a:pt x="904" y="1103"/>
                  <a:pt x="907" y="1101"/>
                  <a:pt x="904" y="1100"/>
                </a:cubicBezTo>
                <a:cubicBezTo>
                  <a:pt x="893" y="1105"/>
                  <a:pt x="883" y="1108"/>
                  <a:pt x="873" y="1113"/>
                </a:cubicBezTo>
                <a:cubicBezTo>
                  <a:pt x="876" y="1113"/>
                  <a:pt x="875" y="1116"/>
                  <a:pt x="878" y="1116"/>
                </a:cubicBezTo>
                <a:close/>
                <a:moveTo>
                  <a:pt x="812" y="1117"/>
                </a:moveTo>
                <a:cubicBezTo>
                  <a:pt x="814" y="1114"/>
                  <a:pt x="820" y="1121"/>
                  <a:pt x="820" y="1116"/>
                </a:cubicBezTo>
                <a:cubicBezTo>
                  <a:pt x="819" y="1114"/>
                  <a:pt x="810" y="1115"/>
                  <a:pt x="812" y="1117"/>
                </a:cubicBezTo>
                <a:close/>
                <a:moveTo>
                  <a:pt x="925" y="1142"/>
                </a:moveTo>
                <a:cubicBezTo>
                  <a:pt x="920" y="1144"/>
                  <a:pt x="916" y="1147"/>
                  <a:pt x="911" y="1149"/>
                </a:cubicBezTo>
                <a:cubicBezTo>
                  <a:pt x="917" y="1148"/>
                  <a:pt x="921" y="1146"/>
                  <a:pt x="925" y="1142"/>
                </a:cubicBezTo>
                <a:close/>
                <a:moveTo>
                  <a:pt x="713" y="1155"/>
                </a:moveTo>
                <a:cubicBezTo>
                  <a:pt x="717" y="1153"/>
                  <a:pt x="721" y="1152"/>
                  <a:pt x="724" y="1149"/>
                </a:cubicBezTo>
                <a:cubicBezTo>
                  <a:pt x="721" y="1151"/>
                  <a:pt x="712" y="1152"/>
                  <a:pt x="713" y="1155"/>
                </a:cubicBezTo>
                <a:close/>
                <a:moveTo>
                  <a:pt x="872" y="1168"/>
                </a:moveTo>
                <a:cubicBezTo>
                  <a:pt x="880" y="1167"/>
                  <a:pt x="885" y="1163"/>
                  <a:pt x="890" y="1159"/>
                </a:cubicBezTo>
                <a:cubicBezTo>
                  <a:pt x="897" y="1157"/>
                  <a:pt x="908" y="1154"/>
                  <a:pt x="909" y="1149"/>
                </a:cubicBezTo>
                <a:cubicBezTo>
                  <a:pt x="902" y="1152"/>
                  <a:pt x="893" y="1157"/>
                  <a:pt x="885" y="1158"/>
                </a:cubicBezTo>
                <a:cubicBezTo>
                  <a:pt x="886" y="1163"/>
                  <a:pt x="874" y="1163"/>
                  <a:pt x="872" y="1168"/>
                </a:cubicBezTo>
                <a:close/>
                <a:moveTo>
                  <a:pt x="1138" y="208"/>
                </a:moveTo>
                <a:cubicBezTo>
                  <a:pt x="1129" y="210"/>
                  <a:pt x="1123" y="214"/>
                  <a:pt x="1123" y="223"/>
                </a:cubicBezTo>
                <a:cubicBezTo>
                  <a:pt x="1124" y="224"/>
                  <a:pt x="1126" y="226"/>
                  <a:pt x="1129" y="225"/>
                </a:cubicBezTo>
                <a:cubicBezTo>
                  <a:pt x="1131" y="223"/>
                  <a:pt x="1128" y="220"/>
                  <a:pt x="1132" y="219"/>
                </a:cubicBezTo>
                <a:cubicBezTo>
                  <a:pt x="1132" y="221"/>
                  <a:pt x="1132" y="221"/>
                  <a:pt x="1132" y="221"/>
                </a:cubicBezTo>
                <a:cubicBezTo>
                  <a:pt x="1136" y="219"/>
                  <a:pt x="1139" y="213"/>
                  <a:pt x="1138" y="208"/>
                </a:cubicBezTo>
                <a:close/>
                <a:moveTo>
                  <a:pt x="1097" y="931"/>
                </a:moveTo>
                <a:cubicBezTo>
                  <a:pt x="1098" y="929"/>
                  <a:pt x="1096" y="925"/>
                  <a:pt x="1099" y="923"/>
                </a:cubicBezTo>
                <a:cubicBezTo>
                  <a:pt x="1097" y="922"/>
                  <a:pt x="1096" y="921"/>
                  <a:pt x="1095" y="920"/>
                </a:cubicBezTo>
                <a:cubicBezTo>
                  <a:pt x="1093" y="926"/>
                  <a:pt x="1082" y="928"/>
                  <a:pt x="1085" y="936"/>
                </a:cubicBezTo>
                <a:cubicBezTo>
                  <a:pt x="1087" y="931"/>
                  <a:pt x="1091" y="928"/>
                  <a:pt x="1097" y="931"/>
                </a:cubicBezTo>
                <a:close/>
                <a:moveTo>
                  <a:pt x="1152" y="971"/>
                </a:moveTo>
                <a:cubicBezTo>
                  <a:pt x="1156" y="976"/>
                  <a:pt x="1150" y="978"/>
                  <a:pt x="1151" y="981"/>
                </a:cubicBezTo>
                <a:cubicBezTo>
                  <a:pt x="1154" y="978"/>
                  <a:pt x="1161" y="979"/>
                  <a:pt x="1160" y="972"/>
                </a:cubicBezTo>
                <a:cubicBezTo>
                  <a:pt x="1157" y="971"/>
                  <a:pt x="1154" y="971"/>
                  <a:pt x="1152" y="971"/>
                </a:cubicBezTo>
                <a:close/>
                <a:moveTo>
                  <a:pt x="1069" y="974"/>
                </a:moveTo>
                <a:cubicBezTo>
                  <a:pt x="1067" y="975"/>
                  <a:pt x="1066" y="977"/>
                  <a:pt x="1065" y="979"/>
                </a:cubicBezTo>
                <a:cubicBezTo>
                  <a:pt x="1064" y="978"/>
                  <a:pt x="1063" y="977"/>
                  <a:pt x="1060" y="977"/>
                </a:cubicBezTo>
                <a:cubicBezTo>
                  <a:pt x="1062" y="985"/>
                  <a:pt x="1073" y="982"/>
                  <a:pt x="1077" y="977"/>
                </a:cubicBezTo>
                <a:cubicBezTo>
                  <a:pt x="1073" y="979"/>
                  <a:pt x="1073" y="974"/>
                  <a:pt x="1069" y="974"/>
                </a:cubicBezTo>
                <a:close/>
                <a:moveTo>
                  <a:pt x="1015" y="1019"/>
                </a:moveTo>
                <a:cubicBezTo>
                  <a:pt x="1015" y="1021"/>
                  <a:pt x="1010" y="1023"/>
                  <a:pt x="1013" y="1024"/>
                </a:cubicBezTo>
                <a:cubicBezTo>
                  <a:pt x="1014" y="1021"/>
                  <a:pt x="1019" y="1022"/>
                  <a:pt x="1021" y="1020"/>
                </a:cubicBezTo>
                <a:cubicBezTo>
                  <a:pt x="1022" y="1016"/>
                  <a:pt x="1015" y="1018"/>
                  <a:pt x="1016" y="1014"/>
                </a:cubicBezTo>
                <a:cubicBezTo>
                  <a:pt x="1023" y="1013"/>
                  <a:pt x="1021" y="1005"/>
                  <a:pt x="1027" y="1005"/>
                </a:cubicBezTo>
                <a:cubicBezTo>
                  <a:pt x="1028" y="1001"/>
                  <a:pt x="1026" y="1000"/>
                  <a:pt x="1024" y="999"/>
                </a:cubicBezTo>
                <a:cubicBezTo>
                  <a:pt x="1020" y="1003"/>
                  <a:pt x="1016" y="1007"/>
                  <a:pt x="1012" y="1012"/>
                </a:cubicBezTo>
                <a:cubicBezTo>
                  <a:pt x="1010" y="1012"/>
                  <a:pt x="1011" y="1008"/>
                  <a:pt x="1009" y="1008"/>
                </a:cubicBezTo>
                <a:cubicBezTo>
                  <a:pt x="1004" y="1017"/>
                  <a:pt x="990" y="1020"/>
                  <a:pt x="984" y="1030"/>
                </a:cubicBezTo>
                <a:cubicBezTo>
                  <a:pt x="988" y="1032"/>
                  <a:pt x="987" y="1027"/>
                  <a:pt x="989" y="1027"/>
                </a:cubicBezTo>
                <a:cubicBezTo>
                  <a:pt x="998" y="1028"/>
                  <a:pt x="1005" y="1014"/>
                  <a:pt x="1015" y="1019"/>
                </a:cubicBezTo>
                <a:close/>
                <a:moveTo>
                  <a:pt x="910" y="1114"/>
                </a:moveTo>
                <a:cubicBezTo>
                  <a:pt x="897" y="1124"/>
                  <a:pt x="876" y="1122"/>
                  <a:pt x="863" y="1132"/>
                </a:cubicBezTo>
                <a:cubicBezTo>
                  <a:pt x="857" y="1129"/>
                  <a:pt x="843" y="1133"/>
                  <a:pt x="841" y="1139"/>
                </a:cubicBezTo>
                <a:cubicBezTo>
                  <a:pt x="839" y="1138"/>
                  <a:pt x="836" y="1137"/>
                  <a:pt x="836" y="1134"/>
                </a:cubicBezTo>
                <a:cubicBezTo>
                  <a:pt x="838" y="1129"/>
                  <a:pt x="849" y="1134"/>
                  <a:pt x="848" y="1126"/>
                </a:cubicBezTo>
                <a:cubicBezTo>
                  <a:pt x="841" y="1128"/>
                  <a:pt x="829" y="1131"/>
                  <a:pt x="831" y="1137"/>
                </a:cubicBezTo>
                <a:cubicBezTo>
                  <a:pt x="829" y="1137"/>
                  <a:pt x="829" y="1139"/>
                  <a:pt x="827" y="1138"/>
                </a:cubicBezTo>
                <a:cubicBezTo>
                  <a:pt x="827" y="1142"/>
                  <a:pt x="831" y="1141"/>
                  <a:pt x="830" y="1145"/>
                </a:cubicBezTo>
                <a:cubicBezTo>
                  <a:pt x="828" y="1146"/>
                  <a:pt x="825" y="1147"/>
                  <a:pt x="822" y="1148"/>
                </a:cubicBezTo>
                <a:cubicBezTo>
                  <a:pt x="821" y="1152"/>
                  <a:pt x="827" y="1149"/>
                  <a:pt x="828" y="1151"/>
                </a:cubicBezTo>
                <a:cubicBezTo>
                  <a:pt x="824" y="1157"/>
                  <a:pt x="822" y="1166"/>
                  <a:pt x="813" y="1168"/>
                </a:cubicBezTo>
                <a:cubicBezTo>
                  <a:pt x="815" y="1171"/>
                  <a:pt x="819" y="1167"/>
                  <a:pt x="819" y="1169"/>
                </a:cubicBezTo>
                <a:cubicBezTo>
                  <a:pt x="814" y="1172"/>
                  <a:pt x="807" y="1182"/>
                  <a:pt x="798" y="1176"/>
                </a:cubicBezTo>
                <a:cubicBezTo>
                  <a:pt x="800" y="1170"/>
                  <a:pt x="804" y="1165"/>
                  <a:pt x="810" y="1162"/>
                </a:cubicBezTo>
                <a:cubicBezTo>
                  <a:pt x="807" y="1160"/>
                  <a:pt x="811" y="1156"/>
                  <a:pt x="809" y="1153"/>
                </a:cubicBezTo>
                <a:cubicBezTo>
                  <a:pt x="802" y="1152"/>
                  <a:pt x="790" y="1156"/>
                  <a:pt x="784" y="1161"/>
                </a:cubicBezTo>
                <a:cubicBezTo>
                  <a:pt x="770" y="1155"/>
                  <a:pt x="771" y="1176"/>
                  <a:pt x="773" y="1184"/>
                </a:cubicBezTo>
                <a:cubicBezTo>
                  <a:pt x="778" y="1178"/>
                  <a:pt x="783" y="1191"/>
                  <a:pt x="788" y="1194"/>
                </a:cubicBezTo>
                <a:cubicBezTo>
                  <a:pt x="797" y="1185"/>
                  <a:pt x="809" y="1181"/>
                  <a:pt x="821" y="1176"/>
                </a:cubicBezTo>
                <a:cubicBezTo>
                  <a:pt x="823" y="1167"/>
                  <a:pt x="835" y="1169"/>
                  <a:pt x="835" y="1159"/>
                </a:cubicBezTo>
                <a:cubicBezTo>
                  <a:pt x="846" y="1154"/>
                  <a:pt x="857" y="1150"/>
                  <a:pt x="866" y="1143"/>
                </a:cubicBezTo>
                <a:cubicBezTo>
                  <a:pt x="866" y="1141"/>
                  <a:pt x="861" y="1143"/>
                  <a:pt x="862" y="1139"/>
                </a:cubicBezTo>
                <a:cubicBezTo>
                  <a:pt x="869" y="1135"/>
                  <a:pt x="879" y="1137"/>
                  <a:pt x="886" y="1135"/>
                </a:cubicBezTo>
                <a:cubicBezTo>
                  <a:pt x="899" y="1126"/>
                  <a:pt x="914" y="1127"/>
                  <a:pt x="930" y="1121"/>
                </a:cubicBezTo>
                <a:cubicBezTo>
                  <a:pt x="930" y="1118"/>
                  <a:pt x="932" y="1118"/>
                  <a:pt x="932" y="1116"/>
                </a:cubicBezTo>
                <a:cubicBezTo>
                  <a:pt x="925" y="1119"/>
                  <a:pt x="920" y="1120"/>
                  <a:pt x="910" y="1122"/>
                </a:cubicBezTo>
                <a:cubicBezTo>
                  <a:pt x="911" y="1120"/>
                  <a:pt x="913" y="1115"/>
                  <a:pt x="910" y="1114"/>
                </a:cubicBezTo>
                <a:close/>
                <a:moveTo>
                  <a:pt x="856" y="1146"/>
                </a:moveTo>
                <a:cubicBezTo>
                  <a:pt x="851" y="1147"/>
                  <a:pt x="846" y="1149"/>
                  <a:pt x="840" y="1148"/>
                </a:cubicBezTo>
                <a:cubicBezTo>
                  <a:pt x="845" y="1146"/>
                  <a:pt x="851" y="1140"/>
                  <a:pt x="857" y="1141"/>
                </a:cubicBezTo>
                <a:cubicBezTo>
                  <a:pt x="857" y="1143"/>
                  <a:pt x="855" y="1143"/>
                  <a:pt x="856" y="1146"/>
                </a:cubicBezTo>
                <a:close/>
                <a:moveTo>
                  <a:pt x="645" y="1128"/>
                </a:moveTo>
                <a:cubicBezTo>
                  <a:pt x="633" y="1130"/>
                  <a:pt x="623" y="1134"/>
                  <a:pt x="613" y="1138"/>
                </a:cubicBezTo>
                <a:cubicBezTo>
                  <a:pt x="617" y="1140"/>
                  <a:pt x="619" y="1140"/>
                  <a:pt x="616" y="1143"/>
                </a:cubicBezTo>
                <a:cubicBezTo>
                  <a:pt x="616" y="1144"/>
                  <a:pt x="618" y="1144"/>
                  <a:pt x="618" y="1146"/>
                </a:cubicBezTo>
                <a:cubicBezTo>
                  <a:pt x="627" y="1143"/>
                  <a:pt x="633" y="1139"/>
                  <a:pt x="641" y="1136"/>
                </a:cubicBezTo>
                <a:cubicBezTo>
                  <a:pt x="641" y="1133"/>
                  <a:pt x="642" y="1130"/>
                  <a:pt x="645" y="1128"/>
                </a:cubicBezTo>
                <a:close/>
                <a:moveTo>
                  <a:pt x="619" y="1141"/>
                </a:moveTo>
                <a:cubicBezTo>
                  <a:pt x="619" y="1137"/>
                  <a:pt x="625" y="1139"/>
                  <a:pt x="627" y="1137"/>
                </a:cubicBezTo>
                <a:cubicBezTo>
                  <a:pt x="626" y="1141"/>
                  <a:pt x="622" y="1140"/>
                  <a:pt x="619" y="1141"/>
                </a:cubicBezTo>
                <a:close/>
              </a:path>
            </a:pathLst>
          </a:custGeom>
          <a:blipFill>
            <a:blip r:embed="rId2" cstate="email">
              <a:extLst>
                <a:ext uri="{28A0092B-C50C-407E-A947-70E740481C1C}">
                  <a14:useLocalDpi xmlns:a14="http://schemas.microsoft.com/office/drawing/2010/main"/>
                </a:ext>
              </a:extLst>
            </a:blip>
            <a:stretch>
              <a:fillRect/>
            </a:stretch>
          </a:bli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1000"/>
                                        <p:tgtEl>
                                          <p:spTgt spid="153"/>
                                        </p:tgtEl>
                                      </p:cBhvr>
                                    </p:animEffect>
                                    <p:anim calcmode="lin" valueType="num">
                                      <p:cBhvr>
                                        <p:cTn id="8" dur="1000" fill="hold"/>
                                        <p:tgtEl>
                                          <p:spTgt spid="153"/>
                                        </p:tgtEl>
                                        <p:attrNameLst>
                                          <p:attrName>ppt_x</p:attrName>
                                        </p:attrNameLst>
                                      </p:cBhvr>
                                      <p:tavLst>
                                        <p:tav tm="0">
                                          <p:val>
                                            <p:strVal val="#ppt_x"/>
                                          </p:val>
                                        </p:tav>
                                        <p:tav tm="100000">
                                          <p:val>
                                            <p:strVal val="#ppt_x"/>
                                          </p:val>
                                        </p:tav>
                                      </p:tavLst>
                                    </p:anim>
                                    <p:anim calcmode="lin" valueType="num">
                                      <p:cBhvr>
                                        <p:cTn id="9" dur="1000" fill="hold"/>
                                        <p:tgtEl>
                                          <p:spTgt spid="15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2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440"/>
                                  </p:stCondLst>
                                  <p:childTnLst>
                                    <p:set>
                                      <p:cBhvr>
                                        <p:cTn id="16" dur="1" fill="hold">
                                          <p:stCondLst>
                                            <p:cond delay="0"/>
                                          </p:stCondLst>
                                        </p:cTn>
                                        <p:tgtEl>
                                          <p:spTgt spid="138"/>
                                        </p:tgtEl>
                                        <p:attrNameLst>
                                          <p:attrName>style.visibility</p:attrName>
                                        </p:attrNameLst>
                                      </p:cBhvr>
                                      <p:to>
                                        <p:strVal val="visible"/>
                                      </p:to>
                                    </p:set>
                                    <p:animEffect transition="in" filter="fade">
                                      <p:cBhvr>
                                        <p:cTn id="17" dur="1000"/>
                                        <p:tgtEl>
                                          <p:spTgt spid="138"/>
                                        </p:tgtEl>
                                      </p:cBhvr>
                                    </p:animEffect>
                                    <p:anim calcmode="lin" valueType="num">
                                      <p:cBhvr>
                                        <p:cTn id="18" dur="1000" fill="hold"/>
                                        <p:tgtEl>
                                          <p:spTgt spid="138"/>
                                        </p:tgtEl>
                                        <p:attrNameLst>
                                          <p:attrName>ppt_x</p:attrName>
                                        </p:attrNameLst>
                                      </p:cBhvr>
                                      <p:tavLst>
                                        <p:tav tm="0">
                                          <p:val>
                                            <p:strVal val="#ppt_x"/>
                                          </p:val>
                                        </p:tav>
                                        <p:tav tm="100000">
                                          <p:val>
                                            <p:strVal val="#ppt_x"/>
                                          </p:val>
                                        </p:tav>
                                      </p:tavLst>
                                    </p:anim>
                                    <p:anim calcmode="lin" valueType="num">
                                      <p:cBhvr>
                                        <p:cTn id="19" dur="1000" fill="hold"/>
                                        <p:tgtEl>
                                          <p:spTgt spid="13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66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小芋泥7"/>
          <p:cNvPicPr>
            <a:picLocks noChangeAspect="1"/>
          </p:cNvPicPr>
          <p:nvPr/>
        </p:nvPicPr>
        <p:blipFill rotWithShape="1">
          <a:blip r:embed="rId6" cstate="email">
            <a:extLst>
              <a:ext uri="{28A0092B-C50C-407E-A947-70E740481C1C}">
                <a14:useLocalDpi xmlns:a14="http://schemas.microsoft.com/office/drawing/2010/main"/>
              </a:ext>
            </a:extLst>
          </a:blip>
          <a:srcRect/>
          <a:stretch>
            <a:fillRect/>
          </a:stretch>
        </p:blipFill>
        <p:spPr>
          <a:xfrm rot="349295">
            <a:off x="6708457" y="1588749"/>
            <a:ext cx="2287867" cy="1958820"/>
          </a:xfrm>
          <a:prstGeom prst="rect">
            <a:avLst/>
          </a:prstGeom>
        </p:spPr>
      </p:pic>
      <p:sp>
        <p:nvSpPr>
          <p:cNvPr id="46" name="小芋泥9"/>
          <p:cNvSpPr/>
          <p:nvPr/>
        </p:nvSpPr>
        <p:spPr>
          <a:xfrm flipH="1">
            <a:off x="-1694865" y="2809708"/>
            <a:ext cx="3078302" cy="223448"/>
          </a:xfrm>
          <a:prstGeom prst="parallelogram">
            <a:avLst>
              <a:gd name="adj" fmla="val 77108"/>
            </a:avLst>
          </a:prstGeom>
          <a:gradFill>
            <a:gsLst>
              <a:gs pos="100000">
                <a:schemeClr val="accent1">
                  <a:alpha val="0"/>
                </a:schemeClr>
              </a:gs>
              <a:gs pos="3000">
                <a:schemeClr val="accent1">
                  <a:alpha val="20000"/>
                </a:schemeClr>
              </a:gs>
            </a:gsLst>
            <a:lin ang="108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47" name="小芋泥10"/>
          <p:cNvSpPr/>
          <p:nvPr/>
        </p:nvSpPr>
        <p:spPr>
          <a:xfrm flipH="1">
            <a:off x="-2276046" y="2489272"/>
            <a:ext cx="4414444" cy="320436"/>
          </a:xfrm>
          <a:prstGeom prst="parallelogram">
            <a:avLst>
              <a:gd name="adj" fmla="val 77108"/>
            </a:avLst>
          </a:prstGeom>
          <a:gradFill>
            <a:gsLst>
              <a:gs pos="100000">
                <a:schemeClr val="accent1">
                  <a:alpha val="0"/>
                </a:schemeClr>
              </a:gs>
              <a:gs pos="3000">
                <a:schemeClr val="accent1">
                  <a:alpha val="40000"/>
                </a:schemeClr>
              </a:gs>
            </a:gsLst>
            <a:lin ang="108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pic>
        <p:nvPicPr>
          <p:cNvPr id="48" name="小芋泥11"/>
          <p:cNvPicPr>
            <a:picLocks noChangeAspect="1"/>
          </p:cNvPicPr>
          <p:nvPr/>
        </p:nvPicPr>
        <p:blipFill rotWithShape="1">
          <a:blip r:embed="rId6" cstate="email">
            <a:extLst>
              <a:ext uri="{28A0092B-C50C-407E-A947-70E740481C1C}">
                <a14:useLocalDpi xmlns:a14="http://schemas.microsoft.com/office/drawing/2010/main"/>
              </a:ext>
            </a:extLst>
          </a:blip>
          <a:srcRect/>
          <a:stretch>
            <a:fillRect/>
          </a:stretch>
        </p:blipFill>
        <p:spPr>
          <a:xfrm rot="349295">
            <a:off x="6860857" y="1741149"/>
            <a:ext cx="2287867" cy="1958820"/>
          </a:xfrm>
          <a:prstGeom prst="rect">
            <a:avLst/>
          </a:prstGeom>
        </p:spPr>
      </p:pic>
      <p:sp>
        <p:nvSpPr>
          <p:cNvPr id="18" name="文本框 17">
            <a:extLst>
              <a:ext uri="{FF2B5EF4-FFF2-40B4-BE49-F238E27FC236}">
                <a16:creationId xmlns:a16="http://schemas.microsoft.com/office/drawing/2014/main" id="{2DB0A333-AADA-8E15-70A8-723B3E0D3B27}"/>
              </a:ext>
            </a:extLst>
          </p:cNvPr>
          <p:cNvSpPr txBox="1"/>
          <p:nvPr>
            <p:custDataLst>
              <p:tags r:id="rId1"/>
            </p:custDataLst>
          </p:nvPr>
        </p:nvSpPr>
        <p:spPr>
          <a:xfrm>
            <a:off x="4102209" y="2221777"/>
            <a:ext cx="5201685" cy="821504"/>
          </a:xfrm>
          <a:custGeom>
            <a:avLst/>
            <a:gdLst/>
            <a:ahLst/>
            <a:cxnLst/>
            <a:rect l="l" t="t" r="r" b="b"/>
            <a:pathLst>
              <a:path w="5201685" h="821504">
                <a:moveTo>
                  <a:pt x="2521196" y="648892"/>
                </a:moveTo>
                <a:cubicBezTo>
                  <a:pt x="2520822" y="648924"/>
                  <a:pt x="2520398" y="649055"/>
                  <a:pt x="2519926" y="649283"/>
                </a:cubicBezTo>
                <a:cubicBezTo>
                  <a:pt x="2519453" y="649510"/>
                  <a:pt x="2518834" y="649641"/>
                  <a:pt x="2518069" y="649673"/>
                </a:cubicBezTo>
                <a:cubicBezTo>
                  <a:pt x="2519225" y="651235"/>
                  <a:pt x="2520431" y="652407"/>
                  <a:pt x="2521685" y="653188"/>
                </a:cubicBezTo>
                <a:cubicBezTo>
                  <a:pt x="2522939" y="653969"/>
                  <a:pt x="2524340" y="654359"/>
                  <a:pt x="2525887" y="654359"/>
                </a:cubicBezTo>
                <a:cubicBezTo>
                  <a:pt x="2526686" y="654343"/>
                  <a:pt x="2527435" y="654180"/>
                  <a:pt x="2528136" y="653871"/>
                </a:cubicBezTo>
                <a:cubicBezTo>
                  <a:pt x="2528836" y="653562"/>
                  <a:pt x="2529390" y="653204"/>
                  <a:pt x="2529797" y="652797"/>
                </a:cubicBezTo>
                <a:lnTo>
                  <a:pt x="2529015" y="650454"/>
                </a:lnTo>
                <a:close/>
                <a:moveTo>
                  <a:pt x="1016520" y="615307"/>
                </a:moveTo>
                <a:cubicBezTo>
                  <a:pt x="1015396" y="615290"/>
                  <a:pt x="1014517" y="615323"/>
                  <a:pt x="1013882" y="615404"/>
                </a:cubicBezTo>
                <a:cubicBezTo>
                  <a:pt x="1013247" y="615486"/>
                  <a:pt x="1012563" y="615714"/>
                  <a:pt x="1011830" y="616088"/>
                </a:cubicBezTo>
                <a:lnTo>
                  <a:pt x="1005578" y="619212"/>
                </a:lnTo>
                <a:cubicBezTo>
                  <a:pt x="1003659" y="619635"/>
                  <a:pt x="1001690" y="620156"/>
                  <a:pt x="999673" y="620774"/>
                </a:cubicBezTo>
                <a:cubicBezTo>
                  <a:pt x="997655" y="621392"/>
                  <a:pt x="995487" y="621913"/>
                  <a:pt x="993167" y="622336"/>
                </a:cubicBezTo>
                <a:lnTo>
                  <a:pt x="955688" y="622336"/>
                </a:lnTo>
                <a:lnTo>
                  <a:pt x="955688" y="623117"/>
                </a:lnTo>
                <a:cubicBezTo>
                  <a:pt x="956111" y="623101"/>
                  <a:pt x="956632" y="623134"/>
                  <a:pt x="957250" y="623215"/>
                </a:cubicBezTo>
                <a:cubicBezTo>
                  <a:pt x="957869" y="623296"/>
                  <a:pt x="958390" y="623524"/>
                  <a:pt x="958812" y="623898"/>
                </a:cubicBezTo>
                <a:lnTo>
                  <a:pt x="961937" y="623898"/>
                </a:lnTo>
                <a:cubicBezTo>
                  <a:pt x="963499" y="624810"/>
                  <a:pt x="965061" y="625330"/>
                  <a:pt x="966623" y="625461"/>
                </a:cubicBezTo>
                <a:lnTo>
                  <a:pt x="969727" y="625461"/>
                </a:lnTo>
                <a:cubicBezTo>
                  <a:pt x="972462" y="625509"/>
                  <a:pt x="975309" y="625802"/>
                  <a:pt x="978272" y="626339"/>
                </a:cubicBezTo>
                <a:cubicBezTo>
                  <a:pt x="981234" y="626876"/>
                  <a:pt x="984106" y="627364"/>
                  <a:pt x="986887" y="627804"/>
                </a:cubicBezTo>
                <a:lnTo>
                  <a:pt x="990027" y="627023"/>
                </a:lnTo>
                <a:cubicBezTo>
                  <a:pt x="992397" y="626193"/>
                  <a:pt x="994707" y="625314"/>
                  <a:pt x="996956" y="624386"/>
                </a:cubicBezTo>
                <a:cubicBezTo>
                  <a:pt x="999206" y="623459"/>
                  <a:pt x="1001304" y="622776"/>
                  <a:pt x="1003251" y="622336"/>
                </a:cubicBezTo>
                <a:lnTo>
                  <a:pt x="1016520" y="616869"/>
                </a:lnTo>
                <a:cubicBezTo>
                  <a:pt x="1016943" y="616462"/>
                  <a:pt x="1017464" y="616104"/>
                  <a:pt x="1018082" y="615795"/>
                </a:cubicBezTo>
                <a:cubicBezTo>
                  <a:pt x="1018701" y="615486"/>
                  <a:pt x="1019222" y="615323"/>
                  <a:pt x="1019645" y="615307"/>
                </a:cubicBezTo>
                <a:close/>
                <a:moveTo>
                  <a:pt x="4222627" y="605227"/>
                </a:moveTo>
                <a:lnTo>
                  <a:pt x="4220807" y="605952"/>
                </a:lnTo>
                <a:lnTo>
                  <a:pt x="4220284" y="606010"/>
                </a:lnTo>
                <a:cubicBezTo>
                  <a:pt x="4214687" y="607577"/>
                  <a:pt x="4210261" y="608361"/>
                  <a:pt x="4207006" y="608361"/>
                </a:cubicBezTo>
                <a:cubicBezTo>
                  <a:pt x="4201897" y="608377"/>
                  <a:pt x="4196690" y="608344"/>
                  <a:pt x="4191385" y="608263"/>
                </a:cubicBezTo>
                <a:cubicBezTo>
                  <a:pt x="4186080" y="608181"/>
                  <a:pt x="4180874" y="607953"/>
                  <a:pt x="4175764" y="607577"/>
                </a:cubicBezTo>
                <a:cubicBezTo>
                  <a:pt x="4175748" y="607610"/>
                  <a:pt x="4175585" y="607740"/>
                  <a:pt x="4175276" y="607969"/>
                </a:cubicBezTo>
                <a:cubicBezTo>
                  <a:pt x="4174967" y="608197"/>
                  <a:pt x="4174609" y="608328"/>
                  <a:pt x="4174202" y="608361"/>
                </a:cubicBezTo>
                <a:cubicBezTo>
                  <a:pt x="4179393" y="613398"/>
                  <a:pt x="4187366" y="615608"/>
                  <a:pt x="4198122" y="614990"/>
                </a:cubicBezTo>
                <a:lnTo>
                  <a:pt x="4220807" y="605952"/>
                </a:lnTo>
                <a:lnTo>
                  <a:pt x="4221163" y="605912"/>
                </a:lnTo>
                <a:cubicBezTo>
                  <a:pt x="4221407" y="605831"/>
                  <a:pt x="4221895" y="605602"/>
                  <a:pt x="4222627" y="605227"/>
                </a:cubicBezTo>
                <a:close/>
                <a:moveTo>
                  <a:pt x="2186697" y="559852"/>
                </a:moveTo>
                <a:lnTo>
                  <a:pt x="2166422" y="562195"/>
                </a:lnTo>
                <a:lnTo>
                  <a:pt x="2157881" y="562195"/>
                </a:lnTo>
                <a:cubicBezTo>
                  <a:pt x="2157007" y="562570"/>
                  <a:pt x="2155643" y="562798"/>
                  <a:pt x="2153789" y="562879"/>
                </a:cubicBezTo>
                <a:cubicBezTo>
                  <a:pt x="2151935" y="562960"/>
                  <a:pt x="2150177" y="562993"/>
                  <a:pt x="2148515" y="562976"/>
                </a:cubicBezTo>
                <a:lnTo>
                  <a:pt x="2110982" y="564538"/>
                </a:lnTo>
                <a:cubicBezTo>
                  <a:pt x="2105020" y="565010"/>
                  <a:pt x="2098960" y="565629"/>
                  <a:pt x="2092802" y="566394"/>
                </a:cubicBezTo>
                <a:cubicBezTo>
                  <a:pt x="2086645" y="567158"/>
                  <a:pt x="2080976" y="567582"/>
                  <a:pt x="2075795" y="567663"/>
                </a:cubicBezTo>
                <a:cubicBezTo>
                  <a:pt x="2072342" y="568005"/>
                  <a:pt x="2069282" y="568102"/>
                  <a:pt x="2066614" y="567956"/>
                </a:cubicBezTo>
                <a:cubicBezTo>
                  <a:pt x="2063947" y="567809"/>
                  <a:pt x="2061280" y="567712"/>
                  <a:pt x="2058615" y="567663"/>
                </a:cubicBezTo>
                <a:cubicBezTo>
                  <a:pt x="2055932" y="568037"/>
                  <a:pt x="2053494" y="568265"/>
                  <a:pt x="2051299" y="568346"/>
                </a:cubicBezTo>
                <a:cubicBezTo>
                  <a:pt x="2049105" y="568427"/>
                  <a:pt x="2046862" y="568460"/>
                  <a:pt x="2044569" y="568444"/>
                </a:cubicBezTo>
                <a:cubicBezTo>
                  <a:pt x="2042635" y="568411"/>
                  <a:pt x="2040847" y="568281"/>
                  <a:pt x="2039205" y="568053"/>
                </a:cubicBezTo>
                <a:cubicBezTo>
                  <a:pt x="2037563" y="567825"/>
                  <a:pt x="2035970" y="567695"/>
                  <a:pt x="2034426" y="567663"/>
                </a:cubicBezTo>
                <a:cubicBezTo>
                  <a:pt x="2031354" y="567712"/>
                  <a:pt x="2028330" y="567809"/>
                  <a:pt x="2025355" y="567956"/>
                </a:cubicBezTo>
                <a:cubicBezTo>
                  <a:pt x="2022381" y="568102"/>
                  <a:pt x="2019162" y="568005"/>
                  <a:pt x="2015699" y="567663"/>
                </a:cubicBezTo>
                <a:cubicBezTo>
                  <a:pt x="2006336" y="567663"/>
                  <a:pt x="1996193" y="566882"/>
                  <a:pt x="1985269" y="565320"/>
                </a:cubicBezTo>
                <a:cubicBezTo>
                  <a:pt x="1984472" y="565385"/>
                  <a:pt x="1983724" y="565645"/>
                  <a:pt x="1983025" y="566101"/>
                </a:cubicBezTo>
                <a:cubicBezTo>
                  <a:pt x="1982326" y="566556"/>
                  <a:pt x="1981774" y="566817"/>
                  <a:pt x="1981367" y="566882"/>
                </a:cubicBezTo>
                <a:lnTo>
                  <a:pt x="1981367" y="567663"/>
                </a:lnTo>
                <a:cubicBezTo>
                  <a:pt x="1981725" y="568037"/>
                  <a:pt x="1982180" y="568265"/>
                  <a:pt x="1982733" y="568346"/>
                </a:cubicBezTo>
                <a:cubicBezTo>
                  <a:pt x="1983286" y="568427"/>
                  <a:pt x="1984131" y="568460"/>
                  <a:pt x="1985269" y="568444"/>
                </a:cubicBezTo>
                <a:cubicBezTo>
                  <a:pt x="1986049" y="568883"/>
                  <a:pt x="1986829" y="569371"/>
                  <a:pt x="1987610" y="569908"/>
                </a:cubicBezTo>
                <a:cubicBezTo>
                  <a:pt x="1988390" y="570445"/>
                  <a:pt x="1989170" y="570738"/>
                  <a:pt x="1989951" y="570787"/>
                </a:cubicBezTo>
                <a:lnTo>
                  <a:pt x="1993852" y="570787"/>
                </a:lnTo>
                <a:cubicBezTo>
                  <a:pt x="1995445" y="570771"/>
                  <a:pt x="1997331" y="570803"/>
                  <a:pt x="1999509" y="570885"/>
                </a:cubicBezTo>
                <a:cubicBezTo>
                  <a:pt x="2001687" y="570966"/>
                  <a:pt x="2003963" y="571194"/>
                  <a:pt x="2006336" y="571568"/>
                </a:cubicBezTo>
                <a:cubicBezTo>
                  <a:pt x="2007490" y="571600"/>
                  <a:pt x="2008693" y="571731"/>
                  <a:pt x="2009945" y="571959"/>
                </a:cubicBezTo>
                <a:cubicBezTo>
                  <a:pt x="2011197" y="572186"/>
                  <a:pt x="2012595" y="572316"/>
                  <a:pt x="2014139" y="572349"/>
                </a:cubicBezTo>
                <a:lnTo>
                  <a:pt x="2018821" y="572349"/>
                </a:lnTo>
                <a:lnTo>
                  <a:pt x="2025843" y="573130"/>
                </a:lnTo>
                <a:cubicBezTo>
                  <a:pt x="2028151" y="572365"/>
                  <a:pt x="2030362" y="571942"/>
                  <a:pt x="2032475" y="571861"/>
                </a:cubicBezTo>
                <a:cubicBezTo>
                  <a:pt x="2034589" y="571779"/>
                  <a:pt x="2036799" y="571942"/>
                  <a:pt x="2039108" y="572349"/>
                </a:cubicBezTo>
                <a:lnTo>
                  <a:pt x="2061735" y="572349"/>
                </a:lnTo>
                <a:cubicBezTo>
                  <a:pt x="2066078" y="572333"/>
                  <a:pt x="2070667" y="572170"/>
                  <a:pt x="2075504" y="571861"/>
                </a:cubicBezTo>
                <a:cubicBezTo>
                  <a:pt x="2080341" y="571552"/>
                  <a:pt x="2085129" y="571194"/>
                  <a:pt x="2089870" y="570787"/>
                </a:cubicBezTo>
                <a:lnTo>
                  <a:pt x="2119584" y="570787"/>
                </a:lnTo>
                <a:cubicBezTo>
                  <a:pt x="2122695" y="570722"/>
                  <a:pt x="2125855" y="570462"/>
                  <a:pt x="2129065" y="570006"/>
                </a:cubicBezTo>
                <a:cubicBezTo>
                  <a:pt x="2132274" y="569550"/>
                  <a:pt x="2135629" y="569290"/>
                  <a:pt x="2139132" y="569225"/>
                </a:cubicBezTo>
                <a:cubicBezTo>
                  <a:pt x="2143124" y="568867"/>
                  <a:pt x="2147259" y="568411"/>
                  <a:pt x="2151536" y="567858"/>
                </a:cubicBezTo>
                <a:cubicBezTo>
                  <a:pt x="2155813" y="567305"/>
                  <a:pt x="2159740" y="566459"/>
                  <a:pt x="2163316" y="565320"/>
                </a:cubicBezTo>
                <a:cubicBezTo>
                  <a:pt x="2165985" y="565255"/>
                  <a:pt x="2168608" y="564994"/>
                  <a:pt x="2171186" y="564538"/>
                </a:cubicBezTo>
                <a:cubicBezTo>
                  <a:pt x="2173765" y="564083"/>
                  <a:pt x="2176592" y="563823"/>
                  <a:pt x="2179667" y="563757"/>
                </a:cubicBezTo>
                <a:cubicBezTo>
                  <a:pt x="2181945" y="563335"/>
                  <a:pt x="2184028" y="563009"/>
                  <a:pt x="2185916" y="562781"/>
                </a:cubicBezTo>
                <a:cubicBezTo>
                  <a:pt x="2187803" y="562553"/>
                  <a:pt x="2189886" y="562618"/>
                  <a:pt x="2192164" y="562976"/>
                </a:cubicBezTo>
                <a:cubicBezTo>
                  <a:pt x="2192538" y="562944"/>
                  <a:pt x="2192961" y="562814"/>
                  <a:pt x="2193433" y="562586"/>
                </a:cubicBezTo>
                <a:cubicBezTo>
                  <a:pt x="2193905" y="562358"/>
                  <a:pt x="2194523" y="562228"/>
                  <a:pt x="2195288" y="562195"/>
                </a:cubicBezTo>
                <a:cubicBezTo>
                  <a:pt x="2193417" y="561317"/>
                  <a:pt x="2191887" y="560536"/>
                  <a:pt x="2190699" y="559852"/>
                </a:cubicBezTo>
                <a:cubicBezTo>
                  <a:pt x="2189512" y="559169"/>
                  <a:pt x="2188177" y="559169"/>
                  <a:pt x="2186697" y="559852"/>
                </a:cubicBezTo>
                <a:close/>
                <a:moveTo>
                  <a:pt x="3382076" y="541888"/>
                </a:moveTo>
                <a:lnTo>
                  <a:pt x="3373478" y="545012"/>
                </a:lnTo>
                <a:cubicBezTo>
                  <a:pt x="3369570" y="546217"/>
                  <a:pt x="3365467" y="547518"/>
                  <a:pt x="3361168" y="548917"/>
                </a:cubicBezTo>
                <a:cubicBezTo>
                  <a:pt x="3356869" y="550317"/>
                  <a:pt x="3352375" y="551619"/>
                  <a:pt x="3347685" y="552823"/>
                </a:cubicBezTo>
                <a:cubicBezTo>
                  <a:pt x="3340653" y="554255"/>
                  <a:pt x="3333632" y="555296"/>
                  <a:pt x="3326620" y="555947"/>
                </a:cubicBezTo>
                <a:cubicBezTo>
                  <a:pt x="3323957" y="556321"/>
                  <a:pt x="3321488" y="556549"/>
                  <a:pt x="3319215" y="556631"/>
                </a:cubicBezTo>
                <a:cubicBezTo>
                  <a:pt x="3316942" y="556712"/>
                  <a:pt x="3314473" y="556744"/>
                  <a:pt x="3311810" y="556728"/>
                </a:cubicBezTo>
                <a:cubicBezTo>
                  <a:pt x="3309910" y="556696"/>
                  <a:pt x="3308253" y="556565"/>
                  <a:pt x="3306840" y="556338"/>
                </a:cubicBezTo>
                <a:cubicBezTo>
                  <a:pt x="3305428" y="556110"/>
                  <a:pt x="3303966" y="555979"/>
                  <a:pt x="3302456" y="555947"/>
                </a:cubicBezTo>
                <a:cubicBezTo>
                  <a:pt x="3299338" y="555817"/>
                  <a:pt x="3296220" y="556077"/>
                  <a:pt x="3293102" y="556728"/>
                </a:cubicBezTo>
                <a:lnTo>
                  <a:pt x="3290760" y="556728"/>
                </a:lnTo>
                <a:lnTo>
                  <a:pt x="3290760" y="558290"/>
                </a:lnTo>
                <a:cubicBezTo>
                  <a:pt x="3291963" y="558355"/>
                  <a:pt x="3293069" y="558616"/>
                  <a:pt x="3294076" y="559071"/>
                </a:cubicBezTo>
                <a:cubicBezTo>
                  <a:pt x="3295084" y="559527"/>
                  <a:pt x="3295798" y="559787"/>
                  <a:pt x="3296220" y="559852"/>
                </a:cubicBezTo>
                <a:cubicBezTo>
                  <a:pt x="3298899" y="560324"/>
                  <a:pt x="3301531" y="560943"/>
                  <a:pt x="3304112" y="561707"/>
                </a:cubicBezTo>
                <a:cubicBezTo>
                  <a:pt x="3306694" y="562472"/>
                  <a:pt x="3309520" y="562895"/>
                  <a:pt x="3312589" y="562976"/>
                </a:cubicBezTo>
                <a:cubicBezTo>
                  <a:pt x="3322721" y="562195"/>
                  <a:pt x="3332857" y="560633"/>
                  <a:pt x="3342995" y="558290"/>
                </a:cubicBezTo>
                <a:lnTo>
                  <a:pt x="3367225" y="550480"/>
                </a:lnTo>
                <a:cubicBezTo>
                  <a:pt x="3369896" y="548917"/>
                  <a:pt x="3372371" y="547551"/>
                  <a:pt x="3374651" y="546379"/>
                </a:cubicBezTo>
                <a:cubicBezTo>
                  <a:pt x="3376931" y="545208"/>
                  <a:pt x="3379405" y="544231"/>
                  <a:pt x="3382076" y="543450"/>
                </a:cubicBezTo>
                <a:close/>
                <a:moveTo>
                  <a:pt x="3224324" y="541107"/>
                </a:moveTo>
                <a:lnTo>
                  <a:pt x="3222445" y="541964"/>
                </a:lnTo>
                <a:lnTo>
                  <a:pt x="3220416" y="542669"/>
                </a:lnTo>
                <a:cubicBezTo>
                  <a:pt x="3216850" y="543483"/>
                  <a:pt x="3213040" y="544003"/>
                  <a:pt x="3208985" y="544231"/>
                </a:cubicBezTo>
                <a:cubicBezTo>
                  <a:pt x="3204931" y="544459"/>
                  <a:pt x="3200925" y="544199"/>
                  <a:pt x="3196968" y="543450"/>
                </a:cubicBezTo>
                <a:cubicBezTo>
                  <a:pt x="3194249" y="543027"/>
                  <a:pt x="3191676" y="542897"/>
                  <a:pt x="3189250" y="543060"/>
                </a:cubicBezTo>
                <a:cubicBezTo>
                  <a:pt x="3186824" y="543222"/>
                  <a:pt x="3184446" y="543873"/>
                  <a:pt x="3182118" y="545012"/>
                </a:cubicBezTo>
                <a:cubicBezTo>
                  <a:pt x="3190080" y="549194"/>
                  <a:pt x="3197799" y="550789"/>
                  <a:pt x="3205273" y="549796"/>
                </a:cubicBezTo>
                <a:lnTo>
                  <a:pt x="3222445" y="541964"/>
                </a:lnTo>
                <a:lnTo>
                  <a:pt x="3222663" y="541888"/>
                </a:lnTo>
                <a:cubicBezTo>
                  <a:pt x="3223364" y="541725"/>
                  <a:pt x="3223917" y="541465"/>
                  <a:pt x="3224324" y="541107"/>
                </a:cubicBezTo>
                <a:close/>
                <a:moveTo>
                  <a:pt x="1844667" y="522382"/>
                </a:moveTo>
                <a:cubicBezTo>
                  <a:pt x="1844277" y="522431"/>
                  <a:pt x="1843887" y="522725"/>
                  <a:pt x="1843497" y="523265"/>
                </a:cubicBezTo>
                <a:cubicBezTo>
                  <a:pt x="1843107" y="523804"/>
                  <a:pt x="1842717" y="524294"/>
                  <a:pt x="1842328" y="524736"/>
                </a:cubicBezTo>
                <a:lnTo>
                  <a:pt x="1843887" y="526304"/>
                </a:lnTo>
                <a:cubicBezTo>
                  <a:pt x="1844618" y="525912"/>
                  <a:pt x="1845106" y="525520"/>
                  <a:pt x="1845349" y="525128"/>
                </a:cubicBezTo>
                <a:cubicBezTo>
                  <a:pt x="1845593" y="524736"/>
                  <a:pt x="1845885" y="524343"/>
                  <a:pt x="1846227" y="523951"/>
                </a:cubicBezTo>
                <a:cubicBezTo>
                  <a:pt x="1845870" y="523886"/>
                  <a:pt x="1845609" y="523624"/>
                  <a:pt x="1845447" y="523167"/>
                </a:cubicBezTo>
                <a:cubicBezTo>
                  <a:pt x="1845285" y="522709"/>
                  <a:pt x="1845024" y="522448"/>
                  <a:pt x="1844667" y="522382"/>
                </a:cubicBezTo>
                <a:close/>
                <a:moveTo>
                  <a:pt x="3957877" y="494300"/>
                </a:moveTo>
                <a:cubicBezTo>
                  <a:pt x="3957844" y="494643"/>
                  <a:pt x="3957714" y="494936"/>
                  <a:pt x="3957486" y="495181"/>
                </a:cubicBezTo>
                <a:cubicBezTo>
                  <a:pt x="3957258" y="495425"/>
                  <a:pt x="3957128" y="495914"/>
                  <a:pt x="3957095" y="496648"/>
                </a:cubicBezTo>
                <a:cubicBezTo>
                  <a:pt x="3957519" y="497854"/>
                  <a:pt x="3958235" y="499158"/>
                  <a:pt x="3959244" y="500560"/>
                </a:cubicBezTo>
                <a:cubicBezTo>
                  <a:pt x="3960254" y="501963"/>
                  <a:pt x="3961362" y="503267"/>
                  <a:pt x="3962566" y="504473"/>
                </a:cubicBezTo>
                <a:cubicBezTo>
                  <a:pt x="3964244" y="504799"/>
                  <a:pt x="3965969" y="504343"/>
                  <a:pt x="3967744" y="503104"/>
                </a:cubicBezTo>
                <a:cubicBezTo>
                  <a:pt x="3969519" y="501865"/>
                  <a:pt x="3970659" y="500234"/>
                  <a:pt x="3971164" y="498213"/>
                </a:cubicBezTo>
                <a:cubicBezTo>
                  <a:pt x="3969291" y="497414"/>
                  <a:pt x="3967370" y="496664"/>
                  <a:pt x="3965399" y="495963"/>
                </a:cubicBezTo>
                <a:cubicBezTo>
                  <a:pt x="3963429" y="495262"/>
                  <a:pt x="3960922" y="494708"/>
                  <a:pt x="3957877" y="494300"/>
                </a:cubicBezTo>
                <a:close/>
                <a:moveTo>
                  <a:pt x="4378056" y="480997"/>
                </a:moveTo>
                <a:cubicBezTo>
                  <a:pt x="4379683" y="481470"/>
                  <a:pt x="4381505" y="482090"/>
                  <a:pt x="4383523" y="482856"/>
                </a:cubicBezTo>
                <a:cubicBezTo>
                  <a:pt x="4385541" y="483622"/>
                  <a:pt x="4387363" y="484046"/>
                  <a:pt x="4388991" y="484128"/>
                </a:cubicBezTo>
                <a:cubicBezTo>
                  <a:pt x="4393237" y="484502"/>
                  <a:pt x="4397241" y="484731"/>
                  <a:pt x="4400999" y="484812"/>
                </a:cubicBezTo>
                <a:cubicBezTo>
                  <a:pt x="4404758" y="484894"/>
                  <a:pt x="4408566" y="484926"/>
                  <a:pt x="4412422" y="484910"/>
                </a:cubicBezTo>
                <a:cubicBezTo>
                  <a:pt x="4413187" y="484861"/>
                  <a:pt x="4413805" y="484568"/>
                  <a:pt x="4414277" y="484030"/>
                </a:cubicBezTo>
                <a:cubicBezTo>
                  <a:pt x="4414749" y="483492"/>
                  <a:pt x="4415173" y="483002"/>
                  <a:pt x="4415547" y="482562"/>
                </a:cubicBezTo>
                <a:lnTo>
                  <a:pt x="4415547" y="480997"/>
                </a:lnTo>
                <a:close/>
                <a:moveTo>
                  <a:pt x="2483672" y="458362"/>
                </a:moveTo>
                <a:lnTo>
                  <a:pt x="2479001" y="462270"/>
                </a:lnTo>
                <a:lnTo>
                  <a:pt x="2456425" y="481811"/>
                </a:lnTo>
                <a:cubicBezTo>
                  <a:pt x="2456053" y="482219"/>
                  <a:pt x="2455825" y="482772"/>
                  <a:pt x="2455744" y="483472"/>
                </a:cubicBezTo>
                <a:cubicBezTo>
                  <a:pt x="2455663" y="484173"/>
                  <a:pt x="2455630" y="484922"/>
                  <a:pt x="2455647" y="485720"/>
                </a:cubicBezTo>
                <a:lnTo>
                  <a:pt x="2462653" y="501353"/>
                </a:lnTo>
                <a:cubicBezTo>
                  <a:pt x="2464583" y="504903"/>
                  <a:pt x="2466367" y="508355"/>
                  <a:pt x="2468005" y="511709"/>
                </a:cubicBezTo>
                <a:cubicBezTo>
                  <a:pt x="2469643" y="515064"/>
                  <a:pt x="2471233" y="518126"/>
                  <a:pt x="2472773" y="520894"/>
                </a:cubicBezTo>
                <a:cubicBezTo>
                  <a:pt x="2475758" y="527229"/>
                  <a:pt x="2479131" y="533186"/>
                  <a:pt x="2482894" y="538764"/>
                </a:cubicBezTo>
                <a:cubicBezTo>
                  <a:pt x="2482910" y="539106"/>
                  <a:pt x="2483072" y="539398"/>
                  <a:pt x="2483380" y="539643"/>
                </a:cubicBezTo>
                <a:cubicBezTo>
                  <a:pt x="2483688" y="539887"/>
                  <a:pt x="2484045" y="540375"/>
                  <a:pt x="2484450" y="541107"/>
                </a:cubicBezTo>
                <a:cubicBezTo>
                  <a:pt x="2485099" y="539675"/>
                  <a:pt x="2485359" y="538634"/>
                  <a:pt x="2485229" y="537983"/>
                </a:cubicBezTo>
                <a:lnTo>
                  <a:pt x="2485229" y="502134"/>
                </a:lnTo>
                <a:cubicBezTo>
                  <a:pt x="2485213" y="496646"/>
                  <a:pt x="2485246" y="491012"/>
                  <a:pt x="2485327" y="485231"/>
                </a:cubicBezTo>
                <a:cubicBezTo>
                  <a:pt x="2485408" y="479450"/>
                  <a:pt x="2485636" y="473620"/>
                  <a:pt x="2486011" y="467742"/>
                </a:cubicBezTo>
                <a:lnTo>
                  <a:pt x="2486011" y="459925"/>
                </a:lnTo>
                <a:cubicBezTo>
                  <a:pt x="2485978" y="459518"/>
                  <a:pt x="2485848" y="459160"/>
                  <a:pt x="2485620" y="458851"/>
                </a:cubicBezTo>
                <a:cubicBezTo>
                  <a:pt x="2485392" y="458541"/>
                  <a:pt x="2485261" y="458378"/>
                  <a:pt x="2485229" y="458362"/>
                </a:cubicBezTo>
                <a:close/>
                <a:moveTo>
                  <a:pt x="2011018" y="445086"/>
                </a:moveTo>
                <a:cubicBezTo>
                  <a:pt x="2010579" y="445135"/>
                  <a:pt x="2010091" y="445428"/>
                  <a:pt x="2009555" y="445966"/>
                </a:cubicBezTo>
                <a:cubicBezTo>
                  <a:pt x="2009018" y="446503"/>
                  <a:pt x="2008726" y="446992"/>
                  <a:pt x="2008677" y="447431"/>
                </a:cubicBezTo>
                <a:cubicBezTo>
                  <a:pt x="2008319" y="447480"/>
                  <a:pt x="2008254" y="447773"/>
                  <a:pt x="2008482" y="448311"/>
                </a:cubicBezTo>
                <a:cubicBezTo>
                  <a:pt x="2008710" y="448848"/>
                  <a:pt x="2009035" y="449337"/>
                  <a:pt x="2009457" y="449776"/>
                </a:cubicBezTo>
                <a:cubicBezTo>
                  <a:pt x="2010595" y="451616"/>
                  <a:pt x="2012026" y="452821"/>
                  <a:pt x="2013749" y="453391"/>
                </a:cubicBezTo>
                <a:cubicBezTo>
                  <a:pt x="2015472" y="453961"/>
                  <a:pt x="2017683" y="454580"/>
                  <a:pt x="2020381" y="455248"/>
                </a:cubicBezTo>
                <a:cubicBezTo>
                  <a:pt x="2021178" y="455671"/>
                  <a:pt x="2021925" y="455801"/>
                  <a:pt x="2022624" y="455639"/>
                </a:cubicBezTo>
                <a:cubicBezTo>
                  <a:pt x="2023323" y="455476"/>
                  <a:pt x="2023876" y="454824"/>
                  <a:pt x="2024282" y="453684"/>
                </a:cubicBezTo>
                <a:cubicBezTo>
                  <a:pt x="2024315" y="452137"/>
                  <a:pt x="2024250" y="450932"/>
                  <a:pt x="2024087" y="450069"/>
                </a:cubicBezTo>
                <a:cubicBezTo>
                  <a:pt x="2023925" y="449206"/>
                  <a:pt x="2023470" y="448587"/>
                  <a:pt x="2022722" y="448213"/>
                </a:cubicBezTo>
                <a:close/>
                <a:moveTo>
                  <a:pt x="4232000" y="436530"/>
                </a:moveTo>
                <a:cubicBezTo>
                  <a:pt x="4225377" y="436481"/>
                  <a:pt x="4218901" y="436968"/>
                  <a:pt x="4212571" y="437990"/>
                </a:cubicBezTo>
                <a:cubicBezTo>
                  <a:pt x="4206241" y="439012"/>
                  <a:pt x="4199960" y="440862"/>
                  <a:pt x="4193729" y="443539"/>
                </a:cubicBezTo>
                <a:cubicBezTo>
                  <a:pt x="4189400" y="445469"/>
                  <a:pt x="4184779" y="447059"/>
                  <a:pt x="4179865" y="448308"/>
                </a:cubicBezTo>
                <a:cubicBezTo>
                  <a:pt x="4174951" y="449557"/>
                  <a:pt x="4169939" y="450563"/>
                  <a:pt x="4164830" y="451326"/>
                </a:cubicBezTo>
                <a:cubicBezTo>
                  <a:pt x="4163349" y="452023"/>
                  <a:pt x="4162405" y="452770"/>
                  <a:pt x="4161998" y="453565"/>
                </a:cubicBezTo>
                <a:cubicBezTo>
                  <a:pt x="4161592" y="454360"/>
                  <a:pt x="4161234" y="455690"/>
                  <a:pt x="4160924" y="457556"/>
                </a:cubicBezTo>
                <a:cubicBezTo>
                  <a:pt x="4159785" y="459859"/>
                  <a:pt x="4158939" y="462264"/>
                  <a:pt x="4158386" y="464768"/>
                </a:cubicBezTo>
                <a:cubicBezTo>
                  <a:pt x="4157832" y="467273"/>
                  <a:pt x="4157377" y="470074"/>
                  <a:pt x="4157019" y="473172"/>
                </a:cubicBezTo>
                <a:cubicBezTo>
                  <a:pt x="4156238" y="475177"/>
                  <a:pt x="4155848" y="477231"/>
                  <a:pt x="4155848" y="479335"/>
                </a:cubicBezTo>
                <a:cubicBezTo>
                  <a:pt x="4155848" y="481438"/>
                  <a:pt x="4156238" y="483296"/>
                  <a:pt x="4157019" y="484910"/>
                </a:cubicBezTo>
                <a:cubicBezTo>
                  <a:pt x="4160859" y="493567"/>
                  <a:pt x="4165090" y="502073"/>
                  <a:pt x="4169711" y="510429"/>
                </a:cubicBezTo>
                <a:cubicBezTo>
                  <a:pt x="4174332" y="518783"/>
                  <a:pt x="4179735" y="526690"/>
                  <a:pt x="4185918" y="534148"/>
                </a:cubicBezTo>
                <a:cubicBezTo>
                  <a:pt x="4187919" y="536147"/>
                  <a:pt x="4189774" y="537219"/>
                  <a:pt x="4191483" y="537365"/>
                </a:cubicBezTo>
                <a:cubicBezTo>
                  <a:pt x="4193192" y="537512"/>
                  <a:pt x="4194461" y="536439"/>
                  <a:pt x="4195291" y="534148"/>
                </a:cubicBezTo>
                <a:cubicBezTo>
                  <a:pt x="4195665" y="533693"/>
                  <a:pt x="4196088" y="533044"/>
                  <a:pt x="4196560" y="532199"/>
                </a:cubicBezTo>
                <a:cubicBezTo>
                  <a:pt x="4197032" y="531354"/>
                  <a:pt x="4197650" y="530704"/>
                  <a:pt x="4198415" y="530249"/>
                </a:cubicBezTo>
                <a:lnTo>
                  <a:pt x="4214036" y="509951"/>
                </a:lnTo>
                <a:cubicBezTo>
                  <a:pt x="4218706" y="503283"/>
                  <a:pt x="4223034" y="496860"/>
                  <a:pt x="4227021" y="490681"/>
                </a:cubicBezTo>
                <a:cubicBezTo>
                  <a:pt x="4231007" y="484502"/>
                  <a:pt x="4234750" y="478666"/>
                  <a:pt x="4238248" y="473172"/>
                </a:cubicBezTo>
                <a:cubicBezTo>
                  <a:pt x="4241031" y="467376"/>
                  <a:pt x="4243081" y="461783"/>
                  <a:pt x="4244399" y="456393"/>
                </a:cubicBezTo>
                <a:cubicBezTo>
                  <a:pt x="4245717" y="451002"/>
                  <a:pt x="4246010" y="445420"/>
                  <a:pt x="4245278" y="439645"/>
                </a:cubicBezTo>
                <a:cubicBezTo>
                  <a:pt x="4245310" y="438834"/>
                  <a:pt x="4245050" y="438120"/>
                  <a:pt x="4244497" y="437503"/>
                </a:cubicBezTo>
                <a:cubicBezTo>
                  <a:pt x="4243944" y="436887"/>
                  <a:pt x="4242902" y="436562"/>
                  <a:pt x="4241372" y="436530"/>
                </a:cubicBezTo>
                <a:close/>
                <a:moveTo>
                  <a:pt x="4226533" y="427106"/>
                </a:moveTo>
                <a:cubicBezTo>
                  <a:pt x="4219536" y="427570"/>
                  <a:pt x="4212832" y="428623"/>
                  <a:pt x="4206421" y="430266"/>
                </a:cubicBezTo>
                <a:cubicBezTo>
                  <a:pt x="4200009" y="431908"/>
                  <a:pt x="4193696" y="433737"/>
                  <a:pt x="4187480" y="435751"/>
                </a:cubicBezTo>
                <a:cubicBezTo>
                  <a:pt x="4183656" y="436903"/>
                  <a:pt x="4179979" y="438104"/>
                  <a:pt x="4176448" y="439353"/>
                </a:cubicBezTo>
                <a:cubicBezTo>
                  <a:pt x="4172917" y="440602"/>
                  <a:pt x="4169044" y="441997"/>
                  <a:pt x="4164830" y="443539"/>
                </a:cubicBezTo>
                <a:cubicBezTo>
                  <a:pt x="4164455" y="443701"/>
                  <a:pt x="4164032" y="444350"/>
                  <a:pt x="4163560" y="445485"/>
                </a:cubicBezTo>
                <a:cubicBezTo>
                  <a:pt x="4163088" y="446621"/>
                  <a:pt x="4162470" y="447270"/>
                  <a:pt x="4161706" y="447432"/>
                </a:cubicBezTo>
                <a:cubicBezTo>
                  <a:pt x="4162454" y="447465"/>
                  <a:pt x="4162910" y="447594"/>
                  <a:pt x="4163072" y="447822"/>
                </a:cubicBezTo>
                <a:cubicBezTo>
                  <a:pt x="4163235" y="448049"/>
                  <a:pt x="4163300" y="448178"/>
                  <a:pt x="4163268" y="448211"/>
                </a:cubicBezTo>
                <a:lnTo>
                  <a:pt x="4164830" y="448211"/>
                </a:lnTo>
                <a:cubicBezTo>
                  <a:pt x="4170232" y="446183"/>
                  <a:pt x="4175439" y="444204"/>
                  <a:pt x="4180451" y="442273"/>
                </a:cubicBezTo>
                <a:cubicBezTo>
                  <a:pt x="4185462" y="440342"/>
                  <a:pt x="4190669" y="438947"/>
                  <a:pt x="4196072" y="438088"/>
                </a:cubicBezTo>
                <a:cubicBezTo>
                  <a:pt x="4203182" y="436708"/>
                  <a:pt x="4210635" y="435376"/>
                  <a:pt x="4218429" y="434091"/>
                </a:cubicBezTo>
                <a:cubicBezTo>
                  <a:pt x="4226223" y="432807"/>
                  <a:pt x="4233871" y="432841"/>
                  <a:pt x="4241372" y="434194"/>
                </a:cubicBezTo>
                <a:lnTo>
                  <a:pt x="4243716" y="431858"/>
                </a:lnTo>
                <a:lnTo>
                  <a:pt x="4243716" y="430274"/>
                </a:lnTo>
                <a:cubicBezTo>
                  <a:pt x="4243276" y="429828"/>
                  <a:pt x="4242593" y="429334"/>
                  <a:pt x="4241665" y="428789"/>
                </a:cubicBezTo>
                <a:cubicBezTo>
                  <a:pt x="4240738" y="428245"/>
                  <a:pt x="4239859" y="427948"/>
                  <a:pt x="4239029" y="427898"/>
                </a:cubicBezTo>
                <a:cubicBezTo>
                  <a:pt x="4237483" y="427519"/>
                  <a:pt x="4235693" y="427288"/>
                  <a:pt x="4233660" y="427205"/>
                </a:cubicBezTo>
                <a:cubicBezTo>
                  <a:pt x="4231625" y="427123"/>
                  <a:pt x="4229250" y="427090"/>
                  <a:pt x="4226533" y="427106"/>
                </a:cubicBezTo>
                <a:close/>
                <a:moveTo>
                  <a:pt x="3327399" y="415561"/>
                </a:moveTo>
                <a:cubicBezTo>
                  <a:pt x="3326782" y="415561"/>
                  <a:pt x="3326262" y="415756"/>
                  <a:pt x="3325840" y="416147"/>
                </a:cubicBezTo>
                <a:cubicBezTo>
                  <a:pt x="3324655" y="419713"/>
                  <a:pt x="3323323" y="423133"/>
                  <a:pt x="3321846" y="426407"/>
                </a:cubicBezTo>
                <a:cubicBezTo>
                  <a:pt x="3320368" y="429680"/>
                  <a:pt x="3318841" y="432514"/>
                  <a:pt x="3317266" y="434908"/>
                </a:cubicBezTo>
                <a:cubicBezTo>
                  <a:pt x="3314489" y="441552"/>
                  <a:pt x="3311274" y="448001"/>
                  <a:pt x="3307620" y="454255"/>
                </a:cubicBezTo>
                <a:cubicBezTo>
                  <a:pt x="3303966" y="460509"/>
                  <a:pt x="3300166" y="466567"/>
                  <a:pt x="3296220" y="472430"/>
                </a:cubicBezTo>
                <a:cubicBezTo>
                  <a:pt x="3293148" y="477022"/>
                  <a:pt x="3290123" y="481126"/>
                  <a:pt x="3287144" y="484741"/>
                </a:cubicBezTo>
                <a:cubicBezTo>
                  <a:pt x="3284165" y="488357"/>
                  <a:pt x="3280941" y="492070"/>
                  <a:pt x="3277473" y="495881"/>
                </a:cubicBezTo>
                <a:cubicBezTo>
                  <a:pt x="3277082" y="497347"/>
                  <a:pt x="3276887" y="498324"/>
                  <a:pt x="3276887" y="498812"/>
                </a:cubicBezTo>
                <a:cubicBezTo>
                  <a:pt x="3276887" y="499301"/>
                  <a:pt x="3277082" y="499887"/>
                  <a:pt x="3277473" y="500571"/>
                </a:cubicBezTo>
                <a:cubicBezTo>
                  <a:pt x="3278222" y="500587"/>
                  <a:pt x="3278873" y="500750"/>
                  <a:pt x="3279427" y="501060"/>
                </a:cubicBezTo>
                <a:cubicBezTo>
                  <a:pt x="3279980" y="501369"/>
                  <a:pt x="3280632" y="501727"/>
                  <a:pt x="3281381" y="502134"/>
                </a:cubicBezTo>
                <a:cubicBezTo>
                  <a:pt x="3284475" y="503356"/>
                  <a:pt x="3287470" y="504626"/>
                  <a:pt x="3290366" y="505945"/>
                </a:cubicBezTo>
                <a:cubicBezTo>
                  <a:pt x="3293262" y="507264"/>
                  <a:pt x="3296252" y="508339"/>
                  <a:pt x="3299338" y="509170"/>
                </a:cubicBezTo>
                <a:cubicBezTo>
                  <a:pt x="3300475" y="509935"/>
                  <a:pt x="3301514" y="510554"/>
                  <a:pt x="3302456" y="511026"/>
                </a:cubicBezTo>
                <a:cubicBezTo>
                  <a:pt x="3303398" y="511499"/>
                  <a:pt x="3304437" y="511922"/>
                  <a:pt x="3305574" y="512297"/>
                </a:cubicBezTo>
                <a:cubicBezTo>
                  <a:pt x="3305980" y="511922"/>
                  <a:pt x="3306337" y="511694"/>
                  <a:pt x="3306645" y="511613"/>
                </a:cubicBezTo>
                <a:cubicBezTo>
                  <a:pt x="3306954" y="511531"/>
                  <a:pt x="3307117" y="511499"/>
                  <a:pt x="3307133" y="511515"/>
                </a:cubicBezTo>
                <a:cubicBezTo>
                  <a:pt x="3312167" y="509577"/>
                  <a:pt x="3316909" y="507590"/>
                  <a:pt x="3321358" y="505554"/>
                </a:cubicBezTo>
                <a:cubicBezTo>
                  <a:pt x="3325808" y="503519"/>
                  <a:pt x="3330160" y="501336"/>
                  <a:pt x="3334414" y="499008"/>
                </a:cubicBezTo>
                <a:cubicBezTo>
                  <a:pt x="3338673" y="497135"/>
                  <a:pt x="3342641" y="495213"/>
                  <a:pt x="3346319" y="493243"/>
                </a:cubicBezTo>
                <a:cubicBezTo>
                  <a:pt x="3349998" y="491272"/>
                  <a:pt x="3353579" y="488764"/>
                  <a:pt x="3357064" y="485719"/>
                </a:cubicBezTo>
                <a:cubicBezTo>
                  <a:pt x="3362894" y="481843"/>
                  <a:pt x="3368626" y="477869"/>
                  <a:pt x="3374260" y="473798"/>
                </a:cubicBezTo>
                <a:cubicBezTo>
                  <a:pt x="3379894" y="469726"/>
                  <a:pt x="3385626" y="465362"/>
                  <a:pt x="3391456" y="460704"/>
                </a:cubicBezTo>
                <a:cubicBezTo>
                  <a:pt x="3393801" y="460704"/>
                  <a:pt x="3393801" y="459922"/>
                  <a:pt x="3391456" y="458359"/>
                </a:cubicBezTo>
                <a:cubicBezTo>
                  <a:pt x="3390707" y="457593"/>
                  <a:pt x="3389860" y="456975"/>
                  <a:pt x="3388915" y="456503"/>
                </a:cubicBezTo>
                <a:cubicBezTo>
                  <a:pt x="3387971" y="456030"/>
                  <a:pt x="3386733" y="455607"/>
                  <a:pt x="3385203" y="455232"/>
                </a:cubicBezTo>
                <a:lnTo>
                  <a:pt x="3364099" y="440380"/>
                </a:lnTo>
                <a:cubicBezTo>
                  <a:pt x="3360142" y="437676"/>
                  <a:pt x="3356136" y="435071"/>
                  <a:pt x="3352082" y="432563"/>
                </a:cubicBezTo>
                <a:cubicBezTo>
                  <a:pt x="3348027" y="430055"/>
                  <a:pt x="3344216" y="427449"/>
                  <a:pt x="3340650" y="424746"/>
                </a:cubicBezTo>
                <a:lnTo>
                  <a:pt x="3328958" y="416147"/>
                </a:lnTo>
                <a:cubicBezTo>
                  <a:pt x="3328536" y="415756"/>
                  <a:pt x="3328016" y="415561"/>
                  <a:pt x="3327399" y="415561"/>
                </a:cubicBezTo>
                <a:close/>
                <a:moveTo>
                  <a:pt x="3238393" y="399024"/>
                </a:moveTo>
                <a:cubicBezTo>
                  <a:pt x="3237953" y="399346"/>
                  <a:pt x="3237465" y="399475"/>
                  <a:pt x="3236928" y="399410"/>
                </a:cubicBezTo>
                <a:cubicBezTo>
                  <a:pt x="3236390" y="399346"/>
                  <a:pt x="3236097" y="399475"/>
                  <a:pt x="3236048" y="399797"/>
                </a:cubicBezTo>
                <a:cubicBezTo>
                  <a:pt x="3232889" y="401682"/>
                  <a:pt x="3229633" y="403327"/>
                  <a:pt x="3226278" y="404732"/>
                </a:cubicBezTo>
                <a:cubicBezTo>
                  <a:pt x="3222924" y="406138"/>
                  <a:pt x="3219667" y="407597"/>
                  <a:pt x="3216508" y="409112"/>
                </a:cubicBezTo>
                <a:cubicBezTo>
                  <a:pt x="3211004" y="412645"/>
                  <a:pt x="3205403" y="416326"/>
                  <a:pt x="3199704" y="420153"/>
                </a:cubicBezTo>
                <a:cubicBezTo>
                  <a:pt x="3194005" y="423980"/>
                  <a:pt x="3188403" y="427856"/>
                  <a:pt x="3182900" y="431781"/>
                </a:cubicBezTo>
                <a:cubicBezTo>
                  <a:pt x="3177754" y="435543"/>
                  <a:pt x="3172804" y="439158"/>
                  <a:pt x="3168049" y="442627"/>
                </a:cubicBezTo>
                <a:cubicBezTo>
                  <a:pt x="3163295" y="446096"/>
                  <a:pt x="3159126" y="450298"/>
                  <a:pt x="3155544" y="455232"/>
                </a:cubicBezTo>
                <a:lnTo>
                  <a:pt x="3151642" y="464613"/>
                </a:lnTo>
                <a:cubicBezTo>
                  <a:pt x="3151303" y="466143"/>
                  <a:pt x="3151206" y="467772"/>
                  <a:pt x="3151352" y="469498"/>
                </a:cubicBezTo>
                <a:cubicBezTo>
                  <a:pt x="3151497" y="471224"/>
                  <a:pt x="3151594" y="473244"/>
                  <a:pt x="3151642" y="475556"/>
                </a:cubicBezTo>
                <a:cubicBezTo>
                  <a:pt x="3151350" y="478651"/>
                  <a:pt x="3151744" y="481647"/>
                  <a:pt x="3152825" y="484546"/>
                </a:cubicBezTo>
                <a:cubicBezTo>
                  <a:pt x="3153906" y="487445"/>
                  <a:pt x="3155102" y="490441"/>
                  <a:pt x="3156414" y="493536"/>
                </a:cubicBezTo>
                <a:cubicBezTo>
                  <a:pt x="3156870" y="494301"/>
                  <a:pt x="3157520" y="494724"/>
                  <a:pt x="3158366" y="494806"/>
                </a:cubicBezTo>
                <a:cubicBezTo>
                  <a:pt x="3159213" y="494887"/>
                  <a:pt x="3159863" y="494724"/>
                  <a:pt x="3160319" y="494318"/>
                </a:cubicBezTo>
                <a:cubicBezTo>
                  <a:pt x="3162613" y="493096"/>
                  <a:pt x="3164662" y="491630"/>
                  <a:pt x="3166468" y="489920"/>
                </a:cubicBezTo>
                <a:cubicBezTo>
                  <a:pt x="3168274" y="488210"/>
                  <a:pt x="3170129" y="486549"/>
                  <a:pt x="3172032" y="484937"/>
                </a:cubicBezTo>
                <a:cubicBezTo>
                  <a:pt x="3176278" y="481093"/>
                  <a:pt x="3180280" y="477250"/>
                  <a:pt x="3184039" y="473407"/>
                </a:cubicBezTo>
                <a:cubicBezTo>
                  <a:pt x="3187797" y="469564"/>
                  <a:pt x="3191604" y="465329"/>
                  <a:pt x="3195459" y="460704"/>
                </a:cubicBezTo>
                <a:cubicBezTo>
                  <a:pt x="3200129" y="456779"/>
                  <a:pt x="3204261" y="452512"/>
                  <a:pt x="3207856" y="447904"/>
                </a:cubicBezTo>
                <a:cubicBezTo>
                  <a:pt x="3211452" y="443295"/>
                  <a:pt x="3214608" y="438442"/>
                  <a:pt x="3217325" y="433344"/>
                </a:cubicBezTo>
                <a:cubicBezTo>
                  <a:pt x="3221197" y="428295"/>
                  <a:pt x="3224776" y="423346"/>
                  <a:pt x="3228062" y="418495"/>
                </a:cubicBezTo>
                <a:cubicBezTo>
                  <a:pt x="3231349" y="413645"/>
                  <a:pt x="3234537" y="408701"/>
                  <a:pt x="3237628" y="403665"/>
                </a:cubicBezTo>
                <a:lnTo>
                  <a:pt x="3237611" y="403665"/>
                </a:lnTo>
                <a:cubicBezTo>
                  <a:pt x="3237986" y="402553"/>
                  <a:pt x="3238214" y="401683"/>
                  <a:pt x="3238295" y="401054"/>
                </a:cubicBezTo>
                <a:cubicBezTo>
                  <a:pt x="3238377" y="400426"/>
                  <a:pt x="3238409" y="399749"/>
                  <a:pt x="3238393" y="399024"/>
                </a:cubicBezTo>
                <a:close/>
                <a:moveTo>
                  <a:pt x="4725892" y="383393"/>
                </a:moveTo>
                <a:lnTo>
                  <a:pt x="4721206" y="387301"/>
                </a:lnTo>
                <a:cubicBezTo>
                  <a:pt x="4718147" y="391192"/>
                  <a:pt x="4715283" y="394937"/>
                  <a:pt x="4712615" y="398536"/>
                </a:cubicBezTo>
                <a:cubicBezTo>
                  <a:pt x="4709946" y="402134"/>
                  <a:pt x="4707082" y="405683"/>
                  <a:pt x="4704023" y="409184"/>
                </a:cubicBezTo>
                <a:cubicBezTo>
                  <a:pt x="4699743" y="415078"/>
                  <a:pt x="4695220" y="420679"/>
                  <a:pt x="4690452" y="425987"/>
                </a:cubicBezTo>
                <a:cubicBezTo>
                  <a:pt x="4685685" y="431295"/>
                  <a:pt x="4680575" y="436114"/>
                  <a:pt x="4675124" y="440445"/>
                </a:cubicBezTo>
                <a:cubicBezTo>
                  <a:pt x="4674262" y="441943"/>
                  <a:pt x="4673643" y="443245"/>
                  <a:pt x="4673269" y="444351"/>
                </a:cubicBezTo>
                <a:cubicBezTo>
                  <a:pt x="4672895" y="445458"/>
                  <a:pt x="4673253" y="446757"/>
                  <a:pt x="4674343" y="448251"/>
                </a:cubicBezTo>
                <a:cubicBezTo>
                  <a:pt x="4676703" y="450986"/>
                  <a:pt x="4679013" y="454023"/>
                  <a:pt x="4681275" y="457360"/>
                </a:cubicBezTo>
                <a:cubicBezTo>
                  <a:pt x="4683537" y="460698"/>
                  <a:pt x="4685652" y="464141"/>
                  <a:pt x="4687621" y="467688"/>
                </a:cubicBezTo>
                <a:lnTo>
                  <a:pt x="4706366" y="492682"/>
                </a:lnTo>
                <a:cubicBezTo>
                  <a:pt x="4707847" y="494683"/>
                  <a:pt x="4709181" y="496538"/>
                  <a:pt x="4710369" y="498247"/>
                </a:cubicBezTo>
                <a:cubicBezTo>
                  <a:pt x="4711557" y="499955"/>
                  <a:pt x="4713087" y="501225"/>
                  <a:pt x="4714957" y="502054"/>
                </a:cubicBezTo>
                <a:cubicBezTo>
                  <a:pt x="4715609" y="500362"/>
                  <a:pt x="4715869" y="499060"/>
                  <a:pt x="4715739" y="498149"/>
                </a:cubicBezTo>
                <a:cubicBezTo>
                  <a:pt x="4716097" y="495855"/>
                  <a:pt x="4716357" y="493805"/>
                  <a:pt x="4716519" y="491998"/>
                </a:cubicBezTo>
                <a:cubicBezTo>
                  <a:pt x="4716683" y="490192"/>
                  <a:pt x="4716943" y="488337"/>
                  <a:pt x="4717301" y="486434"/>
                </a:cubicBezTo>
                <a:cubicBezTo>
                  <a:pt x="4718489" y="480542"/>
                  <a:pt x="4719628" y="474557"/>
                  <a:pt x="4720717" y="468477"/>
                </a:cubicBezTo>
                <a:cubicBezTo>
                  <a:pt x="4721808" y="462398"/>
                  <a:pt x="4722752" y="456428"/>
                  <a:pt x="4723549" y="450568"/>
                </a:cubicBezTo>
                <a:cubicBezTo>
                  <a:pt x="4723875" y="445522"/>
                  <a:pt x="4724005" y="440420"/>
                  <a:pt x="4723939" y="435263"/>
                </a:cubicBezTo>
                <a:cubicBezTo>
                  <a:pt x="4723875" y="430105"/>
                  <a:pt x="4724005" y="424799"/>
                  <a:pt x="4724330" y="419344"/>
                </a:cubicBezTo>
                <a:cubicBezTo>
                  <a:pt x="4724347" y="415794"/>
                  <a:pt x="4724509" y="412147"/>
                  <a:pt x="4724819" y="408402"/>
                </a:cubicBezTo>
                <a:cubicBezTo>
                  <a:pt x="4725127" y="404657"/>
                  <a:pt x="4725485" y="401010"/>
                  <a:pt x="4725892" y="397461"/>
                </a:cubicBezTo>
                <a:close/>
                <a:moveTo>
                  <a:pt x="2489139" y="382592"/>
                </a:moveTo>
                <a:lnTo>
                  <a:pt x="2456425" y="423970"/>
                </a:lnTo>
                <a:cubicBezTo>
                  <a:pt x="2457220" y="423595"/>
                  <a:pt x="2457966" y="423367"/>
                  <a:pt x="2458663" y="423286"/>
                </a:cubicBezTo>
                <a:cubicBezTo>
                  <a:pt x="2459361" y="423204"/>
                  <a:pt x="2459912" y="423172"/>
                  <a:pt x="2460318" y="423188"/>
                </a:cubicBezTo>
                <a:lnTo>
                  <a:pt x="2485229" y="408337"/>
                </a:lnTo>
                <a:cubicBezTo>
                  <a:pt x="2486386" y="407930"/>
                  <a:pt x="2487200" y="407376"/>
                  <a:pt x="2487672" y="406676"/>
                </a:cubicBezTo>
                <a:cubicBezTo>
                  <a:pt x="2488145" y="405976"/>
                  <a:pt x="2488373" y="405226"/>
                  <a:pt x="2488357" y="404428"/>
                </a:cubicBezTo>
                <a:cubicBezTo>
                  <a:pt x="2488731" y="400928"/>
                  <a:pt x="2488960" y="397578"/>
                  <a:pt x="2489041" y="394377"/>
                </a:cubicBezTo>
                <a:cubicBezTo>
                  <a:pt x="2489122" y="391178"/>
                  <a:pt x="2489155" y="388028"/>
                  <a:pt x="2489139" y="384929"/>
                </a:cubicBezTo>
                <a:close/>
                <a:moveTo>
                  <a:pt x="1947710" y="375553"/>
                </a:moveTo>
                <a:cubicBezTo>
                  <a:pt x="1946175" y="375973"/>
                  <a:pt x="1945129" y="376684"/>
                  <a:pt x="1944574" y="377687"/>
                </a:cubicBezTo>
                <a:cubicBezTo>
                  <a:pt x="1944019" y="378689"/>
                  <a:pt x="1943757" y="379791"/>
                  <a:pt x="1943790" y="380992"/>
                </a:cubicBezTo>
                <a:cubicBezTo>
                  <a:pt x="1943774" y="381758"/>
                  <a:pt x="1943613" y="382768"/>
                  <a:pt x="1943307" y="384021"/>
                </a:cubicBezTo>
                <a:cubicBezTo>
                  <a:pt x="1943002" y="385275"/>
                  <a:pt x="1942648" y="386871"/>
                  <a:pt x="1942246" y="388809"/>
                </a:cubicBezTo>
                <a:cubicBezTo>
                  <a:pt x="1942230" y="389232"/>
                  <a:pt x="1942262" y="389753"/>
                  <a:pt x="1942342" y="390372"/>
                </a:cubicBezTo>
                <a:cubicBezTo>
                  <a:pt x="1942423" y="390991"/>
                  <a:pt x="1942648" y="391512"/>
                  <a:pt x="1943018" y="391935"/>
                </a:cubicBezTo>
                <a:cubicBezTo>
                  <a:pt x="1943421" y="393499"/>
                  <a:pt x="1944168" y="394866"/>
                  <a:pt x="1945262" y="396039"/>
                </a:cubicBezTo>
                <a:cubicBezTo>
                  <a:pt x="1946354" y="397211"/>
                  <a:pt x="1947693" y="398189"/>
                  <a:pt x="1949278" y="398970"/>
                </a:cubicBezTo>
                <a:cubicBezTo>
                  <a:pt x="1950731" y="395061"/>
                  <a:pt x="1951156" y="391155"/>
                  <a:pt x="1950552" y="387250"/>
                </a:cubicBezTo>
                <a:cubicBezTo>
                  <a:pt x="1949947" y="383345"/>
                  <a:pt x="1949000" y="379446"/>
                  <a:pt x="1947710" y="375553"/>
                </a:cubicBezTo>
                <a:close/>
                <a:moveTo>
                  <a:pt x="4248402" y="374058"/>
                </a:moveTo>
                <a:cubicBezTo>
                  <a:pt x="4242999" y="374546"/>
                  <a:pt x="4237597" y="375520"/>
                  <a:pt x="4232195" y="376982"/>
                </a:cubicBezTo>
                <a:cubicBezTo>
                  <a:pt x="4226793" y="378444"/>
                  <a:pt x="4221000" y="379809"/>
                  <a:pt x="4214817" y="381076"/>
                </a:cubicBezTo>
                <a:cubicBezTo>
                  <a:pt x="4214801" y="381451"/>
                  <a:pt x="4214833" y="381678"/>
                  <a:pt x="4214914" y="381760"/>
                </a:cubicBezTo>
                <a:cubicBezTo>
                  <a:pt x="4214996" y="381841"/>
                  <a:pt x="4215224" y="381874"/>
                  <a:pt x="4215598" y="381857"/>
                </a:cubicBezTo>
                <a:lnTo>
                  <a:pt x="4215598" y="381854"/>
                </a:lnTo>
                <a:cubicBezTo>
                  <a:pt x="4221391" y="381075"/>
                  <a:pt x="4226988" y="380100"/>
                  <a:pt x="4232390" y="378931"/>
                </a:cubicBezTo>
                <a:cubicBezTo>
                  <a:pt x="4237793" y="377761"/>
                  <a:pt x="4243390" y="376397"/>
                  <a:pt x="4249183" y="374838"/>
                </a:cubicBezTo>
                <a:cubicBezTo>
                  <a:pt x="4248809" y="374806"/>
                  <a:pt x="4248581" y="374676"/>
                  <a:pt x="4248500" y="374448"/>
                </a:cubicBezTo>
                <a:cubicBezTo>
                  <a:pt x="4248418" y="374221"/>
                  <a:pt x="4248386" y="374091"/>
                  <a:pt x="4248402" y="374058"/>
                </a:cubicBezTo>
                <a:close/>
                <a:moveTo>
                  <a:pt x="1638497" y="352118"/>
                </a:moveTo>
                <a:cubicBezTo>
                  <a:pt x="1637717" y="352101"/>
                  <a:pt x="1636935" y="352134"/>
                  <a:pt x="1636154" y="352216"/>
                </a:cubicBezTo>
                <a:cubicBezTo>
                  <a:pt x="1635373" y="352297"/>
                  <a:pt x="1634592" y="352526"/>
                  <a:pt x="1633811" y="352903"/>
                </a:cubicBezTo>
                <a:cubicBezTo>
                  <a:pt x="1633014" y="353655"/>
                  <a:pt x="1632070" y="354113"/>
                  <a:pt x="1630980" y="354276"/>
                </a:cubicBezTo>
                <a:cubicBezTo>
                  <a:pt x="1629889" y="354440"/>
                  <a:pt x="1628750" y="354505"/>
                  <a:pt x="1627563" y="354473"/>
                </a:cubicBezTo>
                <a:lnTo>
                  <a:pt x="1624438" y="354473"/>
                </a:lnTo>
                <a:lnTo>
                  <a:pt x="1613504" y="357613"/>
                </a:lnTo>
                <a:lnTo>
                  <a:pt x="1604912" y="361539"/>
                </a:lnTo>
                <a:cubicBezTo>
                  <a:pt x="1603285" y="362651"/>
                  <a:pt x="1601462" y="363567"/>
                  <a:pt x="1599445" y="364285"/>
                </a:cubicBezTo>
                <a:cubicBezTo>
                  <a:pt x="1597427" y="365004"/>
                  <a:pt x="1595604" y="365917"/>
                  <a:pt x="1593977" y="367025"/>
                </a:cubicBezTo>
                <a:lnTo>
                  <a:pt x="1591634" y="369351"/>
                </a:lnTo>
                <a:cubicBezTo>
                  <a:pt x="1592025" y="369787"/>
                  <a:pt x="1592415" y="370271"/>
                  <a:pt x="1592806" y="370804"/>
                </a:cubicBezTo>
                <a:cubicBezTo>
                  <a:pt x="1593197" y="371338"/>
                  <a:pt x="1593587" y="371628"/>
                  <a:pt x="1593977" y="371677"/>
                </a:cubicBezTo>
                <a:cubicBezTo>
                  <a:pt x="1594889" y="372323"/>
                  <a:pt x="1595409" y="372581"/>
                  <a:pt x="1595539" y="372452"/>
                </a:cubicBezTo>
                <a:cubicBezTo>
                  <a:pt x="1598615" y="373244"/>
                  <a:pt x="1601446" y="373986"/>
                  <a:pt x="1604033" y="374681"/>
                </a:cubicBezTo>
                <a:cubicBezTo>
                  <a:pt x="1606621" y="375375"/>
                  <a:pt x="1609257" y="375925"/>
                  <a:pt x="1611941" y="376328"/>
                </a:cubicBezTo>
                <a:cubicBezTo>
                  <a:pt x="1616172" y="377508"/>
                  <a:pt x="1620208" y="378836"/>
                  <a:pt x="1624048" y="380314"/>
                </a:cubicBezTo>
                <a:cubicBezTo>
                  <a:pt x="1627888" y="381792"/>
                  <a:pt x="1631923" y="383321"/>
                  <a:pt x="1636154" y="384901"/>
                </a:cubicBezTo>
                <a:cubicBezTo>
                  <a:pt x="1638123" y="385715"/>
                  <a:pt x="1640239" y="386627"/>
                  <a:pt x="1642500" y="387636"/>
                </a:cubicBezTo>
                <a:cubicBezTo>
                  <a:pt x="1644762" y="388646"/>
                  <a:pt x="1647072" y="389558"/>
                  <a:pt x="1649432" y="390372"/>
                </a:cubicBezTo>
                <a:cubicBezTo>
                  <a:pt x="1650913" y="391154"/>
                  <a:pt x="1652247" y="391935"/>
                  <a:pt x="1653435" y="392717"/>
                </a:cubicBezTo>
                <a:cubicBezTo>
                  <a:pt x="1654623" y="393499"/>
                  <a:pt x="1656153" y="394280"/>
                  <a:pt x="1658023" y="395062"/>
                </a:cubicBezTo>
                <a:cubicBezTo>
                  <a:pt x="1660009" y="396202"/>
                  <a:pt x="1662287" y="397048"/>
                  <a:pt x="1664858" y="397602"/>
                </a:cubicBezTo>
                <a:cubicBezTo>
                  <a:pt x="1667429" y="398156"/>
                  <a:pt x="1670097" y="398612"/>
                  <a:pt x="1672863" y="398970"/>
                </a:cubicBezTo>
                <a:cubicBezTo>
                  <a:pt x="1675987" y="400533"/>
                  <a:pt x="1677550" y="399752"/>
                  <a:pt x="1677550" y="396625"/>
                </a:cubicBezTo>
                <a:lnTo>
                  <a:pt x="1677550" y="388809"/>
                </a:lnTo>
                <a:cubicBezTo>
                  <a:pt x="1677599" y="383815"/>
                  <a:pt x="1677110" y="379171"/>
                  <a:pt x="1676085" y="374877"/>
                </a:cubicBezTo>
                <a:cubicBezTo>
                  <a:pt x="1675060" y="370583"/>
                  <a:pt x="1673205" y="366136"/>
                  <a:pt x="1670520" y="361539"/>
                </a:cubicBezTo>
                <a:cubicBezTo>
                  <a:pt x="1668926" y="358824"/>
                  <a:pt x="1667038" y="356795"/>
                  <a:pt x="1664858" y="355454"/>
                </a:cubicBezTo>
                <a:cubicBezTo>
                  <a:pt x="1662677" y="354113"/>
                  <a:pt x="1660399" y="353262"/>
                  <a:pt x="1658023" y="352903"/>
                </a:cubicBezTo>
                <a:cubicBezTo>
                  <a:pt x="1654476" y="352526"/>
                  <a:pt x="1651027" y="352297"/>
                  <a:pt x="1647675" y="352216"/>
                </a:cubicBezTo>
                <a:cubicBezTo>
                  <a:pt x="1644323" y="352134"/>
                  <a:pt x="1641264" y="352101"/>
                  <a:pt x="1638497" y="352118"/>
                </a:cubicBezTo>
                <a:close/>
                <a:moveTo>
                  <a:pt x="314275" y="335730"/>
                </a:moveTo>
                <a:cubicBezTo>
                  <a:pt x="313477" y="336105"/>
                  <a:pt x="312534" y="336333"/>
                  <a:pt x="311443" y="336414"/>
                </a:cubicBezTo>
                <a:cubicBezTo>
                  <a:pt x="310353" y="336496"/>
                  <a:pt x="309214" y="336529"/>
                  <a:pt x="308026" y="336512"/>
                </a:cubicBezTo>
                <a:lnTo>
                  <a:pt x="308026" y="337294"/>
                </a:lnTo>
                <a:cubicBezTo>
                  <a:pt x="305716" y="337213"/>
                  <a:pt x="303698" y="337180"/>
                  <a:pt x="301973" y="337196"/>
                </a:cubicBezTo>
                <a:cubicBezTo>
                  <a:pt x="300248" y="337213"/>
                  <a:pt x="298621" y="337767"/>
                  <a:pt x="297092" y="338859"/>
                </a:cubicBezTo>
                <a:lnTo>
                  <a:pt x="296310" y="338859"/>
                </a:lnTo>
                <a:lnTo>
                  <a:pt x="287719" y="341205"/>
                </a:lnTo>
                <a:cubicBezTo>
                  <a:pt x="286141" y="341710"/>
                  <a:pt x="284416" y="342459"/>
                  <a:pt x="282545" y="343453"/>
                </a:cubicBezTo>
                <a:cubicBezTo>
                  <a:pt x="280673" y="344447"/>
                  <a:pt x="278753" y="345001"/>
                  <a:pt x="276784" y="345115"/>
                </a:cubicBezTo>
                <a:lnTo>
                  <a:pt x="275222" y="345115"/>
                </a:lnTo>
                <a:cubicBezTo>
                  <a:pt x="272423" y="346239"/>
                  <a:pt x="269429" y="347315"/>
                  <a:pt x="266240" y="348341"/>
                </a:cubicBezTo>
                <a:cubicBezTo>
                  <a:pt x="263051" y="349367"/>
                  <a:pt x="260057" y="350638"/>
                  <a:pt x="257258" y="352154"/>
                </a:cubicBezTo>
                <a:lnTo>
                  <a:pt x="241637" y="359192"/>
                </a:lnTo>
                <a:cubicBezTo>
                  <a:pt x="240107" y="360659"/>
                  <a:pt x="239261" y="361832"/>
                  <a:pt x="239099" y="362712"/>
                </a:cubicBezTo>
                <a:cubicBezTo>
                  <a:pt x="238936" y="363591"/>
                  <a:pt x="239261" y="364765"/>
                  <a:pt x="240075" y="366231"/>
                </a:cubicBezTo>
                <a:cubicBezTo>
                  <a:pt x="240872" y="368545"/>
                  <a:pt x="241621" y="370760"/>
                  <a:pt x="242320" y="372879"/>
                </a:cubicBezTo>
                <a:cubicBezTo>
                  <a:pt x="243020" y="374997"/>
                  <a:pt x="243573" y="377213"/>
                  <a:pt x="243980" y="379526"/>
                </a:cubicBezTo>
                <a:cubicBezTo>
                  <a:pt x="245672" y="384339"/>
                  <a:pt x="247755" y="389541"/>
                  <a:pt x="250229" y="395132"/>
                </a:cubicBezTo>
                <a:lnTo>
                  <a:pt x="254915" y="409176"/>
                </a:lnTo>
                <a:lnTo>
                  <a:pt x="256477" y="416978"/>
                </a:lnTo>
                <a:cubicBezTo>
                  <a:pt x="257617" y="420489"/>
                  <a:pt x="259048" y="423805"/>
                  <a:pt x="260773" y="426926"/>
                </a:cubicBezTo>
                <a:cubicBezTo>
                  <a:pt x="262498" y="430047"/>
                  <a:pt x="264710" y="432973"/>
                  <a:pt x="267412" y="435704"/>
                </a:cubicBezTo>
                <a:lnTo>
                  <a:pt x="269755" y="440385"/>
                </a:lnTo>
                <a:cubicBezTo>
                  <a:pt x="270145" y="441490"/>
                  <a:pt x="270536" y="442596"/>
                  <a:pt x="270926" y="443701"/>
                </a:cubicBezTo>
                <a:cubicBezTo>
                  <a:pt x="271317" y="444806"/>
                  <a:pt x="271707" y="446302"/>
                  <a:pt x="272098" y="448187"/>
                </a:cubicBezTo>
                <a:lnTo>
                  <a:pt x="272879" y="448187"/>
                </a:lnTo>
                <a:lnTo>
                  <a:pt x="276003" y="441945"/>
                </a:lnTo>
                <a:lnTo>
                  <a:pt x="286157" y="423220"/>
                </a:lnTo>
                <a:cubicBezTo>
                  <a:pt x="286905" y="421286"/>
                  <a:pt x="287556" y="419498"/>
                  <a:pt x="288109" y="417856"/>
                </a:cubicBezTo>
                <a:cubicBezTo>
                  <a:pt x="288663" y="416214"/>
                  <a:pt x="289314" y="414622"/>
                  <a:pt x="290062" y="413078"/>
                </a:cubicBezTo>
                <a:cubicBezTo>
                  <a:pt x="291266" y="409940"/>
                  <a:pt x="292568" y="406852"/>
                  <a:pt x="293967" y="403812"/>
                </a:cubicBezTo>
                <a:cubicBezTo>
                  <a:pt x="295367" y="400773"/>
                  <a:pt x="296668" y="397879"/>
                  <a:pt x="297873" y="395132"/>
                </a:cubicBezTo>
                <a:lnTo>
                  <a:pt x="300216" y="388891"/>
                </a:lnTo>
                <a:lnTo>
                  <a:pt x="302559" y="380308"/>
                </a:lnTo>
                <a:cubicBezTo>
                  <a:pt x="304105" y="377652"/>
                  <a:pt x="305309" y="375339"/>
                  <a:pt x="306172" y="373367"/>
                </a:cubicBezTo>
                <a:cubicBezTo>
                  <a:pt x="307034" y="371396"/>
                  <a:pt x="307652" y="369278"/>
                  <a:pt x="308026" y="367013"/>
                </a:cubicBezTo>
                <a:cubicBezTo>
                  <a:pt x="308775" y="365384"/>
                  <a:pt x="309426" y="363559"/>
                  <a:pt x="309979" y="361539"/>
                </a:cubicBezTo>
                <a:cubicBezTo>
                  <a:pt x="310532" y="359518"/>
                  <a:pt x="311183" y="357693"/>
                  <a:pt x="311932" y="356064"/>
                </a:cubicBezTo>
                <a:cubicBezTo>
                  <a:pt x="312306" y="353408"/>
                  <a:pt x="312729" y="350899"/>
                  <a:pt x="313201" y="348537"/>
                </a:cubicBezTo>
                <a:cubicBezTo>
                  <a:pt x="313673" y="346174"/>
                  <a:pt x="314291" y="343470"/>
                  <a:pt x="315056" y="340423"/>
                </a:cubicBezTo>
                <a:cubicBezTo>
                  <a:pt x="315186" y="338859"/>
                  <a:pt x="314926" y="337294"/>
                  <a:pt x="314275" y="335730"/>
                </a:cubicBezTo>
                <a:close/>
                <a:moveTo>
                  <a:pt x="482949" y="316960"/>
                </a:moveTo>
                <a:lnTo>
                  <a:pt x="480630" y="319306"/>
                </a:lnTo>
                <a:lnTo>
                  <a:pt x="459465" y="340423"/>
                </a:lnTo>
                <a:cubicBezTo>
                  <a:pt x="458680" y="341253"/>
                  <a:pt x="457897" y="342133"/>
                  <a:pt x="457116" y="343062"/>
                </a:cubicBezTo>
                <a:cubicBezTo>
                  <a:pt x="456335" y="343991"/>
                  <a:pt x="455558" y="344675"/>
                  <a:pt x="454788" y="345115"/>
                </a:cubicBezTo>
                <a:cubicBezTo>
                  <a:pt x="455141" y="345864"/>
                  <a:pt x="455398" y="346321"/>
                  <a:pt x="455558" y="346484"/>
                </a:cubicBezTo>
                <a:cubicBezTo>
                  <a:pt x="455718" y="346647"/>
                  <a:pt x="455975" y="346712"/>
                  <a:pt x="456328" y="346679"/>
                </a:cubicBezTo>
                <a:cubicBezTo>
                  <a:pt x="460168" y="345050"/>
                  <a:pt x="463861" y="343225"/>
                  <a:pt x="467406" y="341205"/>
                </a:cubicBezTo>
                <a:cubicBezTo>
                  <a:pt x="470953" y="339184"/>
                  <a:pt x="474841" y="337359"/>
                  <a:pt x="479073" y="335730"/>
                </a:cubicBezTo>
                <a:cubicBezTo>
                  <a:pt x="481530" y="334948"/>
                  <a:pt x="482822" y="333384"/>
                  <a:pt x="482949" y="331038"/>
                </a:cubicBezTo>
                <a:cubicBezTo>
                  <a:pt x="482981" y="329066"/>
                  <a:pt x="483110" y="327144"/>
                  <a:pt x="483335" y="325270"/>
                </a:cubicBezTo>
                <a:cubicBezTo>
                  <a:pt x="483561" y="323396"/>
                  <a:pt x="483690" y="321669"/>
                  <a:pt x="483722" y="320089"/>
                </a:cubicBezTo>
                <a:cubicBezTo>
                  <a:pt x="483689" y="319714"/>
                  <a:pt x="483561" y="319290"/>
                  <a:pt x="483335" y="318818"/>
                </a:cubicBezTo>
                <a:cubicBezTo>
                  <a:pt x="483110" y="318345"/>
                  <a:pt x="482981" y="317726"/>
                  <a:pt x="482949" y="316960"/>
                </a:cubicBezTo>
                <a:close/>
                <a:moveTo>
                  <a:pt x="725791" y="298298"/>
                </a:moveTo>
                <a:lnTo>
                  <a:pt x="704702" y="302930"/>
                </a:lnTo>
                <a:cubicBezTo>
                  <a:pt x="702392" y="302914"/>
                  <a:pt x="699983" y="302946"/>
                  <a:pt x="697477" y="303026"/>
                </a:cubicBezTo>
                <a:cubicBezTo>
                  <a:pt x="694971" y="303107"/>
                  <a:pt x="692173" y="303331"/>
                  <a:pt x="689081" y="303701"/>
                </a:cubicBezTo>
                <a:cubicBezTo>
                  <a:pt x="688691" y="303749"/>
                  <a:pt x="688300" y="304037"/>
                  <a:pt x="687909" y="304567"/>
                </a:cubicBezTo>
                <a:cubicBezTo>
                  <a:pt x="687519" y="305096"/>
                  <a:pt x="687128" y="305578"/>
                  <a:pt x="686738" y="306011"/>
                </a:cubicBezTo>
                <a:lnTo>
                  <a:pt x="689862" y="306793"/>
                </a:lnTo>
                <a:cubicBezTo>
                  <a:pt x="691050" y="306419"/>
                  <a:pt x="692384" y="306190"/>
                  <a:pt x="693865" y="306109"/>
                </a:cubicBezTo>
                <a:cubicBezTo>
                  <a:pt x="695346" y="306027"/>
                  <a:pt x="696875" y="305995"/>
                  <a:pt x="698454" y="306011"/>
                </a:cubicBezTo>
                <a:lnTo>
                  <a:pt x="720323" y="303701"/>
                </a:lnTo>
                <a:cubicBezTo>
                  <a:pt x="721901" y="303428"/>
                  <a:pt x="723431" y="303010"/>
                  <a:pt x="724912" y="302447"/>
                </a:cubicBezTo>
                <a:cubicBezTo>
                  <a:pt x="726392" y="301885"/>
                  <a:pt x="727727" y="300502"/>
                  <a:pt x="728915" y="298298"/>
                </a:cubicBezTo>
                <a:close/>
                <a:moveTo>
                  <a:pt x="2819562" y="297443"/>
                </a:moveTo>
                <a:cubicBezTo>
                  <a:pt x="2818359" y="297459"/>
                  <a:pt x="2817254" y="297622"/>
                  <a:pt x="2816246" y="297931"/>
                </a:cubicBezTo>
                <a:cubicBezTo>
                  <a:pt x="2815238" y="298241"/>
                  <a:pt x="2814522" y="298599"/>
                  <a:pt x="2814100" y="299007"/>
                </a:cubicBezTo>
                <a:cubicBezTo>
                  <a:pt x="2815303" y="299430"/>
                  <a:pt x="2816408" y="299561"/>
                  <a:pt x="2817416" y="299398"/>
                </a:cubicBezTo>
                <a:cubicBezTo>
                  <a:pt x="2818424" y="299235"/>
                  <a:pt x="2819139" y="298583"/>
                  <a:pt x="2819562" y="297443"/>
                </a:cubicBezTo>
                <a:close/>
                <a:moveTo>
                  <a:pt x="1080604" y="275602"/>
                </a:moveTo>
                <a:cubicBezTo>
                  <a:pt x="1080669" y="275619"/>
                  <a:pt x="1080929" y="275782"/>
                  <a:pt x="1081385" y="276091"/>
                </a:cubicBezTo>
                <a:cubicBezTo>
                  <a:pt x="1081841" y="276400"/>
                  <a:pt x="1082102" y="276758"/>
                  <a:pt x="1082167" y="277165"/>
                </a:cubicBezTo>
                <a:cubicBezTo>
                  <a:pt x="1082997" y="277979"/>
                  <a:pt x="1083876" y="279087"/>
                  <a:pt x="1084804" y="280487"/>
                </a:cubicBezTo>
                <a:cubicBezTo>
                  <a:pt x="1085732" y="281887"/>
                  <a:pt x="1086416" y="283385"/>
                  <a:pt x="1086856" y="284980"/>
                </a:cubicBezTo>
                <a:lnTo>
                  <a:pt x="1093108" y="299047"/>
                </a:lnTo>
                <a:cubicBezTo>
                  <a:pt x="1094688" y="302564"/>
                  <a:pt x="1095827" y="306276"/>
                  <a:pt x="1096527" y="310183"/>
                </a:cubicBezTo>
                <a:cubicBezTo>
                  <a:pt x="1097228" y="314091"/>
                  <a:pt x="1097390" y="318194"/>
                  <a:pt x="1097016" y="322492"/>
                </a:cubicBezTo>
                <a:cubicBezTo>
                  <a:pt x="1096690" y="325243"/>
                  <a:pt x="1096364" y="327946"/>
                  <a:pt x="1096038" y="330600"/>
                </a:cubicBezTo>
                <a:cubicBezTo>
                  <a:pt x="1095713" y="333253"/>
                  <a:pt x="1094996" y="335761"/>
                  <a:pt x="1093889" y="338121"/>
                </a:cubicBezTo>
                <a:cubicBezTo>
                  <a:pt x="1093157" y="340141"/>
                  <a:pt x="1092473" y="342159"/>
                  <a:pt x="1091838" y="344178"/>
                </a:cubicBezTo>
                <a:cubicBezTo>
                  <a:pt x="1091203" y="346197"/>
                  <a:pt x="1090324" y="347825"/>
                  <a:pt x="1089200" y="349062"/>
                </a:cubicBezTo>
                <a:lnTo>
                  <a:pt x="1082948" y="363098"/>
                </a:lnTo>
                <a:lnTo>
                  <a:pt x="1071225" y="380992"/>
                </a:lnTo>
                <a:cubicBezTo>
                  <a:pt x="1069288" y="383029"/>
                  <a:pt x="1067301" y="385409"/>
                  <a:pt x="1065266" y="388131"/>
                </a:cubicBezTo>
                <a:cubicBezTo>
                  <a:pt x="1063231" y="390853"/>
                  <a:pt x="1061049" y="393429"/>
                  <a:pt x="1058722" y="395857"/>
                </a:cubicBezTo>
                <a:cubicBezTo>
                  <a:pt x="1057923" y="397063"/>
                  <a:pt x="1056979" y="398367"/>
                  <a:pt x="1055888" y="399769"/>
                </a:cubicBezTo>
                <a:cubicBezTo>
                  <a:pt x="1054798" y="401171"/>
                  <a:pt x="1053658" y="402475"/>
                  <a:pt x="1052469" y="403681"/>
                </a:cubicBezTo>
                <a:lnTo>
                  <a:pt x="1043091" y="409940"/>
                </a:lnTo>
                <a:lnTo>
                  <a:pt x="1039183" y="413852"/>
                </a:lnTo>
                <a:cubicBezTo>
                  <a:pt x="1038418" y="414667"/>
                  <a:pt x="1037605" y="415189"/>
                  <a:pt x="1036741" y="415417"/>
                </a:cubicBezTo>
                <a:cubicBezTo>
                  <a:pt x="1035878" y="415645"/>
                  <a:pt x="1034869" y="415384"/>
                  <a:pt x="1033713" y="414635"/>
                </a:cubicBezTo>
                <a:lnTo>
                  <a:pt x="1038402" y="412287"/>
                </a:lnTo>
                <a:cubicBezTo>
                  <a:pt x="1038793" y="412206"/>
                  <a:pt x="1038989" y="411782"/>
                  <a:pt x="1038989" y="411016"/>
                </a:cubicBezTo>
                <a:cubicBezTo>
                  <a:pt x="1038989" y="410250"/>
                  <a:pt x="1038793" y="409630"/>
                  <a:pt x="1038402" y="409158"/>
                </a:cubicBezTo>
                <a:cubicBezTo>
                  <a:pt x="1037978" y="409174"/>
                  <a:pt x="1037457" y="409141"/>
                  <a:pt x="1036839" y="409060"/>
                </a:cubicBezTo>
                <a:cubicBezTo>
                  <a:pt x="1036221" y="408978"/>
                  <a:pt x="1035699" y="408750"/>
                  <a:pt x="1035276" y="408375"/>
                </a:cubicBezTo>
                <a:cubicBezTo>
                  <a:pt x="1034462" y="408017"/>
                  <a:pt x="1033550" y="407756"/>
                  <a:pt x="1032541" y="407593"/>
                </a:cubicBezTo>
                <a:cubicBezTo>
                  <a:pt x="1031531" y="407430"/>
                  <a:pt x="1030619" y="407169"/>
                  <a:pt x="1029805" y="406811"/>
                </a:cubicBezTo>
                <a:cubicBezTo>
                  <a:pt x="1029447" y="406843"/>
                  <a:pt x="1029186" y="406974"/>
                  <a:pt x="1029024" y="407202"/>
                </a:cubicBezTo>
                <a:cubicBezTo>
                  <a:pt x="1028861" y="407430"/>
                  <a:pt x="1028600" y="407560"/>
                  <a:pt x="1028242" y="407593"/>
                </a:cubicBezTo>
                <a:cubicBezTo>
                  <a:pt x="1025914" y="408375"/>
                  <a:pt x="1023732" y="408767"/>
                  <a:pt x="1021697" y="408767"/>
                </a:cubicBezTo>
                <a:cubicBezTo>
                  <a:pt x="1019662" y="408767"/>
                  <a:pt x="1017676" y="408375"/>
                  <a:pt x="1015738" y="407593"/>
                </a:cubicBezTo>
                <a:cubicBezTo>
                  <a:pt x="1015331" y="407577"/>
                  <a:pt x="1014973" y="407414"/>
                  <a:pt x="1014664" y="407104"/>
                </a:cubicBezTo>
                <a:cubicBezTo>
                  <a:pt x="1014354" y="406795"/>
                  <a:pt x="1014191" y="406436"/>
                  <a:pt x="1014175" y="406028"/>
                </a:cubicBezTo>
                <a:cubicBezTo>
                  <a:pt x="1013035" y="405556"/>
                  <a:pt x="1011993" y="404741"/>
                  <a:pt x="1011049" y="403583"/>
                </a:cubicBezTo>
                <a:cubicBezTo>
                  <a:pt x="1010104" y="402426"/>
                  <a:pt x="1009062" y="401415"/>
                  <a:pt x="1007923" y="400552"/>
                </a:cubicBezTo>
                <a:cubicBezTo>
                  <a:pt x="1007206" y="399818"/>
                  <a:pt x="1006685" y="399134"/>
                  <a:pt x="1006360" y="398498"/>
                </a:cubicBezTo>
                <a:cubicBezTo>
                  <a:pt x="1006034" y="397862"/>
                  <a:pt x="1005513" y="396982"/>
                  <a:pt x="1004797" y="395857"/>
                </a:cubicBezTo>
                <a:cubicBezTo>
                  <a:pt x="1004780" y="396216"/>
                  <a:pt x="1004619" y="396477"/>
                  <a:pt x="1004314" y="396640"/>
                </a:cubicBezTo>
                <a:cubicBezTo>
                  <a:pt x="1004008" y="396803"/>
                  <a:pt x="1003653" y="397063"/>
                  <a:pt x="1003251" y="397422"/>
                </a:cubicBezTo>
                <a:cubicBezTo>
                  <a:pt x="1002075" y="398237"/>
                  <a:pt x="1000949" y="398563"/>
                  <a:pt x="999869" y="398400"/>
                </a:cubicBezTo>
                <a:cubicBezTo>
                  <a:pt x="998790" y="398237"/>
                  <a:pt x="997857" y="397389"/>
                  <a:pt x="997067" y="395857"/>
                </a:cubicBezTo>
                <a:cubicBezTo>
                  <a:pt x="996166" y="395857"/>
                  <a:pt x="995651" y="395075"/>
                  <a:pt x="995522" y="393510"/>
                </a:cubicBezTo>
                <a:cubicBezTo>
                  <a:pt x="995146" y="393103"/>
                  <a:pt x="994917" y="392744"/>
                  <a:pt x="994835" y="392434"/>
                </a:cubicBezTo>
                <a:cubicBezTo>
                  <a:pt x="994753" y="392125"/>
                  <a:pt x="994721" y="391962"/>
                  <a:pt x="994737" y="391945"/>
                </a:cubicBezTo>
                <a:cubicBezTo>
                  <a:pt x="995741" y="390332"/>
                  <a:pt x="996453" y="388669"/>
                  <a:pt x="996873" y="386958"/>
                </a:cubicBezTo>
                <a:cubicBezTo>
                  <a:pt x="997293" y="385246"/>
                  <a:pt x="998388" y="383779"/>
                  <a:pt x="1000159" y="382557"/>
                </a:cubicBezTo>
                <a:cubicBezTo>
                  <a:pt x="1001672" y="381645"/>
                  <a:pt x="1003092" y="380346"/>
                  <a:pt x="1004419" y="378659"/>
                </a:cubicBezTo>
                <a:cubicBezTo>
                  <a:pt x="1005745" y="376972"/>
                  <a:pt x="1007174" y="375675"/>
                  <a:pt x="1008704" y="374768"/>
                </a:cubicBezTo>
                <a:lnTo>
                  <a:pt x="1018082" y="363098"/>
                </a:lnTo>
                <a:cubicBezTo>
                  <a:pt x="1019613" y="361120"/>
                  <a:pt x="1021046" y="359044"/>
                  <a:pt x="1022381" y="356868"/>
                </a:cubicBezTo>
                <a:cubicBezTo>
                  <a:pt x="1023716" y="354692"/>
                  <a:pt x="1025149" y="352612"/>
                  <a:pt x="1026679" y="350626"/>
                </a:cubicBezTo>
                <a:lnTo>
                  <a:pt x="1031368" y="344374"/>
                </a:lnTo>
                <a:cubicBezTo>
                  <a:pt x="1036073" y="338903"/>
                  <a:pt x="1040730" y="333628"/>
                  <a:pt x="1045338" y="328548"/>
                </a:cubicBezTo>
                <a:cubicBezTo>
                  <a:pt x="1049946" y="323469"/>
                  <a:pt x="1054407" y="318584"/>
                  <a:pt x="1058722" y="313895"/>
                </a:cubicBezTo>
                <a:cubicBezTo>
                  <a:pt x="1060675" y="311176"/>
                  <a:pt x="1062629" y="308409"/>
                  <a:pt x="1064582" y="305592"/>
                </a:cubicBezTo>
                <a:cubicBezTo>
                  <a:pt x="1066536" y="302775"/>
                  <a:pt x="1068490" y="299812"/>
                  <a:pt x="1070444" y="296702"/>
                </a:cubicBezTo>
                <a:cubicBezTo>
                  <a:pt x="1071584" y="295107"/>
                  <a:pt x="1072431" y="293414"/>
                  <a:pt x="1072984" y="291623"/>
                </a:cubicBezTo>
                <a:cubicBezTo>
                  <a:pt x="1073537" y="289832"/>
                  <a:pt x="1073993" y="288139"/>
                  <a:pt x="1074351" y="286543"/>
                </a:cubicBezTo>
                <a:cubicBezTo>
                  <a:pt x="1074743" y="285713"/>
                  <a:pt x="1075133" y="284834"/>
                  <a:pt x="1075524" y="283906"/>
                </a:cubicBezTo>
                <a:cubicBezTo>
                  <a:pt x="1075915" y="282978"/>
                  <a:pt x="1076305" y="282294"/>
                  <a:pt x="1076696" y="281854"/>
                </a:cubicBezTo>
                <a:close/>
                <a:moveTo>
                  <a:pt x="2749322" y="268570"/>
                </a:moveTo>
                <a:cubicBezTo>
                  <a:pt x="2748964" y="270234"/>
                  <a:pt x="2749092" y="271830"/>
                  <a:pt x="2749705" y="273359"/>
                </a:cubicBezTo>
                <a:cubicBezTo>
                  <a:pt x="2750319" y="274889"/>
                  <a:pt x="2751223" y="275884"/>
                  <a:pt x="2752416" y="276345"/>
                </a:cubicBezTo>
                <a:cubicBezTo>
                  <a:pt x="2753189" y="277365"/>
                  <a:pt x="2754156" y="277464"/>
                  <a:pt x="2755317" y="276644"/>
                </a:cubicBezTo>
                <a:cubicBezTo>
                  <a:pt x="2756477" y="275823"/>
                  <a:pt x="2757831" y="274957"/>
                  <a:pt x="2759378" y="274044"/>
                </a:cubicBezTo>
                <a:cubicBezTo>
                  <a:pt x="2757798" y="272610"/>
                  <a:pt x="2756122" y="271609"/>
                  <a:pt x="2754349" y="271038"/>
                </a:cubicBezTo>
                <a:cubicBezTo>
                  <a:pt x="2752577" y="270468"/>
                  <a:pt x="2750901" y="269645"/>
                  <a:pt x="2749322" y="268570"/>
                </a:cubicBezTo>
                <a:close/>
                <a:moveTo>
                  <a:pt x="4725892" y="243625"/>
                </a:moveTo>
                <a:cubicBezTo>
                  <a:pt x="4724379" y="243999"/>
                  <a:pt x="4723109" y="244227"/>
                  <a:pt x="4722085" y="244308"/>
                </a:cubicBezTo>
                <a:cubicBezTo>
                  <a:pt x="4721059" y="244390"/>
                  <a:pt x="4719985" y="244422"/>
                  <a:pt x="4718863" y="244406"/>
                </a:cubicBezTo>
                <a:cubicBezTo>
                  <a:pt x="4717431" y="245317"/>
                  <a:pt x="4716389" y="245838"/>
                  <a:pt x="4715739" y="245968"/>
                </a:cubicBezTo>
                <a:cubicBezTo>
                  <a:pt x="4715007" y="246375"/>
                  <a:pt x="4714518" y="246732"/>
                  <a:pt x="4714274" y="247042"/>
                </a:cubicBezTo>
                <a:cubicBezTo>
                  <a:pt x="4714030" y="247351"/>
                  <a:pt x="4713737" y="247514"/>
                  <a:pt x="4713395" y="247530"/>
                </a:cubicBezTo>
                <a:cubicBezTo>
                  <a:pt x="4711117" y="247740"/>
                  <a:pt x="4709035" y="248483"/>
                  <a:pt x="4707147" y="249759"/>
                </a:cubicBezTo>
                <a:cubicBezTo>
                  <a:pt x="4705259" y="251035"/>
                  <a:pt x="4703177" y="251585"/>
                  <a:pt x="4700899" y="251411"/>
                </a:cubicBezTo>
                <a:lnTo>
                  <a:pt x="4700117" y="251411"/>
                </a:lnTo>
                <a:cubicBezTo>
                  <a:pt x="4698930" y="252467"/>
                  <a:pt x="4697595" y="253430"/>
                  <a:pt x="4696115" y="254300"/>
                </a:cubicBezTo>
                <a:cubicBezTo>
                  <a:pt x="4694634" y="255170"/>
                  <a:pt x="4693105" y="256529"/>
                  <a:pt x="4691526" y="258378"/>
                </a:cubicBezTo>
                <a:lnTo>
                  <a:pt x="4689183" y="258378"/>
                </a:lnTo>
                <a:cubicBezTo>
                  <a:pt x="4688402" y="258411"/>
                  <a:pt x="4687621" y="258541"/>
                  <a:pt x="4686840" y="258770"/>
                </a:cubicBezTo>
                <a:cubicBezTo>
                  <a:pt x="4686059" y="258999"/>
                  <a:pt x="4685277" y="259130"/>
                  <a:pt x="4684497" y="259163"/>
                </a:cubicBezTo>
                <a:cubicBezTo>
                  <a:pt x="4684448" y="259522"/>
                  <a:pt x="4684155" y="259784"/>
                  <a:pt x="4683618" y="259947"/>
                </a:cubicBezTo>
                <a:cubicBezTo>
                  <a:pt x="4683081" y="260111"/>
                  <a:pt x="4682593" y="260372"/>
                  <a:pt x="4682153" y="260732"/>
                </a:cubicBezTo>
                <a:cubicBezTo>
                  <a:pt x="4681731" y="260716"/>
                  <a:pt x="4681210" y="260748"/>
                  <a:pt x="4680591" y="260830"/>
                </a:cubicBezTo>
                <a:cubicBezTo>
                  <a:pt x="4679973" y="260912"/>
                  <a:pt x="4679453" y="261141"/>
                  <a:pt x="4679029" y="261517"/>
                </a:cubicBezTo>
                <a:cubicBezTo>
                  <a:pt x="4678248" y="262268"/>
                  <a:pt x="4677272" y="262726"/>
                  <a:pt x="4676101" y="262890"/>
                </a:cubicBezTo>
                <a:cubicBezTo>
                  <a:pt x="4674929" y="263053"/>
                  <a:pt x="4673562" y="263118"/>
                  <a:pt x="4671999" y="263086"/>
                </a:cubicBezTo>
                <a:cubicBezTo>
                  <a:pt x="4671983" y="263070"/>
                  <a:pt x="4671821" y="263102"/>
                  <a:pt x="4671511" y="263184"/>
                </a:cubicBezTo>
                <a:cubicBezTo>
                  <a:pt x="4671203" y="263266"/>
                  <a:pt x="4670845" y="263494"/>
                  <a:pt x="4670437" y="263871"/>
                </a:cubicBezTo>
                <a:cubicBezTo>
                  <a:pt x="4670031" y="264622"/>
                  <a:pt x="4669283" y="265080"/>
                  <a:pt x="4668192" y="265244"/>
                </a:cubicBezTo>
                <a:cubicBezTo>
                  <a:pt x="4667102" y="265407"/>
                  <a:pt x="4665768" y="265472"/>
                  <a:pt x="4664189" y="265440"/>
                </a:cubicBezTo>
                <a:lnTo>
                  <a:pt x="4661846" y="265440"/>
                </a:lnTo>
                <a:cubicBezTo>
                  <a:pt x="4660675" y="266944"/>
                  <a:pt x="4659503" y="267859"/>
                  <a:pt x="4658331" y="268186"/>
                </a:cubicBezTo>
                <a:cubicBezTo>
                  <a:pt x="4657160" y="268513"/>
                  <a:pt x="4655988" y="268644"/>
                  <a:pt x="4654817" y="268578"/>
                </a:cubicBezTo>
                <a:cubicBezTo>
                  <a:pt x="4654426" y="268595"/>
                  <a:pt x="4654035" y="268758"/>
                  <a:pt x="4653645" y="269069"/>
                </a:cubicBezTo>
                <a:cubicBezTo>
                  <a:pt x="4653255" y="269379"/>
                  <a:pt x="4652864" y="269739"/>
                  <a:pt x="4652473" y="270148"/>
                </a:cubicBezTo>
                <a:cubicBezTo>
                  <a:pt x="4651693" y="270556"/>
                  <a:pt x="4650911" y="270916"/>
                  <a:pt x="4650131" y="271227"/>
                </a:cubicBezTo>
                <a:cubicBezTo>
                  <a:pt x="4649349" y="271537"/>
                  <a:pt x="4648569" y="271701"/>
                  <a:pt x="4647787" y="271717"/>
                </a:cubicBezTo>
                <a:cubicBezTo>
                  <a:pt x="4646973" y="271701"/>
                  <a:pt x="4646063" y="271733"/>
                  <a:pt x="4645053" y="271815"/>
                </a:cubicBezTo>
                <a:cubicBezTo>
                  <a:pt x="4644045" y="271897"/>
                  <a:pt x="4643133" y="272126"/>
                  <a:pt x="4642320" y="272502"/>
                </a:cubicBezTo>
                <a:cubicBezTo>
                  <a:pt x="4641571" y="272567"/>
                  <a:pt x="4640921" y="272829"/>
                  <a:pt x="4640367" y="273286"/>
                </a:cubicBezTo>
                <a:cubicBezTo>
                  <a:pt x="4639814" y="273744"/>
                  <a:pt x="4639163" y="274006"/>
                  <a:pt x="4638415" y="274071"/>
                </a:cubicBezTo>
                <a:lnTo>
                  <a:pt x="4620451" y="277984"/>
                </a:lnTo>
                <a:cubicBezTo>
                  <a:pt x="4620418" y="278355"/>
                  <a:pt x="4620288" y="278580"/>
                  <a:pt x="4620060" y="278661"/>
                </a:cubicBezTo>
                <a:cubicBezTo>
                  <a:pt x="4619832" y="278742"/>
                  <a:pt x="4619703" y="278774"/>
                  <a:pt x="4619669" y="278758"/>
                </a:cubicBezTo>
                <a:cubicBezTo>
                  <a:pt x="4621964" y="279177"/>
                  <a:pt x="4624014" y="279887"/>
                  <a:pt x="4625820" y="280887"/>
                </a:cubicBezTo>
                <a:cubicBezTo>
                  <a:pt x="4627626" y="281886"/>
                  <a:pt x="4629481" y="282983"/>
                  <a:pt x="4631385" y="284176"/>
                </a:cubicBezTo>
                <a:lnTo>
                  <a:pt x="4650131" y="288829"/>
                </a:lnTo>
                <a:cubicBezTo>
                  <a:pt x="4651660" y="289236"/>
                  <a:pt x="4653092" y="289790"/>
                  <a:pt x="4654426" y="290490"/>
                </a:cubicBezTo>
                <a:cubicBezTo>
                  <a:pt x="4655761" y="291190"/>
                  <a:pt x="4657193" y="291939"/>
                  <a:pt x="4658722" y="292737"/>
                </a:cubicBezTo>
                <a:cubicBezTo>
                  <a:pt x="4662221" y="293534"/>
                  <a:pt x="4665573" y="294283"/>
                  <a:pt x="4668778" y="294983"/>
                </a:cubicBezTo>
                <a:cubicBezTo>
                  <a:pt x="4671983" y="295683"/>
                  <a:pt x="4675140" y="296237"/>
                  <a:pt x="4678248" y="296644"/>
                </a:cubicBezTo>
                <a:cubicBezTo>
                  <a:pt x="4678687" y="296660"/>
                  <a:pt x="4679175" y="296628"/>
                  <a:pt x="4679713" y="296546"/>
                </a:cubicBezTo>
                <a:cubicBezTo>
                  <a:pt x="4680249" y="296465"/>
                  <a:pt x="4680543" y="296237"/>
                  <a:pt x="4680591" y="295862"/>
                </a:cubicBezTo>
                <a:lnTo>
                  <a:pt x="4690745" y="288047"/>
                </a:lnTo>
                <a:cubicBezTo>
                  <a:pt x="4694618" y="283788"/>
                  <a:pt x="4698393" y="279708"/>
                  <a:pt x="4702070" y="275806"/>
                </a:cubicBezTo>
                <a:cubicBezTo>
                  <a:pt x="4705747" y="271904"/>
                  <a:pt x="4709523" y="268187"/>
                  <a:pt x="4713395" y="264655"/>
                </a:cubicBezTo>
                <a:lnTo>
                  <a:pt x="4720425" y="254486"/>
                </a:lnTo>
                <a:cubicBezTo>
                  <a:pt x="4720848" y="254134"/>
                  <a:pt x="4721369" y="253877"/>
                  <a:pt x="4721987" y="253717"/>
                </a:cubicBezTo>
                <a:cubicBezTo>
                  <a:pt x="4722605" y="253557"/>
                  <a:pt x="4723126" y="253301"/>
                  <a:pt x="4723549" y="252949"/>
                </a:cubicBezTo>
                <a:lnTo>
                  <a:pt x="4726673" y="251411"/>
                </a:lnTo>
                <a:cubicBezTo>
                  <a:pt x="4726641" y="249486"/>
                  <a:pt x="4726511" y="247898"/>
                  <a:pt x="4726283" y="246648"/>
                </a:cubicBezTo>
                <a:cubicBezTo>
                  <a:pt x="4726055" y="245398"/>
                  <a:pt x="4725925" y="244390"/>
                  <a:pt x="4725892" y="243625"/>
                </a:cubicBezTo>
                <a:close/>
                <a:moveTo>
                  <a:pt x="1196028" y="236728"/>
                </a:moveTo>
                <a:cubicBezTo>
                  <a:pt x="1198597" y="236728"/>
                  <a:pt x="1201262" y="236924"/>
                  <a:pt x="1204024" y="237315"/>
                </a:cubicBezTo>
                <a:lnTo>
                  <a:pt x="1211047" y="237315"/>
                </a:lnTo>
                <a:cubicBezTo>
                  <a:pt x="1212574" y="237315"/>
                  <a:pt x="1214004" y="237510"/>
                  <a:pt x="1215337" y="237901"/>
                </a:cubicBezTo>
                <a:cubicBezTo>
                  <a:pt x="1216670" y="238291"/>
                  <a:pt x="1218100" y="238877"/>
                  <a:pt x="1219628" y="239659"/>
                </a:cubicBezTo>
                <a:cubicBezTo>
                  <a:pt x="1220815" y="240376"/>
                  <a:pt x="1222148" y="240896"/>
                  <a:pt x="1223627" y="241222"/>
                </a:cubicBezTo>
                <a:cubicBezTo>
                  <a:pt x="1225106" y="241547"/>
                  <a:pt x="1226634" y="242069"/>
                  <a:pt x="1228210" y="242785"/>
                </a:cubicBezTo>
                <a:cubicBezTo>
                  <a:pt x="1231298" y="243566"/>
                  <a:pt x="1234289" y="244543"/>
                  <a:pt x="1237182" y="245715"/>
                </a:cubicBezTo>
                <a:cubicBezTo>
                  <a:pt x="1240075" y="246887"/>
                  <a:pt x="1243066" y="248255"/>
                  <a:pt x="1246154" y="249818"/>
                </a:cubicBezTo>
                <a:cubicBezTo>
                  <a:pt x="1251616" y="251853"/>
                  <a:pt x="1256884" y="254425"/>
                  <a:pt x="1261959" y="257535"/>
                </a:cubicBezTo>
                <a:cubicBezTo>
                  <a:pt x="1267034" y="260644"/>
                  <a:pt x="1271915" y="263803"/>
                  <a:pt x="1276602" y="267010"/>
                </a:cubicBezTo>
                <a:lnTo>
                  <a:pt x="1295348" y="281858"/>
                </a:lnTo>
                <a:cubicBezTo>
                  <a:pt x="1298342" y="285765"/>
                  <a:pt x="1301726" y="289672"/>
                  <a:pt x="1305501" y="293580"/>
                </a:cubicBezTo>
                <a:cubicBezTo>
                  <a:pt x="1306282" y="294768"/>
                  <a:pt x="1307063" y="295907"/>
                  <a:pt x="1307844" y="296998"/>
                </a:cubicBezTo>
                <a:cubicBezTo>
                  <a:pt x="1308625" y="298089"/>
                  <a:pt x="1309406" y="299033"/>
                  <a:pt x="1310187" y="299831"/>
                </a:cubicBezTo>
                <a:cubicBezTo>
                  <a:pt x="1311098" y="302957"/>
                  <a:pt x="1310838" y="305301"/>
                  <a:pt x="1309406" y="306864"/>
                </a:cubicBezTo>
                <a:cubicBezTo>
                  <a:pt x="1308234" y="308769"/>
                  <a:pt x="1307063" y="310625"/>
                  <a:pt x="1305891" y="312432"/>
                </a:cubicBezTo>
                <a:cubicBezTo>
                  <a:pt x="1304720" y="314239"/>
                  <a:pt x="1303548" y="316290"/>
                  <a:pt x="1302377" y="318586"/>
                </a:cubicBezTo>
                <a:lnTo>
                  <a:pt x="1300033" y="320149"/>
                </a:lnTo>
                <a:cubicBezTo>
                  <a:pt x="1298536" y="320540"/>
                  <a:pt x="1297430" y="321321"/>
                  <a:pt x="1296714" y="322493"/>
                </a:cubicBezTo>
                <a:cubicBezTo>
                  <a:pt x="1295998" y="323665"/>
                  <a:pt x="1295282" y="325229"/>
                  <a:pt x="1294566" y="327182"/>
                </a:cubicBezTo>
                <a:cubicBezTo>
                  <a:pt x="1293395" y="328761"/>
                  <a:pt x="1291832" y="329901"/>
                  <a:pt x="1289880" y="330601"/>
                </a:cubicBezTo>
                <a:cubicBezTo>
                  <a:pt x="1287927" y="331301"/>
                  <a:pt x="1285584" y="331464"/>
                  <a:pt x="1282850" y="331089"/>
                </a:cubicBezTo>
                <a:cubicBezTo>
                  <a:pt x="1282785" y="330698"/>
                  <a:pt x="1282525" y="330503"/>
                  <a:pt x="1282069" y="330503"/>
                </a:cubicBezTo>
                <a:cubicBezTo>
                  <a:pt x="1281614" y="330503"/>
                  <a:pt x="1281353" y="330698"/>
                  <a:pt x="1281288" y="331089"/>
                </a:cubicBezTo>
                <a:lnTo>
                  <a:pt x="1281288" y="332652"/>
                </a:lnTo>
                <a:cubicBezTo>
                  <a:pt x="1281646" y="333092"/>
                  <a:pt x="1281907" y="333580"/>
                  <a:pt x="1282069" y="334117"/>
                </a:cubicBezTo>
                <a:cubicBezTo>
                  <a:pt x="1282232" y="334655"/>
                  <a:pt x="1282492" y="334948"/>
                  <a:pt x="1282850" y="334996"/>
                </a:cubicBezTo>
                <a:cubicBezTo>
                  <a:pt x="1282818" y="335404"/>
                  <a:pt x="1282688" y="335762"/>
                  <a:pt x="1282460" y="336071"/>
                </a:cubicBezTo>
                <a:cubicBezTo>
                  <a:pt x="1282232" y="336380"/>
                  <a:pt x="1282102" y="336543"/>
                  <a:pt x="1282069" y="336559"/>
                </a:cubicBezTo>
                <a:cubicBezTo>
                  <a:pt x="1281695" y="336576"/>
                  <a:pt x="1281467" y="336543"/>
                  <a:pt x="1281387" y="336462"/>
                </a:cubicBezTo>
                <a:cubicBezTo>
                  <a:pt x="1281305" y="336380"/>
                  <a:pt x="1281272" y="336152"/>
                  <a:pt x="1281288" y="335778"/>
                </a:cubicBezTo>
                <a:lnTo>
                  <a:pt x="1279726" y="333434"/>
                </a:lnTo>
                <a:cubicBezTo>
                  <a:pt x="1279742" y="332278"/>
                  <a:pt x="1279515" y="331464"/>
                  <a:pt x="1279043" y="330992"/>
                </a:cubicBezTo>
                <a:cubicBezTo>
                  <a:pt x="1278571" y="330520"/>
                  <a:pt x="1277757" y="330292"/>
                  <a:pt x="1276602" y="330308"/>
                </a:cubicBezTo>
                <a:cubicBezTo>
                  <a:pt x="1275056" y="330340"/>
                  <a:pt x="1273657" y="330471"/>
                  <a:pt x="1272405" y="330698"/>
                </a:cubicBezTo>
                <a:cubicBezTo>
                  <a:pt x="1271151" y="330926"/>
                  <a:pt x="1269947" y="331057"/>
                  <a:pt x="1268791" y="331089"/>
                </a:cubicBezTo>
                <a:cubicBezTo>
                  <a:pt x="1268434" y="331464"/>
                  <a:pt x="1268173" y="331692"/>
                  <a:pt x="1268011" y="331773"/>
                </a:cubicBezTo>
                <a:cubicBezTo>
                  <a:pt x="1267848" y="331854"/>
                  <a:pt x="1267587" y="331887"/>
                  <a:pt x="1267229" y="331871"/>
                </a:cubicBezTo>
                <a:cubicBezTo>
                  <a:pt x="1264073" y="331122"/>
                  <a:pt x="1260819" y="330666"/>
                  <a:pt x="1257469" y="330503"/>
                </a:cubicBezTo>
                <a:cubicBezTo>
                  <a:pt x="1254119" y="330340"/>
                  <a:pt x="1250868" y="330275"/>
                  <a:pt x="1247715" y="330308"/>
                </a:cubicBezTo>
                <a:cubicBezTo>
                  <a:pt x="1244626" y="330748"/>
                  <a:pt x="1241636" y="331431"/>
                  <a:pt x="1238743" y="332359"/>
                </a:cubicBezTo>
                <a:cubicBezTo>
                  <a:pt x="1235850" y="333287"/>
                  <a:pt x="1232859" y="334166"/>
                  <a:pt x="1229770" y="334996"/>
                </a:cubicBezTo>
                <a:cubicBezTo>
                  <a:pt x="1227820" y="335420"/>
                  <a:pt x="1225870" y="335941"/>
                  <a:pt x="1223919" y="336559"/>
                </a:cubicBezTo>
                <a:cubicBezTo>
                  <a:pt x="1221969" y="337178"/>
                  <a:pt x="1220018" y="337699"/>
                  <a:pt x="1218068" y="338123"/>
                </a:cubicBezTo>
                <a:cubicBezTo>
                  <a:pt x="1216491" y="338562"/>
                  <a:pt x="1214963" y="339051"/>
                  <a:pt x="1213484" y="339588"/>
                </a:cubicBezTo>
                <a:cubicBezTo>
                  <a:pt x="1212005" y="340125"/>
                  <a:pt x="1210672" y="340418"/>
                  <a:pt x="1209486" y="340467"/>
                </a:cubicBezTo>
                <a:lnTo>
                  <a:pt x="1197784" y="345937"/>
                </a:lnTo>
                <a:cubicBezTo>
                  <a:pt x="1195849" y="346621"/>
                  <a:pt x="1194646" y="347207"/>
                  <a:pt x="1194175" y="347695"/>
                </a:cubicBezTo>
                <a:cubicBezTo>
                  <a:pt x="1193703" y="348184"/>
                  <a:pt x="1193866" y="349160"/>
                  <a:pt x="1194663" y="350626"/>
                </a:cubicBezTo>
                <a:cubicBezTo>
                  <a:pt x="1195800" y="354138"/>
                  <a:pt x="1196840" y="357646"/>
                  <a:pt x="1197784" y="361150"/>
                </a:cubicBezTo>
                <a:cubicBezTo>
                  <a:pt x="1198726" y="364653"/>
                  <a:pt x="1199766" y="368155"/>
                  <a:pt x="1200904" y="371656"/>
                </a:cubicBezTo>
                <a:cubicBezTo>
                  <a:pt x="1201684" y="374119"/>
                  <a:pt x="1203244" y="374638"/>
                  <a:pt x="1205585" y="373212"/>
                </a:cubicBezTo>
                <a:cubicBezTo>
                  <a:pt x="1208771" y="372029"/>
                  <a:pt x="1212151" y="370700"/>
                  <a:pt x="1215727" y="369225"/>
                </a:cubicBezTo>
                <a:cubicBezTo>
                  <a:pt x="1219303" y="367750"/>
                  <a:pt x="1222684" y="366226"/>
                  <a:pt x="1225870" y="364654"/>
                </a:cubicBezTo>
                <a:lnTo>
                  <a:pt x="1236792" y="363098"/>
                </a:lnTo>
                <a:lnTo>
                  <a:pt x="1267229" y="357652"/>
                </a:lnTo>
                <a:cubicBezTo>
                  <a:pt x="1268059" y="357636"/>
                  <a:pt x="1268939" y="357668"/>
                  <a:pt x="1269865" y="357749"/>
                </a:cubicBezTo>
                <a:cubicBezTo>
                  <a:pt x="1270793" y="357830"/>
                  <a:pt x="1271477" y="358057"/>
                  <a:pt x="1271916" y="358430"/>
                </a:cubicBezTo>
                <a:cubicBezTo>
                  <a:pt x="1273478" y="359921"/>
                  <a:pt x="1275040" y="360829"/>
                  <a:pt x="1276602" y="361153"/>
                </a:cubicBezTo>
                <a:cubicBezTo>
                  <a:pt x="1278165" y="361477"/>
                  <a:pt x="1279726" y="361607"/>
                  <a:pt x="1281288" y="361542"/>
                </a:cubicBezTo>
                <a:cubicBezTo>
                  <a:pt x="1283208" y="361088"/>
                  <a:pt x="1285031" y="360440"/>
                  <a:pt x="1286756" y="359597"/>
                </a:cubicBezTo>
                <a:cubicBezTo>
                  <a:pt x="1288480" y="358754"/>
                  <a:pt x="1290303" y="358106"/>
                  <a:pt x="1292223" y="357652"/>
                </a:cubicBezTo>
                <a:cubicBezTo>
                  <a:pt x="1294582" y="357603"/>
                  <a:pt x="1297088" y="357311"/>
                  <a:pt x="1299741" y="356776"/>
                </a:cubicBezTo>
                <a:cubicBezTo>
                  <a:pt x="1302393" y="356241"/>
                  <a:pt x="1305094" y="355754"/>
                  <a:pt x="1307844" y="355315"/>
                </a:cubicBezTo>
                <a:cubicBezTo>
                  <a:pt x="1309406" y="355331"/>
                  <a:pt x="1310578" y="355688"/>
                  <a:pt x="1311359" y="356386"/>
                </a:cubicBezTo>
                <a:cubicBezTo>
                  <a:pt x="1312140" y="357084"/>
                  <a:pt x="1312531" y="358024"/>
                  <a:pt x="1312531" y="359208"/>
                </a:cubicBezTo>
                <a:cubicBezTo>
                  <a:pt x="1312660" y="362968"/>
                  <a:pt x="1312400" y="367117"/>
                  <a:pt x="1311749" y="371656"/>
                </a:cubicBezTo>
                <a:cubicBezTo>
                  <a:pt x="1311717" y="372401"/>
                  <a:pt x="1311586" y="373244"/>
                  <a:pt x="1311359" y="374184"/>
                </a:cubicBezTo>
                <a:cubicBezTo>
                  <a:pt x="1311131" y="375124"/>
                  <a:pt x="1311001" y="376356"/>
                  <a:pt x="1310968" y="377880"/>
                </a:cubicBezTo>
                <a:cubicBezTo>
                  <a:pt x="1310220" y="379404"/>
                  <a:pt x="1309569" y="381029"/>
                  <a:pt x="1309016" y="382754"/>
                </a:cubicBezTo>
                <a:cubicBezTo>
                  <a:pt x="1308462" y="384480"/>
                  <a:pt x="1307812" y="386501"/>
                  <a:pt x="1307063" y="388816"/>
                </a:cubicBezTo>
                <a:lnTo>
                  <a:pt x="1301595" y="398987"/>
                </a:lnTo>
                <a:cubicBezTo>
                  <a:pt x="1300831" y="400568"/>
                  <a:pt x="1300017" y="402296"/>
                  <a:pt x="1299155" y="404170"/>
                </a:cubicBezTo>
                <a:cubicBezTo>
                  <a:pt x="1298292" y="406045"/>
                  <a:pt x="1297283" y="407968"/>
                  <a:pt x="1296128" y="409940"/>
                </a:cubicBezTo>
                <a:cubicBezTo>
                  <a:pt x="1294940" y="413102"/>
                  <a:pt x="1293607" y="416362"/>
                  <a:pt x="1292126" y="419720"/>
                </a:cubicBezTo>
                <a:cubicBezTo>
                  <a:pt x="1290645" y="423078"/>
                  <a:pt x="1289116" y="426338"/>
                  <a:pt x="1287537" y="429500"/>
                </a:cubicBezTo>
                <a:lnTo>
                  <a:pt x="1281288" y="441986"/>
                </a:lnTo>
                <a:cubicBezTo>
                  <a:pt x="1279759" y="445138"/>
                  <a:pt x="1278327" y="448343"/>
                  <a:pt x="1276993" y="451601"/>
                </a:cubicBezTo>
                <a:cubicBezTo>
                  <a:pt x="1275658" y="454860"/>
                  <a:pt x="1274226" y="457882"/>
                  <a:pt x="1272697" y="460666"/>
                </a:cubicBezTo>
                <a:lnTo>
                  <a:pt x="1266448" y="477082"/>
                </a:lnTo>
                <a:cubicBezTo>
                  <a:pt x="1265325" y="479802"/>
                  <a:pt x="1264447" y="482375"/>
                  <a:pt x="1263812" y="484801"/>
                </a:cubicBezTo>
                <a:cubicBezTo>
                  <a:pt x="1263178" y="487228"/>
                  <a:pt x="1262494" y="489606"/>
                  <a:pt x="1261762" y="491934"/>
                </a:cubicBezTo>
                <a:cubicBezTo>
                  <a:pt x="1261013" y="493970"/>
                  <a:pt x="1260363" y="496152"/>
                  <a:pt x="1259809" y="498481"/>
                </a:cubicBezTo>
                <a:cubicBezTo>
                  <a:pt x="1259257" y="500810"/>
                  <a:pt x="1258605" y="502797"/>
                  <a:pt x="1257857" y="504442"/>
                </a:cubicBezTo>
                <a:cubicBezTo>
                  <a:pt x="1257483" y="506722"/>
                  <a:pt x="1257256" y="508807"/>
                  <a:pt x="1257175" y="510696"/>
                </a:cubicBezTo>
                <a:cubicBezTo>
                  <a:pt x="1257093" y="512585"/>
                  <a:pt x="1257061" y="514669"/>
                  <a:pt x="1257077" y="516949"/>
                </a:cubicBezTo>
                <a:cubicBezTo>
                  <a:pt x="1257061" y="520484"/>
                  <a:pt x="1257093" y="523968"/>
                  <a:pt x="1257175" y="527405"/>
                </a:cubicBezTo>
                <a:cubicBezTo>
                  <a:pt x="1257256" y="530841"/>
                  <a:pt x="1257483" y="534131"/>
                  <a:pt x="1257857" y="537274"/>
                </a:cubicBezTo>
                <a:cubicBezTo>
                  <a:pt x="1258264" y="541557"/>
                  <a:pt x="1259403" y="545303"/>
                  <a:pt x="1261274" y="548511"/>
                </a:cubicBezTo>
                <a:cubicBezTo>
                  <a:pt x="1263145" y="551719"/>
                  <a:pt x="1265651" y="554488"/>
                  <a:pt x="1268791" y="556817"/>
                </a:cubicBezTo>
                <a:cubicBezTo>
                  <a:pt x="1270386" y="558315"/>
                  <a:pt x="1272078" y="559423"/>
                  <a:pt x="1273868" y="560139"/>
                </a:cubicBezTo>
                <a:cubicBezTo>
                  <a:pt x="1275658" y="560856"/>
                  <a:pt x="1277350" y="561573"/>
                  <a:pt x="1278945" y="562289"/>
                </a:cubicBezTo>
                <a:cubicBezTo>
                  <a:pt x="1282900" y="563868"/>
                  <a:pt x="1286902" y="565395"/>
                  <a:pt x="1290954" y="566867"/>
                </a:cubicBezTo>
                <a:cubicBezTo>
                  <a:pt x="1295005" y="568340"/>
                  <a:pt x="1298814" y="569663"/>
                  <a:pt x="1302377" y="570836"/>
                </a:cubicBezTo>
                <a:cubicBezTo>
                  <a:pt x="1305078" y="571639"/>
                  <a:pt x="1307681" y="572346"/>
                  <a:pt x="1310187" y="572957"/>
                </a:cubicBezTo>
                <a:cubicBezTo>
                  <a:pt x="1312693" y="573567"/>
                  <a:pt x="1315297" y="573889"/>
                  <a:pt x="1317997" y="573921"/>
                </a:cubicBezTo>
                <a:cubicBezTo>
                  <a:pt x="1323140" y="575450"/>
                  <a:pt x="1328477" y="576688"/>
                  <a:pt x="1334009" y="577634"/>
                </a:cubicBezTo>
                <a:cubicBezTo>
                  <a:pt x="1339542" y="578580"/>
                  <a:pt x="1344879" y="579429"/>
                  <a:pt x="1350021" y="580181"/>
                </a:cubicBezTo>
                <a:cubicBezTo>
                  <a:pt x="1353975" y="581014"/>
                  <a:pt x="1358173" y="581896"/>
                  <a:pt x="1362615" y="582827"/>
                </a:cubicBezTo>
                <a:cubicBezTo>
                  <a:pt x="1367058" y="583758"/>
                  <a:pt x="1371451" y="584444"/>
                  <a:pt x="1375795" y="584886"/>
                </a:cubicBezTo>
                <a:cubicBezTo>
                  <a:pt x="1376951" y="585261"/>
                  <a:pt x="1378155" y="585490"/>
                  <a:pt x="1379408" y="585572"/>
                </a:cubicBezTo>
                <a:cubicBezTo>
                  <a:pt x="1380661" y="585653"/>
                  <a:pt x="1382060" y="585686"/>
                  <a:pt x="1383606" y="585670"/>
                </a:cubicBezTo>
                <a:cubicBezTo>
                  <a:pt x="1384403" y="586029"/>
                  <a:pt x="1384957" y="585898"/>
                  <a:pt x="1385265" y="585277"/>
                </a:cubicBezTo>
                <a:cubicBezTo>
                  <a:pt x="1385575" y="584657"/>
                  <a:pt x="1385542" y="583742"/>
                  <a:pt x="1385169" y="582533"/>
                </a:cubicBezTo>
                <a:lnTo>
                  <a:pt x="1380482" y="573921"/>
                </a:lnTo>
                <a:cubicBezTo>
                  <a:pt x="1380450" y="573905"/>
                  <a:pt x="1380319" y="573744"/>
                  <a:pt x="1380091" y="573439"/>
                </a:cubicBezTo>
                <a:cubicBezTo>
                  <a:pt x="1379863" y="573134"/>
                  <a:pt x="1379733" y="572780"/>
                  <a:pt x="1379700" y="572378"/>
                </a:cubicBezTo>
                <a:lnTo>
                  <a:pt x="1376576" y="555254"/>
                </a:lnTo>
                <a:cubicBezTo>
                  <a:pt x="1376593" y="554065"/>
                  <a:pt x="1376756" y="552729"/>
                  <a:pt x="1377065" y="551247"/>
                </a:cubicBezTo>
                <a:cubicBezTo>
                  <a:pt x="1377374" y="549765"/>
                  <a:pt x="1377731" y="548234"/>
                  <a:pt x="1378138" y="546655"/>
                </a:cubicBezTo>
                <a:cubicBezTo>
                  <a:pt x="1378155" y="545531"/>
                  <a:pt x="1378317" y="544456"/>
                  <a:pt x="1378626" y="543430"/>
                </a:cubicBezTo>
                <a:cubicBezTo>
                  <a:pt x="1378936" y="542404"/>
                  <a:pt x="1379294" y="541134"/>
                  <a:pt x="1379700" y="539619"/>
                </a:cubicBezTo>
                <a:cubicBezTo>
                  <a:pt x="1379733" y="536899"/>
                  <a:pt x="1379668" y="534326"/>
                  <a:pt x="1379505" y="531900"/>
                </a:cubicBezTo>
                <a:cubicBezTo>
                  <a:pt x="1379343" y="529473"/>
                  <a:pt x="1378887" y="527095"/>
                  <a:pt x="1378138" y="524767"/>
                </a:cubicBezTo>
                <a:cubicBezTo>
                  <a:pt x="1377016" y="521249"/>
                  <a:pt x="1376137" y="517731"/>
                  <a:pt x="1375502" y="514214"/>
                </a:cubicBezTo>
                <a:cubicBezTo>
                  <a:pt x="1374868" y="510696"/>
                  <a:pt x="1374184" y="507178"/>
                  <a:pt x="1373452" y="503660"/>
                </a:cubicBezTo>
                <a:lnTo>
                  <a:pt x="1371109" y="498970"/>
                </a:lnTo>
                <a:cubicBezTo>
                  <a:pt x="1370344" y="496641"/>
                  <a:pt x="1369531" y="494263"/>
                  <a:pt x="1368668" y="491837"/>
                </a:cubicBezTo>
                <a:cubicBezTo>
                  <a:pt x="1367806" y="489410"/>
                  <a:pt x="1366797" y="486837"/>
                  <a:pt x="1365642" y="484117"/>
                </a:cubicBezTo>
                <a:cubicBezTo>
                  <a:pt x="1365625" y="483352"/>
                  <a:pt x="1365463" y="482733"/>
                  <a:pt x="1365153" y="482261"/>
                </a:cubicBezTo>
                <a:cubicBezTo>
                  <a:pt x="1364844" y="481788"/>
                  <a:pt x="1364486" y="481365"/>
                  <a:pt x="1364080" y="480990"/>
                </a:cubicBezTo>
                <a:cubicBezTo>
                  <a:pt x="1364112" y="480241"/>
                  <a:pt x="1364242" y="479785"/>
                  <a:pt x="1364470" y="479622"/>
                </a:cubicBezTo>
                <a:cubicBezTo>
                  <a:pt x="1364698" y="479460"/>
                  <a:pt x="1364828" y="479394"/>
                  <a:pt x="1364861" y="479427"/>
                </a:cubicBezTo>
                <a:lnTo>
                  <a:pt x="1370328" y="487244"/>
                </a:lnTo>
                <a:cubicBezTo>
                  <a:pt x="1371874" y="488400"/>
                  <a:pt x="1373273" y="489606"/>
                  <a:pt x="1374526" y="490860"/>
                </a:cubicBezTo>
                <a:cubicBezTo>
                  <a:pt x="1375779" y="492114"/>
                  <a:pt x="1376984" y="493514"/>
                  <a:pt x="1378138" y="495061"/>
                </a:cubicBezTo>
                <a:cubicBezTo>
                  <a:pt x="1380872" y="498595"/>
                  <a:pt x="1383801" y="502080"/>
                  <a:pt x="1386925" y="505517"/>
                </a:cubicBezTo>
                <a:cubicBezTo>
                  <a:pt x="1390049" y="508953"/>
                  <a:pt x="1393370" y="512243"/>
                  <a:pt x="1396884" y="515386"/>
                </a:cubicBezTo>
                <a:cubicBezTo>
                  <a:pt x="1398886" y="516933"/>
                  <a:pt x="1401131" y="518724"/>
                  <a:pt x="1403621" y="520760"/>
                </a:cubicBezTo>
                <a:cubicBezTo>
                  <a:pt x="1406110" y="522796"/>
                  <a:pt x="1408551" y="525174"/>
                  <a:pt x="1410942" y="527893"/>
                </a:cubicBezTo>
                <a:cubicBezTo>
                  <a:pt x="1411350" y="528626"/>
                  <a:pt x="1411903" y="529115"/>
                  <a:pt x="1412602" y="529359"/>
                </a:cubicBezTo>
                <a:cubicBezTo>
                  <a:pt x="1413303" y="529603"/>
                  <a:pt x="1414050" y="529897"/>
                  <a:pt x="1414848" y="530239"/>
                </a:cubicBezTo>
                <a:cubicBezTo>
                  <a:pt x="1418395" y="532160"/>
                  <a:pt x="1422040" y="534180"/>
                  <a:pt x="1425783" y="536297"/>
                </a:cubicBezTo>
                <a:cubicBezTo>
                  <a:pt x="1429525" y="538414"/>
                  <a:pt x="1433170" y="540824"/>
                  <a:pt x="1436718" y="543528"/>
                </a:cubicBezTo>
                <a:cubicBezTo>
                  <a:pt x="1438312" y="544277"/>
                  <a:pt x="1439809" y="545124"/>
                  <a:pt x="1441209" y="546068"/>
                </a:cubicBezTo>
                <a:cubicBezTo>
                  <a:pt x="1442608" y="547013"/>
                  <a:pt x="1443714" y="548251"/>
                  <a:pt x="1444528" y="549781"/>
                </a:cubicBezTo>
                <a:cubicBezTo>
                  <a:pt x="1446074" y="550580"/>
                  <a:pt x="1447473" y="551524"/>
                  <a:pt x="1448726" y="552615"/>
                </a:cubicBezTo>
                <a:cubicBezTo>
                  <a:pt x="1449979" y="553706"/>
                  <a:pt x="1451183" y="554846"/>
                  <a:pt x="1452338" y="556035"/>
                </a:cubicBezTo>
                <a:cubicBezTo>
                  <a:pt x="1454307" y="557908"/>
                  <a:pt x="1456032" y="559634"/>
                  <a:pt x="1457513" y="561214"/>
                </a:cubicBezTo>
                <a:cubicBezTo>
                  <a:pt x="1458994" y="562794"/>
                  <a:pt x="1460133" y="564716"/>
                  <a:pt x="1460930" y="566979"/>
                </a:cubicBezTo>
                <a:cubicBezTo>
                  <a:pt x="1463663" y="570033"/>
                  <a:pt x="1466202" y="573200"/>
                  <a:pt x="1468546" y="576482"/>
                </a:cubicBezTo>
                <a:cubicBezTo>
                  <a:pt x="1470888" y="579764"/>
                  <a:pt x="1473037" y="583349"/>
                  <a:pt x="1474989" y="587238"/>
                </a:cubicBezTo>
                <a:cubicBezTo>
                  <a:pt x="1475379" y="587597"/>
                  <a:pt x="1475770" y="588055"/>
                  <a:pt x="1476160" y="588610"/>
                </a:cubicBezTo>
                <a:cubicBezTo>
                  <a:pt x="1476551" y="589165"/>
                  <a:pt x="1476941" y="590015"/>
                  <a:pt x="1477332" y="591158"/>
                </a:cubicBezTo>
                <a:cubicBezTo>
                  <a:pt x="1477755" y="592710"/>
                  <a:pt x="1477885" y="594115"/>
                  <a:pt x="1477722" y="595373"/>
                </a:cubicBezTo>
                <a:cubicBezTo>
                  <a:pt x="1477560" y="596631"/>
                  <a:pt x="1476909" y="597840"/>
                  <a:pt x="1475770" y="598999"/>
                </a:cubicBezTo>
                <a:lnTo>
                  <a:pt x="1465616" y="613745"/>
                </a:lnTo>
                <a:cubicBezTo>
                  <a:pt x="1464770" y="614575"/>
                  <a:pt x="1463728" y="615648"/>
                  <a:pt x="1462492" y="616967"/>
                </a:cubicBezTo>
                <a:cubicBezTo>
                  <a:pt x="1461255" y="618284"/>
                  <a:pt x="1460214" y="619554"/>
                  <a:pt x="1459367" y="620774"/>
                </a:cubicBezTo>
                <a:cubicBezTo>
                  <a:pt x="1458554" y="622727"/>
                  <a:pt x="1457252" y="624289"/>
                  <a:pt x="1455462" y="625461"/>
                </a:cubicBezTo>
                <a:cubicBezTo>
                  <a:pt x="1453673" y="626632"/>
                  <a:pt x="1451590" y="627413"/>
                  <a:pt x="1449214" y="627804"/>
                </a:cubicBezTo>
                <a:cubicBezTo>
                  <a:pt x="1448384" y="628194"/>
                  <a:pt x="1447701" y="628585"/>
                  <a:pt x="1447164" y="628975"/>
                </a:cubicBezTo>
                <a:cubicBezTo>
                  <a:pt x="1446627" y="629366"/>
                  <a:pt x="1446529" y="629756"/>
                  <a:pt x="1446871" y="630147"/>
                </a:cubicBezTo>
                <a:cubicBezTo>
                  <a:pt x="1447522" y="631709"/>
                  <a:pt x="1447001" y="632490"/>
                  <a:pt x="1445309" y="632490"/>
                </a:cubicBezTo>
                <a:cubicBezTo>
                  <a:pt x="1444869" y="632490"/>
                  <a:pt x="1444381" y="632295"/>
                  <a:pt x="1443844" y="631904"/>
                </a:cubicBezTo>
                <a:cubicBezTo>
                  <a:pt x="1443307" y="631514"/>
                  <a:pt x="1443014" y="630928"/>
                  <a:pt x="1442966" y="630147"/>
                </a:cubicBezTo>
                <a:cubicBezTo>
                  <a:pt x="1442559" y="629724"/>
                  <a:pt x="1442006" y="629398"/>
                  <a:pt x="1441306" y="629170"/>
                </a:cubicBezTo>
                <a:cubicBezTo>
                  <a:pt x="1440606" y="628943"/>
                  <a:pt x="1439858" y="629008"/>
                  <a:pt x="1439060" y="629366"/>
                </a:cubicBezTo>
                <a:cubicBezTo>
                  <a:pt x="1437921" y="630082"/>
                  <a:pt x="1436880" y="630407"/>
                  <a:pt x="1435936" y="630342"/>
                </a:cubicBezTo>
                <a:cubicBezTo>
                  <a:pt x="1434993" y="630277"/>
                  <a:pt x="1433951" y="630212"/>
                  <a:pt x="1432812" y="630147"/>
                </a:cubicBezTo>
                <a:cubicBezTo>
                  <a:pt x="1425767" y="630830"/>
                  <a:pt x="1418769" y="631025"/>
                  <a:pt x="1411822" y="630733"/>
                </a:cubicBezTo>
                <a:cubicBezTo>
                  <a:pt x="1404873" y="630440"/>
                  <a:pt x="1398072" y="630244"/>
                  <a:pt x="1391416" y="630147"/>
                </a:cubicBezTo>
                <a:cubicBezTo>
                  <a:pt x="1384810" y="630163"/>
                  <a:pt x="1378301" y="630130"/>
                  <a:pt x="1371890" y="630049"/>
                </a:cubicBezTo>
                <a:cubicBezTo>
                  <a:pt x="1365479" y="629968"/>
                  <a:pt x="1358970" y="629740"/>
                  <a:pt x="1352364" y="629366"/>
                </a:cubicBezTo>
                <a:cubicBezTo>
                  <a:pt x="1345757" y="628568"/>
                  <a:pt x="1339053" y="627625"/>
                  <a:pt x="1332252" y="626534"/>
                </a:cubicBezTo>
                <a:cubicBezTo>
                  <a:pt x="1325451" y="625444"/>
                  <a:pt x="1318355" y="624305"/>
                  <a:pt x="1310968" y="623117"/>
                </a:cubicBezTo>
                <a:cubicBezTo>
                  <a:pt x="1309390" y="623085"/>
                  <a:pt x="1307665" y="622955"/>
                  <a:pt x="1305794" y="622727"/>
                </a:cubicBezTo>
                <a:cubicBezTo>
                  <a:pt x="1303922" y="622499"/>
                  <a:pt x="1302002" y="622369"/>
                  <a:pt x="1300033" y="622336"/>
                </a:cubicBezTo>
                <a:lnTo>
                  <a:pt x="1296128" y="622336"/>
                </a:lnTo>
                <a:cubicBezTo>
                  <a:pt x="1296503" y="622369"/>
                  <a:pt x="1296730" y="622499"/>
                  <a:pt x="1296812" y="622727"/>
                </a:cubicBezTo>
                <a:cubicBezTo>
                  <a:pt x="1296893" y="622955"/>
                  <a:pt x="1296926" y="623085"/>
                  <a:pt x="1296909" y="623117"/>
                </a:cubicBezTo>
                <a:lnTo>
                  <a:pt x="1310187" y="625461"/>
                </a:lnTo>
                <a:cubicBezTo>
                  <a:pt x="1312953" y="626209"/>
                  <a:pt x="1315817" y="626860"/>
                  <a:pt x="1318779" y="627413"/>
                </a:cubicBezTo>
                <a:cubicBezTo>
                  <a:pt x="1321741" y="627966"/>
                  <a:pt x="1324604" y="628617"/>
                  <a:pt x="1327370" y="629366"/>
                </a:cubicBezTo>
                <a:cubicBezTo>
                  <a:pt x="1330543" y="629398"/>
                  <a:pt x="1333765" y="629528"/>
                  <a:pt x="1337036" y="629756"/>
                </a:cubicBezTo>
                <a:cubicBezTo>
                  <a:pt x="1340306" y="629984"/>
                  <a:pt x="1343333" y="630114"/>
                  <a:pt x="1346115" y="630147"/>
                </a:cubicBezTo>
                <a:cubicBezTo>
                  <a:pt x="1350151" y="631058"/>
                  <a:pt x="1353796" y="631579"/>
                  <a:pt x="1357051" y="631709"/>
                </a:cubicBezTo>
                <a:cubicBezTo>
                  <a:pt x="1364064" y="632604"/>
                  <a:pt x="1371125" y="633352"/>
                  <a:pt x="1378236" y="633954"/>
                </a:cubicBezTo>
                <a:cubicBezTo>
                  <a:pt x="1385347" y="634556"/>
                  <a:pt x="1392604" y="634329"/>
                  <a:pt x="1400008" y="633271"/>
                </a:cubicBezTo>
                <a:cubicBezTo>
                  <a:pt x="1402009" y="633303"/>
                  <a:pt x="1404255" y="633434"/>
                  <a:pt x="1406744" y="633661"/>
                </a:cubicBezTo>
                <a:cubicBezTo>
                  <a:pt x="1409234" y="633889"/>
                  <a:pt x="1411675" y="634020"/>
                  <a:pt x="1414067" y="634052"/>
                </a:cubicBezTo>
                <a:cubicBezTo>
                  <a:pt x="1415678" y="634735"/>
                  <a:pt x="1417533" y="634931"/>
                  <a:pt x="1419632" y="634638"/>
                </a:cubicBezTo>
                <a:cubicBezTo>
                  <a:pt x="1421731" y="634345"/>
                  <a:pt x="1423781" y="634150"/>
                  <a:pt x="1425783" y="634052"/>
                </a:cubicBezTo>
                <a:cubicBezTo>
                  <a:pt x="1426922" y="634020"/>
                  <a:pt x="1427964" y="633889"/>
                  <a:pt x="1428907" y="633661"/>
                </a:cubicBezTo>
                <a:cubicBezTo>
                  <a:pt x="1429851" y="633434"/>
                  <a:pt x="1430892" y="633303"/>
                  <a:pt x="1432031" y="633271"/>
                </a:cubicBezTo>
                <a:lnTo>
                  <a:pt x="1432031" y="635614"/>
                </a:lnTo>
                <a:cubicBezTo>
                  <a:pt x="1430827" y="636021"/>
                  <a:pt x="1429525" y="636379"/>
                  <a:pt x="1428125" y="636688"/>
                </a:cubicBezTo>
                <a:cubicBezTo>
                  <a:pt x="1426726" y="636997"/>
                  <a:pt x="1425425" y="637160"/>
                  <a:pt x="1424220" y="637176"/>
                </a:cubicBezTo>
                <a:cubicBezTo>
                  <a:pt x="1420364" y="637144"/>
                  <a:pt x="1416752" y="637013"/>
                  <a:pt x="1413383" y="636786"/>
                </a:cubicBezTo>
                <a:cubicBezTo>
                  <a:pt x="1410015" y="636558"/>
                  <a:pt x="1406598" y="636428"/>
                  <a:pt x="1403132" y="636395"/>
                </a:cubicBezTo>
                <a:lnTo>
                  <a:pt x="1376576" y="636395"/>
                </a:lnTo>
                <a:cubicBezTo>
                  <a:pt x="1370328" y="636395"/>
                  <a:pt x="1364080" y="635614"/>
                  <a:pt x="1357832" y="634052"/>
                </a:cubicBezTo>
                <a:lnTo>
                  <a:pt x="1324246" y="630147"/>
                </a:lnTo>
                <a:cubicBezTo>
                  <a:pt x="1321106" y="629805"/>
                  <a:pt x="1318014" y="629512"/>
                  <a:pt x="1314971" y="629268"/>
                </a:cubicBezTo>
                <a:cubicBezTo>
                  <a:pt x="1311928" y="629024"/>
                  <a:pt x="1309032" y="628536"/>
                  <a:pt x="1306282" y="627804"/>
                </a:cubicBezTo>
                <a:lnTo>
                  <a:pt x="1272697" y="619993"/>
                </a:lnTo>
                <a:cubicBezTo>
                  <a:pt x="1267262" y="618399"/>
                  <a:pt x="1261926" y="616706"/>
                  <a:pt x="1256690" y="614916"/>
                </a:cubicBezTo>
                <a:cubicBezTo>
                  <a:pt x="1251454" y="613126"/>
                  <a:pt x="1246122" y="611434"/>
                  <a:pt x="1240694" y="609840"/>
                </a:cubicBezTo>
                <a:lnTo>
                  <a:pt x="1227431" y="604372"/>
                </a:lnTo>
                <a:cubicBezTo>
                  <a:pt x="1224780" y="603168"/>
                  <a:pt x="1222473" y="601870"/>
                  <a:pt x="1220507" y="600479"/>
                </a:cubicBezTo>
                <a:cubicBezTo>
                  <a:pt x="1218540" y="599088"/>
                  <a:pt x="1216426" y="597801"/>
                  <a:pt x="1214168" y="596617"/>
                </a:cubicBezTo>
                <a:lnTo>
                  <a:pt x="1200904" y="588821"/>
                </a:lnTo>
                <a:cubicBezTo>
                  <a:pt x="1195394" y="586431"/>
                  <a:pt x="1190420" y="583362"/>
                  <a:pt x="1185983" y="579615"/>
                </a:cubicBezTo>
                <a:cubicBezTo>
                  <a:pt x="1181546" y="575868"/>
                  <a:pt x="1177937" y="571656"/>
                  <a:pt x="1175158" y="566979"/>
                </a:cubicBezTo>
                <a:cubicBezTo>
                  <a:pt x="1172085" y="561556"/>
                  <a:pt x="1170231" y="556182"/>
                  <a:pt x="1169597" y="550856"/>
                </a:cubicBezTo>
                <a:cubicBezTo>
                  <a:pt x="1168964" y="545531"/>
                  <a:pt x="1169256" y="539961"/>
                  <a:pt x="1170477" y="534147"/>
                </a:cubicBezTo>
                <a:lnTo>
                  <a:pt x="1170477" y="529457"/>
                </a:lnTo>
                <a:cubicBezTo>
                  <a:pt x="1170867" y="527063"/>
                  <a:pt x="1171452" y="524424"/>
                  <a:pt x="1172232" y="521542"/>
                </a:cubicBezTo>
                <a:cubicBezTo>
                  <a:pt x="1173013" y="518659"/>
                  <a:pt x="1173988" y="515826"/>
                  <a:pt x="1175158" y="513041"/>
                </a:cubicBezTo>
                <a:cubicBezTo>
                  <a:pt x="1175906" y="511005"/>
                  <a:pt x="1176556" y="508823"/>
                  <a:pt x="1177108" y="506494"/>
                </a:cubicBezTo>
                <a:cubicBezTo>
                  <a:pt x="1177661" y="504165"/>
                  <a:pt x="1178311" y="502178"/>
                  <a:pt x="1179059" y="500533"/>
                </a:cubicBezTo>
                <a:lnTo>
                  <a:pt x="1186080" y="484899"/>
                </a:lnTo>
                <a:lnTo>
                  <a:pt x="1194663" y="468483"/>
                </a:lnTo>
                <a:cubicBezTo>
                  <a:pt x="1196646" y="465421"/>
                  <a:pt x="1198726" y="462555"/>
                  <a:pt x="1200904" y="459885"/>
                </a:cubicBezTo>
                <a:cubicBezTo>
                  <a:pt x="1203082" y="457216"/>
                  <a:pt x="1205162" y="454353"/>
                  <a:pt x="1207145" y="451296"/>
                </a:cubicBezTo>
                <a:lnTo>
                  <a:pt x="1220408" y="433412"/>
                </a:lnTo>
                <a:lnTo>
                  <a:pt x="1228990" y="421676"/>
                </a:lnTo>
                <a:cubicBezTo>
                  <a:pt x="1230226" y="418921"/>
                  <a:pt x="1231656" y="416216"/>
                  <a:pt x="1233281" y="413559"/>
                </a:cubicBezTo>
                <a:cubicBezTo>
                  <a:pt x="1234907" y="410902"/>
                  <a:pt x="1236337" y="408392"/>
                  <a:pt x="1237573" y="406028"/>
                </a:cubicBezTo>
                <a:cubicBezTo>
                  <a:pt x="1239116" y="404822"/>
                  <a:pt x="1240514" y="403323"/>
                  <a:pt x="1241766" y="401530"/>
                </a:cubicBezTo>
                <a:cubicBezTo>
                  <a:pt x="1243017" y="399737"/>
                  <a:pt x="1244220" y="397846"/>
                  <a:pt x="1245374" y="395857"/>
                </a:cubicBezTo>
                <a:lnTo>
                  <a:pt x="1250055" y="388033"/>
                </a:lnTo>
                <a:cubicBezTo>
                  <a:pt x="1250071" y="387659"/>
                  <a:pt x="1250039" y="387430"/>
                  <a:pt x="1249958" y="387349"/>
                </a:cubicBezTo>
                <a:cubicBezTo>
                  <a:pt x="1249876" y="387267"/>
                  <a:pt x="1249649" y="387235"/>
                  <a:pt x="1249275" y="387251"/>
                </a:cubicBezTo>
                <a:lnTo>
                  <a:pt x="1240694" y="390381"/>
                </a:lnTo>
                <a:cubicBezTo>
                  <a:pt x="1239165" y="390755"/>
                  <a:pt x="1237735" y="391179"/>
                  <a:pt x="1236402" y="391652"/>
                </a:cubicBezTo>
                <a:cubicBezTo>
                  <a:pt x="1235069" y="392125"/>
                  <a:pt x="1233639" y="392744"/>
                  <a:pt x="1232111" y="393510"/>
                </a:cubicBezTo>
                <a:lnTo>
                  <a:pt x="1218848" y="399769"/>
                </a:lnTo>
                <a:cubicBezTo>
                  <a:pt x="1216134" y="400992"/>
                  <a:pt x="1213565" y="402263"/>
                  <a:pt x="1211144" y="403583"/>
                </a:cubicBezTo>
                <a:cubicBezTo>
                  <a:pt x="1208722" y="404904"/>
                  <a:pt x="1206349" y="405979"/>
                  <a:pt x="1204024" y="406811"/>
                </a:cubicBezTo>
                <a:cubicBezTo>
                  <a:pt x="1202090" y="407577"/>
                  <a:pt x="1200693" y="408587"/>
                  <a:pt x="1199831" y="409843"/>
                </a:cubicBezTo>
                <a:cubicBezTo>
                  <a:pt x="1198970" y="411098"/>
                  <a:pt x="1198547" y="412695"/>
                  <a:pt x="1198563" y="414635"/>
                </a:cubicBezTo>
                <a:lnTo>
                  <a:pt x="1196223" y="421676"/>
                </a:lnTo>
                <a:cubicBezTo>
                  <a:pt x="1195459" y="422833"/>
                  <a:pt x="1194841" y="424039"/>
                  <a:pt x="1194370" y="425295"/>
                </a:cubicBezTo>
                <a:cubicBezTo>
                  <a:pt x="1193899" y="426550"/>
                  <a:pt x="1193476" y="427951"/>
                  <a:pt x="1193102" y="429500"/>
                </a:cubicBezTo>
                <a:cubicBezTo>
                  <a:pt x="1191200" y="433149"/>
                  <a:pt x="1189347" y="437177"/>
                  <a:pt x="1187543" y="441585"/>
                </a:cubicBezTo>
                <a:cubicBezTo>
                  <a:pt x="1185739" y="445992"/>
                  <a:pt x="1183691" y="450007"/>
                  <a:pt x="1181400" y="453630"/>
                </a:cubicBezTo>
                <a:cubicBezTo>
                  <a:pt x="1180213" y="456741"/>
                  <a:pt x="1178880" y="459705"/>
                  <a:pt x="1177401" y="462522"/>
                </a:cubicBezTo>
                <a:cubicBezTo>
                  <a:pt x="1175922" y="465340"/>
                  <a:pt x="1174394" y="468108"/>
                  <a:pt x="1172817" y="470828"/>
                </a:cubicBezTo>
                <a:cubicBezTo>
                  <a:pt x="1170850" y="473597"/>
                  <a:pt x="1168930" y="476463"/>
                  <a:pt x="1167058" y="479427"/>
                </a:cubicBezTo>
                <a:cubicBezTo>
                  <a:pt x="1165186" y="482391"/>
                  <a:pt x="1163461" y="485257"/>
                  <a:pt x="1161881" y="488026"/>
                </a:cubicBezTo>
                <a:cubicBezTo>
                  <a:pt x="1160302" y="490778"/>
                  <a:pt x="1158576" y="493482"/>
                  <a:pt x="1156704" y="496136"/>
                </a:cubicBezTo>
                <a:cubicBezTo>
                  <a:pt x="1154831" y="498791"/>
                  <a:pt x="1152910" y="501299"/>
                  <a:pt x="1150940" y="503660"/>
                </a:cubicBezTo>
                <a:cubicBezTo>
                  <a:pt x="1149393" y="506347"/>
                  <a:pt x="1147798" y="508790"/>
                  <a:pt x="1146153" y="510989"/>
                </a:cubicBezTo>
                <a:cubicBezTo>
                  <a:pt x="1144509" y="513187"/>
                  <a:pt x="1142718" y="515435"/>
                  <a:pt x="1140780" y="517731"/>
                </a:cubicBezTo>
                <a:cubicBezTo>
                  <a:pt x="1138110" y="520825"/>
                  <a:pt x="1135635" y="523822"/>
                  <a:pt x="1133356" y="526721"/>
                </a:cubicBezTo>
                <a:cubicBezTo>
                  <a:pt x="1131076" y="529620"/>
                  <a:pt x="1128602" y="532616"/>
                  <a:pt x="1125931" y="535711"/>
                </a:cubicBezTo>
                <a:cubicBezTo>
                  <a:pt x="1123619" y="538430"/>
                  <a:pt x="1121405" y="541003"/>
                  <a:pt x="1119288" y="543430"/>
                </a:cubicBezTo>
                <a:cubicBezTo>
                  <a:pt x="1117173" y="545857"/>
                  <a:pt x="1114958" y="548234"/>
                  <a:pt x="1112646" y="550563"/>
                </a:cubicBezTo>
                <a:cubicBezTo>
                  <a:pt x="1108005" y="555223"/>
                  <a:pt x="1103609" y="559582"/>
                  <a:pt x="1099458" y="563640"/>
                </a:cubicBezTo>
                <a:cubicBezTo>
                  <a:pt x="1095306" y="567699"/>
                  <a:pt x="1091105" y="571645"/>
                  <a:pt x="1086856" y="575477"/>
                </a:cubicBezTo>
                <a:cubicBezTo>
                  <a:pt x="1082981" y="578944"/>
                  <a:pt x="1079008" y="582214"/>
                  <a:pt x="1074938" y="585287"/>
                </a:cubicBezTo>
                <a:cubicBezTo>
                  <a:pt x="1070867" y="588359"/>
                  <a:pt x="1066504" y="591625"/>
                  <a:pt x="1061847" y="595083"/>
                </a:cubicBezTo>
                <a:cubicBezTo>
                  <a:pt x="1058282" y="598070"/>
                  <a:pt x="1054472" y="600779"/>
                  <a:pt x="1050418" y="603211"/>
                </a:cubicBezTo>
                <a:cubicBezTo>
                  <a:pt x="1046363" y="605643"/>
                  <a:pt x="1042358" y="608373"/>
                  <a:pt x="1038402" y="611402"/>
                </a:cubicBezTo>
                <a:cubicBezTo>
                  <a:pt x="1035715" y="612524"/>
                  <a:pt x="1033078" y="613598"/>
                  <a:pt x="1030489" y="614623"/>
                </a:cubicBezTo>
                <a:cubicBezTo>
                  <a:pt x="1027900" y="615648"/>
                  <a:pt x="1025067" y="616918"/>
                  <a:pt x="1021990" y="618431"/>
                </a:cubicBezTo>
                <a:lnTo>
                  <a:pt x="995522" y="628585"/>
                </a:lnTo>
                <a:cubicBezTo>
                  <a:pt x="993559" y="629008"/>
                  <a:pt x="991598" y="629333"/>
                  <a:pt x="989635" y="629561"/>
                </a:cubicBezTo>
                <a:cubicBezTo>
                  <a:pt x="987672" y="629789"/>
                  <a:pt x="985710" y="629724"/>
                  <a:pt x="983747" y="629366"/>
                </a:cubicBezTo>
                <a:cubicBezTo>
                  <a:pt x="981784" y="629024"/>
                  <a:pt x="979824" y="628926"/>
                  <a:pt x="977869" y="629073"/>
                </a:cubicBezTo>
                <a:cubicBezTo>
                  <a:pt x="975914" y="629219"/>
                  <a:pt x="973971" y="629317"/>
                  <a:pt x="972041" y="629366"/>
                </a:cubicBezTo>
                <a:cubicBezTo>
                  <a:pt x="970096" y="628959"/>
                  <a:pt x="967995" y="628406"/>
                  <a:pt x="965738" y="627706"/>
                </a:cubicBezTo>
                <a:cubicBezTo>
                  <a:pt x="963482" y="627006"/>
                  <a:pt x="961173" y="626258"/>
                  <a:pt x="958812" y="625461"/>
                </a:cubicBezTo>
                <a:cubicBezTo>
                  <a:pt x="957673" y="625086"/>
                  <a:pt x="956632" y="624663"/>
                  <a:pt x="955688" y="624191"/>
                </a:cubicBezTo>
                <a:cubicBezTo>
                  <a:pt x="954744" y="623719"/>
                  <a:pt x="953703" y="623101"/>
                  <a:pt x="952564" y="622336"/>
                </a:cubicBezTo>
                <a:cubicBezTo>
                  <a:pt x="951750" y="621604"/>
                  <a:pt x="950644" y="621116"/>
                  <a:pt x="949244" y="620872"/>
                </a:cubicBezTo>
                <a:cubicBezTo>
                  <a:pt x="947845" y="620628"/>
                  <a:pt x="946348" y="620335"/>
                  <a:pt x="944753" y="619993"/>
                </a:cubicBezTo>
                <a:cubicBezTo>
                  <a:pt x="943191" y="619635"/>
                  <a:pt x="941629" y="619179"/>
                  <a:pt x="940067" y="618626"/>
                </a:cubicBezTo>
                <a:cubicBezTo>
                  <a:pt x="938505" y="618073"/>
                  <a:pt x="936944" y="617227"/>
                  <a:pt x="935381" y="616088"/>
                </a:cubicBezTo>
                <a:cubicBezTo>
                  <a:pt x="933444" y="615616"/>
                  <a:pt x="931655" y="614802"/>
                  <a:pt x="930011" y="613647"/>
                </a:cubicBezTo>
                <a:cubicBezTo>
                  <a:pt x="928368" y="612492"/>
                  <a:pt x="926773" y="611483"/>
                  <a:pt x="925227" y="610620"/>
                </a:cubicBezTo>
                <a:cubicBezTo>
                  <a:pt x="924576" y="609970"/>
                  <a:pt x="923535" y="609709"/>
                  <a:pt x="922103" y="609840"/>
                </a:cubicBezTo>
                <a:lnTo>
                  <a:pt x="908825" y="603591"/>
                </a:lnTo>
                <a:cubicBezTo>
                  <a:pt x="907637" y="602843"/>
                  <a:pt x="906303" y="602387"/>
                  <a:pt x="904822" y="602224"/>
                </a:cubicBezTo>
                <a:cubicBezTo>
                  <a:pt x="903342" y="602061"/>
                  <a:pt x="901812" y="601996"/>
                  <a:pt x="900234" y="602029"/>
                </a:cubicBezTo>
                <a:lnTo>
                  <a:pt x="889299" y="596617"/>
                </a:lnTo>
                <a:cubicBezTo>
                  <a:pt x="886956" y="595916"/>
                  <a:pt x="884808" y="595209"/>
                  <a:pt x="882855" y="594499"/>
                </a:cubicBezTo>
                <a:cubicBezTo>
                  <a:pt x="880903" y="593788"/>
                  <a:pt x="879145" y="592681"/>
                  <a:pt x="877583" y="591176"/>
                </a:cubicBezTo>
                <a:cubicBezTo>
                  <a:pt x="876379" y="590702"/>
                  <a:pt x="875077" y="590081"/>
                  <a:pt x="873678" y="589312"/>
                </a:cubicBezTo>
                <a:cubicBezTo>
                  <a:pt x="872278" y="588543"/>
                  <a:pt x="870977" y="588118"/>
                  <a:pt x="869773" y="588037"/>
                </a:cubicBezTo>
                <a:cubicBezTo>
                  <a:pt x="869025" y="587660"/>
                  <a:pt x="868373" y="587235"/>
                  <a:pt x="867820" y="586761"/>
                </a:cubicBezTo>
                <a:cubicBezTo>
                  <a:pt x="867267" y="586287"/>
                  <a:pt x="866616" y="585665"/>
                  <a:pt x="865867" y="584897"/>
                </a:cubicBezTo>
                <a:lnTo>
                  <a:pt x="865086" y="584112"/>
                </a:lnTo>
                <a:cubicBezTo>
                  <a:pt x="865461" y="584046"/>
                  <a:pt x="865688" y="583785"/>
                  <a:pt x="865770" y="583327"/>
                </a:cubicBezTo>
                <a:cubicBezTo>
                  <a:pt x="865851" y="582869"/>
                  <a:pt x="865884" y="582607"/>
                  <a:pt x="865867" y="582542"/>
                </a:cubicBezTo>
                <a:lnTo>
                  <a:pt x="874459" y="585681"/>
                </a:lnTo>
                <a:cubicBezTo>
                  <a:pt x="878023" y="586761"/>
                  <a:pt x="881830" y="587546"/>
                  <a:pt x="885882" y="588037"/>
                </a:cubicBezTo>
                <a:cubicBezTo>
                  <a:pt x="889933" y="588527"/>
                  <a:pt x="893937" y="589312"/>
                  <a:pt x="897890" y="590391"/>
                </a:cubicBezTo>
                <a:lnTo>
                  <a:pt x="906482" y="593531"/>
                </a:lnTo>
                <a:cubicBezTo>
                  <a:pt x="908386" y="593874"/>
                  <a:pt x="910241" y="593973"/>
                  <a:pt x="912047" y="593825"/>
                </a:cubicBezTo>
                <a:cubicBezTo>
                  <a:pt x="913853" y="593678"/>
                  <a:pt x="915903" y="593580"/>
                  <a:pt x="918198" y="593531"/>
                </a:cubicBezTo>
                <a:cubicBezTo>
                  <a:pt x="920899" y="593057"/>
                  <a:pt x="923502" y="592239"/>
                  <a:pt x="926008" y="591076"/>
                </a:cubicBezTo>
                <a:cubicBezTo>
                  <a:pt x="928515" y="589914"/>
                  <a:pt x="931118" y="588895"/>
                  <a:pt x="933819" y="588022"/>
                </a:cubicBezTo>
                <a:cubicBezTo>
                  <a:pt x="939286" y="586813"/>
                  <a:pt x="944558" y="585114"/>
                  <a:pt x="949636" y="582925"/>
                </a:cubicBezTo>
                <a:cubicBezTo>
                  <a:pt x="954712" y="580736"/>
                  <a:pt x="959593" y="578253"/>
                  <a:pt x="964280" y="575476"/>
                </a:cubicBezTo>
                <a:cubicBezTo>
                  <a:pt x="972091" y="571209"/>
                  <a:pt x="979822" y="566581"/>
                  <a:pt x="987475" y="561592"/>
                </a:cubicBezTo>
                <a:cubicBezTo>
                  <a:pt x="995127" y="556603"/>
                  <a:pt x="1002464" y="551364"/>
                  <a:pt x="1009486" y="545873"/>
                </a:cubicBezTo>
                <a:cubicBezTo>
                  <a:pt x="1015348" y="541639"/>
                  <a:pt x="1021013" y="537404"/>
                  <a:pt x="1026484" y="533170"/>
                </a:cubicBezTo>
                <a:cubicBezTo>
                  <a:pt x="1031954" y="528936"/>
                  <a:pt x="1037229" y="524311"/>
                  <a:pt x="1042309" y="519295"/>
                </a:cubicBezTo>
                <a:lnTo>
                  <a:pt x="1064192" y="495061"/>
                </a:lnTo>
                <a:cubicBezTo>
                  <a:pt x="1068051" y="491071"/>
                  <a:pt x="1071665" y="486935"/>
                  <a:pt x="1075035" y="482651"/>
                </a:cubicBezTo>
                <a:cubicBezTo>
                  <a:pt x="1078405" y="478368"/>
                  <a:pt x="1081825" y="474427"/>
                  <a:pt x="1085293" y="470828"/>
                </a:cubicBezTo>
                <a:cubicBezTo>
                  <a:pt x="1086416" y="469265"/>
                  <a:pt x="1087295" y="467701"/>
                  <a:pt x="1087930" y="466138"/>
                </a:cubicBezTo>
                <a:cubicBezTo>
                  <a:pt x="1088565" y="464574"/>
                  <a:pt x="1089249" y="463011"/>
                  <a:pt x="1089982" y="461448"/>
                </a:cubicBezTo>
                <a:cubicBezTo>
                  <a:pt x="1090405" y="461073"/>
                  <a:pt x="1090926" y="460649"/>
                  <a:pt x="1091545" y="460177"/>
                </a:cubicBezTo>
                <a:cubicBezTo>
                  <a:pt x="1092164" y="459705"/>
                  <a:pt x="1092684" y="459086"/>
                  <a:pt x="1093108" y="458321"/>
                </a:cubicBezTo>
                <a:lnTo>
                  <a:pt x="1093108" y="457539"/>
                </a:lnTo>
                <a:cubicBezTo>
                  <a:pt x="1092750" y="457490"/>
                  <a:pt x="1092489" y="457392"/>
                  <a:pt x="1092326" y="457246"/>
                </a:cubicBezTo>
                <a:cubicBezTo>
                  <a:pt x="1092164" y="457099"/>
                  <a:pt x="1091903" y="457197"/>
                  <a:pt x="1091545" y="457539"/>
                </a:cubicBezTo>
                <a:cubicBezTo>
                  <a:pt x="1089216" y="457995"/>
                  <a:pt x="1086839" y="458646"/>
                  <a:pt x="1084413" y="459493"/>
                </a:cubicBezTo>
                <a:cubicBezTo>
                  <a:pt x="1081988" y="460340"/>
                  <a:pt x="1079415" y="460992"/>
                  <a:pt x="1076696" y="461448"/>
                </a:cubicBezTo>
                <a:lnTo>
                  <a:pt x="1069663" y="464574"/>
                </a:lnTo>
                <a:cubicBezTo>
                  <a:pt x="1068099" y="464998"/>
                  <a:pt x="1066536" y="465519"/>
                  <a:pt x="1064973" y="466138"/>
                </a:cubicBezTo>
                <a:cubicBezTo>
                  <a:pt x="1063410" y="466757"/>
                  <a:pt x="1061847" y="467278"/>
                  <a:pt x="1060284" y="467701"/>
                </a:cubicBezTo>
                <a:lnTo>
                  <a:pt x="1058722" y="467701"/>
                </a:lnTo>
                <a:cubicBezTo>
                  <a:pt x="1057549" y="467669"/>
                  <a:pt x="1056377" y="467734"/>
                  <a:pt x="1055204" y="467897"/>
                </a:cubicBezTo>
                <a:cubicBezTo>
                  <a:pt x="1054032" y="468059"/>
                  <a:pt x="1052860" y="468516"/>
                  <a:pt x="1051688" y="469265"/>
                </a:cubicBezTo>
                <a:lnTo>
                  <a:pt x="1050124" y="469265"/>
                </a:lnTo>
                <a:cubicBezTo>
                  <a:pt x="1047015" y="468613"/>
                  <a:pt x="1043857" y="468353"/>
                  <a:pt x="1040649" y="468483"/>
                </a:cubicBezTo>
                <a:cubicBezTo>
                  <a:pt x="1037441" y="468613"/>
                  <a:pt x="1034087" y="468353"/>
                  <a:pt x="1030587" y="467701"/>
                </a:cubicBezTo>
                <a:cubicBezTo>
                  <a:pt x="1028177" y="467783"/>
                  <a:pt x="1025767" y="467424"/>
                  <a:pt x="1023358" y="466626"/>
                </a:cubicBezTo>
                <a:cubicBezTo>
                  <a:pt x="1020948" y="465828"/>
                  <a:pt x="1018929" y="464102"/>
                  <a:pt x="1017301" y="461448"/>
                </a:cubicBezTo>
                <a:cubicBezTo>
                  <a:pt x="1016536" y="461073"/>
                  <a:pt x="1016112" y="460649"/>
                  <a:pt x="1016031" y="460177"/>
                </a:cubicBezTo>
                <a:cubicBezTo>
                  <a:pt x="1015949" y="459705"/>
                  <a:pt x="1016112" y="459086"/>
                  <a:pt x="1016520" y="458321"/>
                </a:cubicBezTo>
                <a:cubicBezTo>
                  <a:pt x="1018571" y="454874"/>
                  <a:pt x="1021111" y="452017"/>
                  <a:pt x="1024139" y="449750"/>
                </a:cubicBezTo>
                <a:cubicBezTo>
                  <a:pt x="1027167" y="447482"/>
                  <a:pt x="1030098" y="445412"/>
                  <a:pt x="1032931" y="443538"/>
                </a:cubicBezTo>
                <a:cubicBezTo>
                  <a:pt x="1035993" y="441516"/>
                  <a:pt x="1038858" y="439343"/>
                  <a:pt x="1041529" y="437020"/>
                </a:cubicBezTo>
                <a:cubicBezTo>
                  <a:pt x="1044198" y="434696"/>
                  <a:pt x="1047064" y="432711"/>
                  <a:pt x="1050124" y="431065"/>
                </a:cubicBezTo>
                <a:cubicBezTo>
                  <a:pt x="1053967" y="428261"/>
                  <a:pt x="1057614" y="425458"/>
                  <a:pt x="1061066" y="422654"/>
                </a:cubicBezTo>
                <a:cubicBezTo>
                  <a:pt x="1064517" y="419850"/>
                  <a:pt x="1068164" y="417438"/>
                  <a:pt x="1072007" y="415417"/>
                </a:cubicBezTo>
                <a:cubicBezTo>
                  <a:pt x="1074775" y="413053"/>
                  <a:pt x="1077640" y="410739"/>
                  <a:pt x="1080604" y="408473"/>
                </a:cubicBezTo>
                <a:cubicBezTo>
                  <a:pt x="1083567" y="406208"/>
                  <a:pt x="1086432" y="404089"/>
                  <a:pt x="1089200" y="402116"/>
                </a:cubicBezTo>
                <a:cubicBezTo>
                  <a:pt x="1089624" y="402133"/>
                  <a:pt x="1090145" y="402100"/>
                  <a:pt x="1090764" y="402019"/>
                </a:cubicBezTo>
                <a:cubicBezTo>
                  <a:pt x="1091382" y="401937"/>
                  <a:pt x="1091903" y="401709"/>
                  <a:pt x="1092326" y="401334"/>
                </a:cubicBezTo>
                <a:cubicBezTo>
                  <a:pt x="1092294" y="401709"/>
                  <a:pt x="1092164" y="401937"/>
                  <a:pt x="1091936" y="402019"/>
                </a:cubicBezTo>
                <a:cubicBezTo>
                  <a:pt x="1091708" y="402100"/>
                  <a:pt x="1091577" y="402133"/>
                  <a:pt x="1091545" y="402116"/>
                </a:cubicBezTo>
                <a:lnTo>
                  <a:pt x="1082948" y="408375"/>
                </a:lnTo>
                <a:lnTo>
                  <a:pt x="1064973" y="422458"/>
                </a:lnTo>
                <a:lnTo>
                  <a:pt x="1045435" y="438106"/>
                </a:lnTo>
                <a:cubicBezTo>
                  <a:pt x="1044686" y="438494"/>
                  <a:pt x="1044231" y="438882"/>
                  <a:pt x="1044068" y="439270"/>
                </a:cubicBezTo>
                <a:cubicBezTo>
                  <a:pt x="1043905" y="439658"/>
                  <a:pt x="1043840" y="440046"/>
                  <a:pt x="1043872" y="440434"/>
                </a:cubicBezTo>
                <a:lnTo>
                  <a:pt x="1039965" y="444313"/>
                </a:lnTo>
                <a:cubicBezTo>
                  <a:pt x="1039151" y="445817"/>
                  <a:pt x="1038239" y="447077"/>
                  <a:pt x="1037229" y="448096"/>
                </a:cubicBezTo>
                <a:cubicBezTo>
                  <a:pt x="1036221" y="449114"/>
                  <a:pt x="1035309" y="450181"/>
                  <a:pt x="1034494" y="451296"/>
                </a:cubicBezTo>
                <a:cubicBezTo>
                  <a:pt x="1034120" y="451652"/>
                  <a:pt x="1033892" y="452105"/>
                  <a:pt x="1033810" y="452657"/>
                </a:cubicBezTo>
                <a:cubicBezTo>
                  <a:pt x="1033729" y="453208"/>
                  <a:pt x="1033697" y="454054"/>
                  <a:pt x="1033713" y="455194"/>
                </a:cubicBezTo>
                <a:cubicBezTo>
                  <a:pt x="1035227" y="454396"/>
                  <a:pt x="1036497" y="453648"/>
                  <a:pt x="1037523" y="452950"/>
                </a:cubicBezTo>
                <a:cubicBezTo>
                  <a:pt x="1038549" y="452252"/>
                  <a:pt x="1039623" y="451701"/>
                  <a:pt x="1040746" y="451296"/>
                </a:cubicBezTo>
                <a:cubicBezTo>
                  <a:pt x="1042749" y="450472"/>
                  <a:pt x="1044996" y="449599"/>
                  <a:pt x="1047487" y="448678"/>
                </a:cubicBezTo>
                <a:cubicBezTo>
                  <a:pt x="1049978" y="447757"/>
                  <a:pt x="1052420" y="447077"/>
                  <a:pt x="1054814" y="446641"/>
                </a:cubicBezTo>
                <a:lnTo>
                  <a:pt x="1077477" y="433412"/>
                </a:lnTo>
                <a:cubicBezTo>
                  <a:pt x="1082118" y="431798"/>
                  <a:pt x="1086514" y="429940"/>
                  <a:pt x="1090666" y="427837"/>
                </a:cubicBezTo>
                <a:cubicBezTo>
                  <a:pt x="1094817" y="425735"/>
                  <a:pt x="1099018" y="423681"/>
                  <a:pt x="1103267" y="421676"/>
                </a:cubicBezTo>
                <a:cubicBezTo>
                  <a:pt x="1107533" y="419736"/>
                  <a:pt x="1111701" y="417748"/>
                  <a:pt x="1115772" y="415710"/>
                </a:cubicBezTo>
                <a:cubicBezTo>
                  <a:pt x="1119842" y="413673"/>
                  <a:pt x="1124010" y="411489"/>
                  <a:pt x="1128276" y="409158"/>
                </a:cubicBezTo>
                <a:cubicBezTo>
                  <a:pt x="1130637" y="408375"/>
                  <a:pt x="1132558" y="407397"/>
                  <a:pt x="1134040" y="406224"/>
                </a:cubicBezTo>
                <a:cubicBezTo>
                  <a:pt x="1135522" y="405051"/>
                  <a:pt x="1136466" y="403681"/>
                  <a:pt x="1136873" y="402116"/>
                </a:cubicBezTo>
                <a:cubicBezTo>
                  <a:pt x="1137736" y="399737"/>
                  <a:pt x="1138940" y="397455"/>
                  <a:pt x="1140487" y="395271"/>
                </a:cubicBezTo>
                <a:cubicBezTo>
                  <a:pt x="1142034" y="393086"/>
                  <a:pt x="1143434" y="391196"/>
                  <a:pt x="1144688" y="389598"/>
                </a:cubicBezTo>
                <a:lnTo>
                  <a:pt x="1162663" y="363876"/>
                </a:lnTo>
                <a:lnTo>
                  <a:pt x="1162663" y="361542"/>
                </a:lnTo>
                <a:lnTo>
                  <a:pt x="1160319" y="361542"/>
                </a:lnTo>
                <a:cubicBezTo>
                  <a:pt x="1155629" y="364005"/>
                  <a:pt x="1150940" y="366080"/>
                  <a:pt x="1146251" y="367766"/>
                </a:cubicBezTo>
                <a:lnTo>
                  <a:pt x="1132965" y="376324"/>
                </a:lnTo>
                <a:cubicBezTo>
                  <a:pt x="1131011" y="377539"/>
                  <a:pt x="1129058" y="378805"/>
                  <a:pt x="1127104" y="380120"/>
                </a:cubicBezTo>
                <a:cubicBezTo>
                  <a:pt x="1125150" y="381435"/>
                  <a:pt x="1123196" y="382508"/>
                  <a:pt x="1121242" y="383339"/>
                </a:cubicBezTo>
                <a:lnTo>
                  <a:pt x="1117335" y="384904"/>
                </a:lnTo>
                <a:cubicBezTo>
                  <a:pt x="1117351" y="384513"/>
                  <a:pt x="1117514" y="384122"/>
                  <a:pt x="1117823" y="383730"/>
                </a:cubicBezTo>
                <a:cubicBezTo>
                  <a:pt x="1118133" y="383339"/>
                  <a:pt x="1118491" y="382948"/>
                  <a:pt x="1118898" y="382557"/>
                </a:cubicBezTo>
                <a:cubicBezTo>
                  <a:pt x="1123945" y="379521"/>
                  <a:pt x="1128895" y="376634"/>
                  <a:pt x="1133747" y="373894"/>
                </a:cubicBezTo>
                <a:cubicBezTo>
                  <a:pt x="1138598" y="371153"/>
                  <a:pt x="1143548" y="368074"/>
                  <a:pt x="1148595" y="364654"/>
                </a:cubicBezTo>
                <a:cubicBezTo>
                  <a:pt x="1150940" y="363925"/>
                  <a:pt x="1153284" y="363049"/>
                  <a:pt x="1155629" y="362028"/>
                </a:cubicBezTo>
                <a:cubicBezTo>
                  <a:pt x="1157974" y="361007"/>
                  <a:pt x="1160319" y="359548"/>
                  <a:pt x="1162663" y="357652"/>
                </a:cubicBezTo>
                <a:cubicBezTo>
                  <a:pt x="1164226" y="356225"/>
                  <a:pt x="1165789" y="354404"/>
                  <a:pt x="1167352" y="352189"/>
                </a:cubicBezTo>
                <a:cubicBezTo>
                  <a:pt x="1168166" y="349926"/>
                  <a:pt x="1169077" y="347809"/>
                  <a:pt x="1170086" y="345839"/>
                </a:cubicBezTo>
                <a:cubicBezTo>
                  <a:pt x="1171094" y="343869"/>
                  <a:pt x="1172005" y="341557"/>
                  <a:pt x="1172817" y="338904"/>
                </a:cubicBezTo>
                <a:cubicBezTo>
                  <a:pt x="1173467" y="334996"/>
                  <a:pt x="1174508" y="331089"/>
                  <a:pt x="1175938" y="327182"/>
                </a:cubicBezTo>
                <a:cubicBezTo>
                  <a:pt x="1175922" y="326042"/>
                  <a:pt x="1175954" y="325196"/>
                  <a:pt x="1176036" y="324642"/>
                </a:cubicBezTo>
                <a:cubicBezTo>
                  <a:pt x="1176118" y="324089"/>
                  <a:pt x="1176344" y="323633"/>
                  <a:pt x="1176718" y="323275"/>
                </a:cubicBezTo>
                <a:cubicBezTo>
                  <a:pt x="1176686" y="322884"/>
                  <a:pt x="1176556" y="322493"/>
                  <a:pt x="1176328" y="322102"/>
                </a:cubicBezTo>
                <a:cubicBezTo>
                  <a:pt x="1176101" y="321712"/>
                  <a:pt x="1175971" y="321321"/>
                  <a:pt x="1175938" y="320930"/>
                </a:cubicBezTo>
                <a:lnTo>
                  <a:pt x="1175938" y="319367"/>
                </a:lnTo>
                <a:cubicBezTo>
                  <a:pt x="1176344" y="319351"/>
                  <a:pt x="1176702" y="319384"/>
                  <a:pt x="1177011" y="319465"/>
                </a:cubicBezTo>
                <a:cubicBezTo>
                  <a:pt x="1177320" y="319546"/>
                  <a:pt x="1177482" y="319775"/>
                  <a:pt x="1177498" y="320149"/>
                </a:cubicBezTo>
                <a:cubicBezTo>
                  <a:pt x="1179400" y="320198"/>
                  <a:pt x="1180863" y="320881"/>
                  <a:pt x="1181888" y="322200"/>
                </a:cubicBezTo>
                <a:cubicBezTo>
                  <a:pt x="1182911" y="323519"/>
                  <a:pt x="1183789" y="325179"/>
                  <a:pt x="1184521" y="327182"/>
                </a:cubicBezTo>
                <a:cubicBezTo>
                  <a:pt x="1185284" y="329152"/>
                  <a:pt x="1186097" y="331073"/>
                  <a:pt x="1186958" y="332945"/>
                </a:cubicBezTo>
                <a:cubicBezTo>
                  <a:pt x="1187820" y="334818"/>
                  <a:pt x="1188827" y="336543"/>
                  <a:pt x="1189981" y="338123"/>
                </a:cubicBezTo>
                <a:cubicBezTo>
                  <a:pt x="1190371" y="339636"/>
                  <a:pt x="1190957" y="340516"/>
                  <a:pt x="1191737" y="340760"/>
                </a:cubicBezTo>
                <a:cubicBezTo>
                  <a:pt x="1192517" y="341004"/>
                  <a:pt x="1193492" y="340906"/>
                  <a:pt x="1194663" y="340467"/>
                </a:cubicBezTo>
                <a:cubicBezTo>
                  <a:pt x="1196646" y="338904"/>
                  <a:pt x="1198726" y="337536"/>
                  <a:pt x="1200904" y="336364"/>
                </a:cubicBezTo>
                <a:cubicBezTo>
                  <a:pt x="1203082" y="335192"/>
                  <a:pt x="1205162" y="334215"/>
                  <a:pt x="1207145" y="333434"/>
                </a:cubicBezTo>
                <a:cubicBezTo>
                  <a:pt x="1208380" y="332636"/>
                  <a:pt x="1209811" y="331887"/>
                  <a:pt x="1211436" y="331187"/>
                </a:cubicBezTo>
                <a:cubicBezTo>
                  <a:pt x="1213062" y="330487"/>
                  <a:pt x="1214492" y="329933"/>
                  <a:pt x="1215727" y="329527"/>
                </a:cubicBezTo>
                <a:cubicBezTo>
                  <a:pt x="1218799" y="327198"/>
                  <a:pt x="1221822" y="325017"/>
                  <a:pt x="1224797" y="322982"/>
                </a:cubicBezTo>
                <a:cubicBezTo>
                  <a:pt x="1227772" y="320947"/>
                  <a:pt x="1230990" y="318960"/>
                  <a:pt x="1234452" y="317023"/>
                </a:cubicBezTo>
                <a:cubicBezTo>
                  <a:pt x="1235638" y="316225"/>
                  <a:pt x="1236776" y="315281"/>
                  <a:pt x="1237865" y="314190"/>
                </a:cubicBezTo>
                <a:cubicBezTo>
                  <a:pt x="1238955" y="313099"/>
                  <a:pt x="1239897" y="311960"/>
                  <a:pt x="1240694" y="310771"/>
                </a:cubicBezTo>
                <a:cubicBezTo>
                  <a:pt x="1240742" y="310332"/>
                  <a:pt x="1240839" y="309648"/>
                  <a:pt x="1240985" y="308720"/>
                </a:cubicBezTo>
                <a:cubicBezTo>
                  <a:pt x="1241132" y="307792"/>
                  <a:pt x="1241035" y="306913"/>
                  <a:pt x="1240694" y="306083"/>
                </a:cubicBezTo>
                <a:cubicBezTo>
                  <a:pt x="1240677" y="305334"/>
                  <a:pt x="1240514" y="304487"/>
                  <a:pt x="1240205" y="303543"/>
                </a:cubicBezTo>
                <a:cubicBezTo>
                  <a:pt x="1239897" y="302599"/>
                  <a:pt x="1239540" y="301361"/>
                  <a:pt x="1239133" y="299831"/>
                </a:cubicBezTo>
                <a:cubicBezTo>
                  <a:pt x="1238775" y="299017"/>
                  <a:pt x="1238515" y="298105"/>
                  <a:pt x="1238352" y="297096"/>
                </a:cubicBezTo>
                <a:cubicBezTo>
                  <a:pt x="1238190" y="296087"/>
                  <a:pt x="1237930" y="295175"/>
                  <a:pt x="1237573" y="294361"/>
                </a:cubicBezTo>
                <a:cubicBezTo>
                  <a:pt x="1237198" y="292391"/>
                  <a:pt x="1236776" y="290275"/>
                  <a:pt x="1236305" y="288011"/>
                </a:cubicBezTo>
                <a:cubicBezTo>
                  <a:pt x="1235834" y="285749"/>
                  <a:pt x="1235215" y="283437"/>
                  <a:pt x="1234452" y="281076"/>
                </a:cubicBezTo>
                <a:lnTo>
                  <a:pt x="1232111" y="272480"/>
                </a:lnTo>
                <a:lnTo>
                  <a:pt x="1228210" y="264666"/>
                </a:lnTo>
                <a:cubicBezTo>
                  <a:pt x="1226666" y="263037"/>
                  <a:pt x="1225268" y="261214"/>
                  <a:pt x="1224017" y="259196"/>
                </a:cubicBezTo>
                <a:cubicBezTo>
                  <a:pt x="1222765" y="257177"/>
                  <a:pt x="1221562" y="255353"/>
                  <a:pt x="1220408" y="253725"/>
                </a:cubicBezTo>
                <a:cubicBezTo>
                  <a:pt x="1217645" y="251006"/>
                  <a:pt x="1214589" y="248825"/>
                  <a:pt x="1211241" y="247180"/>
                </a:cubicBezTo>
                <a:cubicBezTo>
                  <a:pt x="1207893" y="245536"/>
                  <a:pt x="1204447" y="244331"/>
                  <a:pt x="1200904" y="243566"/>
                </a:cubicBezTo>
                <a:cubicBezTo>
                  <a:pt x="1194663" y="242004"/>
                  <a:pt x="1188421" y="241222"/>
                  <a:pt x="1182179" y="241222"/>
                </a:cubicBezTo>
                <a:cubicBezTo>
                  <a:pt x="1180652" y="241157"/>
                  <a:pt x="1179221" y="240896"/>
                  <a:pt x="1177888" y="240440"/>
                </a:cubicBezTo>
                <a:cubicBezTo>
                  <a:pt x="1176556" y="239985"/>
                  <a:pt x="1175125" y="239724"/>
                  <a:pt x="1173598" y="239659"/>
                </a:cubicBezTo>
                <a:cubicBezTo>
                  <a:pt x="1171207" y="240408"/>
                  <a:pt x="1168767" y="240864"/>
                  <a:pt x="1166276" y="241026"/>
                </a:cubicBezTo>
                <a:cubicBezTo>
                  <a:pt x="1163786" y="241189"/>
                  <a:pt x="1161539" y="241254"/>
                  <a:pt x="1159537" y="241222"/>
                </a:cubicBezTo>
                <a:lnTo>
                  <a:pt x="1156410" y="241222"/>
                </a:lnTo>
                <a:cubicBezTo>
                  <a:pt x="1156801" y="240473"/>
                  <a:pt x="1157192" y="240017"/>
                  <a:pt x="1157583" y="239854"/>
                </a:cubicBezTo>
                <a:cubicBezTo>
                  <a:pt x="1157974" y="239692"/>
                  <a:pt x="1158364" y="239626"/>
                  <a:pt x="1158755" y="239659"/>
                </a:cubicBezTo>
                <a:cubicBezTo>
                  <a:pt x="1160660" y="239252"/>
                  <a:pt x="1162321" y="238894"/>
                  <a:pt x="1163737" y="238584"/>
                </a:cubicBezTo>
                <a:cubicBezTo>
                  <a:pt x="1165154" y="238275"/>
                  <a:pt x="1166619" y="238112"/>
                  <a:pt x="1168133" y="238096"/>
                </a:cubicBezTo>
                <a:cubicBezTo>
                  <a:pt x="1170492" y="237722"/>
                  <a:pt x="1172800" y="237494"/>
                  <a:pt x="1175061" y="237412"/>
                </a:cubicBezTo>
                <a:cubicBezTo>
                  <a:pt x="1177320" y="237331"/>
                  <a:pt x="1179433" y="237298"/>
                  <a:pt x="1181400" y="237315"/>
                </a:cubicBezTo>
                <a:lnTo>
                  <a:pt x="1189201" y="237315"/>
                </a:lnTo>
                <a:cubicBezTo>
                  <a:pt x="1191184" y="236924"/>
                  <a:pt x="1193460" y="236728"/>
                  <a:pt x="1196028" y="236728"/>
                </a:cubicBezTo>
                <a:close/>
                <a:moveTo>
                  <a:pt x="484398" y="218045"/>
                </a:moveTo>
                <a:cubicBezTo>
                  <a:pt x="483706" y="217818"/>
                  <a:pt x="482965" y="218273"/>
                  <a:pt x="482176" y="219412"/>
                </a:cubicBezTo>
                <a:cubicBezTo>
                  <a:pt x="481016" y="220242"/>
                  <a:pt x="480241" y="221316"/>
                  <a:pt x="479853" y="222634"/>
                </a:cubicBezTo>
                <a:cubicBezTo>
                  <a:pt x="479464" y="223952"/>
                  <a:pt x="479466" y="225221"/>
                  <a:pt x="479857" y="226442"/>
                </a:cubicBezTo>
                <a:cubicBezTo>
                  <a:pt x="479466" y="229517"/>
                  <a:pt x="479851" y="231958"/>
                  <a:pt x="481012" y="233764"/>
                </a:cubicBezTo>
                <a:cubicBezTo>
                  <a:pt x="482174" y="235570"/>
                  <a:pt x="484108" y="237034"/>
                  <a:pt x="486813" y="238157"/>
                </a:cubicBezTo>
                <a:cubicBezTo>
                  <a:pt x="486829" y="238483"/>
                  <a:pt x="486991" y="238613"/>
                  <a:pt x="487296" y="238548"/>
                </a:cubicBezTo>
                <a:cubicBezTo>
                  <a:pt x="487602" y="238483"/>
                  <a:pt x="487957" y="238613"/>
                  <a:pt x="488360" y="238938"/>
                </a:cubicBezTo>
                <a:cubicBezTo>
                  <a:pt x="489003" y="238027"/>
                  <a:pt x="489261" y="237506"/>
                  <a:pt x="489132" y="237376"/>
                </a:cubicBezTo>
                <a:cubicBezTo>
                  <a:pt x="489100" y="235879"/>
                  <a:pt x="488971" y="234577"/>
                  <a:pt x="488746" y="233471"/>
                </a:cubicBezTo>
                <a:cubicBezTo>
                  <a:pt x="488520" y="232364"/>
                  <a:pt x="488391" y="231063"/>
                  <a:pt x="488360" y="229566"/>
                </a:cubicBezTo>
                <a:lnTo>
                  <a:pt x="486040" y="220193"/>
                </a:lnTo>
                <a:cubicBezTo>
                  <a:pt x="485638" y="218989"/>
                  <a:pt x="485090" y="218273"/>
                  <a:pt x="484398" y="218045"/>
                </a:cubicBezTo>
                <a:close/>
                <a:moveTo>
                  <a:pt x="5085077" y="149118"/>
                </a:moveTo>
                <a:cubicBezTo>
                  <a:pt x="5087844" y="149248"/>
                  <a:pt x="5089731" y="150159"/>
                  <a:pt x="5090741" y="151851"/>
                </a:cubicBezTo>
                <a:cubicBezTo>
                  <a:pt x="5091749" y="153543"/>
                  <a:pt x="5091684" y="155236"/>
                  <a:pt x="5090545" y="156928"/>
                </a:cubicBezTo>
                <a:cubicBezTo>
                  <a:pt x="5088348" y="159336"/>
                  <a:pt x="5086297" y="161745"/>
                  <a:pt x="5084395" y="164153"/>
                </a:cubicBezTo>
                <a:cubicBezTo>
                  <a:pt x="5082491" y="166561"/>
                  <a:pt x="5079855" y="168579"/>
                  <a:pt x="5076486" y="170206"/>
                </a:cubicBezTo>
                <a:cubicBezTo>
                  <a:pt x="5075347" y="170694"/>
                  <a:pt x="5074306" y="171670"/>
                  <a:pt x="5073362" y="173135"/>
                </a:cubicBezTo>
                <a:cubicBezTo>
                  <a:pt x="5072419" y="174600"/>
                  <a:pt x="5071377" y="175966"/>
                  <a:pt x="5070237" y="177235"/>
                </a:cubicBezTo>
                <a:cubicBezTo>
                  <a:pt x="5069798" y="177610"/>
                  <a:pt x="5069115" y="178033"/>
                  <a:pt x="5068187" y="178505"/>
                </a:cubicBezTo>
                <a:cubicBezTo>
                  <a:pt x="5067260" y="178977"/>
                  <a:pt x="5066381" y="179595"/>
                  <a:pt x="5065551" y="180360"/>
                </a:cubicBezTo>
                <a:lnTo>
                  <a:pt x="5059303" y="182703"/>
                </a:lnTo>
                <a:cubicBezTo>
                  <a:pt x="5058912" y="182735"/>
                  <a:pt x="5058522" y="182865"/>
                  <a:pt x="5058131" y="183093"/>
                </a:cubicBezTo>
                <a:cubicBezTo>
                  <a:pt x="5057741" y="183321"/>
                  <a:pt x="5057350" y="183451"/>
                  <a:pt x="5056960" y="183484"/>
                </a:cubicBezTo>
                <a:cubicBezTo>
                  <a:pt x="5048791" y="185176"/>
                  <a:pt x="5040917" y="187649"/>
                  <a:pt x="5033337" y="190902"/>
                </a:cubicBezTo>
                <a:cubicBezTo>
                  <a:pt x="5025758" y="194155"/>
                  <a:pt x="5018282" y="197406"/>
                  <a:pt x="5010909" y="200656"/>
                </a:cubicBezTo>
                <a:cubicBezTo>
                  <a:pt x="5002759" y="203791"/>
                  <a:pt x="4994703" y="206878"/>
                  <a:pt x="4986740" y="209916"/>
                </a:cubicBezTo>
                <a:cubicBezTo>
                  <a:pt x="4978777" y="212954"/>
                  <a:pt x="4970707" y="215846"/>
                  <a:pt x="4962529" y="218592"/>
                </a:cubicBezTo>
                <a:cubicBezTo>
                  <a:pt x="4961339" y="219307"/>
                  <a:pt x="4960003" y="219632"/>
                  <a:pt x="4958521" y="219567"/>
                </a:cubicBezTo>
                <a:cubicBezTo>
                  <a:pt x="4957038" y="219501"/>
                  <a:pt x="4955507" y="219436"/>
                  <a:pt x="4953926" y="219372"/>
                </a:cubicBezTo>
                <a:cubicBezTo>
                  <a:pt x="4952688" y="219729"/>
                  <a:pt x="4951449" y="219989"/>
                  <a:pt x="4950212" y="220151"/>
                </a:cubicBezTo>
                <a:cubicBezTo>
                  <a:pt x="4948973" y="220314"/>
                  <a:pt x="4948126" y="220574"/>
                  <a:pt x="4947670" y="220931"/>
                </a:cubicBezTo>
                <a:cubicBezTo>
                  <a:pt x="4946545" y="221776"/>
                  <a:pt x="4946057" y="222816"/>
                  <a:pt x="4946203" y="224051"/>
                </a:cubicBezTo>
                <a:cubicBezTo>
                  <a:pt x="4946351" y="225285"/>
                  <a:pt x="4946839" y="226325"/>
                  <a:pt x="4947670" y="227170"/>
                </a:cubicBezTo>
                <a:lnTo>
                  <a:pt x="4962529" y="258378"/>
                </a:lnTo>
                <a:cubicBezTo>
                  <a:pt x="4964419" y="262696"/>
                  <a:pt x="4966113" y="267203"/>
                  <a:pt x="4967613" y="271897"/>
                </a:cubicBezTo>
                <a:cubicBezTo>
                  <a:pt x="4969111" y="276592"/>
                  <a:pt x="4970805" y="281459"/>
                  <a:pt x="4972696" y="286499"/>
                </a:cubicBezTo>
                <a:lnTo>
                  <a:pt x="4975041" y="298989"/>
                </a:lnTo>
                <a:cubicBezTo>
                  <a:pt x="4975824" y="300926"/>
                  <a:pt x="4976801" y="302131"/>
                  <a:pt x="4977973" y="302603"/>
                </a:cubicBezTo>
                <a:cubicBezTo>
                  <a:pt x="4979145" y="303075"/>
                  <a:pt x="4980511" y="302913"/>
                  <a:pt x="4982071" y="302115"/>
                </a:cubicBezTo>
                <a:cubicBezTo>
                  <a:pt x="4990271" y="297475"/>
                  <a:pt x="4998423" y="292892"/>
                  <a:pt x="5006527" y="288366"/>
                </a:cubicBezTo>
                <a:cubicBezTo>
                  <a:pt x="5014630" y="283839"/>
                  <a:pt x="5022589" y="279075"/>
                  <a:pt x="5030404" y="274071"/>
                </a:cubicBezTo>
                <a:cubicBezTo>
                  <a:pt x="5043681" y="267791"/>
                  <a:pt x="5056960" y="260735"/>
                  <a:pt x="5070237" y="252904"/>
                </a:cubicBezTo>
                <a:cubicBezTo>
                  <a:pt x="5071849" y="252157"/>
                  <a:pt x="5073703" y="251702"/>
                  <a:pt x="5075803" y="251540"/>
                </a:cubicBezTo>
                <a:cubicBezTo>
                  <a:pt x="5077901" y="251377"/>
                  <a:pt x="5079952" y="251312"/>
                  <a:pt x="5081953" y="251345"/>
                </a:cubicBezTo>
                <a:lnTo>
                  <a:pt x="5118663" y="251345"/>
                </a:lnTo>
                <a:cubicBezTo>
                  <a:pt x="5123691" y="250960"/>
                  <a:pt x="5128670" y="250659"/>
                  <a:pt x="5133600" y="250441"/>
                </a:cubicBezTo>
                <a:cubicBezTo>
                  <a:pt x="5138531" y="250224"/>
                  <a:pt x="5143705" y="250291"/>
                  <a:pt x="5149123" y="250642"/>
                </a:cubicBezTo>
                <a:cubicBezTo>
                  <a:pt x="5156577" y="250946"/>
                  <a:pt x="5164127" y="250914"/>
                  <a:pt x="5171774" y="250546"/>
                </a:cubicBezTo>
                <a:cubicBezTo>
                  <a:pt x="5179422" y="250177"/>
                  <a:pt x="5186973" y="249953"/>
                  <a:pt x="5194425" y="249873"/>
                </a:cubicBezTo>
                <a:cubicBezTo>
                  <a:pt x="5197907" y="249857"/>
                  <a:pt x="5200120" y="250273"/>
                  <a:pt x="5201063" y="251122"/>
                </a:cubicBezTo>
                <a:cubicBezTo>
                  <a:pt x="5202007" y="251971"/>
                  <a:pt x="5201877" y="253349"/>
                  <a:pt x="5200673" y="255255"/>
                </a:cubicBezTo>
                <a:cubicBezTo>
                  <a:pt x="5199535" y="258305"/>
                  <a:pt x="5198102" y="260817"/>
                  <a:pt x="5196377" y="262794"/>
                </a:cubicBezTo>
                <a:cubicBezTo>
                  <a:pt x="5194653" y="264770"/>
                  <a:pt x="5192439" y="266698"/>
                  <a:pt x="5189739" y="268578"/>
                </a:cubicBezTo>
                <a:cubicBezTo>
                  <a:pt x="5188957" y="268578"/>
                  <a:pt x="5188177" y="269363"/>
                  <a:pt x="5187395" y="270932"/>
                </a:cubicBezTo>
                <a:cubicBezTo>
                  <a:pt x="5185915" y="272599"/>
                  <a:pt x="5184190" y="274167"/>
                  <a:pt x="5182221" y="275635"/>
                </a:cubicBezTo>
                <a:cubicBezTo>
                  <a:pt x="5180252" y="277103"/>
                  <a:pt x="5177551" y="277886"/>
                  <a:pt x="5174117" y="277984"/>
                </a:cubicBezTo>
                <a:lnTo>
                  <a:pt x="5123349" y="277984"/>
                </a:lnTo>
                <a:cubicBezTo>
                  <a:pt x="5121364" y="278000"/>
                  <a:pt x="5119281" y="277968"/>
                  <a:pt x="5117101" y="277887"/>
                </a:cubicBezTo>
                <a:cubicBezTo>
                  <a:pt x="5114921" y="277806"/>
                  <a:pt x="5112838" y="277581"/>
                  <a:pt x="5110852" y="277210"/>
                </a:cubicBezTo>
                <a:cubicBezTo>
                  <a:pt x="5106639" y="276915"/>
                  <a:pt x="5102570" y="277301"/>
                  <a:pt x="5098648" y="278367"/>
                </a:cubicBezTo>
                <a:cubicBezTo>
                  <a:pt x="5094727" y="279433"/>
                  <a:pt x="5090463" y="280596"/>
                  <a:pt x="5085859" y="281854"/>
                </a:cubicBezTo>
                <a:cubicBezTo>
                  <a:pt x="5083077" y="283322"/>
                  <a:pt x="5080050" y="284451"/>
                  <a:pt x="5076779" y="285241"/>
                </a:cubicBezTo>
                <a:cubicBezTo>
                  <a:pt x="5073509" y="286031"/>
                  <a:pt x="5070287" y="286966"/>
                  <a:pt x="5067113" y="288047"/>
                </a:cubicBezTo>
                <a:cubicBezTo>
                  <a:pt x="5066349" y="288470"/>
                  <a:pt x="5065535" y="288991"/>
                  <a:pt x="5064673" y="289610"/>
                </a:cubicBezTo>
                <a:cubicBezTo>
                  <a:pt x="5063810" y="290229"/>
                  <a:pt x="5062801" y="290750"/>
                  <a:pt x="5061647" y="291173"/>
                </a:cubicBezTo>
                <a:lnTo>
                  <a:pt x="5061647" y="291231"/>
                </a:lnTo>
                <a:lnTo>
                  <a:pt x="5078829" y="299014"/>
                </a:lnTo>
                <a:cubicBezTo>
                  <a:pt x="5080033" y="299484"/>
                  <a:pt x="5081140" y="300295"/>
                  <a:pt x="5082149" y="301446"/>
                </a:cubicBezTo>
                <a:cubicBezTo>
                  <a:pt x="5083157" y="302598"/>
                  <a:pt x="5083873" y="303603"/>
                  <a:pt x="5084297" y="304462"/>
                </a:cubicBezTo>
                <a:cubicBezTo>
                  <a:pt x="5084720" y="305598"/>
                  <a:pt x="5085631" y="306441"/>
                  <a:pt x="5087030" y="306992"/>
                </a:cubicBezTo>
                <a:cubicBezTo>
                  <a:pt x="5088430" y="307543"/>
                  <a:pt x="5090122" y="307997"/>
                  <a:pt x="5092107" y="308354"/>
                </a:cubicBezTo>
                <a:cubicBezTo>
                  <a:pt x="5094043" y="308403"/>
                  <a:pt x="5095639" y="308306"/>
                  <a:pt x="5096891" y="308063"/>
                </a:cubicBezTo>
                <a:cubicBezTo>
                  <a:pt x="5098144" y="307820"/>
                  <a:pt x="5099153" y="307140"/>
                  <a:pt x="5099918" y="306023"/>
                </a:cubicBezTo>
                <a:cubicBezTo>
                  <a:pt x="5101610" y="304614"/>
                  <a:pt x="5103693" y="303589"/>
                  <a:pt x="5106165" y="302948"/>
                </a:cubicBezTo>
                <a:cubicBezTo>
                  <a:pt x="5106621" y="303060"/>
                  <a:pt x="5107273" y="303605"/>
                  <a:pt x="5108119" y="304582"/>
                </a:cubicBezTo>
                <a:cubicBezTo>
                  <a:pt x="5108965" y="305559"/>
                  <a:pt x="5109616" y="306295"/>
                  <a:pt x="5110071" y="306792"/>
                </a:cubicBezTo>
                <a:cubicBezTo>
                  <a:pt x="5116189" y="322423"/>
                  <a:pt x="5119574" y="338055"/>
                  <a:pt x="5120225" y="353687"/>
                </a:cubicBezTo>
                <a:cubicBezTo>
                  <a:pt x="5121023" y="366209"/>
                  <a:pt x="5121771" y="378682"/>
                  <a:pt x="5122471" y="391106"/>
                </a:cubicBezTo>
                <a:cubicBezTo>
                  <a:pt x="5123171" y="403530"/>
                  <a:pt x="5123723" y="415808"/>
                  <a:pt x="5124130" y="427939"/>
                </a:cubicBezTo>
                <a:cubicBezTo>
                  <a:pt x="5124114" y="444219"/>
                  <a:pt x="5123951" y="460369"/>
                  <a:pt x="5123642" y="476388"/>
                </a:cubicBezTo>
                <a:cubicBezTo>
                  <a:pt x="5123333" y="492407"/>
                  <a:pt x="5122975" y="508773"/>
                  <a:pt x="5122568" y="525486"/>
                </a:cubicBezTo>
                <a:cubicBezTo>
                  <a:pt x="5122438" y="541107"/>
                  <a:pt x="5121917" y="556728"/>
                  <a:pt x="5121006" y="572349"/>
                </a:cubicBezTo>
                <a:cubicBezTo>
                  <a:pt x="5120989" y="576612"/>
                  <a:pt x="5120631" y="580583"/>
                  <a:pt x="5119931" y="584260"/>
                </a:cubicBezTo>
                <a:cubicBezTo>
                  <a:pt x="5119233" y="587937"/>
                  <a:pt x="5118289" y="591517"/>
                  <a:pt x="5117101" y="594999"/>
                </a:cubicBezTo>
                <a:lnTo>
                  <a:pt x="5117101" y="598124"/>
                </a:lnTo>
                <a:cubicBezTo>
                  <a:pt x="5115978" y="603949"/>
                  <a:pt x="5115099" y="609677"/>
                  <a:pt x="5114465" y="615307"/>
                </a:cubicBezTo>
                <a:cubicBezTo>
                  <a:pt x="5113829" y="620937"/>
                  <a:pt x="5113147" y="626664"/>
                  <a:pt x="5112414" y="632490"/>
                </a:cubicBezTo>
                <a:cubicBezTo>
                  <a:pt x="5111259" y="637681"/>
                  <a:pt x="5110055" y="643311"/>
                  <a:pt x="5108802" y="649380"/>
                </a:cubicBezTo>
                <a:cubicBezTo>
                  <a:pt x="5107549" y="655450"/>
                  <a:pt x="5106150" y="661275"/>
                  <a:pt x="5104603" y="666856"/>
                </a:cubicBezTo>
                <a:lnTo>
                  <a:pt x="5099918" y="690288"/>
                </a:lnTo>
                <a:cubicBezTo>
                  <a:pt x="5099087" y="693802"/>
                  <a:pt x="5098014" y="697317"/>
                  <a:pt x="5096696" y="700832"/>
                </a:cubicBezTo>
                <a:cubicBezTo>
                  <a:pt x="5095378" y="704347"/>
                  <a:pt x="5094108" y="707861"/>
                  <a:pt x="5092888" y="711376"/>
                </a:cubicBezTo>
                <a:cubicBezTo>
                  <a:pt x="5091195" y="719056"/>
                  <a:pt x="5089113" y="727127"/>
                  <a:pt x="5086639" y="735589"/>
                </a:cubicBezTo>
                <a:lnTo>
                  <a:pt x="5085077" y="742618"/>
                </a:lnTo>
                <a:cubicBezTo>
                  <a:pt x="5084720" y="743383"/>
                  <a:pt x="5084459" y="744196"/>
                  <a:pt x="5084297" y="745059"/>
                </a:cubicBezTo>
                <a:cubicBezTo>
                  <a:pt x="5084134" y="745921"/>
                  <a:pt x="5083873" y="746930"/>
                  <a:pt x="5083515" y="748085"/>
                </a:cubicBezTo>
                <a:cubicBezTo>
                  <a:pt x="5082767" y="749647"/>
                  <a:pt x="5082116" y="751210"/>
                  <a:pt x="5081563" y="752772"/>
                </a:cubicBezTo>
                <a:cubicBezTo>
                  <a:pt x="5081009" y="754334"/>
                  <a:pt x="5080359" y="755896"/>
                  <a:pt x="5079611" y="757458"/>
                </a:cubicBezTo>
                <a:lnTo>
                  <a:pt x="5079611" y="759801"/>
                </a:lnTo>
                <a:cubicBezTo>
                  <a:pt x="5078471" y="765691"/>
                  <a:pt x="5077430" y="771680"/>
                  <a:pt x="5076486" y="777765"/>
                </a:cubicBezTo>
                <a:cubicBezTo>
                  <a:pt x="5075543" y="783851"/>
                  <a:pt x="5074501" y="789839"/>
                  <a:pt x="5073362" y="795729"/>
                </a:cubicBezTo>
                <a:lnTo>
                  <a:pt x="5068675" y="821504"/>
                </a:lnTo>
                <a:cubicBezTo>
                  <a:pt x="5068805" y="819161"/>
                  <a:pt x="5068545" y="816818"/>
                  <a:pt x="5067895" y="814475"/>
                </a:cubicBezTo>
                <a:cubicBezTo>
                  <a:pt x="5068025" y="808877"/>
                  <a:pt x="5067765" y="803670"/>
                  <a:pt x="5067113" y="798853"/>
                </a:cubicBezTo>
                <a:cubicBezTo>
                  <a:pt x="5066691" y="796933"/>
                  <a:pt x="5066170" y="795306"/>
                  <a:pt x="5065551" y="793972"/>
                </a:cubicBezTo>
                <a:cubicBezTo>
                  <a:pt x="5064933" y="792638"/>
                  <a:pt x="5064413" y="791401"/>
                  <a:pt x="5063989" y="790262"/>
                </a:cubicBezTo>
                <a:cubicBezTo>
                  <a:pt x="5063615" y="788781"/>
                  <a:pt x="5063387" y="787642"/>
                  <a:pt x="5063306" y="786845"/>
                </a:cubicBezTo>
                <a:cubicBezTo>
                  <a:pt x="5063225" y="786048"/>
                  <a:pt x="5063192" y="785104"/>
                  <a:pt x="5063209" y="784014"/>
                </a:cubicBezTo>
                <a:cubicBezTo>
                  <a:pt x="5062851" y="781670"/>
                  <a:pt x="5062590" y="779327"/>
                  <a:pt x="5062427" y="776984"/>
                </a:cubicBezTo>
                <a:cubicBezTo>
                  <a:pt x="5062265" y="774641"/>
                  <a:pt x="5062005" y="772298"/>
                  <a:pt x="5061647" y="769955"/>
                </a:cubicBezTo>
                <a:cubicBezTo>
                  <a:pt x="5060833" y="766473"/>
                  <a:pt x="5059921" y="763283"/>
                  <a:pt x="5058912" y="760387"/>
                </a:cubicBezTo>
                <a:cubicBezTo>
                  <a:pt x="5057903" y="757490"/>
                  <a:pt x="5056993" y="754692"/>
                  <a:pt x="5056179" y="751990"/>
                </a:cubicBezTo>
                <a:lnTo>
                  <a:pt x="5049930" y="727778"/>
                </a:lnTo>
                <a:lnTo>
                  <a:pt x="5042901" y="700441"/>
                </a:lnTo>
                <a:lnTo>
                  <a:pt x="5042119" y="700441"/>
                </a:lnTo>
                <a:lnTo>
                  <a:pt x="5037434" y="671542"/>
                </a:lnTo>
                <a:lnTo>
                  <a:pt x="5035091" y="659827"/>
                </a:lnTo>
                <a:cubicBezTo>
                  <a:pt x="5035058" y="659436"/>
                  <a:pt x="5034928" y="659046"/>
                  <a:pt x="5034699" y="658655"/>
                </a:cubicBezTo>
                <a:cubicBezTo>
                  <a:pt x="5034473" y="658265"/>
                  <a:pt x="5034342" y="657874"/>
                  <a:pt x="5034309" y="657483"/>
                </a:cubicBezTo>
                <a:lnTo>
                  <a:pt x="5028061" y="619993"/>
                </a:lnTo>
                <a:cubicBezTo>
                  <a:pt x="5027621" y="616137"/>
                  <a:pt x="5027133" y="612329"/>
                  <a:pt x="5026597" y="608570"/>
                </a:cubicBezTo>
                <a:cubicBezTo>
                  <a:pt x="5026059" y="604811"/>
                  <a:pt x="5025767" y="600809"/>
                  <a:pt x="5025717" y="596562"/>
                </a:cubicBezTo>
                <a:cubicBezTo>
                  <a:pt x="5025069" y="578728"/>
                  <a:pt x="5024809" y="559722"/>
                  <a:pt x="5024938" y="539545"/>
                </a:cubicBezTo>
                <a:cubicBezTo>
                  <a:pt x="5025312" y="528171"/>
                  <a:pt x="5025539" y="516553"/>
                  <a:pt x="5025621" y="504691"/>
                </a:cubicBezTo>
                <a:cubicBezTo>
                  <a:pt x="5025702" y="492828"/>
                  <a:pt x="5025734" y="481015"/>
                  <a:pt x="5025717" y="469250"/>
                </a:cubicBezTo>
                <a:cubicBezTo>
                  <a:pt x="5026467" y="449748"/>
                  <a:pt x="5027117" y="430078"/>
                  <a:pt x="5027671" y="410241"/>
                </a:cubicBezTo>
                <a:cubicBezTo>
                  <a:pt x="5028224" y="390404"/>
                  <a:pt x="5028875" y="370510"/>
                  <a:pt x="5029623" y="350561"/>
                </a:cubicBezTo>
                <a:cubicBezTo>
                  <a:pt x="5029672" y="345073"/>
                  <a:pt x="5030160" y="339439"/>
                  <a:pt x="5031087" y="333658"/>
                </a:cubicBezTo>
                <a:cubicBezTo>
                  <a:pt x="5032015" y="327878"/>
                  <a:pt x="5033089" y="322049"/>
                  <a:pt x="5034309" y="316170"/>
                </a:cubicBezTo>
                <a:cubicBezTo>
                  <a:pt x="5034359" y="314623"/>
                  <a:pt x="5034846" y="313028"/>
                  <a:pt x="5035774" y="311385"/>
                </a:cubicBezTo>
                <a:cubicBezTo>
                  <a:pt x="5036701" y="309742"/>
                  <a:pt x="5037775" y="307954"/>
                  <a:pt x="5038995" y="306023"/>
                </a:cubicBezTo>
                <a:cubicBezTo>
                  <a:pt x="5039451" y="304918"/>
                  <a:pt x="5040297" y="304438"/>
                  <a:pt x="5041534" y="304582"/>
                </a:cubicBezTo>
                <a:cubicBezTo>
                  <a:pt x="5042771" y="304726"/>
                  <a:pt x="5044008" y="305206"/>
                  <a:pt x="5045244" y="306023"/>
                </a:cubicBezTo>
                <a:lnTo>
                  <a:pt x="5050711" y="309917"/>
                </a:lnTo>
                <a:cubicBezTo>
                  <a:pt x="5051151" y="310292"/>
                  <a:pt x="5051639" y="310325"/>
                  <a:pt x="5052176" y="310015"/>
                </a:cubicBezTo>
                <a:cubicBezTo>
                  <a:pt x="5052713" y="309706"/>
                  <a:pt x="5053005" y="309152"/>
                  <a:pt x="5053055" y="308354"/>
                </a:cubicBezTo>
                <a:cubicBezTo>
                  <a:pt x="5053396" y="308289"/>
                  <a:pt x="5053494" y="308029"/>
                  <a:pt x="5053347" y="307573"/>
                </a:cubicBezTo>
                <a:cubicBezTo>
                  <a:pt x="5053201" y="307118"/>
                  <a:pt x="5053103" y="306857"/>
                  <a:pt x="5053055" y="306792"/>
                </a:cubicBezTo>
                <a:lnTo>
                  <a:pt x="5044463" y="299854"/>
                </a:lnTo>
                <a:cubicBezTo>
                  <a:pt x="5042917" y="299428"/>
                  <a:pt x="5041323" y="299296"/>
                  <a:pt x="5039679" y="299458"/>
                </a:cubicBezTo>
                <a:cubicBezTo>
                  <a:pt x="5038035" y="299620"/>
                  <a:pt x="5036246" y="300271"/>
                  <a:pt x="5034309" y="301410"/>
                </a:cubicBezTo>
                <a:cubicBezTo>
                  <a:pt x="5030486" y="302562"/>
                  <a:pt x="5027006" y="303910"/>
                  <a:pt x="5023869" y="305454"/>
                </a:cubicBezTo>
                <a:cubicBezTo>
                  <a:pt x="5020733" y="306999"/>
                  <a:pt x="5017453" y="308747"/>
                  <a:pt x="5014027" y="310699"/>
                </a:cubicBezTo>
                <a:lnTo>
                  <a:pt x="4994542" y="319297"/>
                </a:lnTo>
                <a:cubicBezTo>
                  <a:pt x="4993763" y="319329"/>
                  <a:pt x="4992983" y="319459"/>
                  <a:pt x="4992204" y="319687"/>
                </a:cubicBezTo>
                <a:cubicBezTo>
                  <a:pt x="4991425" y="319915"/>
                  <a:pt x="4990645" y="320046"/>
                  <a:pt x="4989866" y="320078"/>
                </a:cubicBezTo>
                <a:cubicBezTo>
                  <a:pt x="4985693" y="320420"/>
                  <a:pt x="4982933" y="321299"/>
                  <a:pt x="4981585" y="322716"/>
                </a:cubicBezTo>
                <a:cubicBezTo>
                  <a:pt x="4980237" y="324133"/>
                  <a:pt x="4979620" y="326380"/>
                  <a:pt x="4979733" y="329457"/>
                </a:cubicBezTo>
                <a:cubicBezTo>
                  <a:pt x="4979750" y="333365"/>
                  <a:pt x="4979717" y="337273"/>
                  <a:pt x="4979635" y="341181"/>
                </a:cubicBezTo>
                <a:cubicBezTo>
                  <a:pt x="4979555" y="345089"/>
                  <a:pt x="4979327" y="348997"/>
                  <a:pt x="4978952" y="352905"/>
                </a:cubicBezTo>
                <a:cubicBezTo>
                  <a:pt x="4978577" y="358735"/>
                  <a:pt x="4977959" y="364271"/>
                  <a:pt x="4977095" y="369514"/>
                </a:cubicBezTo>
                <a:cubicBezTo>
                  <a:pt x="4976231" y="374757"/>
                  <a:pt x="4975025" y="379903"/>
                  <a:pt x="4973478" y="384951"/>
                </a:cubicBezTo>
                <a:cubicBezTo>
                  <a:pt x="4972272" y="389266"/>
                  <a:pt x="4970969" y="393532"/>
                  <a:pt x="4969567" y="397749"/>
                </a:cubicBezTo>
                <a:cubicBezTo>
                  <a:pt x="4968166" y="401967"/>
                  <a:pt x="4966863" y="406038"/>
                  <a:pt x="4965657" y="409962"/>
                </a:cubicBezTo>
                <a:cubicBezTo>
                  <a:pt x="4964826" y="412307"/>
                  <a:pt x="4963751" y="414651"/>
                  <a:pt x="4962431" y="416996"/>
                </a:cubicBezTo>
                <a:cubicBezTo>
                  <a:pt x="4961111" y="419341"/>
                  <a:pt x="4959841" y="421686"/>
                  <a:pt x="4958619" y="424031"/>
                </a:cubicBezTo>
                <a:cubicBezTo>
                  <a:pt x="4957413" y="427108"/>
                  <a:pt x="4956109" y="429942"/>
                  <a:pt x="4954709" y="432531"/>
                </a:cubicBezTo>
                <a:cubicBezTo>
                  <a:pt x="4953307" y="435120"/>
                  <a:pt x="4952004" y="437758"/>
                  <a:pt x="4950798" y="440444"/>
                </a:cubicBezTo>
                <a:cubicBezTo>
                  <a:pt x="4949576" y="442415"/>
                  <a:pt x="4948109" y="444333"/>
                  <a:pt x="4946399" y="446199"/>
                </a:cubicBezTo>
                <a:cubicBezTo>
                  <a:pt x="4944689" y="448065"/>
                  <a:pt x="4943026" y="449778"/>
                  <a:pt x="4941413" y="451339"/>
                </a:cubicBezTo>
                <a:cubicBezTo>
                  <a:pt x="4939181" y="454357"/>
                  <a:pt x="4937193" y="457043"/>
                  <a:pt x="4935451" y="459396"/>
                </a:cubicBezTo>
                <a:cubicBezTo>
                  <a:pt x="4933707" y="461750"/>
                  <a:pt x="4931524" y="464254"/>
                  <a:pt x="4928901" y="466907"/>
                </a:cubicBezTo>
                <a:cubicBezTo>
                  <a:pt x="4924632" y="471675"/>
                  <a:pt x="4920070" y="476394"/>
                  <a:pt x="4915216" y="481064"/>
                </a:cubicBezTo>
                <a:cubicBezTo>
                  <a:pt x="4910362" y="485734"/>
                  <a:pt x="4905021" y="489867"/>
                  <a:pt x="4899191" y="493463"/>
                </a:cubicBezTo>
                <a:cubicBezTo>
                  <a:pt x="4896103" y="495790"/>
                  <a:pt x="4893110" y="497775"/>
                  <a:pt x="4890217" y="499418"/>
                </a:cubicBezTo>
                <a:cubicBezTo>
                  <a:pt x="4887322" y="501062"/>
                  <a:pt x="4884331" y="502461"/>
                  <a:pt x="4881241" y="503617"/>
                </a:cubicBezTo>
                <a:cubicBezTo>
                  <a:pt x="4876429" y="506611"/>
                  <a:pt x="4871225" y="508433"/>
                  <a:pt x="4865633" y="509084"/>
                </a:cubicBezTo>
                <a:cubicBezTo>
                  <a:pt x="4864852" y="509442"/>
                  <a:pt x="4864071" y="509702"/>
                  <a:pt x="4863291" y="509865"/>
                </a:cubicBezTo>
                <a:cubicBezTo>
                  <a:pt x="4862511" y="510028"/>
                  <a:pt x="4861730" y="510288"/>
                  <a:pt x="4860950" y="510646"/>
                </a:cubicBezTo>
                <a:lnTo>
                  <a:pt x="4853926" y="512208"/>
                </a:lnTo>
                <a:lnTo>
                  <a:pt x="4843780" y="515333"/>
                </a:lnTo>
                <a:lnTo>
                  <a:pt x="4836756" y="515333"/>
                </a:lnTo>
                <a:lnTo>
                  <a:pt x="4845341" y="507522"/>
                </a:lnTo>
                <a:cubicBezTo>
                  <a:pt x="4846821" y="505586"/>
                  <a:pt x="4847763" y="503600"/>
                  <a:pt x="4848170" y="501567"/>
                </a:cubicBezTo>
                <a:cubicBezTo>
                  <a:pt x="4848576" y="499532"/>
                  <a:pt x="4848934" y="497352"/>
                  <a:pt x="4849243" y="495025"/>
                </a:cubicBezTo>
                <a:cubicBezTo>
                  <a:pt x="4849227" y="492617"/>
                  <a:pt x="4849259" y="490209"/>
                  <a:pt x="4849341" y="487801"/>
                </a:cubicBezTo>
                <a:cubicBezTo>
                  <a:pt x="4849422" y="485392"/>
                  <a:pt x="4849649" y="483374"/>
                  <a:pt x="4850023" y="481747"/>
                </a:cubicBezTo>
                <a:cubicBezTo>
                  <a:pt x="4850073" y="479062"/>
                  <a:pt x="4850365" y="476622"/>
                  <a:pt x="4850901" y="474425"/>
                </a:cubicBezTo>
                <a:cubicBezTo>
                  <a:pt x="4851438" y="472228"/>
                  <a:pt x="4851926" y="469983"/>
                  <a:pt x="4852365" y="467688"/>
                </a:cubicBezTo>
                <a:cubicBezTo>
                  <a:pt x="4853096" y="463378"/>
                  <a:pt x="4853779" y="459127"/>
                  <a:pt x="4854413" y="454934"/>
                </a:cubicBezTo>
                <a:cubicBezTo>
                  <a:pt x="4855048" y="450741"/>
                  <a:pt x="4855925" y="446693"/>
                  <a:pt x="4857047" y="442789"/>
                </a:cubicBezTo>
                <a:cubicBezTo>
                  <a:pt x="4857925" y="439712"/>
                  <a:pt x="4859096" y="436878"/>
                  <a:pt x="4860559" y="434289"/>
                </a:cubicBezTo>
                <a:cubicBezTo>
                  <a:pt x="4862023" y="431700"/>
                  <a:pt x="4863193" y="429062"/>
                  <a:pt x="4864071" y="426375"/>
                </a:cubicBezTo>
                <a:cubicBezTo>
                  <a:pt x="4864885" y="424861"/>
                  <a:pt x="4865795" y="423396"/>
                  <a:pt x="4866803" y="421979"/>
                </a:cubicBezTo>
                <a:cubicBezTo>
                  <a:pt x="4867811" y="420562"/>
                  <a:pt x="4868721" y="418901"/>
                  <a:pt x="4869535" y="416996"/>
                </a:cubicBezTo>
                <a:cubicBezTo>
                  <a:pt x="4870299" y="414668"/>
                  <a:pt x="4871111" y="412291"/>
                  <a:pt x="4871973" y="409864"/>
                </a:cubicBezTo>
                <a:cubicBezTo>
                  <a:pt x="4872835" y="407438"/>
                  <a:pt x="4873843" y="404865"/>
                  <a:pt x="4874998" y="402146"/>
                </a:cubicBezTo>
                <a:cubicBezTo>
                  <a:pt x="4875763" y="399785"/>
                  <a:pt x="4876575" y="397277"/>
                  <a:pt x="4877437" y="394623"/>
                </a:cubicBezTo>
                <a:cubicBezTo>
                  <a:pt x="4878298" y="391969"/>
                  <a:pt x="4879306" y="389266"/>
                  <a:pt x="4880461" y="386514"/>
                </a:cubicBezTo>
                <a:cubicBezTo>
                  <a:pt x="4880493" y="385781"/>
                  <a:pt x="4880623" y="385293"/>
                  <a:pt x="4880851" y="385048"/>
                </a:cubicBezTo>
                <a:cubicBezTo>
                  <a:pt x="4881079" y="384804"/>
                  <a:pt x="4881209" y="384511"/>
                  <a:pt x="4881241" y="384169"/>
                </a:cubicBezTo>
                <a:lnTo>
                  <a:pt x="4886705" y="364629"/>
                </a:lnTo>
                <a:cubicBezTo>
                  <a:pt x="4887923" y="359923"/>
                  <a:pt x="4889192" y="355266"/>
                  <a:pt x="4890509" y="350658"/>
                </a:cubicBezTo>
                <a:cubicBezTo>
                  <a:pt x="4891826" y="346050"/>
                  <a:pt x="4892899" y="341588"/>
                  <a:pt x="4893728" y="337273"/>
                </a:cubicBezTo>
                <a:lnTo>
                  <a:pt x="4893728" y="333365"/>
                </a:lnTo>
                <a:cubicBezTo>
                  <a:pt x="4894883" y="328316"/>
                  <a:pt x="4895891" y="323174"/>
                  <a:pt x="4896753" y="317940"/>
                </a:cubicBezTo>
                <a:cubicBezTo>
                  <a:pt x="4897615" y="312706"/>
                  <a:pt x="4898427" y="307196"/>
                  <a:pt x="4899191" y="301410"/>
                </a:cubicBezTo>
                <a:cubicBezTo>
                  <a:pt x="4899615" y="299074"/>
                  <a:pt x="4900135" y="296882"/>
                  <a:pt x="4900752" y="294834"/>
                </a:cubicBezTo>
                <a:cubicBezTo>
                  <a:pt x="4901370" y="292786"/>
                  <a:pt x="4901891" y="290786"/>
                  <a:pt x="4902313" y="288834"/>
                </a:cubicBezTo>
                <a:cubicBezTo>
                  <a:pt x="4902345" y="288441"/>
                  <a:pt x="4902475" y="288050"/>
                  <a:pt x="4902703" y="287661"/>
                </a:cubicBezTo>
                <a:cubicBezTo>
                  <a:pt x="4902931" y="287273"/>
                  <a:pt x="4903061" y="286886"/>
                  <a:pt x="4903093" y="286499"/>
                </a:cubicBezTo>
                <a:cubicBezTo>
                  <a:pt x="4903924" y="277554"/>
                  <a:pt x="4904804" y="268751"/>
                  <a:pt x="4905733" y="260090"/>
                </a:cubicBezTo>
                <a:cubicBezTo>
                  <a:pt x="4906661" y="251429"/>
                  <a:pt x="4907346" y="242816"/>
                  <a:pt x="4907785" y="234252"/>
                </a:cubicBezTo>
                <a:cubicBezTo>
                  <a:pt x="4908209" y="231600"/>
                  <a:pt x="4907949" y="229875"/>
                  <a:pt x="4907004" y="229078"/>
                </a:cubicBezTo>
                <a:cubicBezTo>
                  <a:pt x="4906059" y="228280"/>
                  <a:pt x="4904235" y="227922"/>
                  <a:pt x="4901533" y="228004"/>
                </a:cubicBezTo>
                <a:cubicBezTo>
                  <a:pt x="4898379" y="228020"/>
                  <a:pt x="4895127" y="227987"/>
                  <a:pt x="4891777" y="227906"/>
                </a:cubicBezTo>
                <a:cubicBezTo>
                  <a:pt x="4888428" y="227825"/>
                  <a:pt x="4885175" y="227597"/>
                  <a:pt x="4882022" y="227223"/>
                </a:cubicBezTo>
                <a:cubicBezTo>
                  <a:pt x="4878851" y="227223"/>
                  <a:pt x="4875437" y="227027"/>
                  <a:pt x="4871778" y="226637"/>
                </a:cubicBezTo>
                <a:cubicBezTo>
                  <a:pt x="4868121" y="226246"/>
                  <a:pt x="4864511" y="225660"/>
                  <a:pt x="4860950" y="224879"/>
                </a:cubicBezTo>
                <a:cubicBezTo>
                  <a:pt x="4858592" y="224407"/>
                  <a:pt x="4856283" y="223399"/>
                  <a:pt x="4854023" y="221853"/>
                </a:cubicBezTo>
                <a:cubicBezTo>
                  <a:pt x="4851763" y="220307"/>
                  <a:pt x="4849649" y="218713"/>
                  <a:pt x="4847683" y="217069"/>
                </a:cubicBezTo>
                <a:cubicBezTo>
                  <a:pt x="4847308" y="216955"/>
                  <a:pt x="4847081" y="216402"/>
                  <a:pt x="4846999" y="215409"/>
                </a:cubicBezTo>
                <a:cubicBezTo>
                  <a:pt x="4846918" y="214417"/>
                  <a:pt x="4846885" y="213668"/>
                  <a:pt x="4846902" y="213164"/>
                </a:cubicBezTo>
                <a:cubicBezTo>
                  <a:pt x="4847812" y="211602"/>
                  <a:pt x="4849113" y="210039"/>
                  <a:pt x="4850804" y="208477"/>
                </a:cubicBezTo>
                <a:cubicBezTo>
                  <a:pt x="4853210" y="211032"/>
                  <a:pt x="4856007" y="212171"/>
                  <a:pt x="4859193" y="211894"/>
                </a:cubicBezTo>
                <a:cubicBezTo>
                  <a:pt x="4862381" y="211618"/>
                  <a:pt x="4865567" y="210999"/>
                  <a:pt x="4868754" y="210039"/>
                </a:cubicBezTo>
                <a:cubicBezTo>
                  <a:pt x="4873063" y="209681"/>
                  <a:pt x="4877323" y="208836"/>
                  <a:pt x="4881533" y="207501"/>
                </a:cubicBezTo>
                <a:cubicBezTo>
                  <a:pt x="4885745" y="206167"/>
                  <a:pt x="4889809" y="204149"/>
                  <a:pt x="4893728" y="201448"/>
                </a:cubicBezTo>
                <a:cubicBezTo>
                  <a:pt x="4895939" y="200797"/>
                  <a:pt x="4897761" y="199756"/>
                  <a:pt x="4899191" y="198324"/>
                </a:cubicBezTo>
                <a:cubicBezTo>
                  <a:pt x="4900329" y="197118"/>
                  <a:pt x="4901370" y="196011"/>
                  <a:pt x="4902313" y="195003"/>
                </a:cubicBezTo>
                <a:cubicBezTo>
                  <a:pt x="4903257" y="193995"/>
                  <a:pt x="4904299" y="193279"/>
                  <a:pt x="4905439" y="192856"/>
                </a:cubicBezTo>
                <a:cubicBezTo>
                  <a:pt x="4909366" y="191734"/>
                  <a:pt x="4913439" y="190660"/>
                  <a:pt x="4917659" y="189634"/>
                </a:cubicBezTo>
                <a:cubicBezTo>
                  <a:pt x="4921879" y="188609"/>
                  <a:pt x="4926147" y="187340"/>
                  <a:pt x="4930465" y="185827"/>
                </a:cubicBezTo>
                <a:cubicBezTo>
                  <a:pt x="4935239" y="184265"/>
                  <a:pt x="4940159" y="182507"/>
                  <a:pt x="4945226" y="180555"/>
                </a:cubicBezTo>
                <a:cubicBezTo>
                  <a:pt x="4950293" y="178602"/>
                  <a:pt x="4955018" y="176454"/>
                  <a:pt x="4959401" y="174111"/>
                </a:cubicBezTo>
                <a:cubicBezTo>
                  <a:pt x="4962105" y="172565"/>
                  <a:pt x="4964907" y="171166"/>
                  <a:pt x="4967808" y="169913"/>
                </a:cubicBezTo>
                <a:cubicBezTo>
                  <a:pt x="4970707" y="168660"/>
                  <a:pt x="4973901" y="167456"/>
                  <a:pt x="4977388" y="166301"/>
                </a:cubicBezTo>
                <a:cubicBezTo>
                  <a:pt x="4980899" y="165048"/>
                  <a:pt x="4984409" y="163649"/>
                  <a:pt x="4987916" y="162102"/>
                </a:cubicBezTo>
                <a:cubicBezTo>
                  <a:pt x="4991425" y="160557"/>
                  <a:pt x="4994931" y="159353"/>
                  <a:pt x="4998439" y="158490"/>
                </a:cubicBezTo>
                <a:cubicBezTo>
                  <a:pt x="5002287" y="157302"/>
                  <a:pt x="5005892" y="156163"/>
                  <a:pt x="5009253" y="155073"/>
                </a:cubicBezTo>
                <a:cubicBezTo>
                  <a:pt x="5012615" y="153983"/>
                  <a:pt x="5016024" y="153039"/>
                  <a:pt x="5019483" y="152242"/>
                </a:cubicBezTo>
                <a:cubicBezTo>
                  <a:pt x="5020311" y="151884"/>
                  <a:pt x="5021187" y="151819"/>
                  <a:pt x="5022113" y="152047"/>
                </a:cubicBezTo>
                <a:cubicBezTo>
                  <a:pt x="5023039" y="152274"/>
                  <a:pt x="5023721" y="152600"/>
                  <a:pt x="5024159" y="153023"/>
                </a:cubicBezTo>
                <a:cubicBezTo>
                  <a:pt x="5024971" y="154536"/>
                  <a:pt x="5026271" y="155610"/>
                  <a:pt x="5028061" y="156245"/>
                </a:cubicBezTo>
                <a:cubicBezTo>
                  <a:pt x="5029851" y="156879"/>
                  <a:pt x="5031933" y="157367"/>
                  <a:pt x="5034309" y="157709"/>
                </a:cubicBezTo>
                <a:cubicBezTo>
                  <a:pt x="5035091" y="158360"/>
                  <a:pt x="5035871" y="158620"/>
                  <a:pt x="5036653" y="158490"/>
                </a:cubicBezTo>
                <a:cubicBezTo>
                  <a:pt x="5046025" y="156017"/>
                  <a:pt x="5056179" y="153934"/>
                  <a:pt x="5067113" y="152242"/>
                </a:cubicBezTo>
                <a:cubicBezTo>
                  <a:pt x="5069863" y="151819"/>
                  <a:pt x="5072760" y="151298"/>
                  <a:pt x="5075803" y="150680"/>
                </a:cubicBezTo>
                <a:cubicBezTo>
                  <a:pt x="5078846" y="150061"/>
                  <a:pt x="5081937" y="149541"/>
                  <a:pt x="5085077" y="149118"/>
                </a:cubicBezTo>
                <a:close/>
                <a:moveTo>
                  <a:pt x="2846872" y="113189"/>
                </a:moveTo>
                <a:lnTo>
                  <a:pt x="2866381" y="113189"/>
                </a:lnTo>
                <a:cubicBezTo>
                  <a:pt x="2869131" y="113612"/>
                  <a:pt x="2871833" y="114328"/>
                  <a:pt x="2874485" y="115337"/>
                </a:cubicBezTo>
                <a:cubicBezTo>
                  <a:pt x="2877137" y="116346"/>
                  <a:pt x="2879643" y="117452"/>
                  <a:pt x="2882002" y="118657"/>
                </a:cubicBezTo>
                <a:cubicBezTo>
                  <a:pt x="2888381" y="123213"/>
                  <a:pt x="2894369" y="127378"/>
                  <a:pt x="2899966" y="131153"/>
                </a:cubicBezTo>
                <a:lnTo>
                  <a:pt x="2912463" y="144431"/>
                </a:lnTo>
                <a:cubicBezTo>
                  <a:pt x="2920144" y="156268"/>
                  <a:pt x="2926653" y="167714"/>
                  <a:pt x="2931989" y="178770"/>
                </a:cubicBezTo>
                <a:cubicBezTo>
                  <a:pt x="2933454" y="181892"/>
                  <a:pt x="2934235" y="185013"/>
                  <a:pt x="2934333" y="188135"/>
                </a:cubicBezTo>
                <a:cubicBezTo>
                  <a:pt x="2934430" y="191257"/>
                  <a:pt x="2934430" y="194378"/>
                  <a:pt x="2934333" y="197500"/>
                </a:cubicBezTo>
                <a:cubicBezTo>
                  <a:pt x="2934268" y="199874"/>
                  <a:pt x="2933812" y="202150"/>
                  <a:pt x="2932966" y="204329"/>
                </a:cubicBezTo>
                <a:cubicBezTo>
                  <a:pt x="2932120" y="206507"/>
                  <a:pt x="2931274" y="208393"/>
                  <a:pt x="2930428" y="209987"/>
                </a:cubicBezTo>
                <a:cubicBezTo>
                  <a:pt x="2929207" y="213401"/>
                  <a:pt x="2927547" y="216328"/>
                  <a:pt x="2925448" y="218766"/>
                </a:cubicBezTo>
                <a:cubicBezTo>
                  <a:pt x="2923349" y="221205"/>
                  <a:pt x="2921104" y="223741"/>
                  <a:pt x="2918712" y="226375"/>
                </a:cubicBezTo>
                <a:cubicBezTo>
                  <a:pt x="2918338" y="226733"/>
                  <a:pt x="2917914" y="226993"/>
                  <a:pt x="2917443" y="227156"/>
                </a:cubicBezTo>
                <a:cubicBezTo>
                  <a:pt x="2916971" y="227319"/>
                  <a:pt x="2916352" y="227579"/>
                  <a:pt x="2915588" y="227936"/>
                </a:cubicBezTo>
                <a:lnTo>
                  <a:pt x="2914025" y="230278"/>
                </a:lnTo>
                <a:cubicBezTo>
                  <a:pt x="2913651" y="230326"/>
                  <a:pt x="2913228" y="230424"/>
                  <a:pt x="2912756" y="230570"/>
                </a:cubicBezTo>
                <a:cubicBezTo>
                  <a:pt x="2912285" y="230717"/>
                  <a:pt x="2911666" y="230619"/>
                  <a:pt x="2910901" y="230278"/>
                </a:cubicBezTo>
                <a:lnTo>
                  <a:pt x="2906215" y="230278"/>
                </a:lnTo>
                <a:cubicBezTo>
                  <a:pt x="2905060" y="229465"/>
                  <a:pt x="2904051" y="228749"/>
                  <a:pt x="2903188" y="228131"/>
                </a:cubicBezTo>
                <a:cubicBezTo>
                  <a:pt x="2902326" y="227514"/>
                  <a:pt x="2901513" y="227189"/>
                  <a:pt x="2900747" y="227156"/>
                </a:cubicBezTo>
                <a:lnTo>
                  <a:pt x="2882002" y="213889"/>
                </a:lnTo>
                <a:cubicBezTo>
                  <a:pt x="2881579" y="213547"/>
                  <a:pt x="2881059" y="213255"/>
                  <a:pt x="2880440" y="213011"/>
                </a:cubicBezTo>
                <a:cubicBezTo>
                  <a:pt x="2879822" y="212767"/>
                  <a:pt x="2879301" y="212279"/>
                  <a:pt x="2878878" y="211548"/>
                </a:cubicBezTo>
                <a:cubicBezTo>
                  <a:pt x="2875364" y="208068"/>
                  <a:pt x="2872239" y="204491"/>
                  <a:pt x="2869506" y="200817"/>
                </a:cubicBezTo>
                <a:cubicBezTo>
                  <a:pt x="2866772" y="197142"/>
                  <a:pt x="2864430" y="193175"/>
                  <a:pt x="2862478" y="188916"/>
                </a:cubicBezTo>
                <a:cubicBezTo>
                  <a:pt x="2858446" y="181111"/>
                  <a:pt x="2854024" y="173307"/>
                  <a:pt x="2849213" y="165503"/>
                </a:cubicBezTo>
                <a:cubicBezTo>
                  <a:pt x="2846498" y="161536"/>
                  <a:pt x="2843735" y="157373"/>
                  <a:pt x="2840922" y="153016"/>
                </a:cubicBezTo>
                <a:cubicBezTo>
                  <a:pt x="2838110" y="148658"/>
                  <a:pt x="2835151" y="144495"/>
                  <a:pt x="2832046" y="140526"/>
                </a:cubicBezTo>
                <a:cubicBezTo>
                  <a:pt x="2830128" y="137076"/>
                  <a:pt x="2827723" y="134603"/>
                  <a:pt x="2824829" y="133106"/>
                </a:cubicBezTo>
                <a:cubicBezTo>
                  <a:pt x="2821935" y="131609"/>
                  <a:pt x="2818359" y="130698"/>
                  <a:pt x="2814100" y="130372"/>
                </a:cubicBezTo>
                <a:cubicBezTo>
                  <a:pt x="2812962" y="129998"/>
                  <a:pt x="2811922" y="129770"/>
                  <a:pt x="2810979" y="129689"/>
                </a:cubicBezTo>
                <a:cubicBezTo>
                  <a:pt x="2810036" y="129608"/>
                  <a:pt x="2808996" y="129575"/>
                  <a:pt x="2807857" y="129591"/>
                </a:cubicBezTo>
                <a:cubicBezTo>
                  <a:pt x="2804802" y="129591"/>
                  <a:pt x="2801940" y="129982"/>
                  <a:pt x="2799274" y="130763"/>
                </a:cubicBezTo>
                <a:cubicBezTo>
                  <a:pt x="2796608" y="131544"/>
                  <a:pt x="2793747" y="132715"/>
                  <a:pt x="2790691" y="134278"/>
                </a:cubicBezTo>
                <a:cubicBezTo>
                  <a:pt x="2786839" y="136181"/>
                  <a:pt x="2783425" y="138232"/>
                  <a:pt x="2780450" y="140428"/>
                </a:cubicBezTo>
                <a:cubicBezTo>
                  <a:pt x="2777475" y="142625"/>
                  <a:pt x="2774647" y="145260"/>
                  <a:pt x="2771964" y="148334"/>
                </a:cubicBezTo>
                <a:lnTo>
                  <a:pt x="2764942" y="153797"/>
                </a:lnTo>
                <a:lnTo>
                  <a:pt x="2760972" y="158479"/>
                </a:lnTo>
                <a:lnTo>
                  <a:pt x="2760972" y="156918"/>
                </a:lnTo>
                <a:cubicBezTo>
                  <a:pt x="2763281" y="153406"/>
                  <a:pt x="2765381" y="150089"/>
                  <a:pt x="2767274" y="146967"/>
                </a:cubicBezTo>
                <a:cubicBezTo>
                  <a:pt x="2769167" y="143844"/>
                  <a:pt x="2771251" y="140916"/>
                  <a:pt x="2773525" y="138183"/>
                </a:cubicBezTo>
                <a:cubicBezTo>
                  <a:pt x="2776256" y="133920"/>
                  <a:pt x="2779377" y="130144"/>
                  <a:pt x="2782888" y="126858"/>
                </a:cubicBezTo>
                <a:cubicBezTo>
                  <a:pt x="2786400" y="123571"/>
                  <a:pt x="2790301" y="120577"/>
                  <a:pt x="2794593" y="117876"/>
                </a:cubicBezTo>
                <a:lnTo>
                  <a:pt x="2801615" y="115532"/>
                </a:lnTo>
                <a:cubicBezTo>
                  <a:pt x="2804330" y="114784"/>
                  <a:pt x="2806899" y="114328"/>
                  <a:pt x="2809321" y="114166"/>
                </a:cubicBezTo>
                <a:cubicBezTo>
                  <a:pt x="2811743" y="114003"/>
                  <a:pt x="2814116" y="113938"/>
                  <a:pt x="2816441" y="113970"/>
                </a:cubicBezTo>
                <a:cubicBezTo>
                  <a:pt x="2821561" y="115354"/>
                  <a:pt x="2826731" y="115711"/>
                  <a:pt x="2831949" y="115044"/>
                </a:cubicBezTo>
                <a:cubicBezTo>
                  <a:pt x="2837167" y="114377"/>
                  <a:pt x="2842141" y="113759"/>
                  <a:pt x="2846872" y="113189"/>
                </a:cubicBezTo>
                <a:close/>
                <a:moveTo>
                  <a:pt x="357135" y="111725"/>
                </a:moveTo>
                <a:cubicBezTo>
                  <a:pt x="357672" y="111448"/>
                  <a:pt x="357965" y="112197"/>
                  <a:pt x="358013" y="113970"/>
                </a:cubicBezTo>
                <a:lnTo>
                  <a:pt x="360357" y="113970"/>
                </a:lnTo>
                <a:lnTo>
                  <a:pt x="365824" y="112408"/>
                </a:lnTo>
                <a:cubicBezTo>
                  <a:pt x="366263" y="112392"/>
                  <a:pt x="366751" y="112424"/>
                  <a:pt x="367288" y="112506"/>
                </a:cubicBezTo>
                <a:cubicBezTo>
                  <a:pt x="367825" y="112587"/>
                  <a:pt x="368118" y="112815"/>
                  <a:pt x="368167" y="113189"/>
                </a:cubicBezTo>
                <a:cubicBezTo>
                  <a:pt x="368948" y="113319"/>
                  <a:pt x="368948" y="113840"/>
                  <a:pt x="368167" y="114751"/>
                </a:cubicBezTo>
                <a:cubicBezTo>
                  <a:pt x="367337" y="116297"/>
                  <a:pt x="366263" y="117892"/>
                  <a:pt x="364945" y="119535"/>
                </a:cubicBezTo>
                <a:cubicBezTo>
                  <a:pt x="363627" y="121179"/>
                  <a:pt x="362358" y="122969"/>
                  <a:pt x="361138" y="124905"/>
                </a:cubicBezTo>
                <a:cubicBezTo>
                  <a:pt x="360796" y="125670"/>
                  <a:pt x="360503" y="126483"/>
                  <a:pt x="360259" y="127346"/>
                </a:cubicBezTo>
                <a:cubicBezTo>
                  <a:pt x="360015" y="128208"/>
                  <a:pt x="359527" y="129217"/>
                  <a:pt x="358794" y="130372"/>
                </a:cubicBezTo>
                <a:cubicBezTo>
                  <a:pt x="358013" y="130503"/>
                  <a:pt x="357232" y="131023"/>
                  <a:pt x="356452" y="131934"/>
                </a:cubicBezTo>
                <a:cubicBezTo>
                  <a:pt x="354564" y="133155"/>
                  <a:pt x="353067" y="134619"/>
                  <a:pt x="351961" y="136328"/>
                </a:cubicBezTo>
                <a:cubicBezTo>
                  <a:pt x="350854" y="138036"/>
                  <a:pt x="349747" y="139696"/>
                  <a:pt x="348641" y="141307"/>
                </a:cubicBezTo>
                <a:cubicBezTo>
                  <a:pt x="348153" y="142104"/>
                  <a:pt x="347176" y="142853"/>
                  <a:pt x="345712" y="143553"/>
                </a:cubicBezTo>
                <a:cubicBezTo>
                  <a:pt x="344247" y="144252"/>
                  <a:pt x="342881" y="144806"/>
                  <a:pt x="341611" y="145212"/>
                </a:cubicBezTo>
                <a:cubicBezTo>
                  <a:pt x="340700" y="146644"/>
                  <a:pt x="339398" y="147686"/>
                  <a:pt x="337706" y="148336"/>
                </a:cubicBezTo>
                <a:cubicBezTo>
                  <a:pt x="337055" y="148206"/>
                  <a:pt x="336795" y="148467"/>
                  <a:pt x="336925" y="149118"/>
                </a:cubicBezTo>
                <a:cubicBezTo>
                  <a:pt x="336893" y="149899"/>
                  <a:pt x="336567" y="150485"/>
                  <a:pt x="335949" y="150875"/>
                </a:cubicBezTo>
                <a:cubicBezTo>
                  <a:pt x="335330" y="151265"/>
                  <a:pt x="334614" y="151461"/>
                  <a:pt x="333801" y="151461"/>
                </a:cubicBezTo>
                <a:lnTo>
                  <a:pt x="323647" y="157709"/>
                </a:lnTo>
                <a:cubicBezTo>
                  <a:pt x="321402" y="158132"/>
                  <a:pt x="319840" y="159044"/>
                  <a:pt x="318961" y="160443"/>
                </a:cubicBezTo>
                <a:cubicBezTo>
                  <a:pt x="318082" y="161842"/>
                  <a:pt x="317301" y="163534"/>
                  <a:pt x="316618" y="165520"/>
                </a:cubicBezTo>
                <a:cubicBezTo>
                  <a:pt x="316276" y="167033"/>
                  <a:pt x="315983" y="168498"/>
                  <a:pt x="315739" y="169913"/>
                </a:cubicBezTo>
                <a:cubicBezTo>
                  <a:pt x="315495" y="171329"/>
                  <a:pt x="315007" y="172988"/>
                  <a:pt x="314275" y="174892"/>
                </a:cubicBezTo>
                <a:lnTo>
                  <a:pt x="311932" y="182703"/>
                </a:lnTo>
                <a:cubicBezTo>
                  <a:pt x="311102" y="184721"/>
                  <a:pt x="310028" y="186933"/>
                  <a:pt x="308710" y="189342"/>
                </a:cubicBezTo>
                <a:cubicBezTo>
                  <a:pt x="307392" y="191750"/>
                  <a:pt x="306122" y="193963"/>
                  <a:pt x="304903" y="195981"/>
                </a:cubicBezTo>
                <a:lnTo>
                  <a:pt x="300997" y="210039"/>
                </a:lnTo>
                <a:lnTo>
                  <a:pt x="296310" y="221755"/>
                </a:lnTo>
                <a:lnTo>
                  <a:pt x="293967" y="228785"/>
                </a:lnTo>
                <a:cubicBezTo>
                  <a:pt x="292861" y="231502"/>
                  <a:pt x="291755" y="234268"/>
                  <a:pt x="290648" y="237083"/>
                </a:cubicBezTo>
                <a:cubicBezTo>
                  <a:pt x="289541" y="239898"/>
                  <a:pt x="288044" y="242860"/>
                  <a:pt x="286157" y="245968"/>
                </a:cubicBezTo>
                <a:cubicBezTo>
                  <a:pt x="285360" y="248587"/>
                  <a:pt x="284416" y="250963"/>
                  <a:pt x="283325" y="253095"/>
                </a:cubicBezTo>
                <a:cubicBezTo>
                  <a:pt x="282235" y="255226"/>
                  <a:pt x="281096" y="257797"/>
                  <a:pt x="279908" y="260808"/>
                </a:cubicBezTo>
                <a:lnTo>
                  <a:pt x="272879" y="272524"/>
                </a:lnTo>
                <a:cubicBezTo>
                  <a:pt x="271659" y="276412"/>
                  <a:pt x="269999" y="280155"/>
                  <a:pt x="267900" y="283751"/>
                </a:cubicBezTo>
                <a:cubicBezTo>
                  <a:pt x="265801" y="287347"/>
                  <a:pt x="263555" y="290895"/>
                  <a:pt x="261163" y="294393"/>
                </a:cubicBezTo>
                <a:lnTo>
                  <a:pt x="251791" y="312268"/>
                </a:lnTo>
                <a:cubicBezTo>
                  <a:pt x="249448" y="315347"/>
                  <a:pt x="247300" y="318378"/>
                  <a:pt x="245347" y="321360"/>
                </a:cubicBezTo>
                <a:cubicBezTo>
                  <a:pt x="243394" y="324341"/>
                  <a:pt x="241637" y="327567"/>
                  <a:pt x="240075" y="331038"/>
                </a:cubicBezTo>
                <a:lnTo>
                  <a:pt x="230702" y="343551"/>
                </a:lnTo>
                <a:cubicBezTo>
                  <a:pt x="230051" y="344333"/>
                  <a:pt x="229791" y="345115"/>
                  <a:pt x="229921" y="345897"/>
                </a:cubicBezTo>
                <a:cubicBezTo>
                  <a:pt x="229921" y="346647"/>
                  <a:pt x="230116" y="347298"/>
                  <a:pt x="230507" y="347852"/>
                </a:cubicBezTo>
                <a:cubicBezTo>
                  <a:pt x="230898" y="348406"/>
                  <a:pt x="231483" y="349058"/>
                  <a:pt x="232265" y="349807"/>
                </a:cubicBezTo>
                <a:cubicBezTo>
                  <a:pt x="232687" y="349449"/>
                  <a:pt x="233208" y="349188"/>
                  <a:pt x="233826" y="349025"/>
                </a:cubicBezTo>
                <a:cubicBezTo>
                  <a:pt x="234445" y="348863"/>
                  <a:pt x="234966" y="348602"/>
                  <a:pt x="235389" y="348243"/>
                </a:cubicBezTo>
                <a:cubicBezTo>
                  <a:pt x="238431" y="345832"/>
                  <a:pt x="241523" y="343225"/>
                  <a:pt x="244664" y="340423"/>
                </a:cubicBezTo>
                <a:cubicBezTo>
                  <a:pt x="247804" y="337620"/>
                  <a:pt x="251481" y="335013"/>
                  <a:pt x="255696" y="332602"/>
                </a:cubicBezTo>
                <a:cubicBezTo>
                  <a:pt x="259601" y="329832"/>
                  <a:pt x="263702" y="326964"/>
                  <a:pt x="267997" y="323999"/>
                </a:cubicBezTo>
                <a:cubicBezTo>
                  <a:pt x="272293" y="321034"/>
                  <a:pt x="276784" y="318166"/>
                  <a:pt x="281471" y="315396"/>
                </a:cubicBezTo>
                <a:cubicBezTo>
                  <a:pt x="286467" y="312675"/>
                  <a:pt x="291510" y="310687"/>
                  <a:pt x="296603" y="309433"/>
                </a:cubicBezTo>
                <a:cubicBezTo>
                  <a:pt x="301696" y="308178"/>
                  <a:pt x="307327" y="307559"/>
                  <a:pt x="313494" y="307575"/>
                </a:cubicBezTo>
                <a:cubicBezTo>
                  <a:pt x="315105" y="307526"/>
                  <a:pt x="316764" y="307820"/>
                  <a:pt x="318473" y="308455"/>
                </a:cubicBezTo>
                <a:cubicBezTo>
                  <a:pt x="320181" y="309091"/>
                  <a:pt x="321646" y="310362"/>
                  <a:pt x="322866" y="312268"/>
                </a:cubicBezTo>
                <a:cubicBezTo>
                  <a:pt x="324038" y="312643"/>
                  <a:pt x="325209" y="312871"/>
                  <a:pt x="326381" y="312952"/>
                </a:cubicBezTo>
                <a:cubicBezTo>
                  <a:pt x="327552" y="313034"/>
                  <a:pt x="328724" y="313066"/>
                  <a:pt x="329896" y="313050"/>
                </a:cubicBezTo>
                <a:cubicBezTo>
                  <a:pt x="332662" y="312154"/>
                  <a:pt x="335721" y="311013"/>
                  <a:pt x="339073" y="309628"/>
                </a:cubicBezTo>
                <a:cubicBezTo>
                  <a:pt x="342425" y="308243"/>
                  <a:pt x="345875" y="307298"/>
                  <a:pt x="349422" y="306793"/>
                </a:cubicBezTo>
                <a:cubicBezTo>
                  <a:pt x="353327" y="306419"/>
                  <a:pt x="357232" y="306190"/>
                  <a:pt x="361138" y="306109"/>
                </a:cubicBezTo>
                <a:cubicBezTo>
                  <a:pt x="365043" y="306027"/>
                  <a:pt x="368948" y="305995"/>
                  <a:pt x="372853" y="306011"/>
                </a:cubicBezTo>
                <a:cubicBezTo>
                  <a:pt x="374741" y="306060"/>
                  <a:pt x="376433" y="306549"/>
                  <a:pt x="377930" y="307477"/>
                </a:cubicBezTo>
                <a:cubicBezTo>
                  <a:pt x="379427" y="308406"/>
                  <a:pt x="381120" y="309482"/>
                  <a:pt x="383007" y="310704"/>
                </a:cubicBezTo>
                <a:cubicBezTo>
                  <a:pt x="386847" y="313474"/>
                  <a:pt x="389516" y="316928"/>
                  <a:pt x="391013" y="321066"/>
                </a:cubicBezTo>
                <a:cubicBezTo>
                  <a:pt x="392510" y="325205"/>
                  <a:pt x="393226" y="329832"/>
                  <a:pt x="393161" y="334948"/>
                </a:cubicBezTo>
                <a:cubicBezTo>
                  <a:pt x="393860" y="339624"/>
                  <a:pt x="393828" y="344154"/>
                  <a:pt x="393063" y="348537"/>
                </a:cubicBezTo>
                <a:cubicBezTo>
                  <a:pt x="392298" y="352919"/>
                  <a:pt x="391290" y="357253"/>
                  <a:pt x="390037" y="361539"/>
                </a:cubicBezTo>
                <a:cubicBezTo>
                  <a:pt x="389613" y="364683"/>
                  <a:pt x="388897" y="367974"/>
                  <a:pt x="387889" y="371412"/>
                </a:cubicBezTo>
                <a:cubicBezTo>
                  <a:pt x="386880" y="374849"/>
                  <a:pt x="385773" y="378335"/>
                  <a:pt x="384569" y="381869"/>
                </a:cubicBezTo>
                <a:lnTo>
                  <a:pt x="384569" y="386550"/>
                </a:lnTo>
                <a:lnTo>
                  <a:pt x="399409" y="378744"/>
                </a:lnTo>
                <a:lnTo>
                  <a:pt x="402533" y="378744"/>
                </a:lnTo>
                <a:lnTo>
                  <a:pt x="401752" y="381869"/>
                </a:lnTo>
                <a:cubicBezTo>
                  <a:pt x="400158" y="384551"/>
                  <a:pt x="398465" y="386989"/>
                  <a:pt x="396675" y="389183"/>
                </a:cubicBezTo>
                <a:cubicBezTo>
                  <a:pt x="394886" y="391378"/>
                  <a:pt x="393193" y="393621"/>
                  <a:pt x="391599" y="395913"/>
                </a:cubicBezTo>
                <a:cubicBezTo>
                  <a:pt x="390394" y="397879"/>
                  <a:pt x="389093" y="399993"/>
                  <a:pt x="387693" y="402252"/>
                </a:cubicBezTo>
                <a:cubicBezTo>
                  <a:pt x="386294" y="404511"/>
                  <a:pt x="384992" y="406819"/>
                  <a:pt x="383789" y="409176"/>
                </a:cubicBezTo>
                <a:cubicBezTo>
                  <a:pt x="383040" y="409989"/>
                  <a:pt x="382389" y="411094"/>
                  <a:pt x="381835" y="412492"/>
                </a:cubicBezTo>
                <a:cubicBezTo>
                  <a:pt x="381282" y="413890"/>
                  <a:pt x="380631" y="415386"/>
                  <a:pt x="379883" y="416978"/>
                </a:cubicBezTo>
                <a:cubicBezTo>
                  <a:pt x="378321" y="420441"/>
                  <a:pt x="376759" y="423854"/>
                  <a:pt x="375197" y="427219"/>
                </a:cubicBezTo>
                <a:cubicBezTo>
                  <a:pt x="373635" y="430583"/>
                  <a:pt x="372072" y="434192"/>
                  <a:pt x="370510" y="438044"/>
                </a:cubicBezTo>
                <a:cubicBezTo>
                  <a:pt x="368574" y="440808"/>
                  <a:pt x="366589" y="443864"/>
                  <a:pt x="364555" y="447212"/>
                </a:cubicBezTo>
                <a:cubicBezTo>
                  <a:pt x="362521" y="450560"/>
                  <a:pt x="360340" y="454006"/>
                  <a:pt x="358013" y="457550"/>
                </a:cubicBezTo>
                <a:lnTo>
                  <a:pt x="345517" y="473961"/>
                </a:lnTo>
                <a:cubicBezTo>
                  <a:pt x="342425" y="476391"/>
                  <a:pt x="339626" y="479195"/>
                  <a:pt x="337120" y="482373"/>
                </a:cubicBezTo>
                <a:cubicBezTo>
                  <a:pt x="334614" y="485550"/>
                  <a:pt x="332206" y="488726"/>
                  <a:pt x="329896" y="491901"/>
                </a:cubicBezTo>
                <a:cubicBezTo>
                  <a:pt x="328984" y="492682"/>
                  <a:pt x="327683" y="493463"/>
                  <a:pt x="325990" y="494244"/>
                </a:cubicBezTo>
                <a:cubicBezTo>
                  <a:pt x="324379" y="494683"/>
                  <a:pt x="322720" y="495562"/>
                  <a:pt x="321011" y="496880"/>
                </a:cubicBezTo>
                <a:cubicBezTo>
                  <a:pt x="319303" y="498198"/>
                  <a:pt x="317838" y="499662"/>
                  <a:pt x="316618" y="501274"/>
                </a:cubicBezTo>
                <a:cubicBezTo>
                  <a:pt x="316585" y="501632"/>
                  <a:pt x="316455" y="501892"/>
                  <a:pt x="316227" y="502054"/>
                </a:cubicBezTo>
                <a:cubicBezTo>
                  <a:pt x="315999" y="502217"/>
                  <a:pt x="315870" y="502478"/>
                  <a:pt x="315837" y="502836"/>
                </a:cubicBezTo>
                <a:cubicBezTo>
                  <a:pt x="315056" y="502966"/>
                  <a:pt x="314275" y="503486"/>
                  <a:pt x="313494" y="504398"/>
                </a:cubicBezTo>
                <a:cubicBezTo>
                  <a:pt x="313445" y="503633"/>
                  <a:pt x="313347" y="503015"/>
                  <a:pt x="313201" y="502543"/>
                </a:cubicBezTo>
                <a:cubicBezTo>
                  <a:pt x="313054" y="502071"/>
                  <a:pt x="313152" y="501648"/>
                  <a:pt x="313494" y="501274"/>
                </a:cubicBezTo>
                <a:cubicBezTo>
                  <a:pt x="313526" y="500883"/>
                  <a:pt x="313657" y="500492"/>
                  <a:pt x="313884" y="500102"/>
                </a:cubicBezTo>
                <a:cubicBezTo>
                  <a:pt x="314112" y="499712"/>
                  <a:pt x="314242" y="499321"/>
                  <a:pt x="314275" y="498930"/>
                </a:cubicBezTo>
                <a:cubicBezTo>
                  <a:pt x="315056" y="497401"/>
                  <a:pt x="315251" y="496360"/>
                  <a:pt x="314860" y="495806"/>
                </a:cubicBezTo>
                <a:cubicBezTo>
                  <a:pt x="314470" y="495253"/>
                  <a:pt x="313494" y="494993"/>
                  <a:pt x="311932" y="495025"/>
                </a:cubicBezTo>
                <a:cubicBezTo>
                  <a:pt x="311508" y="495009"/>
                  <a:pt x="310988" y="494846"/>
                  <a:pt x="310369" y="494537"/>
                </a:cubicBezTo>
                <a:cubicBezTo>
                  <a:pt x="309751" y="494228"/>
                  <a:pt x="309230" y="493870"/>
                  <a:pt x="308807" y="493463"/>
                </a:cubicBezTo>
                <a:cubicBezTo>
                  <a:pt x="308059" y="492715"/>
                  <a:pt x="307408" y="492259"/>
                  <a:pt x="306855" y="492096"/>
                </a:cubicBezTo>
                <a:cubicBezTo>
                  <a:pt x="306301" y="491933"/>
                  <a:pt x="305651" y="491868"/>
                  <a:pt x="304903" y="491901"/>
                </a:cubicBezTo>
                <a:lnTo>
                  <a:pt x="300216" y="494244"/>
                </a:lnTo>
                <a:cubicBezTo>
                  <a:pt x="298263" y="494993"/>
                  <a:pt x="296310" y="495253"/>
                  <a:pt x="294358" y="495025"/>
                </a:cubicBezTo>
                <a:cubicBezTo>
                  <a:pt x="292405" y="494797"/>
                  <a:pt x="290453" y="494277"/>
                  <a:pt x="288500" y="493463"/>
                </a:cubicBezTo>
                <a:cubicBezTo>
                  <a:pt x="287394" y="492698"/>
                  <a:pt x="286482" y="491885"/>
                  <a:pt x="285767" y="491022"/>
                </a:cubicBezTo>
                <a:cubicBezTo>
                  <a:pt x="285050" y="490160"/>
                  <a:pt x="284139" y="489151"/>
                  <a:pt x="283033" y="487996"/>
                </a:cubicBezTo>
                <a:cubicBezTo>
                  <a:pt x="281601" y="487345"/>
                  <a:pt x="280559" y="486315"/>
                  <a:pt x="279908" y="484908"/>
                </a:cubicBezTo>
                <a:cubicBezTo>
                  <a:pt x="277435" y="484780"/>
                  <a:pt x="276133" y="483498"/>
                  <a:pt x="276003" y="481064"/>
                </a:cubicBezTo>
                <a:cubicBezTo>
                  <a:pt x="276019" y="479567"/>
                  <a:pt x="275792" y="478656"/>
                  <a:pt x="275320" y="478330"/>
                </a:cubicBezTo>
                <a:cubicBezTo>
                  <a:pt x="274848" y="478005"/>
                  <a:pt x="274034" y="477875"/>
                  <a:pt x="272879" y="477940"/>
                </a:cubicBezTo>
                <a:lnTo>
                  <a:pt x="269755" y="481064"/>
                </a:lnTo>
                <a:cubicBezTo>
                  <a:pt x="268551" y="481437"/>
                  <a:pt x="267444" y="481388"/>
                  <a:pt x="266435" y="480919"/>
                </a:cubicBezTo>
                <a:cubicBezTo>
                  <a:pt x="265426" y="480450"/>
                  <a:pt x="264710" y="479457"/>
                  <a:pt x="264287" y="477940"/>
                </a:cubicBezTo>
                <a:cubicBezTo>
                  <a:pt x="263506" y="477940"/>
                  <a:pt x="262725" y="477146"/>
                  <a:pt x="261944" y="475560"/>
                </a:cubicBezTo>
                <a:cubicBezTo>
                  <a:pt x="261586" y="476369"/>
                  <a:pt x="261326" y="477124"/>
                  <a:pt x="261163" y="477824"/>
                </a:cubicBezTo>
                <a:cubicBezTo>
                  <a:pt x="261000" y="478524"/>
                  <a:pt x="260740" y="479074"/>
                  <a:pt x="260383" y="479474"/>
                </a:cubicBezTo>
                <a:lnTo>
                  <a:pt x="255696" y="484090"/>
                </a:lnTo>
                <a:lnTo>
                  <a:pt x="253353" y="485652"/>
                </a:lnTo>
                <a:cubicBezTo>
                  <a:pt x="252621" y="486922"/>
                  <a:pt x="251742" y="488484"/>
                  <a:pt x="250717" y="490339"/>
                </a:cubicBezTo>
                <a:cubicBezTo>
                  <a:pt x="249692" y="492194"/>
                  <a:pt x="248227" y="493756"/>
                  <a:pt x="246323" y="495025"/>
                </a:cubicBezTo>
                <a:cubicBezTo>
                  <a:pt x="245510" y="496864"/>
                  <a:pt x="244403" y="498068"/>
                  <a:pt x="243004" y="498637"/>
                </a:cubicBezTo>
                <a:cubicBezTo>
                  <a:pt x="241604" y="499207"/>
                  <a:pt x="240107" y="499825"/>
                  <a:pt x="238513" y="500492"/>
                </a:cubicBezTo>
                <a:cubicBezTo>
                  <a:pt x="238122" y="500460"/>
                  <a:pt x="237732" y="500330"/>
                  <a:pt x="237341" y="500102"/>
                </a:cubicBezTo>
                <a:cubicBezTo>
                  <a:pt x="236951" y="499874"/>
                  <a:pt x="236560" y="499744"/>
                  <a:pt x="236170" y="499712"/>
                </a:cubicBezTo>
                <a:cubicBezTo>
                  <a:pt x="235421" y="499337"/>
                  <a:pt x="234770" y="499109"/>
                  <a:pt x="234218" y="499028"/>
                </a:cubicBezTo>
                <a:cubicBezTo>
                  <a:pt x="233664" y="498947"/>
                  <a:pt x="233013" y="498914"/>
                  <a:pt x="232265" y="498930"/>
                </a:cubicBezTo>
                <a:cubicBezTo>
                  <a:pt x="232134" y="499581"/>
                  <a:pt x="232395" y="500623"/>
                  <a:pt x="233045" y="502054"/>
                </a:cubicBezTo>
                <a:lnTo>
                  <a:pt x="233045" y="505179"/>
                </a:lnTo>
                <a:cubicBezTo>
                  <a:pt x="233062" y="505227"/>
                  <a:pt x="233029" y="505520"/>
                  <a:pt x="232948" y="506057"/>
                </a:cubicBezTo>
                <a:cubicBezTo>
                  <a:pt x="232866" y="506594"/>
                  <a:pt x="232639" y="507083"/>
                  <a:pt x="232265" y="507522"/>
                </a:cubicBezTo>
                <a:lnTo>
                  <a:pt x="229921" y="505179"/>
                </a:lnTo>
                <a:lnTo>
                  <a:pt x="229921" y="503617"/>
                </a:lnTo>
                <a:cubicBezTo>
                  <a:pt x="229840" y="502461"/>
                  <a:pt x="229417" y="501257"/>
                  <a:pt x="228652" y="500004"/>
                </a:cubicBezTo>
                <a:cubicBezTo>
                  <a:pt x="227887" y="498751"/>
                  <a:pt x="227269" y="497352"/>
                  <a:pt x="226797" y="495806"/>
                </a:cubicBezTo>
                <a:cubicBezTo>
                  <a:pt x="225691" y="494993"/>
                  <a:pt x="224779" y="494472"/>
                  <a:pt x="224064" y="494244"/>
                </a:cubicBezTo>
                <a:cubicBezTo>
                  <a:pt x="223347" y="494016"/>
                  <a:pt x="222436" y="494277"/>
                  <a:pt x="221330" y="495025"/>
                </a:cubicBezTo>
                <a:cubicBezTo>
                  <a:pt x="220549" y="495920"/>
                  <a:pt x="219573" y="496668"/>
                  <a:pt x="218401" y="497271"/>
                </a:cubicBezTo>
                <a:cubicBezTo>
                  <a:pt x="217229" y="497873"/>
                  <a:pt x="215862" y="497645"/>
                  <a:pt x="214300" y="496587"/>
                </a:cubicBezTo>
                <a:cubicBezTo>
                  <a:pt x="213893" y="498052"/>
                  <a:pt x="213341" y="498833"/>
                  <a:pt x="212641" y="498930"/>
                </a:cubicBezTo>
                <a:cubicBezTo>
                  <a:pt x="211941" y="499028"/>
                  <a:pt x="211192" y="499028"/>
                  <a:pt x="210395" y="498930"/>
                </a:cubicBezTo>
                <a:cubicBezTo>
                  <a:pt x="207368" y="498377"/>
                  <a:pt x="205025" y="497140"/>
                  <a:pt x="203366" y="495220"/>
                </a:cubicBezTo>
                <a:cubicBezTo>
                  <a:pt x="201706" y="493300"/>
                  <a:pt x="200144" y="491673"/>
                  <a:pt x="198679" y="490339"/>
                </a:cubicBezTo>
                <a:cubicBezTo>
                  <a:pt x="198305" y="489997"/>
                  <a:pt x="198077" y="489704"/>
                  <a:pt x="197996" y="489460"/>
                </a:cubicBezTo>
                <a:cubicBezTo>
                  <a:pt x="197914" y="489216"/>
                  <a:pt x="197882" y="488728"/>
                  <a:pt x="197899" y="487996"/>
                </a:cubicBezTo>
                <a:cubicBezTo>
                  <a:pt x="197443" y="487963"/>
                  <a:pt x="196792" y="487641"/>
                  <a:pt x="195946" y="487028"/>
                </a:cubicBezTo>
                <a:cubicBezTo>
                  <a:pt x="195099" y="486416"/>
                  <a:pt x="194449" y="485709"/>
                  <a:pt x="193993" y="484908"/>
                </a:cubicBezTo>
                <a:cubicBezTo>
                  <a:pt x="193570" y="484540"/>
                  <a:pt x="193049" y="483930"/>
                  <a:pt x="192431" y="483077"/>
                </a:cubicBezTo>
                <a:cubicBezTo>
                  <a:pt x="191812" y="482224"/>
                  <a:pt x="191292" y="481027"/>
                  <a:pt x="190869" y="479485"/>
                </a:cubicBezTo>
                <a:cubicBezTo>
                  <a:pt x="190055" y="480567"/>
                  <a:pt x="189144" y="481266"/>
                  <a:pt x="188135" y="481585"/>
                </a:cubicBezTo>
                <a:cubicBezTo>
                  <a:pt x="187126" y="481903"/>
                  <a:pt x="186215" y="482222"/>
                  <a:pt x="185401" y="482542"/>
                </a:cubicBezTo>
                <a:cubicBezTo>
                  <a:pt x="184279" y="483307"/>
                  <a:pt x="183400" y="483581"/>
                  <a:pt x="182765" y="483363"/>
                </a:cubicBezTo>
                <a:cubicBezTo>
                  <a:pt x="182131" y="483145"/>
                  <a:pt x="181447" y="482635"/>
                  <a:pt x="180716" y="481833"/>
                </a:cubicBezTo>
                <a:cubicBezTo>
                  <a:pt x="177640" y="478307"/>
                  <a:pt x="175785" y="474545"/>
                  <a:pt x="175150" y="470546"/>
                </a:cubicBezTo>
                <a:cubicBezTo>
                  <a:pt x="174515" y="466547"/>
                  <a:pt x="174808" y="462215"/>
                  <a:pt x="176029" y="457550"/>
                </a:cubicBezTo>
                <a:cubicBezTo>
                  <a:pt x="176452" y="455258"/>
                  <a:pt x="176973" y="453015"/>
                  <a:pt x="177591" y="450820"/>
                </a:cubicBezTo>
                <a:cubicBezTo>
                  <a:pt x="178209" y="448626"/>
                  <a:pt x="178730" y="446188"/>
                  <a:pt x="179153" y="443506"/>
                </a:cubicBezTo>
                <a:lnTo>
                  <a:pt x="181496" y="435704"/>
                </a:lnTo>
                <a:cubicBezTo>
                  <a:pt x="182586" y="431006"/>
                  <a:pt x="183140" y="426357"/>
                  <a:pt x="183156" y="421757"/>
                </a:cubicBezTo>
                <a:cubicBezTo>
                  <a:pt x="183172" y="417157"/>
                  <a:pt x="183140" y="412703"/>
                  <a:pt x="183058" y="408396"/>
                </a:cubicBezTo>
                <a:cubicBezTo>
                  <a:pt x="183188" y="407616"/>
                  <a:pt x="182928" y="406836"/>
                  <a:pt x="182277" y="406055"/>
                </a:cubicBezTo>
                <a:cubicBezTo>
                  <a:pt x="180748" y="407681"/>
                  <a:pt x="179120" y="409501"/>
                  <a:pt x="177396" y="411517"/>
                </a:cubicBezTo>
                <a:cubicBezTo>
                  <a:pt x="175671" y="413533"/>
                  <a:pt x="173653" y="415353"/>
                  <a:pt x="171342" y="416978"/>
                </a:cubicBezTo>
                <a:cubicBezTo>
                  <a:pt x="168153" y="420847"/>
                  <a:pt x="164574" y="424618"/>
                  <a:pt x="160603" y="428292"/>
                </a:cubicBezTo>
                <a:cubicBezTo>
                  <a:pt x="156633" y="431965"/>
                  <a:pt x="152662" y="435736"/>
                  <a:pt x="148692" y="439605"/>
                </a:cubicBezTo>
                <a:cubicBezTo>
                  <a:pt x="141695" y="446317"/>
                  <a:pt x="134405" y="452788"/>
                  <a:pt x="126823" y="459018"/>
                </a:cubicBezTo>
                <a:cubicBezTo>
                  <a:pt x="119240" y="465248"/>
                  <a:pt x="111169" y="470755"/>
                  <a:pt x="102610" y="475539"/>
                </a:cubicBezTo>
                <a:cubicBezTo>
                  <a:pt x="96378" y="480255"/>
                  <a:pt x="89902" y="484283"/>
                  <a:pt x="83182" y="487624"/>
                </a:cubicBezTo>
                <a:cubicBezTo>
                  <a:pt x="76461" y="490965"/>
                  <a:pt x="69399" y="493432"/>
                  <a:pt x="61996" y="495025"/>
                </a:cubicBezTo>
                <a:cubicBezTo>
                  <a:pt x="59213" y="495448"/>
                  <a:pt x="56382" y="495774"/>
                  <a:pt x="53501" y="496001"/>
                </a:cubicBezTo>
                <a:cubicBezTo>
                  <a:pt x="50622" y="496229"/>
                  <a:pt x="47985" y="496164"/>
                  <a:pt x="45594" y="495806"/>
                </a:cubicBezTo>
                <a:cubicBezTo>
                  <a:pt x="45170" y="495822"/>
                  <a:pt x="44650" y="495790"/>
                  <a:pt x="44031" y="495708"/>
                </a:cubicBezTo>
                <a:cubicBezTo>
                  <a:pt x="43413" y="495627"/>
                  <a:pt x="42892" y="495399"/>
                  <a:pt x="42469" y="495025"/>
                </a:cubicBezTo>
                <a:cubicBezTo>
                  <a:pt x="48669" y="494651"/>
                  <a:pt x="54624" y="493837"/>
                  <a:pt x="60336" y="492584"/>
                </a:cubicBezTo>
                <a:cubicBezTo>
                  <a:pt x="66047" y="491331"/>
                  <a:pt x="71808" y="489541"/>
                  <a:pt x="77616" y="487215"/>
                </a:cubicBezTo>
                <a:lnTo>
                  <a:pt x="76836" y="486446"/>
                </a:lnTo>
                <a:cubicBezTo>
                  <a:pt x="75273" y="486318"/>
                  <a:pt x="73711" y="486574"/>
                  <a:pt x="72149" y="487215"/>
                </a:cubicBezTo>
                <a:cubicBezTo>
                  <a:pt x="68211" y="488695"/>
                  <a:pt x="64176" y="489639"/>
                  <a:pt x="60043" y="490046"/>
                </a:cubicBezTo>
                <a:cubicBezTo>
                  <a:pt x="55910" y="490453"/>
                  <a:pt x="51874" y="490811"/>
                  <a:pt x="47937" y="491120"/>
                </a:cubicBezTo>
                <a:cubicBezTo>
                  <a:pt x="46309" y="491038"/>
                  <a:pt x="44487" y="490811"/>
                  <a:pt x="42469" y="490436"/>
                </a:cubicBezTo>
                <a:cubicBezTo>
                  <a:pt x="40452" y="490062"/>
                  <a:pt x="38629" y="490030"/>
                  <a:pt x="37002" y="490339"/>
                </a:cubicBezTo>
                <a:cubicBezTo>
                  <a:pt x="35033" y="490404"/>
                  <a:pt x="33113" y="490469"/>
                  <a:pt x="31242" y="490534"/>
                </a:cubicBezTo>
                <a:cubicBezTo>
                  <a:pt x="29371" y="490599"/>
                  <a:pt x="27646" y="490274"/>
                  <a:pt x="26067" y="489558"/>
                </a:cubicBezTo>
                <a:cubicBezTo>
                  <a:pt x="21381" y="488126"/>
                  <a:pt x="17476" y="486304"/>
                  <a:pt x="14352" y="484090"/>
                </a:cubicBezTo>
                <a:cubicBezTo>
                  <a:pt x="13570" y="482901"/>
                  <a:pt x="12594" y="481810"/>
                  <a:pt x="11422" y="480818"/>
                </a:cubicBezTo>
                <a:cubicBezTo>
                  <a:pt x="10251" y="479826"/>
                  <a:pt x="8884" y="479122"/>
                  <a:pt x="7322" y="478707"/>
                </a:cubicBezTo>
                <a:cubicBezTo>
                  <a:pt x="3417" y="477462"/>
                  <a:pt x="1074" y="475625"/>
                  <a:pt x="293" y="473195"/>
                </a:cubicBezTo>
                <a:cubicBezTo>
                  <a:pt x="-488" y="470765"/>
                  <a:pt x="293" y="468151"/>
                  <a:pt x="2636" y="465352"/>
                </a:cubicBezTo>
                <a:cubicBezTo>
                  <a:pt x="3287" y="462101"/>
                  <a:pt x="3547" y="459240"/>
                  <a:pt x="3417" y="456769"/>
                </a:cubicBezTo>
                <a:lnTo>
                  <a:pt x="3417" y="444286"/>
                </a:lnTo>
                <a:cubicBezTo>
                  <a:pt x="3433" y="442791"/>
                  <a:pt x="3401" y="441490"/>
                  <a:pt x="3319" y="440385"/>
                </a:cubicBezTo>
                <a:cubicBezTo>
                  <a:pt x="3238" y="439280"/>
                  <a:pt x="3010" y="437979"/>
                  <a:pt x="2636" y="436484"/>
                </a:cubicBezTo>
                <a:lnTo>
                  <a:pt x="2636" y="432583"/>
                </a:lnTo>
                <a:cubicBezTo>
                  <a:pt x="3043" y="433005"/>
                  <a:pt x="3401" y="433721"/>
                  <a:pt x="3710" y="434728"/>
                </a:cubicBezTo>
                <a:cubicBezTo>
                  <a:pt x="4019" y="435736"/>
                  <a:pt x="4182" y="436841"/>
                  <a:pt x="4198" y="438044"/>
                </a:cubicBezTo>
                <a:cubicBezTo>
                  <a:pt x="5483" y="440775"/>
                  <a:pt x="7208" y="443311"/>
                  <a:pt x="9372" y="445651"/>
                </a:cubicBezTo>
                <a:cubicBezTo>
                  <a:pt x="11537" y="447992"/>
                  <a:pt x="13457" y="450138"/>
                  <a:pt x="15132" y="452088"/>
                </a:cubicBezTo>
                <a:cubicBezTo>
                  <a:pt x="15523" y="452803"/>
                  <a:pt x="15913" y="453324"/>
                  <a:pt x="16304" y="453649"/>
                </a:cubicBezTo>
                <a:cubicBezTo>
                  <a:pt x="16695" y="453974"/>
                  <a:pt x="17085" y="454494"/>
                  <a:pt x="17476" y="455209"/>
                </a:cubicBezTo>
                <a:cubicBezTo>
                  <a:pt x="18257" y="457420"/>
                  <a:pt x="19819" y="457680"/>
                  <a:pt x="22162" y="455989"/>
                </a:cubicBezTo>
                <a:cubicBezTo>
                  <a:pt x="38694" y="446497"/>
                  <a:pt x="54836" y="435834"/>
                  <a:pt x="70587" y="424001"/>
                </a:cubicBezTo>
                <a:cubicBezTo>
                  <a:pt x="75729" y="419628"/>
                  <a:pt x="81066" y="414914"/>
                  <a:pt x="86598" y="409859"/>
                </a:cubicBezTo>
                <a:cubicBezTo>
                  <a:pt x="92131" y="404804"/>
                  <a:pt x="97468" y="399895"/>
                  <a:pt x="102610" y="395132"/>
                </a:cubicBezTo>
                <a:cubicBezTo>
                  <a:pt x="106109" y="391654"/>
                  <a:pt x="109656" y="388078"/>
                  <a:pt x="113252" y="384402"/>
                </a:cubicBezTo>
                <a:cubicBezTo>
                  <a:pt x="116848" y="380727"/>
                  <a:pt x="120591" y="376755"/>
                  <a:pt x="124479" y="372488"/>
                </a:cubicBezTo>
                <a:lnTo>
                  <a:pt x="146349" y="346679"/>
                </a:lnTo>
                <a:cubicBezTo>
                  <a:pt x="149603" y="342019"/>
                  <a:pt x="153248" y="337457"/>
                  <a:pt x="157284" y="332993"/>
                </a:cubicBezTo>
                <a:cubicBezTo>
                  <a:pt x="161319" y="328529"/>
                  <a:pt x="164964" y="323966"/>
                  <a:pt x="168218" y="319306"/>
                </a:cubicBezTo>
                <a:cubicBezTo>
                  <a:pt x="171424" y="314536"/>
                  <a:pt x="174776" y="309828"/>
                  <a:pt x="178274" y="305181"/>
                </a:cubicBezTo>
                <a:cubicBezTo>
                  <a:pt x="181773" y="300535"/>
                  <a:pt x="184929" y="296418"/>
                  <a:pt x="187745" y="292831"/>
                </a:cubicBezTo>
                <a:cubicBezTo>
                  <a:pt x="190429" y="289349"/>
                  <a:pt x="192870" y="285964"/>
                  <a:pt x="195067" y="282677"/>
                </a:cubicBezTo>
                <a:cubicBezTo>
                  <a:pt x="197264" y="279390"/>
                  <a:pt x="199509" y="276006"/>
                  <a:pt x="201803" y="272524"/>
                </a:cubicBezTo>
                <a:lnTo>
                  <a:pt x="211957" y="258465"/>
                </a:lnTo>
                <a:lnTo>
                  <a:pt x="223673" y="241281"/>
                </a:lnTo>
                <a:cubicBezTo>
                  <a:pt x="226667" y="235684"/>
                  <a:pt x="229271" y="230477"/>
                  <a:pt x="231483" y="225660"/>
                </a:cubicBezTo>
                <a:lnTo>
                  <a:pt x="239294" y="215507"/>
                </a:lnTo>
                <a:cubicBezTo>
                  <a:pt x="240498" y="212350"/>
                  <a:pt x="241995" y="209096"/>
                  <a:pt x="243785" y="205744"/>
                </a:cubicBezTo>
                <a:cubicBezTo>
                  <a:pt x="245575" y="202392"/>
                  <a:pt x="247462" y="199137"/>
                  <a:pt x="249448" y="195981"/>
                </a:cubicBezTo>
                <a:cubicBezTo>
                  <a:pt x="251726" y="193930"/>
                  <a:pt x="253613" y="191587"/>
                  <a:pt x="255110" y="188951"/>
                </a:cubicBezTo>
                <a:cubicBezTo>
                  <a:pt x="256607" y="186315"/>
                  <a:pt x="258104" y="183972"/>
                  <a:pt x="259601" y="181922"/>
                </a:cubicBezTo>
                <a:lnTo>
                  <a:pt x="261944" y="175673"/>
                </a:lnTo>
                <a:lnTo>
                  <a:pt x="259601" y="175673"/>
                </a:lnTo>
                <a:cubicBezTo>
                  <a:pt x="258088" y="175689"/>
                  <a:pt x="256623" y="175852"/>
                  <a:pt x="255208" y="176162"/>
                </a:cubicBezTo>
                <a:cubicBezTo>
                  <a:pt x="253792" y="176471"/>
                  <a:pt x="252132" y="176829"/>
                  <a:pt x="250229" y="177235"/>
                </a:cubicBezTo>
                <a:cubicBezTo>
                  <a:pt x="247235" y="178147"/>
                  <a:pt x="244631" y="178667"/>
                  <a:pt x="242419" y="178797"/>
                </a:cubicBezTo>
                <a:lnTo>
                  <a:pt x="231483" y="181922"/>
                </a:lnTo>
                <a:lnTo>
                  <a:pt x="216643" y="184265"/>
                </a:lnTo>
                <a:cubicBezTo>
                  <a:pt x="215911" y="184639"/>
                  <a:pt x="215423" y="184867"/>
                  <a:pt x="215179" y="184948"/>
                </a:cubicBezTo>
                <a:cubicBezTo>
                  <a:pt x="214935" y="185030"/>
                  <a:pt x="214642" y="185062"/>
                  <a:pt x="214300" y="185046"/>
                </a:cubicBezTo>
                <a:cubicBezTo>
                  <a:pt x="203366" y="185697"/>
                  <a:pt x="192431" y="185957"/>
                  <a:pt x="181496" y="185827"/>
                </a:cubicBezTo>
                <a:cubicBezTo>
                  <a:pt x="179153" y="185859"/>
                  <a:pt x="177005" y="185990"/>
                  <a:pt x="175053" y="186217"/>
                </a:cubicBezTo>
                <a:cubicBezTo>
                  <a:pt x="173100" y="186445"/>
                  <a:pt x="171342" y="186576"/>
                  <a:pt x="169780" y="186608"/>
                </a:cubicBezTo>
                <a:cubicBezTo>
                  <a:pt x="168625" y="186576"/>
                  <a:pt x="167421" y="186445"/>
                  <a:pt x="166168" y="186217"/>
                </a:cubicBezTo>
                <a:cubicBezTo>
                  <a:pt x="164915" y="185990"/>
                  <a:pt x="163516" y="185859"/>
                  <a:pt x="161970" y="185827"/>
                </a:cubicBezTo>
                <a:cubicBezTo>
                  <a:pt x="158098" y="184362"/>
                  <a:pt x="154322" y="183191"/>
                  <a:pt x="150645" y="182312"/>
                </a:cubicBezTo>
                <a:cubicBezTo>
                  <a:pt x="146967" y="181434"/>
                  <a:pt x="143192" y="180262"/>
                  <a:pt x="139319" y="178797"/>
                </a:cubicBezTo>
                <a:cubicBezTo>
                  <a:pt x="137725" y="177691"/>
                  <a:pt x="136228" y="176389"/>
                  <a:pt x="134828" y="174892"/>
                </a:cubicBezTo>
                <a:cubicBezTo>
                  <a:pt x="133430" y="173395"/>
                  <a:pt x="132323" y="171313"/>
                  <a:pt x="131509" y="168644"/>
                </a:cubicBezTo>
                <a:lnTo>
                  <a:pt x="131509" y="167082"/>
                </a:lnTo>
                <a:cubicBezTo>
                  <a:pt x="131916" y="164787"/>
                  <a:pt x="132664" y="162737"/>
                  <a:pt x="133754" y="160931"/>
                </a:cubicBezTo>
                <a:cubicBezTo>
                  <a:pt x="134845" y="159125"/>
                  <a:pt x="136179" y="157270"/>
                  <a:pt x="137757" y="155366"/>
                </a:cubicBezTo>
                <a:lnTo>
                  <a:pt x="137757" y="158490"/>
                </a:lnTo>
                <a:cubicBezTo>
                  <a:pt x="137806" y="161647"/>
                  <a:pt x="138880" y="164120"/>
                  <a:pt x="140979" y="165910"/>
                </a:cubicBezTo>
                <a:cubicBezTo>
                  <a:pt x="143078" y="167700"/>
                  <a:pt x="145910" y="168611"/>
                  <a:pt x="149473" y="168644"/>
                </a:cubicBezTo>
                <a:cubicBezTo>
                  <a:pt x="153085" y="169409"/>
                  <a:pt x="156991" y="169636"/>
                  <a:pt x="161189" y="169327"/>
                </a:cubicBezTo>
                <a:cubicBezTo>
                  <a:pt x="165387" y="169018"/>
                  <a:pt x="169293" y="168270"/>
                  <a:pt x="172905" y="167082"/>
                </a:cubicBezTo>
                <a:cubicBezTo>
                  <a:pt x="178014" y="165861"/>
                  <a:pt x="183221" y="164397"/>
                  <a:pt x="188526" y="162688"/>
                </a:cubicBezTo>
                <a:cubicBezTo>
                  <a:pt x="193830" y="160980"/>
                  <a:pt x="199037" y="159320"/>
                  <a:pt x="204147" y="157709"/>
                </a:cubicBezTo>
                <a:cubicBezTo>
                  <a:pt x="212868" y="153934"/>
                  <a:pt x="221981" y="149768"/>
                  <a:pt x="231483" y="145212"/>
                </a:cubicBezTo>
                <a:cubicBezTo>
                  <a:pt x="233094" y="144854"/>
                  <a:pt x="234754" y="144594"/>
                  <a:pt x="236463" y="144431"/>
                </a:cubicBezTo>
                <a:cubicBezTo>
                  <a:pt x="238171" y="144269"/>
                  <a:pt x="239636" y="144008"/>
                  <a:pt x="240856" y="143650"/>
                </a:cubicBezTo>
                <a:cubicBezTo>
                  <a:pt x="244062" y="142381"/>
                  <a:pt x="247413" y="140819"/>
                  <a:pt x="250912" y="138964"/>
                </a:cubicBezTo>
                <a:cubicBezTo>
                  <a:pt x="254411" y="137109"/>
                  <a:pt x="257567" y="135547"/>
                  <a:pt x="260383" y="134278"/>
                </a:cubicBezTo>
                <a:cubicBezTo>
                  <a:pt x="268844" y="130242"/>
                  <a:pt x="276914" y="125816"/>
                  <a:pt x="284595" y="121000"/>
                </a:cubicBezTo>
                <a:cubicBezTo>
                  <a:pt x="286239" y="119844"/>
                  <a:pt x="288223" y="118836"/>
                  <a:pt x="290550" y="117973"/>
                </a:cubicBezTo>
                <a:cubicBezTo>
                  <a:pt x="292877" y="117111"/>
                  <a:pt x="295058" y="116297"/>
                  <a:pt x="297092" y="115532"/>
                </a:cubicBezTo>
                <a:cubicBezTo>
                  <a:pt x="297498" y="115191"/>
                  <a:pt x="298052" y="115093"/>
                  <a:pt x="298751" y="115239"/>
                </a:cubicBezTo>
                <a:cubicBezTo>
                  <a:pt x="299451" y="115386"/>
                  <a:pt x="300199" y="115484"/>
                  <a:pt x="300997" y="115532"/>
                </a:cubicBezTo>
                <a:lnTo>
                  <a:pt x="303340" y="116314"/>
                </a:lnTo>
                <a:cubicBezTo>
                  <a:pt x="304463" y="116314"/>
                  <a:pt x="305341" y="116509"/>
                  <a:pt x="305976" y="116899"/>
                </a:cubicBezTo>
                <a:cubicBezTo>
                  <a:pt x="306611" y="117290"/>
                  <a:pt x="307294" y="117876"/>
                  <a:pt x="308026" y="118657"/>
                </a:cubicBezTo>
                <a:cubicBezTo>
                  <a:pt x="308108" y="119080"/>
                  <a:pt x="308531" y="119601"/>
                  <a:pt x="309295" y="120219"/>
                </a:cubicBezTo>
                <a:cubicBezTo>
                  <a:pt x="310060" y="120837"/>
                  <a:pt x="310679" y="121358"/>
                  <a:pt x="311150" y="121781"/>
                </a:cubicBezTo>
                <a:cubicBezTo>
                  <a:pt x="312745" y="122497"/>
                  <a:pt x="314242" y="123213"/>
                  <a:pt x="315642" y="123929"/>
                </a:cubicBezTo>
                <a:cubicBezTo>
                  <a:pt x="317041" y="124645"/>
                  <a:pt x="318147" y="125751"/>
                  <a:pt x="318961" y="127248"/>
                </a:cubicBezTo>
                <a:lnTo>
                  <a:pt x="322086" y="127248"/>
                </a:lnTo>
                <a:cubicBezTo>
                  <a:pt x="326365" y="126044"/>
                  <a:pt x="330302" y="124547"/>
                  <a:pt x="333899" y="122757"/>
                </a:cubicBezTo>
                <a:cubicBezTo>
                  <a:pt x="337495" y="120967"/>
                  <a:pt x="340847" y="119080"/>
                  <a:pt x="343954" y="117094"/>
                </a:cubicBezTo>
                <a:cubicBezTo>
                  <a:pt x="345907" y="115972"/>
                  <a:pt x="347860" y="115093"/>
                  <a:pt x="349812" y="114459"/>
                </a:cubicBezTo>
                <a:cubicBezTo>
                  <a:pt x="351765" y="113824"/>
                  <a:pt x="353718" y="113140"/>
                  <a:pt x="355670" y="112408"/>
                </a:cubicBezTo>
                <a:cubicBezTo>
                  <a:pt x="356110" y="112229"/>
                  <a:pt x="356598" y="112002"/>
                  <a:pt x="357135" y="111725"/>
                </a:cubicBezTo>
                <a:close/>
                <a:moveTo>
                  <a:pt x="1013393" y="90488"/>
                </a:moveTo>
                <a:lnTo>
                  <a:pt x="1014175" y="91269"/>
                </a:lnTo>
                <a:cubicBezTo>
                  <a:pt x="1013410" y="91660"/>
                  <a:pt x="1012791" y="92051"/>
                  <a:pt x="1012319" y="92442"/>
                </a:cubicBezTo>
                <a:cubicBezTo>
                  <a:pt x="1011847" y="92833"/>
                  <a:pt x="1011423" y="93224"/>
                  <a:pt x="1011049" y="93615"/>
                </a:cubicBezTo>
                <a:cubicBezTo>
                  <a:pt x="1010235" y="94755"/>
                  <a:pt x="1009323" y="95797"/>
                  <a:pt x="1008313" y="96742"/>
                </a:cubicBezTo>
                <a:cubicBezTo>
                  <a:pt x="1007304" y="97686"/>
                  <a:pt x="1006392" y="98728"/>
                  <a:pt x="1005578" y="99869"/>
                </a:cubicBezTo>
                <a:cubicBezTo>
                  <a:pt x="1004801" y="101057"/>
                  <a:pt x="1004219" y="102393"/>
                  <a:pt x="1003832" y="103875"/>
                </a:cubicBezTo>
                <a:cubicBezTo>
                  <a:pt x="1003444" y="105357"/>
                  <a:pt x="1003251" y="106888"/>
                  <a:pt x="1003251" y="108468"/>
                </a:cubicBezTo>
                <a:cubicBezTo>
                  <a:pt x="1003235" y="109315"/>
                  <a:pt x="1003074" y="110357"/>
                  <a:pt x="1002768" y="111595"/>
                </a:cubicBezTo>
                <a:cubicBezTo>
                  <a:pt x="1002462" y="112832"/>
                  <a:pt x="1002107" y="113875"/>
                  <a:pt x="1001705" y="114722"/>
                </a:cubicBezTo>
                <a:cubicBezTo>
                  <a:pt x="1001351" y="117099"/>
                  <a:pt x="1001093" y="119379"/>
                  <a:pt x="1000933" y="121562"/>
                </a:cubicBezTo>
                <a:cubicBezTo>
                  <a:pt x="1000771" y="123744"/>
                  <a:pt x="1000513" y="125633"/>
                  <a:pt x="1000159" y="127229"/>
                </a:cubicBezTo>
                <a:lnTo>
                  <a:pt x="1000159" y="129575"/>
                </a:lnTo>
                <a:lnTo>
                  <a:pt x="1002478" y="155326"/>
                </a:lnTo>
                <a:cubicBezTo>
                  <a:pt x="1002896" y="157720"/>
                  <a:pt x="1003412" y="160116"/>
                  <a:pt x="1004025" y="162512"/>
                </a:cubicBezTo>
                <a:cubicBezTo>
                  <a:pt x="1004638" y="164908"/>
                  <a:pt x="1005155" y="166920"/>
                  <a:pt x="1005578" y="168547"/>
                </a:cubicBezTo>
                <a:lnTo>
                  <a:pt x="1011830" y="195897"/>
                </a:lnTo>
                <a:lnTo>
                  <a:pt x="1015738" y="216215"/>
                </a:lnTo>
                <a:cubicBezTo>
                  <a:pt x="1015722" y="216980"/>
                  <a:pt x="1015949" y="217404"/>
                  <a:pt x="1016422" y="217485"/>
                </a:cubicBezTo>
                <a:cubicBezTo>
                  <a:pt x="1016894" y="217567"/>
                  <a:pt x="1017708" y="217404"/>
                  <a:pt x="1018864" y="216997"/>
                </a:cubicBezTo>
                <a:cubicBezTo>
                  <a:pt x="1021192" y="215434"/>
                  <a:pt x="1023374" y="214066"/>
                  <a:pt x="1025409" y="212894"/>
                </a:cubicBezTo>
                <a:cubicBezTo>
                  <a:pt x="1027444" y="211722"/>
                  <a:pt x="1029431" y="210745"/>
                  <a:pt x="1031368" y="209964"/>
                </a:cubicBezTo>
                <a:lnTo>
                  <a:pt x="1050124" y="199805"/>
                </a:lnTo>
                <a:cubicBezTo>
                  <a:pt x="1053234" y="197900"/>
                  <a:pt x="1056393" y="196240"/>
                  <a:pt x="1059600" y="194823"/>
                </a:cubicBezTo>
                <a:cubicBezTo>
                  <a:pt x="1062808" y="193407"/>
                  <a:pt x="1066162" y="191941"/>
                  <a:pt x="1069663" y="190427"/>
                </a:cubicBezTo>
                <a:cubicBezTo>
                  <a:pt x="1071632" y="189581"/>
                  <a:pt x="1073749" y="188539"/>
                  <a:pt x="1076012" y="187301"/>
                </a:cubicBezTo>
                <a:cubicBezTo>
                  <a:pt x="1078275" y="186064"/>
                  <a:pt x="1080587" y="185022"/>
                  <a:pt x="1082948" y="184176"/>
                </a:cubicBezTo>
                <a:lnTo>
                  <a:pt x="1097016" y="177924"/>
                </a:lnTo>
                <a:cubicBezTo>
                  <a:pt x="1099734" y="176768"/>
                  <a:pt x="1102308" y="175759"/>
                  <a:pt x="1104733" y="174896"/>
                </a:cubicBezTo>
                <a:cubicBezTo>
                  <a:pt x="1107159" y="174033"/>
                  <a:pt x="1109536" y="173219"/>
                  <a:pt x="1111865" y="172454"/>
                </a:cubicBezTo>
                <a:lnTo>
                  <a:pt x="1128276" y="165422"/>
                </a:lnTo>
                <a:cubicBezTo>
                  <a:pt x="1130181" y="165406"/>
                  <a:pt x="1132037" y="165050"/>
                  <a:pt x="1133844" y="164354"/>
                </a:cubicBezTo>
                <a:cubicBezTo>
                  <a:pt x="1135651" y="163659"/>
                  <a:pt x="1137703" y="162720"/>
                  <a:pt x="1139999" y="161539"/>
                </a:cubicBezTo>
                <a:lnTo>
                  <a:pt x="1152503" y="157656"/>
                </a:lnTo>
                <a:cubicBezTo>
                  <a:pt x="1154864" y="156507"/>
                  <a:pt x="1157176" y="155504"/>
                  <a:pt x="1159439" y="154646"/>
                </a:cubicBezTo>
                <a:cubicBezTo>
                  <a:pt x="1161703" y="153789"/>
                  <a:pt x="1163819" y="152980"/>
                  <a:pt x="1165789" y="152219"/>
                </a:cubicBezTo>
                <a:cubicBezTo>
                  <a:pt x="1168165" y="151815"/>
                  <a:pt x="1170638" y="151265"/>
                  <a:pt x="1173207" y="150569"/>
                </a:cubicBezTo>
                <a:cubicBezTo>
                  <a:pt x="1175775" y="149874"/>
                  <a:pt x="1178246" y="149129"/>
                  <a:pt x="1180619" y="148336"/>
                </a:cubicBezTo>
                <a:lnTo>
                  <a:pt x="1196223" y="144419"/>
                </a:lnTo>
                <a:cubicBezTo>
                  <a:pt x="1197800" y="143653"/>
                  <a:pt x="1199523" y="143035"/>
                  <a:pt x="1201391" y="142562"/>
                </a:cubicBezTo>
                <a:cubicBezTo>
                  <a:pt x="1203261" y="142090"/>
                  <a:pt x="1205178" y="141667"/>
                  <a:pt x="1207145" y="141292"/>
                </a:cubicBezTo>
                <a:cubicBezTo>
                  <a:pt x="1207958" y="141227"/>
                  <a:pt x="1209063" y="140966"/>
                  <a:pt x="1210462" y="140510"/>
                </a:cubicBezTo>
                <a:cubicBezTo>
                  <a:pt x="1211860" y="140054"/>
                  <a:pt x="1213355" y="139794"/>
                  <a:pt x="1214947" y="139729"/>
                </a:cubicBezTo>
                <a:cubicBezTo>
                  <a:pt x="1217239" y="138980"/>
                  <a:pt x="1219287" y="138524"/>
                  <a:pt x="1221092" y="138361"/>
                </a:cubicBezTo>
                <a:cubicBezTo>
                  <a:pt x="1222895" y="138198"/>
                  <a:pt x="1224748" y="138133"/>
                  <a:pt x="1226650" y="138165"/>
                </a:cubicBezTo>
                <a:cubicBezTo>
                  <a:pt x="1229770" y="136602"/>
                  <a:pt x="1232891" y="135820"/>
                  <a:pt x="1236012" y="135820"/>
                </a:cubicBezTo>
                <a:cubicBezTo>
                  <a:pt x="1238369" y="135104"/>
                  <a:pt x="1240872" y="134583"/>
                  <a:pt x="1243521" y="134257"/>
                </a:cubicBezTo>
                <a:cubicBezTo>
                  <a:pt x="1246171" y="133931"/>
                  <a:pt x="1248869" y="133410"/>
                  <a:pt x="1251615" y="132694"/>
                </a:cubicBezTo>
                <a:lnTo>
                  <a:pt x="1253176" y="132694"/>
                </a:lnTo>
                <a:lnTo>
                  <a:pt x="1286756" y="131130"/>
                </a:lnTo>
                <a:cubicBezTo>
                  <a:pt x="1292256" y="130724"/>
                  <a:pt x="1297853" y="130365"/>
                  <a:pt x="1303548" y="130056"/>
                </a:cubicBezTo>
                <a:cubicBezTo>
                  <a:pt x="1309243" y="129746"/>
                  <a:pt x="1314841" y="129583"/>
                  <a:pt x="1320341" y="129567"/>
                </a:cubicBezTo>
                <a:cubicBezTo>
                  <a:pt x="1324279" y="128867"/>
                  <a:pt x="1328314" y="128704"/>
                  <a:pt x="1332447" y="129079"/>
                </a:cubicBezTo>
                <a:cubicBezTo>
                  <a:pt x="1336580" y="129453"/>
                  <a:pt x="1340616" y="129876"/>
                  <a:pt x="1344553" y="130349"/>
                </a:cubicBezTo>
                <a:cubicBezTo>
                  <a:pt x="1346490" y="130365"/>
                  <a:pt x="1348280" y="130528"/>
                  <a:pt x="1349923" y="130837"/>
                </a:cubicBezTo>
                <a:cubicBezTo>
                  <a:pt x="1351567" y="131147"/>
                  <a:pt x="1353161" y="131505"/>
                  <a:pt x="1354707" y="131912"/>
                </a:cubicBezTo>
                <a:cubicBezTo>
                  <a:pt x="1357880" y="132987"/>
                  <a:pt x="1361102" y="133964"/>
                  <a:pt x="1364372" y="134843"/>
                </a:cubicBezTo>
                <a:cubicBezTo>
                  <a:pt x="1367643" y="135723"/>
                  <a:pt x="1370670" y="137091"/>
                  <a:pt x="1373452" y="138947"/>
                </a:cubicBezTo>
                <a:cubicBezTo>
                  <a:pt x="1376609" y="140950"/>
                  <a:pt x="1379278" y="143198"/>
                  <a:pt x="1381458" y="145689"/>
                </a:cubicBezTo>
                <a:cubicBezTo>
                  <a:pt x="1383638" y="148181"/>
                  <a:pt x="1385135" y="150623"/>
                  <a:pt x="1385949" y="153017"/>
                </a:cubicBezTo>
                <a:cubicBezTo>
                  <a:pt x="1386730" y="154939"/>
                  <a:pt x="1387121" y="156762"/>
                  <a:pt x="1387121" y="158486"/>
                </a:cubicBezTo>
                <a:cubicBezTo>
                  <a:pt x="1387121" y="160210"/>
                  <a:pt x="1386730" y="162028"/>
                  <a:pt x="1385949" y="163940"/>
                </a:cubicBezTo>
                <a:cubicBezTo>
                  <a:pt x="1383557" y="168184"/>
                  <a:pt x="1380726" y="172332"/>
                  <a:pt x="1377456" y="176385"/>
                </a:cubicBezTo>
                <a:cubicBezTo>
                  <a:pt x="1374184" y="180439"/>
                  <a:pt x="1370768" y="184596"/>
                  <a:pt x="1367204" y="188857"/>
                </a:cubicBezTo>
                <a:cubicBezTo>
                  <a:pt x="1363738" y="191299"/>
                  <a:pt x="1360125" y="193839"/>
                  <a:pt x="1356367" y="196476"/>
                </a:cubicBezTo>
                <a:cubicBezTo>
                  <a:pt x="1352608" y="199114"/>
                  <a:pt x="1348410" y="201263"/>
                  <a:pt x="1343772" y="202924"/>
                </a:cubicBezTo>
                <a:cubicBezTo>
                  <a:pt x="1342666" y="202972"/>
                  <a:pt x="1341755" y="203265"/>
                  <a:pt x="1341039" y="203803"/>
                </a:cubicBezTo>
                <a:cubicBezTo>
                  <a:pt x="1340323" y="204340"/>
                  <a:pt x="1339411" y="204828"/>
                  <a:pt x="1338305" y="205268"/>
                </a:cubicBezTo>
                <a:lnTo>
                  <a:pt x="1337524" y="206831"/>
                </a:lnTo>
                <a:cubicBezTo>
                  <a:pt x="1335978" y="206815"/>
                  <a:pt x="1334383" y="206847"/>
                  <a:pt x="1332740" y="206929"/>
                </a:cubicBezTo>
                <a:cubicBezTo>
                  <a:pt x="1331097" y="207010"/>
                  <a:pt x="1329306" y="207238"/>
                  <a:pt x="1327370" y="207612"/>
                </a:cubicBezTo>
                <a:cubicBezTo>
                  <a:pt x="1326199" y="207645"/>
                  <a:pt x="1324832" y="207775"/>
                  <a:pt x="1323270" y="208003"/>
                </a:cubicBezTo>
                <a:cubicBezTo>
                  <a:pt x="1321708" y="208231"/>
                  <a:pt x="1319950" y="208361"/>
                  <a:pt x="1317997" y="208394"/>
                </a:cubicBezTo>
                <a:cubicBezTo>
                  <a:pt x="1314028" y="209143"/>
                  <a:pt x="1309862" y="209599"/>
                  <a:pt x="1305501" y="209762"/>
                </a:cubicBezTo>
                <a:cubicBezTo>
                  <a:pt x="1301140" y="209924"/>
                  <a:pt x="1296974" y="209989"/>
                  <a:pt x="1293004" y="209957"/>
                </a:cubicBezTo>
                <a:lnTo>
                  <a:pt x="1281288" y="209957"/>
                </a:lnTo>
                <a:cubicBezTo>
                  <a:pt x="1279726" y="209989"/>
                  <a:pt x="1278165" y="210120"/>
                  <a:pt x="1276602" y="210348"/>
                </a:cubicBezTo>
                <a:cubicBezTo>
                  <a:pt x="1275040" y="210576"/>
                  <a:pt x="1273478" y="210706"/>
                  <a:pt x="1271916" y="210738"/>
                </a:cubicBezTo>
                <a:lnTo>
                  <a:pt x="1261762" y="212301"/>
                </a:lnTo>
                <a:cubicBezTo>
                  <a:pt x="1260200" y="212334"/>
                  <a:pt x="1258638" y="212464"/>
                  <a:pt x="1257078" y="212692"/>
                </a:cubicBezTo>
                <a:cubicBezTo>
                  <a:pt x="1255517" y="212920"/>
                  <a:pt x="1253957" y="213050"/>
                  <a:pt x="1252396" y="213083"/>
                </a:cubicBezTo>
                <a:lnTo>
                  <a:pt x="1245374" y="213083"/>
                </a:lnTo>
                <a:cubicBezTo>
                  <a:pt x="1244935" y="213050"/>
                  <a:pt x="1244448" y="212920"/>
                  <a:pt x="1243912" y="212692"/>
                </a:cubicBezTo>
                <a:cubicBezTo>
                  <a:pt x="1243375" y="212464"/>
                  <a:pt x="1243082" y="212334"/>
                  <a:pt x="1243034" y="212301"/>
                </a:cubicBezTo>
                <a:cubicBezTo>
                  <a:pt x="1243050" y="211862"/>
                  <a:pt x="1243212" y="211373"/>
                  <a:pt x="1243521" y="210836"/>
                </a:cubicBezTo>
                <a:cubicBezTo>
                  <a:pt x="1243830" y="210299"/>
                  <a:pt x="1244188" y="210006"/>
                  <a:pt x="1244594" y="209957"/>
                </a:cubicBezTo>
                <a:cubicBezTo>
                  <a:pt x="1246154" y="209224"/>
                  <a:pt x="1247715" y="208540"/>
                  <a:pt x="1249275" y="207906"/>
                </a:cubicBezTo>
                <a:cubicBezTo>
                  <a:pt x="1250836" y="207271"/>
                  <a:pt x="1252396" y="206392"/>
                  <a:pt x="1253957" y="205268"/>
                </a:cubicBezTo>
                <a:cubicBezTo>
                  <a:pt x="1255143" y="204503"/>
                  <a:pt x="1256476" y="203884"/>
                  <a:pt x="1257956" y="203412"/>
                </a:cubicBezTo>
                <a:cubicBezTo>
                  <a:pt x="1259436" y="202940"/>
                  <a:pt x="1260965" y="202517"/>
                  <a:pt x="1262543" y="202142"/>
                </a:cubicBezTo>
                <a:cubicBezTo>
                  <a:pt x="1265293" y="200530"/>
                  <a:pt x="1268189" y="198870"/>
                  <a:pt x="1271233" y="197160"/>
                </a:cubicBezTo>
                <a:cubicBezTo>
                  <a:pt x="1274275" y="195451"/>
                  <a:pt x="1277367" y="193985"/>
                  <a:pt x="1280507" y="192764"/>
                </a:cubicBezTo>
                <a:cubicBezTo>
                  <a:pt x="1284087" y="190810"/>
                  <a:pt x="1287863" y="188857"/>
                  <a:pt x="1291832" y="186904"/>
                </a:cubicBezTo>
                <a:cubicBezTo>
                  <a:pt x="1295804" y="184950"/>
                  <a:pt x="1299578" y="182998"/>
                  <a:pt x="1303158" y="181047"/>
                </a:cubicBezTo>
                <a:cubicBezTo>
                  <a:pt x="1307014" y="179119"/>
                  <a:pt x="1310626" y="177142"/>
                  <a:pt x="1313995" y="175118"/>
                </a:cubicBezTo>
                <a:cubicBezTo>
                  <a:pt x="1317363" y="173093"/>
                  <a:pt x="1320780" y="170922"/>
                  <a:pt x="1324246" y="168606"/>
                </a:cubicBezTo>
                <a:cubicBezTo>
                  <a:pt x="1325759" y="167391"/>
                  <a:pt x="1326833" y="165933"/>
                  <a:pt x="1327468" y="164231"/>
                </a:cubicBezTo>
                <a:cubicBezTo>
                  <a:pt x="1328102" y="162530"/>
                  <a:pt x="1328591" y="160876"/>
                  <a:pt x="1328932" y="159271"/>
                </a:cubicBezTo>
                <a:cubicBezTo>
                  <a:pt x="1328900" y="158083"/>
                  <a:pt x="1328574" y="157137"/>
                  <a:pt x="1327956" y="156433"/>
                </a:cubicBezTo>
                <a:cubicBezTo>
                  <a:pt x="1327338" y="155729"/>
                  <a:pt x="1326622" y="155360"/>
                  <a:pt x="1325808" y="155326"/>
                </a:cubicBezTo>
                <a:cubicBezTo>
                  <a:pt x="1322684" y="153433"/>
                  <a:pt x="1319560" y="152171"/>
                  <a:pt x="1316436" y="151540"/>
                </a:cubicBezTo>
                <a:cubicBezTo>
                  <a:pt x="1313311" y="150909"/>
                  <a:pt x="1310187" y="150618"/>
                  <a:pt x="1307063" y="150666"/>
                </a:cubicBezTo>
                <a:cubicBezTo>
                  <a:pt x="1306672" y="150634"/>
                  <a:pt x="1306282" y="150504"/>
                  <a:pt x="1305891" y="150278"/>
                </a:cubicBezTo>
                <a:cubicBezTo>
                  <a:pt x="1305501" y="150051"/>
                  <a:pt x="1305110" y="149922"/>
                  <a:pt x="1304720" y="149890"/>
                </a:cubicBezTo>
                <a:cubicBezTo>
                  <a:pt x="1300424" y="148787"/>
                  <a:pt x="1296128" y="148269"/>
                  <a:pt x="1291832" y="148335"/>
                </a:cubicBezTo>
                <a:cubicBezTo>
                  <a:pt x="1287537" y="148400"/>
                  <a:pt x="1283241" y="148660"/>
                  <a:pt x="1278945" y="149113"/>
                </a:cubicBezTo>
                <a:cubicBezTo>
                  <a:pt x="1276602" y="149760"/>
                  <a:pt x="1274259" y="150019"/>
                  <a:pt x="1271916" y="149891"/>
                </a:cubicBezTo>
                <a:cubicBezTo>
                  <a:pt x="1270370" y="150298"/>
                  <a:pt x="1268970" y="150656"/>
                  <a:pt x="1267718" y="150965"/>
                </a:cubicBezTo>
                <a:cubicBezTo>
                  <a:pt x="1266464" y="151275"/>
                  <a:pt x="1265261" y="151438"/>
                  <a:pt x="1264105" y="151454"/>
                </a:cubicBezTo>
                <a:lnTo>
                  <a:pt x="1258638" y="151454"/>
                </a:lnTo>
                <a:cubicBezTo>
                  <a:pt x="1257483" y="151438"/>
                  <a:pt x="1256476" y="151470"/>
                  <a:pt x="1255614" y="151552"/>
                </a:cubicBezTo>
                <a:cubicBezTo>
                  <a:pt x="1254753" y="151633"/>
                  <a:pt x="1253940" y="151861"/>
                  <a:pt x="1253176" y="152236"/>
                </a:cubicBezTo>
                <a:lnTo>
                  <a:pt x="1252396" y="152236"/>
                </a:lnTo>
                <a:cubicBezTo>
                  <a:pt x="1250461" y="152024"/>
                  <a:pt x="1248478" y="152447"/>
                  <a:pt x="1246448" y="153506"/>
                </a:cubicBezTo>
                <a:cubicBezTo>
                  <a:pt x="1244415" y="154564"/>
                  <a:pt x="1242237" y="155183"/>
                  <a:pt x="1239913" y="155362"/>
                </a:cubicBezTo>
                <a:lnTo>
                  <a:pt x="1236792" y="156144"/>
                </a:lnTo>
                <a:cubicBezTo>
                  <a:pt x="1236808" y="156177"/>
                  <a:pt x="1236776" y="156307"/>
                  <a:pt x="1236695" y="156535"/>
                </a:cubicBezTo>
                <a:cubicBezTo>
                  <a:pt x="1236613" y="156763"/>
                  <a:pt x="1236386" y="156893"/>
                  <a:pt x="1236012" y="156926"/>
                </a:cubicBezTo>
                <a:lnTo>
                  <a:pt x="1225089" y="158489"/>
                </a:lnTo>
                <a:cubicBezTo>
                  <a:pt x="1224699" y="158473"/>
                  <a:pt x="1224310" y="158505"/>
                  <a:pt x="1223919" y="158587"/>
                </a:cubicBezTo>
                <a:cubicBezTo>
                  <a:pt x="1223529" y="158668"/>
                  <a:pt x="1223139" y="158896"/>
                  <a:pt x="1222749" y="159271"/>
                </a:cubicBezTo>
                <a:cubicBezTo>
                  <a:pt x="1222375" y="159287"/>
                  <a:pt x="1221952" y="159450"/>
                  <a:pt x="1221481" y="159759"/>
                </a:cubicBezTo>
                <a:cubicBezTo>
                  <a:pt x="1221010" y="160068"/>
                  <a:pt x="1220392" y="160425"/>
                  <a:pt x="1219628" y="160830"/>
                </a:cubicBezTo>
                <a:cubicBezTo>
                  <a:pt x="1218881" y="160815"/>
                  <a:pt x="1218230" y="160845"/>
                  <a:pt x="1217678" y="160919"/>
                </a:cubicBezTo>
                <a:cubicBezTo>
                  <a:pt x="1217125" y="160992"/>
                  <a:pt x="1216476" y="161199"/>
                  <a:pt x="1215727" y="161539"/>
                </a:cubicBezTo>
                <a:lnTo>
                  <a:pt x="1214947" y="161539"/>
                </a:lnTo>
                <a:lnTo>
                  <a:pt x="1206365" y="164645"/>
                </a:lnTo>
                <a:cubicBezTo>
                  <a:pt x="1204788" y="165001"/>
                  <a:pt x="1203261" y="165260"/>
                  <a:pt x="1201781" y="165422"/>
                </a:cubicBezTo>
                <a:cubicBezTo>
                  <a:pt x="1200302" y="165585"/>
                  <a:pt x="1198970" y="165845"/>
                  <a:pt x="1197784" y="166202"/>
                </a:cubicBezTo>
                <a:lnTo>
                  <a:pt x="1192322" y="168606"/>
                </a:lnTo>
                <a:lnTo>
                  <a:pt x="1183740" y="170938"/>
                </a:lnTo>
                <a:cubicBezTo>
                  <a:pt x="1182521" y="171651"/>
                  <a:pt x="1181253" y="172169"/>
                  <a:pt x="1179936" y="172493"/>
                </a:cubicBezTo>
                <a:cubicBezTo>
                  <a:pt x="1178620" y="172817"/>
                  <a:pt x="1177547" y="173336"/>
                  <a:pt x="1176718" y="174048"/>
                </a:cubicBezTo>
                <a:lnTo>
                  <a:pt x="1169696" y="175604"/>
                </a:lnTo>
                <a:cubicBezTo>
                  <a:pt x="1161881" y="178842"/>
                  <a:pt x="1154066" y="181696"/>
                  <a:pt x="1146251" y="184168"/>
                </a:cubicBezTo>
                <a:cubicBezTo>
                  <a:pt x="1140764" y="186822"/>
                  <a:pt x="1135326" y="189133"/>
                  <a:pt x="1129937" y="191103"/>
                </a:cubicBezTo>
                <a:cubicBezTo>
                  <a:pt x="1124548" y="193074"/>
                  <a:pt x="1119305" y="195190"/>
                  <a:pt x="1114209" y="197453"/>
                </a:cubicBezTo>
                <a:cubicBezTo>
                  <a:pt x="1104392" y="202012"/>
                  <a:pt x="1094720" y="206375"/>
                  <a:pt x="1085195" y="210543"/>
                </a:cubicBezTo>
                <a:cubicBezTo>
                  <a:pt x="1075671" y="214711"/>
                  <a:pt x="1066585" y="219465"/>
                  <a:pt x="1057940" y="224805"/>
                </a:cubicBezTo>
                <a:cubicBezTo>
                  <a:pt x="1051280" y="228664"/>
                  <a:pt x="1044866" y="232474"/>
                  <a:pt x="1038695" y="236235"/>
                </a:cubicBezTo>
                <a:cubicBezTo>
                  <a:pt x="1032524" y="239996"/>
                  <a:pt x="1026695" y="244001"/>
                  <a:pt x="1021208" y="248250"/>
                </a:cubicBezTo>
                <a:cubicBezTo>
                  <a:pt x="1020020" y="249341"/>
                  <a:pt x="1019076" y="250285"/>
                  <a:pt x="1018375" y="251083"/>
                </a:cubicBezTo>
                <a:cubicBezTo>
                  <a:pt x="1017676" y="251881"/>
                  <a:pt x="1017317" y="253020"/>
                  <a:pt x="1017301" y="254502"/>
                </a:cubicBezTo>
                <a:lnTo>
                  <a:pt x="1017301" y="278728"/>
                </a:lnTo>
                <a:cubicBezTo>
                  <a:pt x="1017301" y="280731"/>
                  <a:pt x="1016910" y="282782"/>
                  <a:pt x="1016129" y="284882"/>
                </a:cubicBezTo>
                <a:cubicBezTo>
                  <a:pt x="1015348" y="286983"/>
                  <a:pt x="1014175" y="288839"/>
                  <a:pt x="1012612" y="290451"/>
                </a:cubicBezTo>
                <a:lnTo>
                  <a:pt x="1008704" y="295921"/>
                </a:lnTo>
                <a:lnTo>
                  <a:pt x="1003251" y="304517"/>
                </a:lnTo>
                <a:cubicBezTo>
                  <a:pt x="1002801" y="305250"/>
                  <a:pt x="1002156" y="305738"/>
                  <a:pt x="1001319" y="305983"/>
                </a:cubicBezTo>
                <a:cubicBezTo>
                  <a:pt x="1000481" y="306227"/>
                  <a:pt x="999837" y="306520"/>
                  <a:pt x="999386" y="306862"/>
                </a:cubicBezTo>
                <a:cubicBezTo>
                  <a:pt x="998984" y="307220"/>
                  <a:pt x="998630" y="307481"/>
                  <a:pt x="998323" y="307643"/>
                </a:cubicBezTo>
                <a:cubicBezTo>
                  <a:pt x="998018" y="307806"/>
                  <a:pt x="997857" y="308067"/>
                  <a:pt x="997840" y="308425"/>
                </a:cubicBezTo>
                <a:lnTo>
                  <a:pt x="992382" y="316240"/>
                </a:lnTo>
                <a:cubicBezTo>
                  <a:pt x="991662" y="318096"/>
                  <a:pt x="990943" y="319268"/>
                  <a:pt x="990224" y="319756"/>
                </a:cubicBezTo>
                <a:cubicBezTo>
                  <a:pt x="989504" y="320245"/>
                  <a:pt x="988392" y="320636"/>
                  <a:pt x="986887" y="320929"/>
                </a:cubicBezTo>
                <a:cubicBezTo>
                  <a:pt x="986495" y="320912"/>
                  <a:pt x="986102" y="320945"/>
                  <a:pt x="985710" y="321026"/>
                </a:cubicBezTo>
                <a:cubicBezTo>
                  <a:pt x="985317" y="321108"/>
                  <a:pt x="984925" y="321336"/>
                  <a:pt x="984532" y="321710"/>
                </a:cubicBezTo>
                <a:cubicBezTo>
                  <a:pt x="983469" y="322492"/>
                  <a:pt x="982456" y="322882"/>
                  <a:pt x="981491" y="322882"/>
                </a:cubicBezTo>
                <a:cubicBezTo>
                  <a:pt x="980526" y="322882"/>
                  <a:pt x="978924" y="322492"/>
                  <a:pt x="976683" y="321710"/>
                </a:cubicBezTo>
                <a:cubicBezTo>
                  <a:pt x="976699" y="322101"/>
                  <a:pt x="976666" y="322492"/>
                  <a:pt x="976585" y="322882"/>
                </a:cubicBezTo>
                <a:cubicBezTo>
                  <a:pt x="976503" y="323273"/>
                  <a:pt x="976275" y="323664"/>
                  <a:pt x="975898" y="324055"/>
                </a:cubicBezTo>
                <a:cubicBezTo>
                  <a:pt x="975947" y="324869"/>
                  <a:pt x="976045" y="325780"/>
                  <a:pt x="976192" y="326790"/>
                </a:cubicBezTo>
                <a:cubicBezTo>
                  <a:pt x="976339" y="327799"/>
                  <a:pt x="976241" y="328711"/>
                  <a:pt x="975898" y="329525"/>
                </a:cubicBezTo>
                <a:cubicBezTo>
                  <a:pt x="975914" y="329883"/>
                  <a:pt x="975882" y="330144"/>
                  <a:pt x="975801" y="330307"/>
                </a:cubicBezTo>
                <a:cubicBezTo>
                  <a:pt x="975721" y="330469"/>
                  <a:pt x="975496" y="330730"/>
                  <a:pt x="975127" y="331088"/>
                </a:cubicBezTo>
                <a:lnTo>
                  <a:pt x="972813" y="330307"/>
                </a:lnTo>
                <a:cubicBezTo>
                  <a:pt x="972764" y="329525"/>
                  <a:pt x="972668" y="328744"/>
                  <a:pt x="972523" y="327962"/>
                </a:cubicBezTo>
                <a:cubicBezTo>
                  <a:pt x="972379" y="327181"/>
                  <a:pt x="972476" y="326399"/>
                  <a:pt x="972813" y="325618"/>
                </a:cubicBezTo>
                <a:cubicBezTo>
                  <a:pt x="973054" y="324038"/>
                  <a:pt x="972572" y="322703"/>
                  <a:pt x="971366" y="321612"/>
                </a:cubicBezTo>
                <a:cubicBezTo>
                  <a:pt x="970162" y="320522"/>
                  <a:pt x="969101" y="319773"/>
                  <a:pt x="968185" y="319366"/>
                </a:cubicBezTo>
                <a:cubicBezTo>
                  <a:pt x="968104" y="319024"/>
                  <a:pt x="967680" y="318926"/>
                  <a:pt x="966916" y="319073"/>
                </a:cubicBezTo>
                <a:cubicBezTo>
                  <a:pt x="966151" y="319219"/>
                  <a:pt x="965533" y="319317"/>
                  <a:pt x="965061" y="319366"/>
                </a:cubicBezTo>
                <a:cubicBezTo>
                  <a:pt x="963938" y="319822"/>
                  <a:pt x="962864" y="320278"/>
                  <a:pt x="961839" y="320733"/>
                </a:cubicBezTo>
                <a:cubicBezTo>
                  <a:pt x="960814" y="321189"/>
                  <a:pt x="959545" y="321254"/>
                  <a:pt x="958031" y="320929"/>
                </a:cubicBezTo>
                <a:cubicBezTo>
                  <a:pt x="957999" y="320587"/>
                  <a:pt x="957868" y="320489"/>
                  <a:pt x="957641" y="320636"/>
                </a:cubicBezTo>
                <a:cubicBezTo>
                  <a:pt x="957413" y="320782"/>
                  <a:pt x="957283" y="320880"/>
                  <a:pt x="957250" y="320929"/>
                </a:cubicBezTo>
                <a:cubicBezTo>
                  <a:pt x="956469" y="322036"/>
                  <a:pt x="955688" y="322557"/>
                  <a:pt x="954907" y="322492"/>
                </a:cubicBezTo>
                <a:cubicBezTo>
                  <a:pt x="954127" y="322427"/>
                  <a:pt x="953345" y="322166"/>
                  <a:pt x="952564" y="321710"/>
                </a:cubicBezTo>
                <a:cubicBezTo>
                  <a:pt x="951376" y="320978"/>
                  <a:pt x="950237" y="320489"/>
                  <a:pt x="949147" y="320245"/>
                </a:cubicBezTo>
                <a:cubicBezTo>
                  <a:pt x="948057" y="320001"/>
                  <a:pt x="947113" y="319708"/>
                  <a:pt x="946315" y="319366"/>
                </a:cubicBezTo>
                <a:cubicBezTo>
                  <a:pt x="945193" y="318942"/>
                  <a:pt x="944314" y="318226"/>
                  <a:pt x="943680" y="317217"/>
                </a:cubicBezTo>
                <a:cubicBezTo>
                  <a:pt x="943045" y="316207"/>
                  <a:pt x="942361" y="315100"/>
                  <a:pt x="941629" y="313895"/>
                </a:cubicBezTo>
                <a:lnTo>
                  <a:pt x="939286" y="312332"/>
                </a:lnTo>
                <a:cubicBezTo>
                  <a:pt x="938115" y="311616"/>
                  <a:pt x="937138" y="310900"/>
                  <a:pt x="936357" y="310183"/>
                </a:cubicBezTo>
                <a:cubicBezTo>
                  <a:pt x="935576" y="309467"/>
                  <a:pt x="934991" y="308360"/>
                  <a:pt x="934600" y="306862"/>
                </a:cubicBezTo>
                <a:cubicBezTo>
                  <a:pt x="934567" y="306048"/>
                  <a:pt x="934046" y="305527"/>
                  <a:pt x="933038" y="305299"/>
                </a:cubicBezTo>
                <a:cubicBezTo>
                  <a:pt x="932029" y="305071"/>
                  <a:pt x="930728" y="305332"/>
                  <a:pt x="929132" y="306080"/>
                </a:cubicBezTo>
                <a:lnTo>
                  <a:pt x="928351" y="306080"/>
                </a:lnTo>
                <a:cubicBezTo>
                  <a:pt x="926822" y="306829"/>
                  <a:pt x="925585" y="307090"/>
                  <a:pt x="924641" y="306862"/>
                </a:cubicBezTo>
                <a:cubicBezTo>
                  <a:pt x="923698" y="306634"/>
                  <a:pt x="922852" y="306113"/>
                  <a:pt x="922103" y="305299"/>
                </a:cubicBezTo>
                <a:lnTo>
                  <a:pt x="922103" y="305301"/>
                </a:lnTo>
                <a:cubicBezTo>
                  <a:pt x="921712" y="304536"/>
                  <a:pt x="921322" y="303917"/>
                  <a:pt x="920931" y="303445"/>
                </a:cubicBezTo>
                <a:cubicBezTo>
                  <a:pt x="920541" y="302973"/>
                  <a:pt x="920150" y="302550"/>
                  <a:pt x="919760" y="302175"/>
                </a:cubicBezTo>
                <a:cubicBezTo>
                  <a:pt x="919320" y="300645"/>
                  <a:pt x="918833" y="299408"/>
                  <a:pt x="918295" y="298463"/>
                </a:cubicBezTo>
                <a:cubicBezTo>
                  <a:pt x="917758" y="297519"/>
                  <a:pt x="917465" y="296673"/>
                  <a:pt x="917417" y="295924"/>
                </a:cubicBezTo>
                <a:lnTo>
                  <a:pt x="917417" y="278732"/>
                </a:lnTo>
                <a:cubicBezTo>
                  <a:pt x="917823" y="276371"/>
                  <a:pt x="918377" y="273864"/>
                  <a:pt x="919077" y="271210"/>
                </a:cubicBezTo>
                <a:cubicBezTo>
                  <a:pt x="919777" y="268557"/>
                  <a:pt x="920525" y="265854"/>
                  <a:pt x="921322" y="263103"/>
                </a:cubicBezTo>
                <a:cubicBezTo>
                  <a:pt x="921778" y="260726"/>
                  <a:pt x="922428" y="258251"/>
                  <a:pt x="923275" y="255679"/>
                </a:cubicBezTo>
                <a:cubicBezTo>
                  <a:pt x="924121" y="253107"/>
                  <a:pt x="924772" y="250632"/>
                  <a:pt x="925227" y="248255"/>
                </a:cubicBezTo>
                <a:lnTo>
                  <a:pt x="934600" y="228719"/>
                </a:lnTo>
                <a:lnTo>
                  <a:pt x="943191" y="213089"/>
                </a:lnTo>
                <a:cubicBezTo>
                  <a:pt x="943598" y="211934"/>
                  <a:pt x="944151" y="210924"/>
                  <a:pt x="944851" y="210062"/>
                </a:cubicBezTo>
                <a:cubicBezTo>
                  <a:pt x="945551" y="209199"/>
                  <a:pt x="946299" y="208384"/>
                  <a:pt x="947097" y="207619"/>
                </a:cubicBezTo>
                <a:lnTo>
                  <a:pt x="952564" y="197461"/>
                </a:lnTo>
                <a:lnTo>
                  <a:pt x="959593" y="184957"/>
                </a:lnTo>
                <a:cubicBezTo>
                  <a:pt x="962719" y="180269"/>
                  <a:pt x="965840" y="174798"/>
                  <a:pt x="968956" y="168547"/>
                </a:cubicBezTo>
                <a:cubicBezTo>
                  <a:pt x="970515" y="166176"/>
                  <a:pt x="972026" y="163517"/>
                  <a:pt x="973491" y="160570"/>
                </a:cubicBezTo>
                <a:cubicBezTo>
                  <a:pt x="974956" y="157624"/>
                  <a:pt x="976282" y="154582"/>
                  <a:pt x="977468" y="151443"/>
                </a:cubicBezTo>
                <a:cubicBezTo>
                  <a:pt x="978989" y="149417"/>
                  <a:pt x="980264" y="147045"/>
                  <a:pt x="981294" y="144327"/>
                </a:cubicBezTo>
                <a:cubicBezTo>
                  <a:pt x="982325" y="141610"/>
                  <a:pt x="983404" y="139037"/>
                  <a:pt x="984532" y="136611"/>
                </a:cubicBezTo>
                <a:lnTo>
                  <a:pt x="994737" y="113158"/>
                </a:lnTo>
                <a:cubicBezTo>
                  <a:pt x="996947" y="109168"/>
                  <a:pt x="999305" y="105227"/>
                  <a:pt x="1001810" y="101334"/>
                </a:cubicBezTo>
                <a:cubicBezTo>
                  <a:pt x="1004315" y="97442"/>
                  <a:pt x="1007655" y="94087"/>
                  <a:pt x="1011830" y="91269"/>
                </a:cubicBezTo>
                <a:cubicBezTo>
                  <a:pt x="1011847" y="91237"/>
                  <a:pt x="1012009" y="91106"/>
                  <a:pt x="1012319" y="90878"/>
                </a:cubicBezTo>
                <a:cubicBezTo>
                  <a:pt x="1012628" y="90650"/>
                  <a:pt x="1012986" y="90520"/>
                  <a:pt x="1013393" y="90488"/>
                </a:cubicBezTo>
                <a:close/>
                <a:moveTo>
                  <a:pt x="1945677" y="88293"/>
                </a:moveTo>
                <a:cubicBezTo>
                  <a:pt x="1942249" y="88017"/>
                  <a:pt x="1938789" y="88765"/>
                  <a:pt x="1935296" y="90539"/>
                </a:cubicBezTo>
                <a:cubicBezTo>
                  <a:pt x="1932884" y="92082"/>
                  <a:pt x="1930277" y="93671"/>
                  <a:pt x="1927474" y="95306"/>
                </a:cubicBezTo>
                <a:cubicBezTo>
                  <a:pt x="1924670" y="96941"/>
                  <a:pt x="1922063" y="98720"/>
                  <a:pt x="1919651" y="100644"/>
                </a:cubicBezTo>
                <a:cubicBezTo>
                  <a:pt x="1919211" y="101404"/>
                  <a:pt x="1918722" y="102212"/>
                  <a:pt x="1918184" y="103069"/>
                </a:cubicBezTo>
                <a:cubicBezTo>
                  <a:pt x="1917646" y="103926"/>
                  <a:pt x="1917353" y="104929"/>
                  <a:pt x="1917304" y="106077"/>
                </a:cubicBezTo>
                <a:cubicBezTo>
                  <a:pt x="1911828" y="109842"/>
                  <a:pt x="1907916" y="114790"/>
                  <a:pt x="1905570" y="120919"/>
                </a:cubicBezTo>
                <a:cubicBezTo>
                  <a:pt x="1903288" y="122956"/>
                  <a:pt x="1901202" y="125335"/>
                  <a:pt x="1899311" y="128056"/>
                </a:cubicBezTo>
                <a:cubicBezTo>
                  <a:pt x="1897421" y="130777"/>
                  <a:pt x="1895335" y="133351"/>
                  <a:pt x="1893053" y="135779"/>
                </a:cubicBezTo>
                <a:cubicBezTo>
                  <a:pt x="1892271" y="137311"/>
                  <a:pt x="1891684" y="138744"/>
                  <a:pt x="1891293" y="140080"/>
                </a:cubicBezTo>
                <a:cubicBezTo>
                  <a:pt x="1890902" y="141416"/>
                  <a:pt x="1890707" y="142850"/>
                  <a:pt x="1890707" y="144382"/>
                </a:cubicBezTo>
                <a:lnTo>
                  <a:pt x="1886795" y="149075"/>
                </a:lnTo>
                <a:lnTo>
                  <a:pt x="1881318" y="161588"/>
                </a:lnTo>
                <a:cubicBezTo>
                  <a:pt x="1880520" y="163429"/>
                  <a:pt x="1879770" y="164831"/>
                  <a:pt x="1879070" y="165792"/>
                </a:cubicBezTo>
                <a:cubicBezTo>
                  <a:pt x="1878369" y="166753"/>
                  <a:pt x="1877815" y="167959"/>
                  <a:pt x="1877407" y="169409"/>
                </a:cubicBezTo>
                <a:cubicBezTo>
                  <a:pt x="1876559" y="172017"/>
                  <a:pt x="1875713" y="174232"/>
                  <a:pt x="1874865" y="176056"/>
                </a:cubicBezTo>
                <a:cubicBezTo>
                  <a:pt x="1874017" y="177879"/>
                  <a:pt x="1873561" y="180092"/>
                  <a:pt x="1873496" y="182694"/>
                </a:cubicBezTo>
                <a:lnTo>
                  <a:pt x="1875859" y="202914"/>
                </a:lnTo>
                <a:lnTo>
                  <a:pt x="1877418" y="210730"/>
                </a:lnTo>
                <a:cubicBezTo>
                  <a:pt x="1878215" y="215372"/>
                  <a:pt x="1878962" y="220159"/>
                  <a:pt x="1879660" y="225093"/>
                </a:cubicBezTo>
                <a:cubicBezTo>
                  <a:pt x="1880359" y="230028"/>
                  <a:pt x="1880912" y="235401"/>
                  <a:pt x="1881317" y="241215"/>
                </a:cubicBezTo>
                <a:lnTo>
                  <a:pt x="1885996" y="281860"/>
                </a:lnTo>
                <a:lnTo>
                  <a:pt x="1888336" y="311563"/>
                </a:lnTo>
                <a:lnTo>
                  <a:pt x="1888336" y="327196"/>
                </a:lnTo>
                <a:cubicBezTo>
                  <a:pt x="1889069" y="332589"/>
                  <a:pt x="1889559" y="337743"/>
                  <a:pt x="1889803" y="342660"/>
                </a:cubicBezTo>
                <a:cubicBezTo>
                  <a:pt x="1890048" y="347577"/>
                  <a:pt x="1890341" y="352561"/>
                  <a:pt x="1890684" y="357613"/>
                </a:cubicBezTo>
                <a:lnTo>
                  <a:pt x="1890684" y="360754"/>
                </a:lnTo>
                <a:cubicBezTo>
                  <a:pt x="1890732" y="361245"/>
                  <a:pt x="1891026" y="361637"/>
                  <a:pt x="1891564" y="361931"/>
                </a:cubicBezTo>
                <a:cubicBezTo>
                  <a:pt x="1892103" y="362226"/>
                  <a:pt x="1892591" y="361833"/>
                  <a:pt x="1893032" y="360754"/>
                </a:cubicBezTo>
                <a:cubicBezTo>
                  <a:pt x="1893879" y="359216"/>
                  <a:pt x="1894923" y="357777"/>
                  <a:pt x="1896162" y="356436"/>
                </a:cubicBezTo>
                <a:cubicBezTo>
                  <a:pt x="1897402" y="355094"/>
                  <a:pt x="1898446" y="353655"/>
                  <a:pt x="1899293" y="352118"/>
                </a:cubicBezTo>
                <a:cubicBezTo>
                  <a:pt x="1900125" y="349666"/>
                  <a:pt x="1901202" y="347126"/>
                  <a:pt x="1902522" y="344499"/>
                </a:cubicBezTo>
                <a:cubicBezTo>
                  <a:pt x="1903842" y="341872"/>
                  <a:pt x="1905114" y="339733"/>
                  <a:pt x="1906337" y="338083"/>
                </a:cubicBezTo>
                <a:cubicBezTo>
                  <a:pt x="1907136" y="334570"/>
                  <a:pt x="1908278" y="331295"/>
                  <a:pt x="1909762" y="328258"/>
                </a:cubicBezTo>
                <a:cubicBezTo>
                  <a:pt x="1911245" y="325222"/>
                  <a:pt x="1912974" y="322522"/>
                  <a:pt x="1914947" y="320161"/>
                </a:cubicBezTo>
                <a:lnTo>
                  <a:pt x="1918861" y="310000"/>
                </a:lnTo>
                <a:lnTo>
                  <a:pt x="1924339" y="299056"/>
                </a:lnTo>
                <a:cubicBezTo>
                  <a:pt x="1925073" y="296386"/>
                  <a:pt x="1925758" y="293715"/>
                  <a:pt x="1926393" y="291045"/>
                </a:cubicBezTo>
                <a:cubicBezTo>
                  <a:pt x="1927030" y="288374"/>
                  <a:pt x="1927910" y="285313"/>
                  <a:pt x="1929035" y="281860"/>
                </a:cubicBezTo>
                <a:cubicBezTo>
                  <a:pt x="1929834" y="280264"/>
                  <a:pt x="1930584" y="278375"/>
                  <a:pt x="1931285" y="276193"/>
                </a:cubicBezTo>
                <a:cubicBezTo>
                  <a:pt x="1931987" y="274011"/>
                  <a:pt x="1932541" y="271731"/>
                  <a:pt x="1932948" y="269354"/>
                </a:cubicBezTo>
                <a:cubicBezTo>
                  <a:pt x="1933682" y="266976"/>
                  <a:pt x="1934171" y="264501"/>
                  <a:pt x="1934416" y="261928"/>
                </a:cubicBezTo>
                <a:cubicBezTo>
                  <a:pt x="1934661" y="259355"/>
                  <a:pt x="1934954" y="256880"/>
                  <a:pt x="1935296" y="254503"/>
                </a:cubicBezTo>
                <a:cubicBezTo>
                  <a:pt x="1935313" y="253754"/>
                  <a:pt x="1935280" y="252907"/>
                  <a:pt x="1935198" y="251962"/>
                </a:cubicBezTo>
                <a:cubicBezTo>
                  <a:pt x="1935118" y="251018"/>
                  <a:pt x="1934889" y="249780"/>
                  <a:pt x="1934514" y="248250"/>
                </a:cubicBezTo>
                <a:lnTo>
                  <a:pt x="1935296" y="248250"/>
                </a:lnTo>
                <a:cubicBezTo>
                  <a:pt x="1935377" y="249780"/>
                  <a:pt x="1935796" y="251213"/>
                  <a:pt x="1936551" y="252549"/>
                </a:cubicBezTo>
                <a:cubicBezTo>
                  <a:pt x="1937307" y="253884"/>
                  <a:pt x="1937918" y="255317"/>
                  <a:pt x="1938385" y="256848"/>
                </a:cubicBezTo>
                <a:cubicBezTo>
                  <a:pt x="1939527" y="258753"/>
                  <a:pt x="1940525" y="260805"/>
                  <a:pt x="1941377" y="263003"/>
                </a:cubicBezTo>
                <a:cubicBezTo>
                  <a:pt x="1942230" y="265201"/>
                  <a:pt x="1943034" y="267839"/>
                  <a:pt x="1943790" y="270917"/>
                </a:cubicBezTo>
                <a:cubicBezTo>
                  <a:pt x="1943872" y="273230"/>
                  <a:pt x="1944296" y="275249"/>
                  <a:pt x="1945064" y="276975"/>
                </a:cubicBezTo>
                <a:cubicBezTo>
                  <a:pt x="1945832" y="278701"/>
                  <a:pt x="1946452" y="280330"/>
                  <a:pt x="1946926" y="281860"/>
                </a:cubicBezTo>
                <a:cubicBezTo>
                  <a:pt x="1947792" y="287218"/>
                  <a:pt x="1948609" y="291940"/>
                  <a:pt x="1949376" y="296028"/>
                </a:cubicBezTo>
                <a:cubicBezTo>
                  <a:pt x="1950143" y="300115"/>
                  <a:pt x="1950372" y="304251"/>
                  <a:pt x="1950062" y="308436"/>
                </a:cubicBezTo>
                <a:cubicBezTo>
                  <a:pt x="1950127" y="311547"/>
                  <a:pt x="1950388" y="314315"/>
                  <a:pt x="1950845" y="316741"/>
                </a:cubicBezTo>
                <a:cubicBezTo>
                  <a:pt x="1951303" y="319168"/>
                  <a:pt x="1951564" y="321350"/>
                  <a:pt x="1951629" y="323288"/>
                </a:cubicBezTo>
                <a:cubicBezTo>
                  <a:pt x="1951972" y="325225"/>
                  <a:pt x="1952071" y="327209"/>
                  <a:pt x="1951923" y="329237"/>
                </a:cubicBezTo>
                <a:cubicBezTo>
                  <a:pt x="1951776" y="331266"/>
                  <a:pt x="1951678" y="333437"/>
                  <a:pt x="1951629" y="335752"/>
                </a:cubicBezTo>
                <a:cubicBezTo>
                  <a:pt x="1951319" y="338470"/>
                  <a:pt x="1951156" y="341386"/>
                  <a:pt x="1951139" y="344502"/>
                </a:cubicBezTo>
                <a:cubicBezTo>
                  <a:pt x="1951123" y="347618"/>
                  <a:pt x="1950764" y="350941"/>
                  <a:pt x="1950062" y="354473"/>
                </a:cubicBezTo>
                <a:cubicBezTo>
                  <a:pt x="1949686" y="355601"/>
                  <a:pt x="1949457" y="356681"/>
                  <a:pt x="1949376" y="357711"/>
                </a:cubicBezTo>
                <a:cubicBezTo>
                  <a:pt x="1949294" y="358742"/>
                  <a:pt x="1949261" y="360018"/>
                  <a:pt x="1949278" y="361539"/>
                </a:cubicBezTo>
                <a:cubicBezTo>
                  <a:pt x="1949261" y="362357"/>
                  <a:pt x="1949294" y="363076"/>
                  <a:pt x="1949376" y="363698"/>
                </a:cubicBezTo>
                <a:cubicBezTo>
                  <a:pt x="1949457" y="364319"/>
                  <a:pt x="1949686" y="364646"/>
                  <a:pt x="1950062" y="364679"/>
                </a:cubicBezTo>
                <a:lnTo>
                  <a:pt x="1964172" y="376328"/>
                </a:lnTo>
                <a:lnTo>
                  <a:pt x="1965740" y="378654"/>
                </a:lnTo>
                <a:cubicBezTo>
                  <a:pt x="1966965" y="378719"/>
                  <a:pt x="1968043" y="378590"/>
                  <a:pt x="1968974" y="378267"/>
                </a:cubicBezTo>
                <a:cubicBezTo>
                  <a:pt x="1969905" y="377944"/>
                  <a:pt x="1970394" y="377039"/>
                  <a:pt x="1970443" y="375553"/>
                </a:cubicBezTo>
                <a:cubicBezTo>
                  <a:pt x="1970492" y="371725"/>
                  <a:pt x="1970590" y="368125"/>
                  <a:pt x="1970737" y="364756"/>
                </a:cubicBezTo>
                <a:cubicBezTo>
                  <a:pt x="1970882" y="361385"/>
                  <a:pt x="1970785" y="357958"/>
                  <a:pt x="1970443" y="354473"/>
                </a:cubicBezTo>
                <a:lnTo>
                  <a:pt x="1970443" y="339637"/>
                </a:lnTo>
                <a:lnTo>
                  <a:pt x="1971224" y="333421"/>
                </a:lnTo>
                <a:cubicBezTo>
                  <a:pt x="1971191" y="330259"/>
                  <a:pt x="1971061" y="326847"/>
                  <a:pt x="1970834" y="323186"/>
                </a:cubicBezTo>
                <a:cubicBezTo>
                  <a:pt x="1970606" y="319525"/>
                  <a:pt x="1970476" y="315911"/>
                  <a:pt x="1970443" y="312344"/>
                </a:cubicBezTo>
                <a:lnTo>
                  <a:pt x="1970443" y="288895"/>
                </a:lnTo>
                <a:cubicBezTo>
                  <a:pt x="1970802" y="283798"/>
                  <a:pt x="1971061" y="278555"/>
                  <a:pt x="1971221" y="273164"/>
                </a:cubicBezTo>
                <a:cubicBezTo>
                  <a:pt x="1971382" y="267774"/>
                  <a:pt x="1971636" y="262335"/>
                  <a:pt x="1971984" y="256848"/>
                </a:cubicBezTo>
                <a:lnTo>
                  <a:pt x="1971984" y="248250"/>
                </a:lnTo>
                <a:lnTo>
                  <a:pt x="1974334" y="236525"/>
                </a:lnTo>
                <a:cubicBezTo>
                  <a:pt x="1974627" y="233431"/>
                  <a:pt x="1974823" y="230434"/>
                  <a:pt x="1974921" y="227536"/>
                </a:cubicBezTo>
                <a:cubicBezTo>
                  <a:pt x="1975020" y="224637"/>
                  <a:pt x="1975606" y="221641"/>
                  <a:pt x="1976683" y="218547"/>
                </a:cubicBezTo>
                <a:cubicBezTo>
                  <a:pt x="1977434" y="217310"/>
                  <a:pt x="1977891" y="215876"/>
                  <a:pt x="1978054" y="214248"/>
                </a:cubicBezTo>
                <a:cubicBezTo>
                  <a:pt x="1978217" y="212619"/>
                  <a:pt x="1978282" y="211186"/>
                  <a:pt x="1978250" y="209949"/>
                </a:cubicBezTo>
                <a:cubicBezTo>
                  <a:pt x="1978234" y="208369"/>
                  <a:pt x="1978266" y="206643"/>
                  <a:pt x="1978347" y="204771"/>
                </a:cubicBezTo>
                <a:cubicBezTo>
                  <a:pt x="1978429" y="202899"/>
                  <a:pt x="1978658" y="200979"/>
                  <a:pt x="1979033" y="199011"/>
                </a:cubicBezTo>
                <a:cubicBezTo>
                  <a:pt x="1979408" y="197101"/>
                  <a:pt x="1979636" y="195094"/>
                  <a:pt x="1979718" y="192990"/>
                </a:cubicBezTo>
                <a:cubicBezTo>
                  <a:pt x="1979800" y="190885"/>
                  <a:pt x="1979833" y="188489"/>
                  <a:pt x="1979816" y="185802"/>
                </a:cubicBezTo>
                <a:lnTo>
                  <a:pt x="1979816" y="175666"/>
                </a:lnTo>
                <a:cubicBezTo>
                  <a:pt x="1979881" y="172554"/>
                  <a:pt x="1980141" y="169589"/>
                  <a:pt x="1980595" y="166770"/>
                </a:cubicBezTo>
                <a:cubicBezTo>
                  <a:pt x="1981049" y="163951"/>
                  <a:pt x="1981307" y="161181"/>
                  <a:pt x="1981367" y="158460"/>
                </a:cubicBezTo>
                <a:cubicBezTo>
                  <a:pt x="1981725" y="154924"/>
                  <a:pt x="1982180" y="151437"/>
                  <a:pt x="1982733" y="147999"/>
                </a:cubicBezTo>
                <a:cubicBezTo>
                  <a:pt x="1983286" y="144561"/>
                  <a:pt x="1984131" y="141270"/>
                  <a:pt x="1985269" y="138125"/>
                </a:cubicBezTo>
                <a:cubicBezTo>
                  <a:pt x="1985642" y="134622"/>
                  <a:pt x="1985870" y="131070"/>
                  <a:pt x="1985951" y="127469"/>
                </a:cubicBezTo>
                <a:cubicBezTo>
                  <a:pt x="1986033" y="123868"/>
                  <a:pt x="1986066" y="120121"/>
                  <a:pt x="1986049" y="116226"/>
                </a:cubicBezTo>
                <a:cubicBezTo>
                  <a:pt x="1985626" y="113586"/>
                  <a:pt x="1985106" y="111049"/>
                  <a:pt x="1984488" y="108614"/>
                </a:cubicBezTo>
                <a:cubicBezTo>
                  <a:pt x="1983871" y="106178"/>
                  <a:pt x="1983350" y="103263"/>
                  <a:pt x="1982928" y="99868"/>
                </a:cubicBezTo>
                <a:cubicBezTo>
                  <a:pt x="1982863" y="98865"/>
                  <a:pt x="1982212" y="97376"/>
                  <a:pt x="1980977" y="95402"/>
                </a:cubicBezTo>
                <a:cubicBezTo>
                  <a:pt x="1979742" y="93428"/>
                  <a:pt x="1978311" y="92327"/>
                  <a:pt x="1976686" y="92101"/>
                </a:cubicBezTo>
                <a:cubicBezTo>
                  <a:pt x="1973580" y="91239"/>
                  <a:pt x="1970616" y="90425"/>
                  <a:pt x="1967794" y="89660"/>
                </a:cubicBezTo>
                <a:cubicBezTo>
                  <a:pt x="1964972" y="88895"/>
                  <a:pt x="1962197" y="88668"/>
                  <a:pt x="1959468" y="88977"/>
                </a:cubicBezTo>
                <a:lnTo>
                  <a:pt x="1955549" y="88977"/>
                </a:lnTo>
                <a:cubicBezTo>
                  <a:pt x="1952396" y="88798"/>
                  <a:pt x="1949105" y="88570"/>
                  <a:pt x="1945677" y="88293"/>
                </a:cubicBezTo>
                <a:close/>
                <a:moveTo>
                  <a:pt x="1043872" y="81098"/>
                </a:moveTo>
                <a:lnTo>
                  <a:pt x="1097797" y="81098"/>
                </a:lnTo>
                <a:lnTo>
                  <a:pt x="1097797" y="81878"/>
                </a:lnTo>
                <a:lnTo>
                  <a:pt x="1043872" y="81878"/>
                </a:lnTo>
                <a:close/>
                <a:moveTo>
                  <a:pt x="3510165" y="79604"/>
                </a:moveTo>
                <a:cubicBezTo>
                  <a:pt x="3506944" y="80336"/>
                  <a:pt x="3503430" y="81215"/>
                  <a:pt x="3499623" y="82240"/>
                </a:cubicBezTo>
                <a:cubicBezTo>
                  <a:pt x="3495816" y="83265"/>
                  <a:pt x="3492302" y="84730"/>
                  <a:pt x="3489080" y="86634"/>
                </a:cubicBezTo>
                <a:cubicBezTo>
                  <a:pt x="3485957" y="87089"/>
                  <a:pt x="3482833" y="88131"/>
                  <a:pt x="3479710" y="89758"/>
                </a:cubicBezTo>
                <a:cubicBezTo>
                  <a:pt x="3476586" y="91385"/>
                  <a:pt x="3473462" y="93207"/>
                  <a:pt x="3470339" y="95225"/>
                </a:cubicBezTo>
                <a:cubicBezTo>
                  <a:pt x="3468029" y="95567"/>
                  <a:pt x="3466011" y="96055"/>
                  <a:pt x="3464287" y="96690"/>
                </a:cubicBezTo>
                <a:cubicBezTo>
                  <a:pt x="3462562" y="97324"/>
                  <a:pt x="3460935" y="98398"/>
                  <a:pt x="3459406" y="99911"/>
                </a:cubicBezTo>
                <a:cubicBezTo>
                  <a:pt x="3459325" y="99928"/>
                  <a:pt x="3458902" y="100090"/>
                  <a:pt x="3458137" y="100400"/>
                </a:cubicBezTo>
                <a:cubicBezTo>
                  <a:pt x="3457373" y="100709"/>
                  <a:pt x="3456754" y="101067"/>
                  <a:pt x="3456282" y="101473"/>
                </a:cubicBezTo>
                <a:lnTo>
                  <a:pt x="3460968" y="101473"/>
                </a:lnTo>
                <a:cubicBezTo>
                  <a:pt x="3461749" y="100562"/>
                  <a:pt x="3463311" y="100042"/>
                  <a:pt x="3465653" y="99911"/>
                </a:cubicBezTo>
                <a:cubicBezTo>
                  <a:pt x="3469574" y="97894"/>
                  <a:pt x="3473836" y="95681"/>
                  <a:pt x="3478441" y="93272"/>
                </a:cubicBezTo>
                <a:cubicBezTo>
                  <a:pt x="3483044" y="90864"/>
                  <a:pt x="3487893" y="88651"/>
                  <a:pt x="3492985" y="86634"/>
                </a:cubicBezTo>
                <a:cubicBezTo>
                  <a:pt x="3496109" y="85820"/>
                  <a:pt x="3499232" y="84909"/>
                  <a:pt x="3502356" y="83900"/>
                </a:cubicBezTo>
                <a:cubicBezTo>
                  <a:pt x="3505479" y="82891"/>
                  <a:pt x="3508603" y="81980"/>
                  <a:pt x="3511727" y="81166"/>
                </a:cubicBezTo>
                <a:cubicBezTo>
                  <a:pt x="3512540" y="80808"/>
                  <a:pt x="3513256" y="80548"/>
                  <a:pt x="3513874" y="80385"/>
                </a:cubicBezTo>
                <a:cubicBezTo>
                  <a:pt x="3514493" y="80223"/>
                  <a:pt x="3514818" y="79962"/>
                  <a:pt x="3514850" y="79604"/>
                </a:cubicBezTo>
                <a:close/>
                <a:moveTo>
                  <a:pt x="3514873" y="75699"/>
                </a:moveTo>
                <a:cubicBezTo>
                  <a:pt x="3515621" y="75618"/>
                  <a:pt x="3516271" y="75780"/>
                  <a:pt x="3516824" y="76187"/>
                </a:cubicBezTo>
                <a:cubicBezTo>
                  <a:pt x="3517376" y="76594"/>
                  <a:pt x="3518026" y="77733"/>
                  <a:pt x="3518774" y="79604"/>
                </a:cubicBezTo>
                <a:lnTo>
                  <a:pt x="3521894" y="79604"/>
                </a:lnTo>
                <a:cubicBezTo>
                  <a:pt x="3523438" y="79555"/>
                  <a:pt x="3524446" y="79653"/>
                  <a:pt x="3524917" y="79897"/>
                </a:cubicBezTo>
                <a:cubicBezTo>
                  <a:pt x="3525389" y="80141"/>
                  <a:pt x="3525421" y="80825"/>
                  <a:pt x="3525015" y="81947"/>
                </a:cubicBezTo>
                <a:cubicBezTo>
                  <a:pt x="3523910" y="87025"/>
                  <a:pt x="3522610" y="92100"/>
                  <a:pt x="3521114" y="97171"/>
                </a:cubicBezTo>
                <a:cubicBezTo>
                  <a:pt x="3519619" y="102243"/>
                  <a:pt x="3517539" y="107304"/>
                  <a:pt x="3514873" y="112357"/>
                </a:cubicBezTo>
                <a:cubicBezTo>
                  <a:pt x="3512110" y="117855"/>
                  <a:pt x="3509055" y="123608"/>
                  <a:pt x="3505706" y="129616"/>
                </a:cubicBezTo>
                <a:cubicBezTo>
                  <a:pt x="3502358" y="135625"/>
                  <a:pt x="3498913" y="141587"/>
                  <a:pt x="3495369" y="147505"/>
                </a:cubicBezTo>
                <a:cubicBezTo>
                  <a:pt x="3492249" y="153456"/>
                  <a:pt x="3488933" y="159547"/>
                  <a:pt x="3485423" y="165780"/>
                </a:cubicBezTo>
                <a:cubicBezTo>
                  <a:pt x="3481912" y="172013"/>
                  <a:pt x="3478206" y="177886"/>
                  <a:pt x="3474305" y="183400"/>
                </a:cubicBezTo>
                <a:cubicBezTo>
                  <a:pt x="3468184" y="195950"/>
                  <a:pt x="3461672" y="208456"/>
                  <a:pt x="3454767" y="220919"/>
                </a:cubicBezTo>
                <a:cubicBezTo>
                  <a:pt x="3452878" y="224046"/>
                  <a:pt x="3451185" y="227323"/>
                  <a:pt x="3449686" y="230750"/>
                </a:cubicBezTo>
                <a:cubicBezTo>
                  <a:pt x="3448188" y="234177"/>
                  <a:pt x="3446495" y="237656"/>
                  <a:pt x="3444606" y="241189"/>
                </a:cubicBezTo>
                <a:cubicBezTo>
                  <a:pt x="3444248" y="242736"/>
                  <a:pt x="3443792" y="244527"/>
                  <a:pt x="3443238" y="246563"/>
                </a:cubicBezTo>
                <a:cubicBezTo>
                  <a:pt x="3442684" y="248597"/>
                  <a:pt x="3441838" y="250975"/>
                  <a:pt x="3440698" y="253694"/>
                </a:cubicBezTo>
                <a:cubicBezTo>
                  <a:pt x="3440291" y="256054"/>
                  <a:pt x="3439932" y="258562"/>
                  <a:pt x="3439623" y="261216"/>
                </a:cubicBezTo>
                <a:cubicBezTo>
                  <a:pt x="3439314" y="263870"/>
                  <a:pt x="3439151" y="266572"/>
                  <a:pt x="3439135" y="269324"/>
                </a:cubicBezTo>
                <a:cubicBezTo>
                  <a:pt x="3438793" y="270968"/>
                  <a:pt x="3439086" y="272759"/>
                  <a:pt x="3440014" y="274697"/>
                </a:cubicBezTo>
                <a:cubicBezTo>
                  <a:pt x="3440942" y="276635"/>
                  <a:pt x="3442212" y="278230"/>
                  <a:pt x="3443824" y="279484"/>
                </a:cubicBezTo>
                <a:cubicBezTo>
                  <a:pt x="3446544" y="283701"/>
                  <a:pt x="3449703" y="287185"/>
                  <a:pt x="3453301" y="289936"/>
                </a:cubicBezTo>
                <a:cubicBezTo>
                  <a:pt x="3456900" y="292688"/>
                  <a:pt x="3461036" y="295195"/>
                  <a:pt x="3465710" y="297459"/>
                </a:cubicBezTo>
                <a:lnTo>
                  <a:pt x="3502391" y="313870"/>
                </a:lnTo>
                <a:cubicBezTo>
                  <a:pt x="3506243" y="315433"/>
                  <a:pt x="3510046" y="316996"/>
                  <a:pt x="3513800" y="318559"/>
                </a:cubicBezTo>
                <a:cubicBezTo>
                  <a:pt x="3517555" y="320122"/>
                  <a:pt x="3521553" y="321686"/>
                  <a:pt x="3525795" y="323248"/>
                </a:cubicBezTo>
                <a:lnTo>
                  <a:pt x="3546079" y="334971"/>
                </a:lnTo>
                <a:cubicBezTo>
                  <a:pt x="3549947" y="338032"/>
                  <a:pt x="3552743" y="341288"/>
                  <a:pt x="3554466" y="344740"/>
                </a:cubicBezTo>
                <a:cubicBezTo>
                  <a:pt x="3556188" y="348192"/>
                  <a:pt x="3557034" y="352230"/>
                  <a:pt x="3557001" y="356854"/>
                </a:cubicBezTo>
                <a:lnTo>
                  <a:pt x="3557001" y="367013"/>
                </a:lnTo>
                <a:cubicBezTo>
                  <a:pt x="3556968" y="370937"/>
                  <a:pt x="3556253" y="374812"/>
                  <a:pt x="3554856" y="378638"/>
                </a:cubicBezTo>
                <a:cubicBezTo>
                  <a:pt x="3553458" y="382465"/>
                  <a:pt x="3551572" y="386144"/>
                  <a:pt x="3549199" y="389677"/>
                </a:cubicBezTo>
                <a:cubicBezTo>
                  <a:pt x="3544438" y="398941"/>
                  <a:pt x="3538944" y="407638"/>
                  <a:pt x="3532719" y="415770"/>
                </a:cubicBezTo>
                <a:cubicBezTo>
                  <a:pt x="3526494" y="423901"/>
                  <a:pt x="3520025" y="431844"/>
                  <a:pt x="3513313" y="439598"/>
                </a:cubicBezTo>
                <a:lnTo>
                  <a:pt x="3486008" y="466958"/>
                </a:lnTo>
                <a:cubicBezTo>
                  <a:pt x="3483667" y="468765"/>
                  <a:pt x="3482692" y="470036"/>
                  <a:pt x="3483082" y="470768"/>
                </a:cubicBezTo>
                <a:cubicBezTo>
                  <a:pt x="3483472" y="471501"/>
                  <a:pt x="3485227" y="472576"/>
                  <a:pt x="3488348" y="473993"/>
                </a:cubicBezTo>
                <a:cubicBezTo>
                  <a:pt x="3493029" y="475638"/>
                  <a:pt x="3497710" y="477429"/>
                  <a:pt x="3502391" y="479367"/>
                </a:cubicBezTo>
                <a:cubicBezTo>
                  <a:pt x="3507072" y="481305"/>
                  <a:pt x="3511752" y="482901"/>
                  <a:pt x="3516433" y="484155"/>
                </a:cubicBezTo>
                <a:lnTo>
                  <a:pt x="3517214" y="484937"/>
                </a:lnTo>
                <a:cubicBezTo>
                  <a:pt x="3519863" y="484676"/>
                  <a:pt x="3521976" y="485002"/>
                  <a:pt x="3523552" y="485914"/>
                </a:cubicBezTo>
                <a:cubicBezTo>
                  <a:pt x="3525129" y="486826"/>
                  <a:pt x="3526657" y="487543"/>
                  <a:pt x="3528136" y="488064"/>
                </a:cubicBezTo>
                <a:lnTo>
                  <a:pt x="3538277" y="488064"/>
                </a:lnTo>
                <a:lnTo>
                  <a:pt x="3539057" y="487282"/>
                </a:lnTo>
                <a:cubicBezTo>
                  <a:pt x="3539431" y="486875"/>
                  <a:pt x="3539659" y="486517"/>
                  <a:pt x="3539740" y="486207"/>
                </a:cubicBezTo>
                <a:cubicBezTo>
                  <a:pt x="3539821" y="485898"/>
                  <a:pt x="3539854" y="485735"/>
                  <a:pt x="3539838" y="485719"/>
                </a:cubicBezTo>
                <a:cubicBezTo>
                  <a:pt x="3541317" y="486044"/>
                  <a:pt x="3542454" y="485979"/>
                  <a:pt x="3543251" y="485523"/>
                </a:cubicBezTo>
                <a:cubicBezTo>
                  <a:pt x="3544047" y="485067"/>
                  <a:pt x="3544990" y="484611"/>
                  <a:pt x="3546079" y="484155"/>
                </a:cubicBezTo>
                <a:cubicBezTo>
                  <a:pt x="3547216" y="483813"/>
                  <a:pt x="3548257" y="483716"/>
                  <a:pt x="3549199" y="483862"/>
                </a:cubicBezTo>
                <a:cubicBezTo>
                  <a:pt x="3550142" y="484009"/>
                  <a:pt x="3551182" y="484106"/>
                  <a:pt x="3552320" y="484155"/>
                </a:cubicBezTo>
                <a:lnTo>
                  <a:pt x="3557784" y="484155"/>
                </a:lnTo>
                <a:cubicBezTo>
                  <a:pt x="3558616" y="485540"/>
                  <a:pt x="3559692" y="486093"/>
                  <a:pt x="3561014" y="485816"/>
                </a:cubicBezTo>
                <a:cubicBezTo>
                  <a:pt x="3562335" y="485540"/>
                  <a:pt x="3563608" y="485507"/>
                  <a:pt x="3564831" y="485719"/>
                </a:cubicBezTo>
                <a:cubicBezTo>
                  <a:pt x="3565239" y="485653"/>
                  <a:pt x="3565793" y="485588"/>
                  <a:pt x="3566495" y="485523"/>
                </a:cubicBezTo>
                <a:cubicBezTo>
                  <a:pt x="3567196" y="485458"/>
                  <a:pt x="3567946" y="485784"/>
                  <a:pt x="3568746" y="486500"/>
                </a:cubicBezTo>
                <a:lnTo>
                  <a:pt x="3569529" y="486500"/>
                </a:lnTo>
                <a:cubicBezTo>
                  <a:pt x="3569936" y="486484"/>
                  <a:pt x="3570491" y="486517"/>
                  <a:pt x="3571192" y="486598"/>
                </a:cubicBezTo>
                <a:cubicBezTo>
                  <a:pt x="3571894" y="486679"/>
                  <a:pt x="3572644" y="486907"/>
                  <a:pt x="3573444" y="487282"/>
                </a:cubicBezTo>
                <a:cubicBezTo>
                  <a:pt x="3573444" y="486907"/>
                  <a:pt x="3573639" y="486679"/>
                  <a:pt x="3574031" y="486598"/>
                </a:cubicBezTo>
                <a:cubicBezTo>
                  <a:pt x="3574422" y="486517"/>
                  <a:pt x="3575010" y="486484"/>
                  <a:pt x="3575792" y="486500"/>
                </a:cubicBezTo>
                <a:lnTo>
                  <a:pt x="3577358" y="489627"/>
                </a:lnTo>
                <a:cubicBezTo>
                  <a:pt x="3577424" y="489578"/>
                  <a:pt x="3577684" y="489285"/>
                  <a:pt x="3578141" y="488748"/>
                </a:cubicBezTo>
                <a:cubicBezTo>
                  <a:pt x="3578598" y="488210"/>
                  <a:pt x="3578859" y="487722"/>
                  <a:pt x="3578924" y="487282"/>
                </a:cubicBezTo>
                <a:cubicBezTo>
                  <a:pt x="3581273" y="487282"/>
                  <a:pt x="3582839" y="488064"/>
                  <a:pt x="3583622" y="489627"/>
                </a:cubicBezTo>
                <a:lnTo>
                  <a:pt x="3586754" y="489627"/>
                </a:lnTo>
                <a:cubicBezTo>
                  <a:pt x="3587569" y="488894"/>
                  <a:pt x="3588287" y="488797"/>
                  <a:pt x="3588907" y="489334"/>
                </a:cubicBezTo>
                <a:cubicBezTo>
                  <a:pt x="3589527" y="489871"/>
                  <a:pt x="3589853" y="490751"/>
                  <a:pt x="3589886" y="491972"/>
                </a:cubicBezTo>
                <a:cubicBezTo>
                  <a:pt x="3589918" y="491663"/>
                  <a:pt x="3590049" y="491305"/>
                  <a:pt x="3590277" y="490897"/>
                </a:cubicBezTo>
                <a:cubicBezTo>
                  <a:pt x="3590506" y="490490"/>
                  <a:pt x="3590636" y="489546"/>
                  <a:pt x="3590669" y="488064"/>
                </a:cubicBezTo>
                <a:lnTo>
                  <a:pt x="3593018" y="491972"/>
                </a:lnTo>
                <a:cubicBezTo>
                  <a:pt x="3593099" y="490132"/>
                  <a:pt x="3593523" y="489318"/>
                  <a:pt x="3594290" y="489530"/>
                </a:cubicBezTo>
                <a:cubicBezTo>
                  <a:pt x="3595057" y="489741"/>
                  <a:pt x="3595676" y="490295"/>
                  <a:pt x="3596149" y="491191"/>
                </a:cubicBezTo>
                <a:lnTo>
                  <a:pt x="3627296" y="502134"/>
                </a:lnTo>
                <a:cubicBezTo>
                  <a:pt x="3630322" y="503812"/>
                  <a:pt x="3633056" y="505734"/>
                  <a:pt x="3635497" y="507899"/>
                </a:cubicBezTo>
                <a:cubicBezTo>
                  <a:pt x="3637937" y="510065"/>
                  <a:pt x="3640671" y="511792"/>
                  <a:pt x="3643697" y="513078"/>
                </a:cubicBezTo>
                <a:cubicBezTo>
                  <a:pt x="3645601" y="514674"/>
                  <a:pt x="3647456" y="516173"/>
                  <a:pt x="3649263" y="517573"/>
                </a:cubicBezTo>
                <a:cubicBezTo>
                  <a:pt x="3651069" y="518974"/>
                  <a:pt x="3653119" y="520081"/>
                  <a:pt x="3655413" y="520895"/>
                </a:cubicBezTo>
                <a:lnTo>
                  <a:pt x="3655414" y="520895"/>
                </a:lnTo>
                <a:cubicBezTo>
                  <a:pt x="3656211" y="521677"/>
                  <a:pt x="3656764" y="522456"/>
                  <a:pt x="3657073" y="523231"/>
                </a:cubicBezTo>
                <a:cubicBezTo>
                  <a:pt x="3657382" y="524006"/>
                  <a:pt x="3657350" y="524778"/>
                  <a:pt x="3656975" y="525547"/>
                </a:cubicBezTo>
                <a:cubicBezTo>
                  <a:pt x="3656211" y="526970"/>
                  <a:pt x="3655397" y="528161"/>
                  <a:pt x="3654535" y="529119"/>
                </a:cubicBezTo>
                <a:cubicBezTo>
                  <a:pt x="3653673" y="530078"/>
                  <a:pt x="3652663" y="531494"/>
                  <a:pt x="3651508" y="533366"/>
                </a:cubicBezTo>
                <a:cubicBezTo>
                  <a:pt x="3649816" y="535842"/>
                  <a:pt x="3648514" y="538683"/>
                  <a:pt x="3647603" y="541888"/>
                </a:cubicBezTo>
                <a:lnTo>
                  <a:pt x="3645260" y="543450"/>
                </a:lnTo>
                <a:cubicBezTo>
                  <a:pt x="3643697" y="543450"/>
                  <a:pt x="3642916" y="544231"/>
                  <a:pt x="3642916" y="545793"/>
                </a:cubicBezTo>
                <a:cubicBezTo>
                  <a:pt x="3642786" y="550610"/>
                  <a:pt x="3639922" y="553474"/>
                  <a:pt x="3634325" y="554385"/>
                </a:cubicBezTo>
                <a:cubicBezTo>
                  <a:pt x="3634293" y="554401"/>
                  <a:pt x="3634162" y="554564"/>
                  <a:pt x="3633934" y="554873"/>
                </a:cubicBezTo>
                <a:cubicBezTo>
                  <a:pt x="3633707" y="555182"/>
                  <a:pt x="3633576" y="555540"/>
                  <a:pt x="3633544" y="555947"/>
                </a:cubicBezTo>
                <a:cubicBezTo>
                  <a:pt x="3632812" y="557802"/>
                  <a:pt x="3632128" y="559169"/>
                  <a:pt x="3631494" y="560048"/>
                </a:cubicBezTo>
                <a:cubicBezTo>
                  <a:pt x="3630859" y="560926"/>
                  <a:pt x="3629980" y="561903"/>
                  <a:pt x="3628858" y="562976"/>
                </a:cubicBezTo>
                <a:cubicBezTo>
                  <a:pt x="3628109" y="563367"/>
                  <a:pt x="3627654" y="563757"/>
                  <a:pt x="3627491" y="564148"/>
                </a:cubicBezTo>
                <a:cubicBezTo>
                  <a:pt x="3627328" y="564538"/>
                  <a:pt x="3627263" y="564929"/>
                  <a:pt x="3627296" y="565320"/>
                </a:cubicBezTo>
                <a:cubicBezTo>
                  <a:pt x="3626954" y="567549"/>
                  <a:pt x="3626466" y="568948"/>
                  <a:pt x="3625831" y="569518"/>
                </a:cubicBezTo>
                <a:cubicBezTo>
                  <a:pt x="3625197" y="570087"/>
                  <a:pt x="3624122" y="570510"/>
                  <a:pt x="3622609" y="570787"/>
                </a:cubicBezTo>
                <a:lnTo>
                  <a:pt x="3618704" y="570787"/>
                </a:lnTo>
                <a:cubicBezTo>
                  <a:pt x="3617224" y="572300"/>
                  <a:pt x="3616084" y="573179"/>
                  <a:pt x="3615287" y="573423"/>
                </a:cubicBezTo>
                <a:cubicBezTo>
                  <a:pt x="3614490" y="573667"/>
                  <a:pt x="3613546" y="573569"/>
                  <a:pt x="3612455" y="573130"/>
                </a:cubicBezTo>
                <a:cubicBezTo>
                  <a:pt x="3612016" y="572756"/>
                  <a:pt x="3611528" y="572528"/>
                  <a:pt x="3610991" y="572447"/>
                </a:cubicBezTo>
                <a:cubicBezTo>
                  <a:pt x="3610454" y="572365"/>
                  <a:pt x="3610161" y="572333"/>
                  <a:pt x="3610112" y="572349"/>
                </a:cubicBezTo>
                <a:cubicBezTo>
                  <a:pt x="3608616" y="571535"/>
                  <a:pt x="3607704" y="571210"/>
                  <a:pt x="3607379" y="571373"/>
                </a:cubicBezTo>
                <a:cubicBezTo>
                  <a:pt x="3607053" y="571535"/>
                  <a:pt x="3606923" y="572382"/>
                  <a:pt x="3606988" y="573911"/>
                </a:cubicBezTo>
                <a:cubicBezTo>
                  <a:pt x="3606553" y="573537"/>
                  <a:pt x="3606070" y="573309"/>
                  <a:pt x="3605538" y="573228"/>
                </a:cubicBezTo>
                <a:cubicBezTo>
                  <a:pt x="3605006" y="573146"/>
                  <a:pt x="3604716" y="573114"/>
                  <a:pt x="3604668" y="573130"/>
                </a:cubicBezTo>
                <a:cubicBezTo>
                  <a:pt x="3603137" y="572040"/>
                  <a:pt x="3601751" y="571292"/>
                  <a:pt x="3600510" y="570885"/>
                </a:cubicBezTo>
                <a:cubicBezTo>
                  <a:pt x="3599269" y="570478"/>
                  <a:pt x="3598076" y="569924"/>
                  <a:pt x="3596932" y="569225"/>
                </a:cubicBezTo>
                <a:cubicBezTo>
                  <a:pt x="3596557" y="568525"/>
                  <a:pt x="3596133" y="568362"/>
                  <a:pt x="3595660" y="568737"/>
                </a:cubicBezTo>
                <a:cubicBezTo>
                  <a:pt x="3595187" y="569111"/>
                  <a:pt x="3594567" y="569534"/>
                  <a:pt x="3593801" y="570006"/>
                </a:cubicBezTo>
                <a:cubicBezTo>
                  <a:pt x="3593426" y="570348"/>
                  <a:pt x="3593393" y="570640"/>
                  <a:pt x="3593703" y="570885"/>
                </a:cubicBezTo>
                <a:cubicBezTo>
                  <a:pt x="3594013" y="571129"/>
                  <a:pt x="3594567" y="571617"/>
                  <a:pt x="3595367" y="572349"/>
                </a:cubicBezTo>
                <a:lnTo>
                  <a:pt x="3603894" y="579378"/>
                </a:lnTo>
                <a:lnTo>
                  <a:pt x="3606988" y="579378"/>
                </a:lnTo>
                <a:cubicBezTo>
                  <a:pt x="3607021" y="578630"/>
                  <a:pt x="3607151" y="578174"/>
                  <a:pt x="3607379" y="578012"/>
                </a:cubicBezTo>
                <a:cubicBezTo>
                  <a:pt x="3607607" y="577849"/>
                  <a:pt x="3607737" y="577784"/>
                  <a:pt x="3607769" y="577816"/>
                </a:cubicBezTo>
                <a:cubicBezTo>
                  <a:pt x="3608518" y="578549"/>
                  <a:pt x="3608973" y="579037"/>
                  <a:pt x="3609136" y="579281"/>
                </a:cubicBezTo>
                <a:cubicBezTo>
                  <a:pt x="3609299" y="579525"/>
                  <a:pt x="3609364" y="579818"/>
                  <a:pt x="3609331" y="580159"/>
                </a:cubicBezTo>
                <a:lnTo>
                  <a:pt x="3609331" y="580941"/>
                </a:lnTo>
                <a:cubicBezTo>
                  <a:pt x="3608648" y="582861"/>
                  <a:pt x="3608063" y="583902"/>
                  <a:pt x="3607577" y="584065"/>
                </a:cubicBezTo>
                <a:cubicBezTo>
                  <a:pt x="3607091" y="584228"/>
                  <a:pt x="3606121" y="583707"/>
                  <a:pt x="3604668" y="582503"/>
                </a:cubicBezTo>
                <a:cubicBezTo>
                  <a:pt x="3602718" y="581673"/>
                  <a:pt x="3600815" y="580599"/>
                  <a:pt x="3598958" y="579281"/>
                </a:cubicBezTo>
                <a:cubicBezTo>
                  <a:pt x="3597101" y="577963"/>
                  <a:pt x="3595382" y="576694"/>
                  <a:pt x="3593801" y="575473"/>
                </a:cubicBezTo>
                <a:lnTo>
                  <a:pt x="3587537" y="572349"/>
                </a:lnTo>
                <a:cubicBezTo>
                  <a:pt x="3587439" y="571568"/>
                  <a:pt x="3587047" y="571177"/>
                  <a:pt x="3586363" y="571177"/>
                </a:cubicBezTo>
                <a:cubicBezTo>
                  <a:pt x="3585677" y="571177"/>
                  <a:pt x="3585286" y="571568"/>
                  <a:pt x="3585188" y="572349"/>
                </a:cubicBezTo>
                <a:cubicBezTo>
                  <a:pt x="3585188" y="573000"/>
                  <a:pt x="3584405" y="573260"/>
                  <a:pt x="3582839" y="573130"/>
                </a:cubicBezTo>
                <a:cubicBezTo>
                  <a:pt x="3579332" y="571975"/>
                  <a:pt x="3575972" y="570575"/>
                  <a:pt x="3572758" y="568932"/>
                </a:cubicBezTo>
                <a:cubicBezTo>
                  <a:pt x="3569545" y="567288"/>
                  <a:pt x="3566380" y="565303"/>
                  <a:pt x="3563265" y="562976"/>
                </a:cubicBezTo>
                <a:cubicBezTo>
                  <a:pt x="3561259" y="561805"/>
                  <a:pt x="3559400" y="560633"/>
                  <a:pt x="3557690" y="559462"/>
                </a:cubicBezTo>
                <a:cubicBezTo>
                  <a:pt x="3555979" y="558290"/>
                  <a:pt x="3554709" y="557119"/>
                  <a:pt x="3553880" y="555947"/>
                </a:cubicBezTo>
                <a:cubicBezTo>
                  <a:pt x="3552369" y="555215"/>
                  <a:pt x="3551101" y="554727"/>
                  <a:pt x="3550077" y="554482"/>
                </a:cubicBezTo>
                <a:cubicBezTo>
                  <a:pt x="3549053" y="554239"/>
                  <a:pt x="3547980" y="553946"/>
                  <a:pt x="3546859" y="553604"/>
                </a:cubicBezTo>
                <a:cubicBezTo>
                  <a:pt x="3546518" y="553230"/>
                  <a:pt x="3546225" y="553002"/>
                  <a:pt x="3545981" y="552921"/>
                </a:cubicBezTo>
                <a:cubicBezTo>
                  <a:pt x="3545737" y="552839"/>
                  <a:pt x="3545250" y="552806"/>
                  <a:pt x="3544519" y="552823"/>
                </a:cubicBezTo>
                <a:cubicBezTo>
                  <a:pt x="3540894" y="549746"/>
                  <a:pt x="3537026" y="546918"/>
                  <a:pt x="3532914" y="544338"/>
                </a:cubicBezTo>
                <a:cubicBezTo>
                  <a:pt x="3528802" y="541758"/>
                  <a:pt x="3525129" y="539144"/>
                  <a:pt x="3521894" y="536494"/>
                </a:cubicBezTo>
                <a:cubicBezTo>
                  <a:pt x="3520367" y="535691"/>
                  <a:pt x="3519132" y="534779"/>
                  <a:pt x="3518189" y="533757"/>
                </a:cubicBezTo>
                <a:cubicBezTo>
                  <a:pt x="3517246" y="532736"/>
                  <a:pt x="3516401" y="531810"/>
                  <a:pt x="3515654" y="530981"/>
                </a:cubicBezTo>
                <a:cubicBezTo>
                  <a:pt x="3511395" y="528634"/>
                  <a:pt x="3507234" y="526337"/>
                  <a:pt x="3503171" y="524091"/>
                </a:cubicBezTo>
                <a:cubicBezTo>
                  <a:pt x="3499107" y="521845"/>
                  <a:pt x="3494947" y="519738"/>
                  <a:pt x="3490689" y="517769"/>
                </a:cubicBezTo>
                <a:cubicBezTo>
                  <a:pt x="3486024" y="515033"/>
                  <a:pt x="3481310" y="512297"/>
                  <a:pt x="3476545" y="509561"/>
                </a:cubicBezTo>
                <a:cubicBezTo>
                  <a:pt x="3471780" y="506825"/>
                  <a:pt x="3466866" y="504089"/>
                  <a:pt x="3461802" y="501353"/>
                </a:cubicBezTo>
                <a:cubicBezTo>
                  <a:pt x="3460939" y="500913"/>
                  <a:pt x="3459929" y="500425"/>
                  <a:pt x="3458773" y="499887"/>
                </a:cubicBezTo>
                <a:cubicBezTo>
                  <a:pt x="3457617" y="499350"/>
                  <a:pt x="3456802" y="499056"/>
                  <a:pt x="3456330" y="499008"/>
                </a:cubicBezTo>
                <a:cubicBezTo>
                  <a:pt x="3455467" y="497444"/>
                  <a:pt x="3454458" y="496663"/>
                  <a:pt x="3453301" y="496663"/>
                </a:cubicBezTo>
                <a:cubicBezTo>
                  <a:pt x="3452145" y="496663"/>
                  <a:pt x="3451331" y="497444"/>
                  <a:pt x="3450859" y="499008"/>
                </a:cubicBezTo>
                <a:cubicBezTo>
                  <a:pt x="3448123" y="500620"/>
                  <a:pt x="3445583" y="502476"/>
                  <a:pt x="3443238" y="504577"/>
                </a:cubicBezTo>
                <a:cubicBezTo>
                  <a:pt x="3440894" y="506678"/>
                  <a:pt x="3438744" y="508730"/>
                  <a:pt x="3436790" y="510733"/>
                </a:cubicBezTo>
                <a:cubicBezTo>
                  <a:pt x="3432882" y="513112"/>
                  <a:pt x="3429169" y="515586"/>
                  <a:pt x="3425651" y="518155"/>
                </a:cubicBezTo>
                <a:cubicBezTo>
                  <a:pt x="3422135" y="520724"/>
                  <a:pt x="3418812" y="523188"/>
                  <a:pt x="3415686" y="525547"/>
                </a:cubicBezTo>
                <a:cubicBezTo>
                  <a:pt x="3411419" y="527525"/>
                  <a:pt x="3407446" y="529766"/>
                  <a:pt x="3403766" y="532270"/>
                </a:cubicBezTo>
                <a:cubicBezTo>
                  <a:pt x="3400086" y="534774"/>
                  <a:pt x="3396504" y="537207"/>
                  <a:pt x="3393019" y="539569"/>
                </a:cubicBezTo>
                <a:cubicBezTo>
                  <a:pt x="3389111" y="542673"/>
                  <a:pt x="3384421" y="545008"/>
                  <a:pt x="3378950" y="546574"/>
                </a:cubicBezTo>
                <a:cubicBezTo>
                  <a:pt x="3375758" y="548511"/>
                  <a:pt x="3372176" y="550301"/>
                  <a:pt x="3368202" y="551944"/>
                </a:cubicBezTo>
                <a:cubicBezTo>
                  <a:pt x="3364229" y="553588"/>
                  <a:pt x="3360256" y="555182"/>
                  <a:pt x="3356283" y="556728"/>
                </a:cubicBezTo>
                <a:cubicBezTo>
                  <a:pt x="3351576" y="558681"/>
                  <a:pt x="3346922" y="560243"/>
                  <a:pt x="3342319" y="561414"/>
                </a:cubicBezTo>
                <a:cubicBezTo>
                  <a:pt x="3337715" y="562586"/>
                  <a:pt x="3333262" y="563367"/>
                  <a:pt x="3328958" y="563757"/>
                </a:cubicBezTo>
                <a:cubicBezTo>
                  <a:pt x="3322722" y="564408"/>
                  <a:pt x="3315707" y="564669"/>
                  <a:pt x="3307912" y="564538"/>
                </a:cubicBezTo>
                <a:cubicBezTo>
                  <a:pt x="3306694" y="564538"/>
                  <a:pt x="3305233" y="564343"/>
                  <a:pt x="3303528" y="563953"/>
                </a:cubicBezTo>
                <a:cubicBezTo>
                  <a:pt x="3301823" y="563562"/>
                  <a:pt x="3300166" y="562976"/>
                  <a:pt x="3298559" y="562195"/>
                </a:cubicBezTo>
                <a:cubicBezTo>
                  <a:pt x="3295408" y="561317"/>
                  <a:pt x="3292352" y="560145"/>
                  <a:pt x="3289390" y="558681"/>
                </a:cubicBezTo>
                <a:cubicBezTo>
                  <a:pt x="3286428" y="557216"/>
                  <a:pt x="3283759" y="556045"/>
                  <a:pt x="3281381" y="555166"/>
                </a:cubicBezTo>
                <a:cubicBezTo>
                  <a:pt x="3279053" y="554434"/>
                  <a:pt x="3276870" y="553750"/>
                  <a:pt x="3274835" y="553116"/>
                </a:cubicBezTo>
                <a:cubicBezTo>
                  <a:pt x="3272799" y="552481"/>
                  <a:pt x="3270813" y="551602"/>
                  <a:pt x="3268875" y="550480"/>
                </a:cubicBezTo>
                <a:cubicBezTo>
                  <a:pt x="3266856" y="550366"/>
                  <a:pt x="3264837" y="549617"/>
                  <a:pt x="3262818" y="548234"/>
                </a:cubicBezTo>
                <a:cubicBezTo>
                  <a:pt x="3260799" y="546851"/>
                  <a:pt x="3259170" y="545517"/>
                  <a:pt x="3257933" y="544231"/>
                </a:cubicBezTo>
                <a:cubicBezTo>
                  <a:pt x="3256744" y="543028"/>
                  <a:pt x="3255409" y="541926"/>
                  <a:pt x="3253927" y="540926"/>
                </a:cubicBezTo>
                <a:cubicBezTo>
                  <a:pt x="3252446" y="539925"/>
                  <a:pt x="3250915" y="539217"/>
                  <a:pt x="3249335" y="538800"/>
                </a:cubicBezTo>
                <a:cubicBezTo>
                  <a:pt x="3247756" y="538721"/>
                  <a:pt x="3246421" y="538304"/>
                  <a:pt x="3245330" y="537551"/>
                </a:cubicBezTo>
                <a:cubicBezTo>
                  <a:pt x="3244238" y="536798"/>
                  <a:pt x="3243490" y="536190"/>
                  <a:pt x="3243083" y="535725"/>
                </a:cubicBezTo>
                <a:cubicBezTo>
                  <a:pt x="3242008" y="535341"/>
                  <a:pt x="3241226" y="535148"/>
                  <a:pt x="3240738" y="535148"/>
                </a:cubicBezTo>
                <a:cubicBezTo>
                  <a:pt x="3240249" y="535148"/>
                  <a:pt x="3239468" y="535341"/>
                  <a:pt x="3238393" y="535725"/>
                </a:cubicBezTo>
                <a:cubicBezTo>
                  <a:pt x="3235674" y="537745"/>
                  <a:pt x="3232905" y="539871"/>
                  <a:pt x="3230088" y="542103"/>
                </a:cubicBezTo>
                <a:cubicBezTo>
                  <a:pt x="3227271" y="544335"/>
                  <a:pt x="3224308" y="546086"/>
                  <a:pt x="3221198" y="547355"/>
                </a:cubicBezTo>
                <a:cubicBezTo>
                  <a:pt x="3216443" y="550431"/>
                  <a:pt x="3211493" y="552286"/>
                  <a:pt x="3206347" y="552921"/>
                </a:cubicBezTo>
                <a:cubicBezTo>
                  <a:pt x="3201202" y="553555"/>
                  <a:pt x="3196252" y="553262"/>
                  <a:pt x="3191497" y="552042"/>
                </a:cubicBezTo>
                <a:cubicBezTo>
                  <a:pt x="3189559" y="551196"/>
                  <a:pt x="3187573" y="550154"/>
                  <a:pt x="3185537" y="548917"/>
                </a:cubicBezTo>
                <a:cubicBezTo>
                  <a:pt x="3183502" y="547681"/>
                  <a:pt x="3181320" y="546639"/>
                  <a:pt x="3178992" y="545793"/>
                </a:cubicBezTo>
                <a:cubicBezTo>
                  <a:pt x="3177412" y="545045"/>
                  <a:pt x="3175686" y="544394"/>
                  <a:pt x="3173813" y="543841"/>
                </a:cubicBezTo>
                <a:cubicBezTo>
                  <a:pt x="3171941" y="543287"/>
                  <a:pt x="3170019" y="542637"/>
                  <a:pt x="3168049" y="541888"/>
                </a:cubicBezTo>
                <a:cubicBezTo>
                  <a:pt x="3165216" y="540745"/>
                  <a:pt x="3162480" y="539556"/>
                  <a:pt x="3159842" y="538318"/>
                </a:cubicBezTo>
                <a:cubicBezTo>
                  <a:pt x="3157204" y="537081"/>
                  <a:pt x="3155251" y="535695"/>
                  <a:pt x="3153980" y="534161"/>
                </a:cubicBezTo>
                <a:cubicBezTo>
                  <a:pt x="3152828" y="533283"/>
                  <a:pt x="3151823" y="532257"/>
                  <a:pt x="3150966" y="531084"/>
                </a:cubicBezTo>
                <a:cubicBezTo>
                  <a:pt x="3150109" y="529911"/>
                  <a:pt x="3149301" y="529090"/>
                  <a:pt x="3148543" y="528623"/>
                </a:cubicBezTo>
                <a:cubicBezTo>
                  <a:pt x="3147412" y="528558"/>
                  <a:pt x="3146573" y="528302"/>
                  <a:pt x="3146024" y="527854"/>
                </a:cubicBezTo>
                <a:cubicBezTo>
                  <a:pt x="3145475" y="527405"/>
                  <a:pt x="3145023" y="527149"/>
                  <a:pt x="3144668" y="527085"/>
                </a:cubicBezTo>
                <a:cubicBezTo>
                  <a:pt x="3142489" y="527758"/>
                  <a:pt x="3140839" y="527565"/>
                  <a:pt x="3139720" y="526507"/>
                </a:cubicBezTo>
                <a:cubicBezTo>
                  <a:pt x="3138602" y="525448"/>
                  <a:pt x="3137139" y="524099"/>
                  <a:pt x="3135332" y="522459"/>
                </a:cubicBezTo>
                <a:cubicBezTo>
                  <a:pt x="3134616" y="520928"/>
                  <a:pt x="3134290" y="519495"/>
                  <a:pt x="3134355" y="518159"/>
                </a:cubicBezTo>
                <a:cubicBezTo>
                  <a:pt x="3134420" y="516824"/>
                  <a:pt x="3134486" y="515391"/>
                  <a:pt x="3134551" y="513860"/>
                </a:cubicBezTo>
                <a:cubicBezTo>
                  <a:pt x="3134665" y="512720"/>
                  <a:pt x="3135218" y="511483"/>
                  <a:pt x="3136210" y="510147"/>
                </a:cubicBezTo>
                <a:cubicBezTo>
                  <a:pt x="3137203" y="508811"/>
                  <a:pt x="3137952" y="507183"/>
                  <a:pt x="3138456" y="505261"/>
                </a:cubicBezTo>
                <a:lnTo>
                  <a:pt x="3140793" y="493536"/>
                </a:lnTo>
                <a:cubicBezTo>
                  <a:pt x="3142278" y="489611"/>
                  <a:pt x="3143376" y="485735"/>
                  <a:pt x="3144086" y="481908"/>
                </a:cubicBezTo>
                <a:cubicBezTo>
                  <a:pt x="3144797" y="478081"/>
                  <a:pt x="3145507" y="474400"/>
                  <a:pt x="3146218" y="470866"/>
                </a:cubicBezTo>
                <a:cubicBezTo>
                  <a:pt x="3148269" y="463489"/>
                  <a:pt x="3151740" y="456942"/>
                  <a:pt x="3156632" y="451226"/>
                </a:cubicBezTo>
                <a:cubicBezTo>
                  <a:pt x="3161525" y="445510"/>
                  <a:pt x="3167154" y="440331"/>
                  <a:pt x="3173520" y="435689"/>
                </a:cubicBezTo>
                <a:cubicBezTo>
                  <a:pt x="3180945" y="430201"/>
                  <a:pt x="3188566" y="424957"/>
                  <a:pt x="3196382" y="419958"/>
                </a:cubicBezTo>
                <a:cubicBezTo>
                  <a:pt x="3204198" y="414958"/>
                  <a:pt x="3212209" y="410301"/>
                  <a:pt x="3220416" y="405985"/>
                </a:cubicBezTo>
                <a:cubicBezTo>
                  <a:pt x="3223526" y="404744"/>
                  <a:pt x="3226490" y="403359"/>
                  <a:pt x="3229307" y="401828"/>
                </a:cubicBezTo>
                <a:cubicBezTo>
                  <a:pt x="3232124" y="400297"/>
                  <a:pt x="3234892" y="399104"/>
                  <a:pt x="3237611" y="398250"/>
                </a:cubicBezTo>
                <a:cubicBezTo>
                  <a:pt x="3238018" y="397138"/>
                  <a:pt x="3238377" y="396266"/>
                  <a:pt x="3238686" y="395633"/>
                </a:cubicBezTo>
                <a:cubicBezTo>
                  <a:pt x="3238995" y="395001"/>
                  <a:pt x="3239158" y="394318"/>
                  <a:pt x="3239175" y="393585"/>
                </a:cubicBezTo>
                <a:cubicBezTo>
                  <a:pt x="3239826" y="392413"/>
                  <a:pt x="3240087" y="391436"/>
                  <a:pt x="3239956" y="390654"/>
                </a:cubicBezTo>
                <a:cubicBezTo>
                  <a:pt x="3239826" y="389873"/>
                  <a:pt x="3240087" y="389286"/>
                  <a:pt x="3240738" y="388896"/>
                </a:cubicBezTo>
                <a:cubicBezTo>
                  <a:pt x="3240721" y="389352"/>
                  <a:pt x="3240754" y="390198"/>
                  <a:pt x="3240835" y="391436"/>
                </a:cubicBezTo>
                <a:cubicBezTo>
                  <a:pt x="3240917" y="392673"/>
                  <a:pt x="3241145" y="393910"/>
                  <a:pt x="3241519" y="395148"/>
                </a:cubicBezTo>
                <a:cubicBezTo>
                  <a:pt x="3242252" y="393927"/>
                  <a:pt x="3242936" y="392657"/>
                  <a:pt x="3243571" y="391338"/>
                </a:cubicBezTo>
                <a:cubicBezTo>
                  <a:pt x="3244206" y="390019"/>
                  <a:pt x="3245085" y="388945"/>
                  <a:pt x="3246209" y="388114"/>
                </a:cubicBezTo>
                <a:cubicBezTo>
                  <a:pt x="3248228" y="383409"/>
                  <a:pt x="3250443" y="378752"/>
                  <a:pt x="3252853" y="374145"/>
                </a:cubicBezTo>
                <a:cubicBezTo>
                  <a:pt x="3255262" y="369537"/>
                  <a:pt x="3257477" y="365076"/>
                  <a:pt x="3259496" y="360761"/>
                </a:cubicBezTo>
                <a:cubicBezTo>
                  <a:pt x="3262622" y="354509"/>
                  <a:pt x="3264967" y="348257"/>
                  <a:pt x="3266530" y="342005"/>
                </a:cubicBezTo>
                <a:cubicBezTo>
                  <a:pt x="3268452" y="339611"/>
                  <a:pt x="3269885" y="336778"/>
                  <a:pt x="3270829" y="333506"/>
                </a:cubicBezTo>
                <a:cubicBezTo>
                  <a:pt x="3271774" y="330233"/>
                  <a:pt x="3272425" y="326814"/>
                  <a:pt x="3272783" y="323248"/>
                </a:cubicBezTo>
                <a:lnTo>
                  <a:pt x="3279036" y="306055"/>
                </a:lnTo>
                <a:lnTo>
                  <a:pt x="3287634" y="277921"/>
                </a:lnTo>
                <a:cubicBezTo>
                  <a:pt x="3288855" y="274876"/>
                  <a:pt x="3289930" y="271978"/>
                  <a:pt x="3290857" y="269226"/>
                </a:cubicBezTo>
                <a:cubicBezTo>
                  <a:pt x="3291786" y="266475"/>
                  <a:pt x="3292274" y="263381"/>
                  <a:pt x="3292323" y="259946"/>
                </a:cubicBezTo>
                <a:cubicBezTo>
                  <a:pt x="3292388" y="259132"/>
                  <a:pt x="3292648" y="258025"/>
                  <a:pt x="3293102" y="256624"/>
                </a:cubicBezTo>
                <a:cubicBezTo>
                  <a:pt x="3293557" y="255224"/>
                  <a:pt x="3293817" y="253726"/>
                  <a:pt x="3293882" y="252131"/>
                </a:cubicBezTo>
                <a:cubicBezTo>
                  <a:pt x="3293865" y="250926"/>
                  <a:pt x="3293703" y="249623"/>
                  <a:pt x="3293395" y="248223"/>
                </a:cubicBezTo>
                <a:cubicBezTo>
                  <a:pt x="3293086" y="246823"/>
                  <a:pt x="3292729" y="245520"/>
                  <a:pt x="3292323" y="244316"/>
                </a:cubicBezTo>
                <a:cubicBezTo>
                  <a:pt x="3292274" y="244316"/>
                  <a:pt x="3291981" y="244120"/>
                  <a:pt x="3291444" y="243729"/>
                </a:cubicBezTo>
                <a:cubicBezTo>
                  <a:pt x="3290907" y="243339"/>
                  <a:pt x="3290418" y="242752"/>
                  <a:pt x="3289978" y="241971"/>
                </a:cubicBezTo>
                <a:cubicBezTo>
                  <a:pt x="3290060" y="241580"/>
                  <a:pt x="3290483" y="241385"/>
                  <a:pt x="3291248" y="241385"/>
                </a:cubicBezTo>
                <a:cubicBezTo>
                  <a:pt x="3292013" y="241385"/>
                  <a:pt x="3292631" y="241580"/>
                  <a:pt x="3293102" y="241971"/>
                </a:cubicBezTo>
                <a:cubicBezTo>
                  <a:pt x="3295067" y="242736"/>
                  <a:pt x="3296983" y="243550"/>
                  <a:pt x="3298851" y="244413"/>
                </a:cubicBezTo>
                <a:cubicBezTo>
                  <a:pt x="3300718" y="245276"/>
                  <a:pt x="3302440" y="246286"/>
                  <a:pt x="3304015" y="247441"/>
                </a:cubicBezTo>
                <a:cubicBezTo>
                  <a:pt x="3309357" y="252977"/>
                  <a:pt x="3313872" y="258708"/>
                  <a:pt x="3317558" y="264635"/>
                </a:cubicBezTo>
                <a:cubicBezTo>
                  <a:pt x="3321245" y="270561"/>
                  <a:pt x="3324785" y="276292"/>
                  <a:pt x="3328179" y="281828"/>
                </a:cubicBezTo>
                <a:cubicBezTo>
                  <a:pt x="3330079" y="285345"/>
                  <a:pt x="3331540" y="289057"/>
                  <a:pt x="3332563" y="292965"/>
                </a:cubicBezTo>
                <a:cubicBezTo>
                  <a:pt x="3333586" y="296872"/>
                  <a:pt x="3334463" y="300975"/>
                  <a:pt x="3335194" y="305274"/>
                </a:cubicBezTo>
                <a:cubicBezTo>
                  <a:pt x="3337078" y="309539"/>
                  <a:pt x="3338377" y="314294"/>
                  <a:pt x="3339092" y="319536"/>
                </a:cubicBezTo>
                <a:cubicBezTo>
                  <a:pt x="3339806" y="324779"/>
                  <a:pt x="3340326" y="330706"/>
                  <a:pt x="3340650" y="337316"/>
                </a:cubicBezTo>
                <a:cubicBezTo>
                  <a:pt x="3340634" y="340881"/>
                  <a:pt x="3340472" y="344496"/>
                  <a:pt x="3340163" y="348159"/>
                </a:cubicBezTo>
                <a:cubicBezTo>
                  <a:pt x="3339855" y="351823"/>
                  <a:pt x="3339497" y="355242"/>
                  <a:pt x="3339092" y="358417"/>
                </a:cubicBezTo>
                <a:lnTo>
                  <a:pt x="3335194" y="384207"/>
                </a:lnTo>
                <a:cubicBezTo>
                  <a:pt x="3334772" y="386975"/>
                  <a:pt x="3334252" y="389644"/>
                  <a:pt x="3333635" y="392213"/>
                </a:cubicBezTo>
                <a:cubicBezTo>
                  <a:pt x="3333018" y="394782"/>
                  <a:pt x="3332498" y="397052"/>
                  <a:pt x="3332076" y="399024"/>
                </a:cubicBezTo>
                <a:cubicBezTo>
                  <a:pt x="3331654" y="400200"/>
                  <a:pt x="3331524" y="401328"/>
                  <a:pt x="3331686" y="402408"/>
                </a:cubicBezTo>
                <a:cubicBezTo>
                  <a:pt x="3331849" y="403487"/>
                  <a:pt x="3332498" y="404422"/>
                  <a:pt x="3333635" y="405212"/>
                </a:cubicBezTo>
                <a:cubicBezTo>
                  <a:pt x="3337111" y="406690"/>
                  <a:pt x="3340492" y="408022"/>
                  <a:pt x="3343779" y="409210"/>
                </a:cubicBezTo>
                <a:cubicBezTo>
                  <a:pt x="3347066" y="410398"/>
                  <a:pt x="3350453" y="411929"/>
                  <a:pt x="3353938" y="413802"/>
                </a:cubicBezTo>
                <a:cubicBezTo>
                  <a:pt x="3363724" y="418427"/>
                  <a:pt x="3373462" y="422856"/>
                  <a:pt x="3383151" y="427091"/>
                </a:cubicBezTo>
                <a:cubicBezTo>
                  <a:pt x="3392840" y="431325"/>
                  <a:pt x="3402382" y="435755"/>
                  <a:pt x="3411778" y="440380"/>
                </a:cubicBezTo>
                <a:cubicBezTo>
                  <a:pt x="3412967" y="440771"/>
                  <a:pt x="3414106" y="440966"/>
                  <a:pt x="3415197" y="440966"/>
                </a:cubicBezTo>
                <a:cubicBezTo>
                  <a:pt x="3416288" y="440966"/>
                  <a:pt x="3417233" y="440771"/>
                  <a:pt x="3418031" y="440380"/>
                </a:cubicBezTo>
                <a:cubicBezTo>
                  <a:pt x="3426287" y="433310"/>
                  <a:pt x="3434201" y="425953"/>
                  <a:pt x="3441773" y="418310"/>
                </a:cubicBezTo>
                <a:cubicBezTo>
                  <a:pt x="3449345" y="410667"/>
                  <a:pt x="3456281" y="402946"/>
                  <a:pt x="3462583" y="395148"/>
                </a:cubicBezTo>
                <a:cubicBezTo>
                  <a:pt x="3464114" y="392413"/>
                  <a:pt x="3465547" y="389873"/>
                  <a:pt x="3466882" y="387528"/>
                </a:cubicBezTo>
                <a:cubicBezTo>
                  <a:pt x="3468217" y="385184"/>
                  <a:pt x="3469651" y="383034"/>
                  <a:pt x="3471181" y="381081"/>
                </a:cubicBezTo>
                <a:cubicBezTo>
                  <a:pt x="3472321" y="377971"/>
                  <a:pt x="3472972" y="375008"/>
                  <a:pt x="3473135" y="372191"/>
                </a:cubicBezTo>
                <a:cubicBezTo>
                  <a:pt x="3473298" y="369374"/>
                  <a:pt x="3473168" y="366606"/>
                  <a:pt x="3472745" y="363887"/>
                </a:cubicBezTo>
                <a:cubicBezTo>
                  <a:pt x="3472745" y="362324"/>
                  <a:pt x="3471182" y="360761"/>
                  <a:pt x="3468055" y="359198"/>
                </a:cubicBezTo>
                <a:cubicBezTo>
                  <a:pt x="3465254" y="358335"/>
                  <a:pt x="3462257" y="357326"/>
                  <a:pt x="3459066" y="356170"/>
                </a:cubicBezTo>
                <a:cubicBezTo>
                  <a:pt x="3455875" y="355014"/>
                  <a:pt x="3452878" y="354200"/>
                  <a:pt x="3450077" y="353728"/>
                </a:cubicBezTo>
                <a:cubicBezTo>
                  <a:pt x="3442684" y="350634"/>
                  <a:pt x="3435390" y="347443"/>
                  <a:pt x="3428192" y="344154"/>
                </a:cubicBezTo>
                <a:cubicBezTo>
                  <a:pt x="3420994" y="340865"/>
                  <a:pt x="3413699" y="337283"/>
                  <a:pt x="3406306" y="333408"/>
                </a:cubicBezTo>
                <a:cubicBezTo>
                  <a:pt x="3400444" y="331406"/>
                  <a:pt x="3394973" y="328963"/>
                  <a:pt x="3389893" y="326082"/>
                </a:cubicBezTo>
                <a:cubicBezTo>
                  <a:pt x="3384812" y="323200"/>
                  <a:pt x="3380122" y="320171"/>
                  <a:pt x="3375823" y="316996"/>
                </a:cubicBezTo>
                <a:cubicBezTo>
                  <a:pt x="3372387" y="315157"/>
                  <a:pt x="3369294" y="313561"/>
                  <a:pt x="3366541" y="312210"/>
                </a:cubicBezTo>
                <a:cubicBezTo>
                  <a:pt x="3363790" y="310858"/>
                  <a:pt x="3360891" y="309067"/>
                  <a:pt x="3357846" y="306837"/>
                </a:cubicBezTo>
                <a:cubicBezTo>
                  <a:pt x="3354817" y="305209"/>
                  <a:pt x="3352472" y="303190"/>
                  <a:pt x="3350812" y="300780"/>
                </a:cubicBezTo>
                <a:cubicBezTo>
                  <a:pt x="3349151" y="298370"/>
                  <a:pt x="3347587" y="295961"/>
                  <a:pt x="3346122" y="293551"/>
                </a:cubicBezTo>
                <a:cubicBezTo>
                  <a:pt x="3344542" y="291597"/>
                  <a:pt x="3343207" y="289643"/>
                  <a:pt x="3342116" y="287690"/>
                </a:cubicBezTo>
                <a:cubicBezTo>
                  <a:pt x="3341026" y="285736"/>
                  <a:pt x="3340277" y="283782"/>
                  <a:pt x="3339871" y="281828"/>
                </a:cubicBezTo>
                <a:cubicBezTo>
                  <a:pt x="3338799" y="279109"/>
                  <a:pt x="3338409" y="276342"/>
                  <a:pt x="3338702" y="273525"/>
                </a:cubicBezTo>
                <a:cubicBezTo>
                  <a:pt x="3338994" y="270708"/>
                  <a:pt x="3339384" y="267745"/>
                  <a:pt x="3339871" y="264635"/>
                </a:cubicBezTo>
                <a:cubicBezTo>
                  <a:pt x="3340310" y="262307"/>
                  <a:pt x="3340993" y="260125"/>
                  <a:pt x="3341921" y="258090"/>
                </a:cubicBezTo>
                <a:cubicBezTo>
                  <a:pt x="3342849" y="256054"/>
                  <a:pt x="3343728" y="254068"/>
                  <a:pt x="3344558" y="252131"/>
                </a:cubicBezTo>
                <a:cubicBezTo>
                  <a:pt x="3344982" y="250209"/>
                  <a:pt x="3345503" y="248386"/>
                  <a:pt x="3346122" y="246660"/>
                </a:cubicBezTo>
                <a:cubicBezTo>
                  <a:pt x="3346740" y="244934"/>
                  <a:pt x="3347261" y="243111"/>
                  <a:pt x="3347685" y="241189"/>
                </a:cubicBezTo>
                <a:cubicBezTo>
                  <a:pt x="3349248" y="237721"/>
                  <a:pt x="3350812" y="234501"/>
                  <a:pt x="3352375" y="231528"/>
                </a:cubicBezTo>
                <a:cubicBezTo>
                  <a:pt x="3353938" y="228555"/>
                  <a:pt x="3355501" y="225537"/>
                  <a:pt x="3357064" y="222475"/>
                </a:cubicBezTo>
                <a:cubicBezTo>
                  <a:pt x="3359393" y="217841"/>
                  <a:pt x="3361770" y="213492"/>
                  <a:pt x="3364197" y="209428"/>
                </a:cubicBezTo>
                <a:cubicBezTo>
                  <a:pt x="3366623" y="205365"/>
                  <a:pt x="3369196" y="201389"/>
                  <a:pt x="3371915" y="197500"/>
                </a:cubicBezTo>
                <a:cubicBezTo>
                  <a:pt x="3373820" y="193611"/>
                  <a:pt x="3375677" y="189830"/>
                  <a:pt x="3377484" y="186157"/>
                </a:cubicBezTo>
                <a:cubicBezTo>
                  <a:pt x="3379292" y="182484"/>
                  <a:pt x="3381343" y="178727"/>
                  <a:pt x="3383640" y="174886"/>
                </a:cubicBezTo>
                <a:cubicBezTo>
                  <a:pt x="3383623" y="174837"/>
                  <a:pt x="3383655" y="174544"/>
                  <a:pt x="3383737" y="174006"/>
                </a:cubicBezTo>
                <a:cubicBezTo>
                  <a:pt x="3383819" y="173468"/>
                  <a:pt x="3384046" y="172979"/>
                  <a:pt x="3384421" y="172539"/>
                </a:cubicBezTo>
                <a:lnTo>
                  <a:pt x="3382076" y="172539"/>
                </a:lnTo>
                <a:cubicBezTo>
                  <a:pt x="3378168" y="174431"/>
                  <a:pt x="3374455" y="176123"/>
                  <a:pt x="3370938" y="177614"/>
                </a:cubicBezTo>
                <a:cubicBezTo>
                  <a:pt x="3367421" y="179106"/>
                  <a:pt x="3364099" y="180779"/>
                  <a:pt x="3360972" y="182633"/>
                </a:cubicBezTo>
                <a:cubicBezTo>
                  <a:pt x="3358611" y="183114"/>
                  <a:pt x="3356299" y="183891"/>
                  <a:pt x="3354035" y="184962"/>
                </a:cubicBezTo>
                <a:cubicBezTo>
                  <a:pt x="3351772" y="186034"/>
                  <a:pt x="3349655" y="186815"/>
                  <a:pt x="3347685" y="187304"/>
                </a:cubicBezTo>
                <a:cubicBezTo>
                  <a:pt x="3341488" y="189037"/>
                  <a:pt x="3335540" y="191259"/>
                  <a:pt x="3329838" y="193971"/>
                </a:cubicBezTo>
                <a:cubicBezTo>
                  <a:pt x="3324136" y="196683"/>
                  <a:pt x="3318386" y="198906"/>
                  <a:pt x="3312589" y="200638"/>
                </a:cubicBezTo>
                <a:cubicBezTo>
                  <a:pt x="3304404" y="203088"/>
                  <a:pt x="3296212" y="205825"/>
                  <a:pt x="3288013" y="208849"/>
                </a:cubicBezTo>
                <a:cubicBezTo>
                  <a:pt x="3279814" y="211872"/>
                  <a:pt x="3271611" y="214599"/>
                  <a:pt x="3263404" y="217030"/>
                </a:cubicBezTo>
                <a:cubicBezTo>
                  <a:pt x="3257509" y="218553"/>
                  <a:pt x="3251322" y="219979"/>
                  <a:pt x="3244841" y="221308"/>
                </a:cubicBezTo>
                <a:cubicBezTo>
                  <a:pt x="3238361" y="222636"/>
                  <a:pt x="3231782" y="224062"/>
                  <a:pt x="3225106" y="225586"/>
                </a:cubicBezTo>
                <a:cubicBezTo>
                  <a:pt x="3223103" y="225991"/>
                  <a:pt x="3221051" y="226347"/>
                  <a:pt x="3218951" y="226655"/>
                </a:cubicBezTo>
                <a:cubicBezTo>
                  <a:pt x="3216850" y="226963"/>
                  <a:pt x="3214994" y="227125"/>
                  <a:pt x="3213382" y="227141"/>
                </a:cubicBezTo>
                <a:cubicBezTo>
                  <a:pt x="3208709" y="227174"/>
                  <a:pt x="3203987" y="227303"/>
                  <a:pt x="3199216" y="227530"/>
                </a:cubicBezTo>
                <a:cubicBezTo>
                  <a:pt x="3194444" y="227757"/>
                  <a:pt x="3189527" y="227887"/>
                  <a:pt x="3184463" y="227919"/>
                </a:cubicBezTo>
                <a:cubicBezTo>
                  <a:pt x="3181304" y="227870"/>
                  <a:pt x="3178047" y="227579"/>
                  <a:pt x="3174693" y="227044"/>
                </a:cubicBezTo>
                <a:cubicBezTo>
                  <a:pt x="3171338" y="226509"/>
                  <a:pt x="3168082" y="226023"/>
                  <a:pt x="3164923" y="225586"/>
                </a:cubicBezTo>
                <a:lnTo>
                  <a:pt x="3164923" y="224030"/>
                </a:lnTo>
                <a:cubicBezTo>
                  <a:pt x="3165672" y="224095"/>
                  <a:pt x="3166323" y="224354"/>
                  <a:pt x="3166877" y="224808"/>
                </a:cubicBezTo>
                <a:cubicBezTo>
                  <a:pt x="3167430" y="225261"/>
                  <a:pt x="3168082" y="225521"/>
                  <a:pt x="3168831" y="225586"/>
                </a:cubicBezTo>
                <a:lnTo>
                  <a:pt x="3170394" y="225586"/>
                </a:lnTo>
                <a:cubicBezTo>
                  <a:pt x="3175409" y="225715"/>
                  <a:pt x="3180229" y="226039"/>
                  <a:pt x="3184854" y="226558"/>
                </a:cubicBezTo>
                <a:cubicBezTo>
                  <a:pt x="3189478" y="227077"/>
                  <a:pt x="3194298" y="227012"/>
                  <a:pt x="3199313" y="226364"/>
                </a:cubicBezTo>
                <a:cubicBezTo>
                  <a:pt x="3200893" y="225991"/>
                  <a:pt x="3202423" y="225764"/>
                  <a:pt x="3203905" y="225683"/>
                </a:cubicBezTo>
                <a:cubicBezTo>
                  <a:pt x="3205387" y="225602"/>
                  <a:pt x="3206722" y="225569"/>
                  <a:pt x="3207911" y="225586"/>
                </a:cubicBezTo>
                <a:cubicBezTo>
                  <a:pt x="3210646" y="225521"/>
                  <a:pt x="3213382" y="225261"/>
                  <a:pt x="3216117" y="224808"/>
                </a:cubicBezTo>
                <a:cubicBezTo>
                  <a:pt x="3218853" y="224354"/>
                  <a:pt x="3221589" y="224095"/>
                  <a:pt x="3224324" y="224030"/>
                </a:cubicBezTo>
                <a:cubicBezTo>
                  <a:pt x="3227858" y="223220"/>
                  <a:pt x="3231342" y="222312"/>
                  <a:pt x="3234778" y="221308"/>
                </a:cubicBezTo>
                <a:cubicBezTo>
                  <a:pt x="3238214" y="220303"/>
                  <a:pt x="3241503" y="219396"/>
                  <a:pt x="3244646" y="218585"/>
                </a:cubicBezTo>
                <a:cubicBezTo>
                  <a:pt x="3248179" y="218164"/>
                  <a:pt x="3251469" y="217646"/>
                  <a:pt x="3254513" y="217030"/>
                </a:cubicBezTo>
                <a:cubicBezTo>
                  <a:pt x="3257558" y="216414"/>
                  <a:pt x="3260262" y="215895"/>
                  <a:pt x="3262622" y="215474"/>
                </a:cubicBezTo>
                <a:cubicBezTo>
                  <a:pt x="3268501" y="213206"/>
                  <a:pt x="3274330" y="211131"/>
                  <a:pt x="3280109" y="209247"/>
                </a:cubicBezTo>
                <a:cubicBezTo>
                  <a:pt x="3285888" y="207363"/>
                  <a:pt x="3291518" y="205278"/>
                  <a:pt x="3296999" y="202990"/>
                </a:cubicBezTo>
                <a:cubicBezTo>
                  <a:pt x="3306354" y="200638"/>
                  <a:pt x="3314927" y="197500"/>
                  <a:pt x="3322722" y="193579"/>
                </a:cubicBezTo>
                <a:cubicBezTo>
                  <a:pt x="3325824" y="192762"/>
                  <a:pt x="3328975" y="191651"/>
                  <a:pt x="3332174" y="190245"/>
                </a:cubicBezTo>
                <a:cubicBezTo>
                  <a:pt x="3335374" y="188841"/>
                  <a:pt x="3338720" y="187337"/>
                  <a:pt x="3342214" y="185736"/>
                </a:cubicBezTo>
                <a:cubicBezTo>
                  <a:pt x="3344624" y="184633"/>
                  <a:pt x="3347229" y="183728"/>
                  <a:pt x="3350030" y="183021"/>
                </a:cubicBezTo>
                <a:cubicBezTo>
                  <a:pt x="3352830" y="182314"/>
                  <a:pt x="3355436" y="181418"/>
                  <a:pt x="3357846" y="180332"/>
                </a:cubicBezTo>
                <a:lnTo>
                  <a:pt x="3373478" y="173321"/>
                </a:lnTo>
                <a:cubicBezTo>
                  <a:pt x="3375481" y="172849"/>
                  <a:pt x="3377533" y="172034"/>
                  <a:pt x="3379634" y="170877"/>
                </a:cubicBezTo>
                <a:cubicBezTo>
                  <a:pt x="3381734" y="169719"/>
                  <a:pt x="3383591" y="168709"/>
                  <a:pt x="3385203" y="167845"/>
                </a:cubicBezTo>
                <a:cubicBezTo>
                  <a:pt x="3386001" y="167486"/>
                  <a:pt x="3386750" y="167226"/>
                  <a:pt x="3387450" y="167063"/>
                </a:cubicBezTo>
                <a:cubicBezTo>
                  <a:pt x="3388150" y="166900"/>
                  <a:pt x="3388704" y="166639"/>
                  <a:pt x="3389111" y="166280"/>
                </a:cubicBezTo>
                <a:lnTo>
                  <a:pt x="3388329" y="165498"/>
                </a:lnTo>
                <a:cubicBezTo>
                  <a:pt x="3385952" y="166280"/>
                  <a:pt x="3383672" y="167063"/>
                  <a:pt x="3381490" y="167845"/>
                </a:cubicBezTo>
                <a:cubicBezTo>
                  <a:pt x="3379308" y="168628"/>
                  <a:pt x="3377419" y="169410"/>
                  <a:pt x="3375823" y="170192"/>
                </a:cubicBezTo>
                <a:cubicBezTo>
                  <a:pt x="3371997" y="171790"/>
                  <a:pt x="3368316" y="173484"/>
                  <a:pt x="3364783" y="175273"/>
                </a:cubicBezTo>
                <a:cubicBezTo>
                  <a:pt x="3361249" y="177063"/>
                  <a:pt x="3357374" y="178749"/>
                  <a:pt x="3353156" y="180332"/>
                </a:cubicBezTo>
                <a:lnTo>
                  <a:pt x="3328179" y="189657"/>
                </a:lnTo>
                <a:cubicBezTo>
                  <a:pt x="3324752" y="191210"/>
                  <a:pt x="3321472" y="192615"/>
                  <a:pt x="3318338" y="193873"/>
                </a:cubicBezTo>
                <a:cubicBezTo>
                  <a:pt x="3315204" y="195131"/>
                  <a:pt x="3311728" y="196340"/>
                  <a:pt x="3307912" y="197500"/>
                </a:cubicBezTo>
                <a:cubicBezTo>
                  <a:pt x="3304730" y="198693"/>
                  <a:pt x="3301351" y="199837"/>
                  <a:pt x="3297778" y="200932"/>
                </a:cubicBezTo>
                <a:cubicBezTo>
                  <a:pt x="3294204" y="202026"/>
                  <a:pt x="3290822" y="202974"/>
                  <a:pt x="3287634" y="203775"/>
                </a:cubicBezTo>
                <a:cubicBezTo>
                  <a:pt x="3280974" y="206173"/>
                  <a:pt x="3274363" y="208418"/>
                  <a:pt x="3267800" y="210512"/>
                </a:cubicBezTo>
                <a:cubicBezTo>
                  <a:pt x="3261239" y="212605"/>
                  <a:pt x="3254823" y="214260"/>
                  <a:pt x="3248554" y="215474"/>
                </a:cubicBezTo>
                <a:cubicBezTo>
                  <a:pt x="3243832" y="216285"/>
                  <a:pt x="3239207" y="217192"/>
                  <a:pt x="3234680" y="218196"/>
                </a:cubicBezTo>
                <a:cubicBezTo>
                  <a:pt x="3230154" y="219201"/>
                  <a:pt x="3225920" y="220109"/>
                  <a:pt x="3221979" y="220919"/>
                </a:cubicBezTo>
                <a:lnTo>
                  <a:pt x="3220416" y="220919"/>
                </a:lnTo>
                <a:cubicBezTo>
                  <a:pt x="3213072" y="221729"/>
                  <a:pt x="3206071" y="222442"/>
                  <a:pt x="3199411" y="223058"/>
                </a:cubicBezTo>
                <a:cubicBezTo>
                  <a:pt x="3192751" y="223674"/>
                  <a:pt x="3185945" y="223998"/>
                  <a:pt x="3178992" y="224030"/>
                </a:cubicBezTo>
                <a:cubicBezTo>
                  <a:pt x="3175898" y="223382"/>
                  <a:pt x="3172901" y="223123"/>
                  <a:pt x="3170003" y="223252"/>
                </a:cubicBezTo>
                <a:cubicBezTo>
                  <a:pt x="3167105" y="223382"/>
                  <a:pt x="3164109" y="223123"/>
                  <a:pt x="3161015" y="222475"/>
                </a:cubicBezTo>
                <a:cubicBezTo>
                  <a:pt x="3159077" y="222426"/>
                  <a:pt x="3157286" y="222134"/>
                  <a:pt x="3155643" y="221599"/>
                </a:cubicBezTo>
                <a:cubicBezTo>
                  <a:pt x="3154000" y="221065"/>
                  <a:pt x="3152408" y="220578"/>
                  <a:pt x="3150867" y="220141"/>
                </a:cubicBezTo>
                <a:cubicBezTo>
                  <a:pt x="3148623" y="219380"/>
                  <a:pt x="3146718" y="218764"/>
                  <a:pt x="3145152" y="218294"/>
                </a:cubicBezTo>
                <a:cubicBezTo>
                  <a:pt x="3143586" y="217824"/>
                  <a:pt x="3141875" y="217403"/>
                  <a:pt x="3140018" y="217030"/>
                </a:cubicBezTo>
                <a:cubicBezTo>
                  <a:pt x="3139660" y="216673"/>
                  <a:pt x="3139400" y="216220"/>
                  <a:pt x="3139237" y="215669"/>
                </a:cubicBezTo>
                <a:cubicBezTo>
                  <a:pt x="3139074" y="215118"/>
                  <a:pt x="3138812" y="214275"/>
                  <a:pt x="3138453" y="213141"/>
                </a:cubicBezTo>
                <a:cubicBezTo>
                  <a:pt x="3136924" y="213060"/>
                  <a:pt x="3135687" y="212639"/>
                  <a:pt x="3134744" y="211877"/>
                </a:cubicBezTo>
                <a:cubicBezTo>
                  <a:pt x="3133800" y="211115"/>
                  <a:pt x="3132954" y="210500"/>
                  <a:pt x="3132206" y="210030"/>
                </a:cubicBezTo>
                <a:cubicBezTo>
                  <a:pt x="3128366" y="208732"/>
                  <a:pt x="3125894" y="206646"/>
                  <a:pt x="3124787" y="203773"/>
                </a:cubicBezTo>
                <a:cubicBezTo>
                  <a:pt x="3123681" y="200899"/>
                  <a:pt x="3123551" y="198024"/>
                  <a:pt x="3124397" y="195148"/>
                </a:cubicBezTo>
                <a:cubicBezTo>
                  <a:pt x="3125145" y="192368"/>
                  <a:pt x="3126187" y="189500"/>
                  <a:pt x="3127521" y="186542"/>
                </a:cubicBezTo>
                <a:cubicBezTo>
                  <a:pt x="3128855" y="183584"/>
                  <a:pt x="3130678" y="180742"/>
                  <a:pt x="3132989" y="178015"/>
                </a:cubicBezTo>
                <a:cubicBezTo>
                  <a:pt x="3133835" y="177282"/>
                  <a:pt x="3134876" y="176793"/>
                  <a:pt x="3136113" y="176548"/>
                </a:cubicBezTo>
                <a:cubicBezTo>
                  <a:pt x="3137350" y="176304"/>
                  <a:pt x="3138391" y="176010"/>
                  <a:pt x="3139237" y="175668"/>
                </a:cubicBezTo>
                <a:lnTo>
                  <a:pt x="3140793" y="177233"/>
                </a:lnTo>
                <a:cubicBezTo>
                  <a:pt x="3142294" y="178781"/>
                  <a:pt x="3143360" y="180326"/>
                  <a:pt x="3143990" y="181868"/>
                </a:cubicBezTo>
                <a:cubicBezTo>
                  <a:pt x="3144619" y="183411"/>
                  <a:pt x="3145103" y="184962"/>
                  <a:pt x="3145443" y="186520"/>
                </a:cubicBezTo>
                <a:cubicBezTo>
                  <a:pt x="3146960" y="187746"/>
                  <a:pt x="3148187" y="189020"/>
                  <a:pt x="3149124" y="190344"/>
                </a:cubicBezTo>
                <a:cubicBezTo>
                  <a:pt x="3150060" y="191667"/>
                  <a:pt x="3150900" y="192745"/>
                  <a:pt x="3151642" y="193579"/>
                </a:cubicBezTo>
                <a:cubicBezTo>
                  <a:pt x="3153251" y="195932"/>
                  <a:pt x="3155301" y="197500"/>
                  <a:pt x="3157792" y="198285"/>
                </a:cubicBezTo>
                <a:cubicBezTo>
                  <a:pt x="3160282" y="199069"/>
                  <a:pt x="3162920" y="199069"/>
                  <a:pt x="3165704" y="198285"/>
                </a:cubicBezTo>
                <a:lnTo>
                  <a:pt x="3180555" y="195148"/>
                </a:lnTo>
                <a:cubicBezTo>
                  <a:pt x="3184495" y="193922"/>
                  <a:pt x="3188534" y="192451"/>
                  <a:pt x="3192669" y="190736"/>
                </a:cubicBezTo>
                <a:cubicBezTo>
                  <a:pt x="3196805" y="189020"/>
                  <a:pt x="3200844" y="187354"/>
                  <a:pt x="3204784" y="185736"/>
                </a:cubicBezTo>
                <a:cubicBezTo>
                  <a:pt x="3210630" y="183451"/>
                  <a:pt x="3216525" y="181063"/>
                  <a:pt x="3222468" y="178572"/>
                </a:cubicBezTo>
                <a:cubicBezTo>
                  <a:pt x="3228411" y="176081"/>
                  <a:pt x="3234501" y="173288"/>
                  <a:pt x="3240738" y="170192"/>
                </a:cubicBezTo>
                <a:cubicBezTo>
                  <a:pt x="3246632" y="167813"/>
                  <a:pt x="3252625" y="165140"/>
                  <a:pt x="3258715" y="162173"/>
                </a:cubicBezTo>
                <a:cubicBezTo>
                  <a:pt x="3264804" y="159207"/>
                  <a:pt x="3270797" y="156143"/>
                  <a:pt x="3276691" y="152981"/>
                </a:cubicBezTo>
                <a:cubicBezTo>
                  <a:pt x="3280974" y="151482"/>
                  <a:pt x="3285109" y="149982"/>
                  <a:pt x="3289095" y="148483"/>
                </a:cubicBezTo>
                <a:cubicBezTo>
                  <a:pt x="3293082" y="146984"/>
                  <a:pt x="3297015" y="145093"/>
                  <a:pt x="3300897" y="142811"/>
                </a:cubicBezTo>
                <a:cubicBezTo>
                  <a:pt x="3306711" y="140383"/>
                  <a:pt x="3312427" y="137612"/>
                  <a:pt x="3318046" y="134499"/>
                </a:cubicBezTo>
                <a:cubicBezTo>
                  <a:pt x="3323664" y="131386"/>
                  <a:pt x="3329380" y="128420"/>
                  <a:pt x="3335194" y="125600"/>
                </a:cubicBezTo>
                <a:cubicBezTo>
                  <a:pt x="3342580" y="121355"/>
                  <a:pt x="3349870" y="117362"/>
                  <a:pt x="3357066" y="113621"/>
                </a:cubicBezTo>
                <a:cubicBezTo>
                  <a:pt x="3364262" y="109881"/>
                  <a:pt x="3371557" y="106092"/>
                  <a:pt x="3378950" y="102255"/>
                </a:cubicBezTo>
                <a:cubicBezTo>
                  <a:pt x="3383998" y="101034"/>
                  <a:pt x="3388753" y="99374"/>
                  <a:pt x="3393214" y="97276"/>
                </a:cubicBezTo>
                <a:cubicBezTo>
                  <a:pt x="3397676" y="95176"/>
                  <a:pt x="3402040" y="92931"/>
                  <a:pt x="3406306" y="90539"/>
                </a:cubicBezTo>
                <a:cubicBezTo>
                  <a:pt x="3410899" y="89042"/>
                  <a:pt x="3415197" y="87935"/>
                  <a:pt x="3419203" y="87219"/>
                </a:cubicBezTo>
                <a:cubicBezTo>
                  <a:pt x="3423209" y="86503"/>
                  <a:pt x="3427508" y="85787"/>
                  <a:pt x="3432100" y="85072"/>
                </a:cubicBezTo>
                <a:cubicBezTo>
                  <a:pt x="3433696" y="85088"/>
                  <a:pt x="3435194" y="85641"/>
                  <a:pt x="3436594" y="86731"/>
                </a:cubicBezTo>
                <a:cubicBezTo>
                  <a:pt x="3437995" y="87822"/>
                  <a:pt x="3439102" y="89351"/>
                  <a:pt x="3439916" y="91320"/>
                </a:cubicBezTo>
                <a:cubicBezTo>
                  <a:pt x="3439900" y="91727"/>
                  <a:pt x="3440128" y="92085"/>
                  <a:pt x="3440600" y="92394"/>
                </a:cubicBezTo>
                <a:cubicBezTo>
                  <a:pt x="3441072" y="92703"/>
                  <a:pt x="3441887" y="92866"/>
                  <a:pt x="3443043" y="92882"/>
                </a:cubicBezTo>
                <a:cubicBezTo>
                  <a:pt x="3444655" y="94395"/>
                  <a:pt x="3446511" y="95469"/>
                  <a:pt x="3448612" y="96104"/>
                </a:cubicBezTo>
                <a:cubicBezTo>
                  <a:pt x="3450712" y="96738"/>
                  <a:pt x="3452764" y="97227"/>
                  <a:pt x="3454767" y="97568"/>
                </a:cubicBezTo>
                <a:lnTo>
                  <a:pt x="3456330" y="97568"/>
                </a:lnTo>
                <a:cubicBezTo>
                  <a:pt x="3458610" y="97178"/>
                  <a:pt x="3460499" y="96592"/>
                  <a:pt x="3461997" y="95811"/>
                </a:cubicBezTo>
                <a:cubicBezTo>
                  <a:pt x="3463495" y="95030"/>
                  <a:pt x="3464994" y="94053"/>
                  <a:pt x="3466491" y="92882"/>
                </a:cubicBezTo>
                <a:cubicBezTo>
                  <a:pt x="3471455" y="91255"/>
                  <a:pt x="3475977" y="89432"/>
                  <a:pt x="3480058" y="87415"/>
                </a:cubicBezTo>
                <a:cubicBezTo>
                  <a:pt x="3484138" y="85397"/>
                  <a:pt x="3488462" y="83575"/>
                  <a:pt x="3493029" y="81947"/>
                </a:cubicBezTo>
                <a:cubicBezTo>
                  <a:pt x="3496182" y="80906"/>
                  <a:pt x="3499628" y="80060"/>
                  <a:pt x="3503366" y="79409"/>
                </a:cubicBezTo>
                <a:cubicBezTo>
                  <a:pt x="3507104" y="78758"/>
                  <a:pt x="3510940" y="77521"/>
                  <a:pt x="3514873" y="75699"/>
                </a:cubicBezTo>
                <a:close/>
                <a:moveTo>
                  <a:pt x="1962604" y="71794"/>
                </a:moveTo>
                <a:lnTo>
                  <a:pt x="1988390" y="71794"/>
                </a:lnTo>
                <a:cubicBezTo>
                  <a:pt x="1991429" y="73177"/>
                  <a:pt x="1994323" y="73925"/>
                  <a:pt x="1997070" y="74039"/>
                </a:cubicBezTo>
                <a:cubicBezTo>
                  <a:pt x="1999817" y="74153"/>
                  <a:pt x="2002906" y="74706"/>
                  <a:pt x="2006336" y="75699"/>
                </a:cubicBezTo>
                <a:cubicBezTo>
                  <a:pt x="2008287" y="76171"/>
                  <a:pt x="2010042" y="76984"/>
                  <a:pt x="2011603" y="78140"/>
                </a:cubicBezTo>
                <a:cubicBezTo>
                  <a:pt x="2013164" y="79295"/>
                  <a:pt x="2014529" y="80304"/>
                  <a:pt x="2015699" y="81166"/>
                </a:cubicBezTo>
                <a:cubicBezTo>
                  <a:pt x="2020755" y="83965"/>
                  <a:pt x="2025079" y="87345"/>
                  <a:pt x="2028672" y="91306"/>
                </a:cubicBezTo>
                <a:cubicBezTo>
                  <a:pt x="2032264" y="95267"/>
                  <a:pt x="2035223" y="99414"/>
                  <a:pt x="2037547" y="103748"/>
                </a:cubicBezTo>
                <a:cubicBezTo>
                  <a:pt x="2039108" y="108281"/>
                  <a:pt x="2040668" y="114004"/>
                  <a:pt x="2042229" y="120919"/>
                </a:cubicBezTo>
                <a:cubicBezTo>
                  <a:pt x="2043806" y="126068"/>
                  <a:pt x="2045333" y="131608"/>
                  <a:pt x="2046813" y="137539"/>
                </a:cubicBezTo>
                <a:cubicBezTo>
                  <a:pt x="2048292" y="143470"/>
                  <a:pt x="2049625" y="149400"/>
                  <a:pt x="2050812" y="155331"/>
                </a:cubicBezTo>
                <a:lnTo>
                  <a:pt x="2057834" y="185802"/>
                </a:lnTo>
                <a:lnTo>
                  <a:pt x="2062516" y="213075"/>
                </a:lnTo>
                <a:cubicBezTo>
                  <a:pt x="2062955" y="215046"/>
                  <a:pt x="2063442" y="217163"/>
                  <a:pt x="2063979" y="219427"/>
                </a:cubicBezTo>
                <a:cubicBezTo>
                  <a:pt x="2064515" y="221690"/>
                  <a:pt x="2064808" y="224002"/>
                  <a:pt x="2064857" y="226364"/>
                </a:cubicBezTo>
                <a:cubicBezTo>
                  <a:pt x="2065962" y="230256"/>
                  <a:pt x="2066677" y="234196"/>
                  <a:pt x="2067002" y="238186"/>
                </a:cubicBezTo>
                <a:cubicBezTo>
                  <a:pt x="2067327" y="242176"/>
                  <a:pt x="2067653" y="246312"/>
                  <a:pt x="2067978" y="250595"/>
                </a:cubicBezTo>
                <a:cubicBezTo>
                  <a:pt x="2068010" y="253754"/>
                  <a:pt x="2068140" y="257206"/>
                  <a:pt x="2068368" y="260951"/>
                </a:cubicBezTo>
                <a:cubicBezTo>
                  <a:pt x="2068595" y="264697"/>
                  <a:pt x="2068726" y="268540"/>
                  <a:pt x="2068758" y="272481"/>
                </a:cubicBezTo>
                <a:lnTo>
                  <a:pt x="2068758" y="294367"/>
                </a:lnTo>
                <a:cubicBezTo>
                  <a:pt x="2068742" y="298633"/>
                  <a:pt x="2068774" y="302606"/>
                  <a:pt x="2068856" y="306287"/>
                </a:cubicBezTo>
                <a:cubicBezTo>
                  <a:pt x="2068937" y="309967"/>
                  <a:pt x="2069165" y="313550"/>
                  <a:pt x="2069540" y="317034"/>
                </a:cubicBezTo>
                <a:lnTo>
                  <a:pt x="2069540" y="359184"/>
                </a:lnTo>
                <a:cubicBezTo>
                  <a:pt x="2069508" y="362323"/>
                  <a:pt x="2069377" y="365448"/>
                  <a:pt x="2069149" y="368561"/>
                </a:cubicBezTo>
                <a:cubicBezTo>
                  <a:pt x="2068921" y="371673"/>
                  <a:pt x="2068791" y="374779"/>
                  <a:pt x="2068758" y="377879"/>
                </a:cubicBezTo>
                <a:lnTo>
                  <a:pt x="2068758" y="398970"/>
                </a:lnTo>
                <a:cubicBezTo>
                  <a:pt x="2068774" y="399898"/>
                  <a:pt x="2068742" y="401168"/>
                  <a:pt x="2068660" y="402781"/>
                </a:cubicBezTo>
                <a:cubicBezTo>
                  <a:pt x="2068579" y="404393"/>
                  <a:pt x="2068352" y="405467"/>
                  <a:pt x="2067978" y="406005"/>
                </a:cubicBezTo>
                <a:cubicBezTo>
                  <a:pt x="2067165" y="407633"/>
                  <a:pt x="2066059" y="409457"/>
                  <a:pt x="2064660" y="411476"/>
                </a:cubicBezTo>
                <a:cubicBezTo>
                  <a:pt x="2063262" y="413495"/>
                  <a:pt x="2061764" y="415319"/>
                  <a:pt x="2060167" y="416948"/>
                </a:cubicBezTo>
                <a:cubicBezTo>
                  <a:pt x="2059792" y="418869"/>
                  <a:pt x="2059175" y="420497"/>
                  <a:pt x="2058313" y="421833"/>
                </a:cubicBezTo>
                <a:cubicBezTo>
                  <a:pt x="2057452" y="423168"/>
                  <a:pt x="2056249" y="424406"/>
                  <a:pt x="2054705" y="425546"/>
                </a:cubicBezTo>
                <a:cubicBezTo>
                  <a:pt x="2054250" y="426360"/>
                  <a:pt x="2053600" y="427272"/>
                  <a:pt x="2052755" y="428281"/>
                </a:cubicBezTo>
                <a:cubicBezTo>
                  <a:pt x="2051910" y="429291"/>
                  <a:pt x="2051260" y="430203"/>
                  <a:pt x="2050805" y="431017"/>
                </a:cubicBezTo>
                <a:cubicBezTo>
                  <a:pt x="2050008" y="431098"/>
                  <a:pt x="2049261" y="431522"/>
                  <a:pt x="2048562" y="432287"/>
                </a:cubicBezTo>
                <a:cubicBezTo>
                  <a:pt x="2047863" y="433053"/>
                  <a:pt x="2047311" y="433671"/>
                  <a:pt x="2046904" y="434144"/>
                </a:cubicBezTo>
                <a:cubicBezTo>
                  <a:pt x="2045750" y="435332"/>
                  <a:pt x="2044743" y="436668"/>
                  <a:pt x="2043882" y="438149"/>
                </a:cubicBezTo>
                <a:cubicBezTo>
                  <a:pt x="2043020" y="439631"/>
                  <a:pt x="2042207" y="441162"/>
                  <a:pt x="2041444" y="442742"/>
                </a:cubicBezTo>
                <a:cubicBezTo>
                  <a:pt x="2041427" y="443149"/>
                  <a:pt x="2041265" y="443507"/>
                  <a:pt x="2040956" y="443816"/>
                </a:cubicBezTo>
                <a:cubicBezTo>
                  <a:pt x="2040647" y="444126"/>
                  <a:pt x="2040290" y="444289"/>
                  <a:pt x="2039884" y="444305"/>
                </a:cubicBezTo>
                <a:lnTo>
                  <a:pt x="2030522" y="448995"/>
                </a:lnTo>
                <a:cubicBezTo>
                  <a:pt x="2029385" y="449369"/>
                  <a:pt x="2028539" y="449792"/>
                  <a:pt x="2027987" y="450265"/>
                </a:cubicBezTo>
                <a:cubicBezTo>
                  <a:pt x="2027434" y="450737"/>
                  <a:pt x="2026979" y="451356"/>
                  <a:pt x="2026622" y="452121"/>
                </a:cubicBezTo>
                <a:cubicBezTo>
                  <a:pt x="2025923" y="454808"/>
                  <a:pt x="2024785" y="456469"/>
                  <a:pt x="2023209" y="457104"/>
                </a:cubicBezTo>
                <a:cubicBezTo>
                  <a:pt x="2021633" y="457739"/>
                  <a:pt x="2019130" y="457641"/>
                  <a:pt x="2015700" y="456811"/>
                </a:cubicBezTo>
                <a:cubicBezTo>
                  <a:pt x="2014091" y="456437"/>
                  <a:pt x="2012434" y="455622"/>
                  <a:pt x="2010727" y="454368"/>
                </a:cubicBezTo>
                <a:cubicBezTo>
                  <a:pt x="2009021" y="453114"/>
                  <a:pt x="2007558" y="451323"/>
                  <a:pt x="2006339" y="448995"/>
                </a:cubicBezTo>
                <a:cubicBezTo>
                  <a:pt x="2006291" y="448620"/>
                  <a:pt x="2005998" y="448392"/>
                  <a:pt x="2005462" y="448311"/>
                </a:cubicBezTo>
                <a:cubicBezTo>
                  <a:pt x="2004925" y="448229"/>
                  <a:pt x="2004438" y="448197"/>
                  <a:pt x="2003999" y="448213"/>
                </a:cubicBezTo>
                <a:cubicBezTo>
                  <a:pt x="2002829" y="447838"/>
                  <a:pt x="2001659" y="447610"/>
                  <a:pt x="2000489" y="447529"/>
                </a:cubicBezTo>
                <a:cubicBezTo>
                  <a:pt x="1999318" y="447448"/>
                  <a:pt x="1998148" y="447415"/>
                  <a:pt x="1996978" y="447431"/>
                </a:cubicBezTo>
                <a:cubicBezTo>
                  <a:pt x="1993386" y="446943"/>
                  <a:pt x="1990039" y="445575"/>
                  <a:pt x="1986935" y="443328"/>
                </a:cubicBezTo>
                <a:cubicBezTo>
                  <a:pt x="1983830" y="441081"/>
                  <a:pt x="1981458" y="438540"/>
                  <a:pt x="1979816" y="435707"/>
                </a:cubicBezTo>
                <a:cubicBezTo>
                  <a:pt x="1977907" y="434502"/>
                  <a:pt x="1976243" y="433394"/>
                  <a:pt x="1974826" y="432385"/>
                </a:cubicBezTo>
                <a:cubicBezTo>
                  <a:pt x="1973410" y="431375"/>
                  <a:pt x="1971949" y="430659"/>
                  <a:pt x="1970443" y="430235"/>
                </a:cubicBezTo>
                <a:cubicBezTo>
                  <a:pt x="1970362" y="429861"/>
                  <a:pt x="1969938" y="429633"/>
                  <a:pt x="1969170" y="429551"/>
                </a:cubicBezTo>
                <a:cubicBezTo>
                  <a:pt x="1968402" y="429470"/>
                  <a:pt x="1967781" y="429437"/>
                  <a:pt x="1967308" y="429454"/>
                </a:cubicBezTo>
                <a:cubicBezTo>
                  <a:pt x="1966932" y="429845"/>
                  <a:pt x="1966704" y="430235"/>
                  <a:pt x="1966622" y="430626"/>
                </a:cubicBezTo>
                <a:cubicBezTo>
                  <a:pt x="1966540" y="431017"/>
                  <a:pt x="1966507" y="431408"/>
                  <a:pt x="1966524" y="431799"/>
                </a:cubicBezTo>
                <a:cubicBezTo>
                  <a:pt x="1968010" y="434160"/>
                  <a:pt x="1969153" y="436668"/>
                  <a:pt x="1969952" y="439322"/>
                </a:cubicBezTo>
                <a:cubicBezTo>
                  <a:pt x="1970751" y="441976"/>
                  <a:pt x="1971695" y="444679"/>
                  <a:pt x="1972784" y="447431"/>
                </a:cubicBezTo>
                <a:cubicBezTo>
                  <a:pt x="1973548" y="449483"/>
                  <a:pt x="1974361" y="451828"/>
                  <a:pt x="1975223" y="454466"/>
                </a:cubicBezTo>
                <a:cubicBezTo>
                  <a:pt x="1976084" y="457104"/>
                  <a:pt x="1977092" y="459449"/>
                  <a:pt x="1978246" y="461501"/>
                </a:cubicBezTo>
                <a:cubicBezTo>
                  <a:pt x="1979027" y="465311"/>
                  <a:pt x="1980002" y="468829"/>
                  <a:pt x="1981172" y="472053"/>
                </a:cubicBezTo>
                <a:cubicBezTo>
                  <a:pt x="1982343" y="475277"/>
                  <a:pt x="1983708" y="478795"/>
                  <a:pt x="1985269" y="482605"/>
                </a:cubicBezTo>
                <a:cubicBezTo>
                  <a:pt x="1986066" y="484852"/>
                  <a:pt x="1986813" y="486806"/>
                  <a:pt x="1987512" y="488467"/>
                </a:cubicBezTo>
                <a:cubicBezTo>
                  <a:pt x="1988211" y="490128"/>
                  <a:pt x="1988764" y="492082"/>
                  <a:pt x="1989170" y="494329"/>
                </a:cubicBezTo>
                <a:cubicBezTo>
                  <a:pt x="1991771" y="499085"/>
                  <a:pt x="1994567" y="503442"/>
                  <a:pt x="1997558" y="507402"/>
                </a:cubicBezTo>
                <a:cubicBezTo>
                  <a:pt x="2000549" y="511361"/>
                  <a:pt x="2004515" y="514529"/>
                  <a:pt x="2009457" y="516905"/>
                </a:cubicBezTo>
                <a:cubicBezTo>
                  <a:pt x="2011408" y="518414"/>
                  <a:pt x="2013554" y="519484"/>
                  <a:pt x="2015895" y="520118"/>
                </a:cubicBezTo>
                <a:cubicBezTo>
                  <a:pt x="2018235" y="520751"/>
                  <a:pt x="2020771" y="521239"/>
                  <a:pt x="2023502" y="521581"/>
                </a:cubicBezTo>
                <a:cubicBezTo>
                  <a:pt x="2030524" y="522232"/>
                  <a:pt x="2037547" y="522492"/>
                  <a:pt x="2044569" y="522362"/>
                </a:cubicBezTo>
                <a:cubicBezTo>
                  <a:pt x="2048910" y="522329"/>
                  <a:pt x="2053299" y="522395"/>
                  <a:pt x="2057737" y="522557"/>
                </a:cubicBezTo>
                <a:cubicBezTo>
                  <a:pt x="2062175" y="522720"/>
                  <a:pt x="2066370" y="523175"/>
                  <a:pt x="2070322" y="523924"/>
                </a:cubicBezTo>
                <a:cubicBezTo>
                  <a:pt x="2074948" y="524201"/>
                  <a:pt x="2079379" y="524038"/>
                  <a:pt x="2083615" y="523436"/>
                </a:cubicBezTo>
                <a:cubicBezTo>
                  <a:pt x="2087850" y="522834"/>
                  <a:pt x="2092281" y="522476"/>
                  <a:pt x="2096908" y="522362"/>
                </a:cubicBezTo>
                <a:cubicBezTo>
                  <a:pt x="2100459" y="522378"/>
                  <a:pt x="2104108" y="522345"/>
                  <a:pt x="2107854" y="522264"/>
                </a:cubicBezTo>
                <a:cubicBezTo>
                  <a:pt x="2111601" y="522183"/>
                  <a:pt x="2115250" y="521955"/>
                  <a:pt x="2118802" y="521581"/>
                </a:cubicBezTo>
                <a:cubicBezTo>
                  <a:pt x="2120756" y="521548"/>
                  <a:pt x="2122711" y="521418"/>
                  <a:pt x="2124666" y="521190"/>
                </a:cubicBezTo>
                <a:cubicBezTo>
                  <a:pt x="2126621" y="520962"/>
                  <a:pt x="2128576" y="520832"/>
                  <a:pt x="2130531" y="520800"/>
                </a:cubicBezTo>
                <a:cubicBezTo>
                  <a:pt x="2131296" y="520816"/>
                  <a:pt x="2131915" y="520783"/>
                  <a:pt x="2132388" y="520702"/>
                </a:cubicBezTo>
                <a:cubicBezTo>
                  <a:pt x="2132860" y="520621"/>
                  <a:pt x="2133284" y="520393"/>
                  <a:pt x="2133658" y="520019"/>
                </a:cubicBezTo>
                <a:lnTo>
                  <a:pt x="2125057" y="509180"/>
                </a:lnTo>
                <a:cubicBezTo>
                  <a:pt x="2121880" y="504067"/>
                  <a:pt x="2119437" y="498856"/>
                  <a:pt x="2117727" y="493548"/>
                </a:cubicBezTo>
                <a:cubicBezTo>
                  <a:pt x="2116016" y="488239"/>
                  <a:pt x="2115332" y="483028"/>
                  <a:pt x="2115674" y="477915"/>
                </a:cubicBezTo>
                <a:cubicBezTo>
                  <a:pt x="2115658" y="474414"/>
                  <a:pt x="2115690" y="470864"/>
                  <a:pt x="2115772" y="467265"/>
                </a:cubicBezTo>
                <a:cubicBezTo>
                  <a:pt x="2115853" y="463667"/>
                  <a:pt x="2116081" y="459921"/>
                  <a:pt x="2116456" y="456029"/>
                </a:cubicBezTo>
                <a:cubicBezTo>
                  <a:pt x="2116912" y="452903"/>
                  <a:pt x="2117564" y="449972"/>
                  <a:pt x="2118411" y="447236"/>
                </a:cubicBezTo>
                <a:cubicBezTo>
                  <a:pt x="2119258" y="444500"/>
                  <a:pt x="2119909" y="441960"/>
                  <a:pt x="2120365" y="439615"/>
                </a:cubicBezTo>
                <a:lnTo>
                  <a:pt x="2120365" y="438052"/>
                </a:lnTo>
                <a:cubicBezTo>
                  <a:pt x="2121082" y="435674"/>
                  <a:pt x="2121603" y="433199"/>
                  <a:pt x="2121929" y="430626"/>
                </a:cubicBezTo>
                <a:cubicBezTo>
                  <a:pt x="2122255" y="428053"/>
                  <a:pt x="2122776" y="425578"/>
                  <a:pt x="2123493" y="423201"/>
                </a:cubicBezTo>
                <a:cubicBezTo>
                  <a:pt x="2123901" y="421263"/>
                  <a:pt x="2124454" y="419472"/>
                  <a:pt x="2125155" y="417827"/>
                </a:cubicBezTo>
                <a:cubicBezTo>
                  <a:pt x="2125855" y="416182"/>
                  <a:pt x="2126605" y="414586"/>
                  <a:pt x="2127403" y="413039"/>
                </a:cubicBezTo>
                <a:cubicBezTo>
                  <a:pt x="2128218" y="410027"/>
                  <a:pt x="2129130" y="407454"/>
                  <a:pt x="2130140" y="405321"/>
                </a:cubicBezTo>
                <a:cubicBezTo>
                  <a:pt x="2131150" y="403188"/>
                  <a:pt x="2132062" y="400810"/>
                  <a:pt x="2132876" y="398189"/>
                </a:cubicBezTo>
                <a:cubicBezTo>
                  <a:pt x="2134033" y="396593"/>
                  <a:pt x="2135043" y="394899"/>
                  <a:pt x="2135906" y="393108"/>
                </a:cubicBezTo>
                <a:cubicBezTo>
                  <a:pt x="2136770" y="391317"/>
                  <a:pt x="2137584" y="389623"/>
                  <a:pt x="2138350" y="388027"/>
                </a:cubicBezTo>
                <a:cubicBezTo>
                  <a:pt x="2139181" y="386089"/>
                  <a:pt x="2140060" y="384298"/>
                  <a:pt x="2140989" y="382655"/>
                </a:cubicBezTo>
                <a:cubicBezTo>
                  <a:pt x="2141918" y="381012"/>
                  <a:pt x="2142602" y="379420"/>
                  <a:pt x="2143042" y="377879"/>
                </a:cubicBezTo>
                <a:cubicBezTo>
                  <a:pt x="2144948" y="375183"/>
                  <a:pt x="2146609" y="372629"/>
                  <a:pt x="2148026" y="370218"/>
                </a:cubicBezTo>
                <a:cubicBezTo>
                  <a:pt x="2149444" y="367807"/>
                  <a:pt x="2150910" y="365438"/>
                  <a:pt x="2152425" y="363109"/>
                </a:cubicBezTo>
                <a:cubicBezTo>
                  <a:pt x="2153581" y="361915"/>
                  <a:pt x="2154396" y="360770"/>
                  <a:pt x="2154868" y="359674"/>
                </a:cubicBezTo>
                <a:cubicBezTo>
                  <a:pt x="2155340" y="358578"/>
                  <a:pt x="2155569" y="357630"/>
                  <a:pt x="2155552" y="356828"/>
                </a:cubicBezTo>
                <a:cubicBezTo>
                  <a:pt x="2157105" y="352109"/>
                  <a:pt x="2160211" y="346638"/>
                  <a:pt x="2164869" y="340414"/>
                </a:cubicBezTo>
                <a:cubicBezTo>
                  <a:pt x="2165613" y="339912"/>
                  <a:pt x="2166454" y="338779"/>
                  <a:pt x="2167393" y="337014"/>
                </a:cubicBezTo>
                <a:cubicBezTo>
                  <a:pt x="2168331" y="335250"/>
                  <a:pt x="2169560" y="333534"/>
                  <a:pt x="2171080" y="331867"/>
                </a:cubicBezTo>
                <a:cubicBezTo>
                  <a:pt x="2171826" y="330636"/>
                  <a:pt x="2172476" y="329208"/>
                  <a:pt x="2173029" y="327583"/>
                </a:cubicBezTo>
                <a:cubicBezTo>
                  <a:pt x="2173582" y="325957"/>
                  <a:pt x="2174232" y="324525"/>
                  <a:pt x="2174981" y="323288"/>
                </a:cubicBezTo>
                <a:lnTo>
                  <a:pt x="2174981" y="325632"/>
                </a:lnTo>
                <a:lnTo>
                  <a:pt x="2172638" y="338083"/>
                </a:lnTo>
                <a:cubicBezTo>
                  <a:pt x="2172264" y="339329"/>
                  <a:pt x="2172036" y="340916"/>
                  <a:pt x="2171954" y="342843"/>
                </a:cubicBezTo>
                <a:cubicBezTo>
                  <a:pt x="2171873" y="344770"/>
                  <a:pt x="2171840" y="346553"/>
                  <a:pt x="2171856" y="348192"/>
                </a:cubicBezTo>
                <a:lnTo>
                  <a:pt x="2171856" y="363894"/>
                </a:lnTo>
                <a:lnTo>
                  <a:pt x="2173419" y="371677"/>
                </a:lnTo>
                <a:cubicBezTo>
                  <a:pt x="2176608" y="377036"/>
                  <a:pt x="2179797" y="382456"/>
                  <a:pt x="2182986" y="387938"/>
                </a:cubicBezTo>
                <a:cubicBezTo>
                  <a:pt x="2186176" y="393418"/>
                  <a:pt x="2188975" y="399441"/>
                  <a:pt x="2191383" y="406005"/>
                </a:cubicBezTo>
                <a:cubicBezTo>
                  <a:pt x="2192213" y="406037"/>
                  <a:pt x="2193091" y="406363"/>
                  <a:pt x="2194019" y="406982"/>
                </a:cubicBezTo>
                <a:cubicBezTo>
                  <a:pt x="2194946" y="407601"/>
                  <a:pt x="2195630" y="408317"/>
                  <a:pt x="2196069" y="409131"/>
                </a:cubicBezTo>
                <a:cubicBezTo>
                  <a:pt x="2196981" y="412209"/>
                  <a:pt x="2198282" y="414847"/>
                  <a:pt x="2199974" y="417045"/>
                </a:cubicBezTo>
                <a:cubicBezTo>
                  <a:pt x="2201667" y="419244"/>
                  <a:pt x="2202968" y="421295"/>
                  <a:pt x="2203880" y="423201"/>
                </a:cubicBezTo>
                <a:cubicBezTo>
                  <a:pt x="2205816" y="426620"/>
                  <a:pt x="2207801" y="429551"/>
                  <a:pt x="2209835" y="431994"/>
                </a:cubicBezTo>
                <a:cubicBezTo>
                  <a:pt x="2211869" y="434437"/>
                  <a:pt x="2214050" y="436977"/>
                  <a:pt x="2216376" y="439615"/>
                </a:cubicBezTo>
                <a:cubicBezTo>
                  <a:pt x="2217922" y="441585"/>
                  <a:pt x="2219517" y="443507"/>
                  <a:pt x="2221160" y="445380"/>
                </a:cubicBezTo>
                <a:cubicBezTo>
                  <a:pt x="2222804" y="447252"/>
                  <a:pt x="2224594" y="448978"/>
                  <a:pt x="2226530" y="450558"/>
                </a:cubicBezTo>
                <a:cubicBezTo>
                  <a:pt x="2228157" y="453212"/>
                  <a:pt x="2229980" y="455329"/>
                  <a:pt x="2231997" y="456909"/>
                </a:cubicBezTo>
                <a:cubicBezTo>
                  <a:pt x="2234015" y="458488"/>
                  <a:pt x="2235838" y="460019"/>
                  <a:pt x="2237465" y="461501"/>
                </a:cubicBezTo>
                <a:cubicBezTo>
                  <a:pt x="2241370" y="464627"/>
                  <a:pt x="2244494" y="467754"/>
                  <a:pt x="2246837" y="470880"/>
                </a:cubicBezTo>
                <a:cubicBezTo>
                  <a:pt x="2247309" y="471613"/>
                  <a:pt x="2248123" y="472102"/>
                  <a:pt x="2249278" y="472346"/>
                </a:cubicBezTo>
                <a:cubicBezTo>
                  <a:pt x="2250434" y="472590"/>
                  <a:pt x="2251442" y="472883"/>
                  <a:pt x="2252305" y="473225"/>
                </a:cubicBezTo>
                <a:cubicBezTo>
                  <a:pt x="2253818" y="474544"/>
                  <a:pt x="2255283" y="476205"/>
                  <a:pt x="2256698" y="478208"/>
                </a:cubicBezTo>
                <a:cubicBezTo>
                  <a:pt x="2258114" y="480211"/>
                  <a:pt x="2259774" y="481677"/>
                  <a:pt x="2261677" y="482605"/>
                </a:cubicBezTo>
                <a:cubicBezTo>
                  <a:pt x="2263321" y="484510"/>
                  <a:pt x="2265501" y="486366"/>
                  <a:pt x="2268219" y="488174"/>
                </a:cubicBezTo>
                <a:cubicBezTo>
                  <a:pt x="2270936" y="489982"/>
                  <a:pt x="2273702" y="492033"/>
                  <a:pt x="2276517" y="494329"/>
                </a:cubicBezTo>
                <a:cubicBezTo>
                  <a:pt x="2277705" y="495160"/>
                  <a:pt x="2279039" y="496039"/>
                  <a:pt x="2280520" y="496967"/>
                </a:cubicBezTo>
                <a:cubicBezTo>
                  <a:pt x="2282001" y="497896"/>
                  <a:pt x="2283530" y="498579"/>
                  <a:pt x="2285109" y="499019"/>
                </a:cubicBezTo>
                <a:cubicBezTo>
                  <a:pt x="2286280" y="500127"/>
                  <a:pt x="2287062" y="501038"/>
                  <a:pt x="2287452" y="501755"/>
                </a:cubicBezTo>
                <a:cubicBezTo>
                  <a:pt x="2287842" y="502472"/>
                  <a:pt x="2287842" y="503383"/>
                  <a:pt x="2287452" y="504491"/>
                </a:cubicBezTo>
                <a:cubicBezTo>
                  <a:pt x="2287078" y="506803"/>
                  <a:pt x="2286459" y="508624"/>
                  <a:pt x="2285597" y="509954"/>
                </a:cubicBezTo>
                <a:cubicBezTo>
                  <a:pt x="2284735" y="511283"/>
                  <a:pt x="2283530" y="512317"/>
                  <a:pt x="2281985" y="513054"/>
                </a:cubicBezTo>
                <a:lnTo>
                  <a:pt x="2279642" y="517675"/>
                </a:lnTo>
                <a:cubicBezTo>
                  <a:pt x="2279316" y="518411"/>
                  <a:pt x="2279186" y="518901"/>
                  <a:pt x="2279251" y="519146"/>
                </a:cubicBezTo>
                <a:cubicBezTo>
                  <a:pt x="2279316" y="519392"/>
                  <a:pt x="2279186" y="519686"/>
                  <a:pt x="2278860" y="520029"/>
                </a:cubicBezTo>
                <a:cubicBezTo>
                  <a:pt x="2277803" y="520944"/>
                  <a:pt x="2276989" y="522251"/>
                  <a:pt x="2276420" y="523951"/>
                </a:cubicBezTo>
                <a:cubicBezTo>
                  <a:pt x="2275850" y="525651"/>
                  <a:pt x="2274841" y="526958"/>
                  <a:pt x="2273393" y="527873"/>
                </a:cubicBezTo>
                <a:cubicBezTo>
                  <a:pt x="2272661" y="527873"/>
                  <a:pt x="2272173" y="528265"/>
                  <a:pt x="2271929" y="529050"/>
                </a:cubicBezTo>
                <a:cubicBezTo>
                  <a:pt x="2271685" y="529834"/>
                  <a:pt x="2271392" y="531011"/>
                  <a:pt x="2271050" y="532579"/>
                </a:cubicBezTo>
                <a:cubicBezTo>
                  <a:pt x="2270269" y="535717"/>
                  <a:pt x="2267926" y="538070"/>
                  <a:pt x="2264020" y="539639"/>
                </a:cubicBezTo>
                <a:cubicBezTo>
                  <a:pt x="2262882" y="539688"/>
                  <a:pt x="2262035" y="540363"/>
                  <a:pt x="2261482" y="541665"/>
                </a:cubicBezTo>
                <a:cubicBezTo>
                  <a:pt x="2260929" y="542967"/>
                  <a:pt x="2260473" y="544604"/>
                  <a:pt x="2260115" y="546574"/>
                </a:cubicBezTo>
                <a:lnTo>
                  <a:pt x="2259334" y="546574"/>
                </a:lnTo>
                <a:cubicBezTo>
                  <a:pt x="2256080" y="550610"/>
                  <a:pt x="2253997" y="553474"/>
                  <a:pt x="2253086" y="555166"/>
                </a:cubicBezTo>
                <a:cubicBezTo>
                  <a:pt x="2253070" y="555882"/>
                  <a:pt x="2252907" y="556403"/>
                  <a:pt x="2252598" y="556728"/>
                </a:cubicBezTo>
                <a:cubicBezTo>
                  <a:pt x="2252289" y="557053"/>
                  <a:pt x="2251931" y="557574"/>
                  <a:pt x="2251524" y="558290"/>
                </a:cubicBezTo>
                <a:cubicBezTo>
                  <a:pt x="2248855" y="559266"/>
                  <a:pt x="2246187" y="560438"/>
                  <a:pt x="2243518" y="561805"/>
                </a:cubicBezTo>
                <a:cubicBezTo>
                  <a:pt x="2240850" y="563172"/>
                  <a:pt x="2237790" y="563562"/>
                  <a:pt x="2234341" y="562976"/>
                </a:cubicBezTo>
                <a:cubicBezTo>
                  <a:pt x="2233576" y="563009"/>
                  <a:pt x="2232958" y="563139"/>
                  <a:pt x="2232485" y="563367"/>
                </a:cubicBezTo>
                <a:cubicBezTo>
                  <a:pt x="2232014" y="563595"/>
                  <a:pt x="2231591" y="563725"/>
                  <a:pt x="2231217" y="563757"/>
                </a:cubicBezTo>
                <a:cubicBezTo>
                  <a:pt x="2230793" y="562635"/>
                  <a:pt x="2230078" y="561951"/>
                  <a:pt x="2229068" y="561707"/>
                </a:cubicBezTo>
                <a:cubicBezTo>
                  <a:pt x="2228060" y="561463"/>
                  <a:pt x="2226953" y="561365"/>
                  <a:pt x="2225749" y="561414"/>
                </a:cubicBezTo>
                <a:cubicBezTo>
                  <a:pt x="2223455" y="561040"/>
                  <a:pt x="2221209" y="560812"/>
                  <a:pt x="2219013" y="560731"/>
                </a:cubicBezTo>
                <a:cubicBezTo>
                  <a:pt x="2216816" y="560650"/>
                  <a:pt x="2214375" y="560617"/>
                  <a:pt x="2211690" y="560633"/>
                </a:cubicBezTo>
                <a:cubicBezTo>
                  <a:pt x="2212471" y="562846"/>
                  <a:pt x="2213252" y="563888"/>
                  <a:pt x="2214033" y="563757"/>
                </a:cubicBezTo>
                <a:cubicBezTo>
                  <a:pt x="2216718" y="565759"/>
                  <a:pt x="2219354" y="567419"/>
                  <a:pt x="2221942" y="568737"/>
                </a:cubicBezTo>
                <a:cubicBezTo>
                  <a:pt x="2224529" y="570055"/>
                  <a:pt x="2227360" y="570738"/>
                  <a:pt x="2230435" y="570787"/>
                </a:cubicBezTo>
                <a:cubicBezTo>
                  <a:pt x="2231347" y="570657"/>
                  <a:pt x="2231867" y="570917"/>
                  <a:pt x="2231997" y="571568"/>
                </a:cubicBezTo>
                <a:cubicBezTo>
                  <a:pt x="2232014" y="572007"/>
                  <a:pt x="2231981" y="572495"/>
                  <a:pt x="2231900" y="573032"/>
                </a:cubicBezTo>
                <a:cubicBezTo>
                  <a:pt x="2231819" y="573569"/>
                  <a:pt x="2231591" y="573862"/>
                  <a:pt x="2231217" y="573911"/>
                </a:cubicBezTo>
                <a:cubicBezTo>
                  <a:pt x="2229654" y="575604"/>
                  <a:pt x="2228092" y="576124"/>
                  <a:pt x="2226530" y="575473"/>
                </a:cubicBezTo>
                <a:lnTo>
                  <a:pt x="2210909" y="567663"/>
                </a:lnTo>
                <a:cubicBezTo>
                  <a:pt x="2210844" y="567663"/>
                  <a:pt x="2210583" y="567467"/>
                  <a:pt x="2210128" y="567077"/>
                </a:cubicBezTo>
                <a:cubicBezTo>
                  <a:pt x="2209672" y="566687"/>
                  <a:pt x="2209412" y="566101"/>
                  <a:pt x="2209347" y="565320"/>
                </a:cubicBezTo>
                <a:cubicBezTo>
                  <a:pt x="2208517" y="564197"/>
                  <a:pt x="2207443" y="563513"/>
                  <a:pt x="2206125" y="563269"/>
                </a:cubicBezTo>
                <a:cubicBezTo>
                  <a:pt x="2204807" y="563025"/>
                  <a:pt x="2203538" y="562928"/>
                  <a:pt x="2202318" y="562976"/>
                </a:cubicBezTo>
                <a:lnTo>
                  <a:pt x="2187477" y="565320"/>
                </a:lnTo>
                <a:cubicBezTo>
                  <a:pt x="2182091" y="566117"/>
                  <a:pt x="2177054" y="566865"/>
                  <a:pt x="2172364" y="567565"/>
                </a:cubicBezTo>
                <a:cubicBezTo>
                  <a:pt x="2167674" y="568265"/>
                  <a:pt x="2162847" y="568818"/>
                  <a:pt x="2157881" y="569225"/>
                </a:cubicBezTo>
                <a:cubicBezTo>
                  <a:pt x="2156619" y="569973"/>
                  <a:pt x="2154865" y="570429"/>
                  <a:pt x="2152618" y="570592"/>
                </a:cubicBezTo>
                <a:cubicBezTo>
                  <a:pt x="2150372" y="570754"/>
                  <a:pt x="2148222" y="570819"/>
                  <a:pt x="2146169" y="570787"/>
                </a:cubicBezTo>
                <a:lnTo>
                  <a:pt x="2113328" y="572349"/>
                </a:lnTo>
                <a:cubicBezTo>
                  <a:pt x="2108669" y="572756"/>
                  <a:pt x="2104108" y="573114"/>
                  <a:pt x="2099644" y="573423"/>
                </a:cubicBezTo>
                <a:cubicBezTo>
                  <a:pt x="2095181" y="573732"/>
                  <a:pt x="2090619" y="573895"/>
                  <a:pt x="2085961" y="573911"/>
                </a:cubicBezTo>
                <a:cubicBezTo>
                  <a:pt x="2082817" y="574660"/>
                  <a:pt x="2079722" y="575115"/>
                  <a:pt x="2076675" y="575278"/>
                </a:cubicBezTo>
                <a:cubicBezTo>
                  <a:pt x="2073629" y="575441"/>
                  <a:pt x="2070730" y="575506"/>
                  <a:pt x="2067978" y="575473"/>
                </a:cubicBezTo>
                <a:cubicBezTo>
                  <a:pt x="2062906" y="575506"/>
                  <a:pt x="2057834" y="575636"/>
                  <a:pt x="2052762" y="575864"/>
                </a:cubicBezTo>
                <a:cubicBezTo>
                  <a:pt x="2047691" y="576092"/>
                  <a:pt x="2042619" y="576222"/>
                  <a:pt x="2037547" y="576254"/>
                </a:cubicBezTo>
                <a:cubicBezTo>
                  <a:pt x="2028314" y="576384"/>
                  <a:pt x="2019471" y="576124"/>
                  <a:pt x="2011018" y="575473"/>
                </a:cubicBezTo>
                <a:cubicBezTo>
                  <a:pt x="2004434" y="574757"/>
                  <a:pt x="1998290" y="573846"/>
                  <a:pt x="1992584" y="572740"/>
                </a:cubicBezTo>
                <a:cubicBezTo>
                  <a:pt x="1986879" y="571633"/>
                  <a:pt x="1981319" y="569941"/>
                  <a:pt x="1975905" y="567663"/>
                </a:cubicBezTo>
                <a:cubicBezTo>
                  <a:pt x="1974069" y="566491"/>
                  <a:pt x="1972475" y="565515"/>
                  <a:pt x="1971123" y="564734"/>
                </a:cubicBezTo>
                <a:cubicBezTo>
                  <a:pt x="1969772" y="563953"/>
                  <a:pt x="1967978" y="563367"/>
                  <a:pt x="1965740" y="562976"/>
                </a:cubicBezTo>
                <a:cubicBezTo>
                  <a:pt x="1964548" y="562212"/>
                  <a:pt x="1963209" y="561593"/>
                  <a:pt x="1961722" y="561121"/>
                </a:cubicBezTo>
                <a:cubicBezTo>
                  <a:pt x="1960236" y="560650"/>
                  <a:pt x="1958701" y="560226"/>
                  <a:pt x="1957117" y="559852"/>
                </a:cubicBezTo>
                <a:cubicBezTo>
                  <a:pt x="1954765" y="556858"/>
                  <a:pt x="1952414" y="555036"/>
                  <a:pt x="1950062" y="554385"/>
                </a:cubicBezTo>
                <a:cubicBezTo>
                  <a:pt x="1944463" y="550479"/>
                  <a:pt x="1938497" y="546575"/>
                  <a:pt x="1932166" y="542671"/>
                </a:cubicBezTo>
                <a:cubicBezTo>
                  <a:pt x="1929084" y="540820"/>
                  <a:pt x="1926442" y="539068"/>
                  <a:pt x="1924241" y="537415"/>
                </a:cubicBezTo>
                <a:cubicBezTo>
                  <a:pt x="1922040" y="535762"/>
                  <a:pt x="1919985" y="533627"/>
                  <a:pt x="1918078" y="531011"/>
                </a:cubicBezTo>
                <a:cubicBezTo>
                  <a:pt x="1917262" y="528739"/>
                  <a:pt x="1916153" y="526811"/>
                  <a:pt x="1914751" y="525226"/>
                </a:cubicBezTo>
                <a:cubicBezTo>
                  <a:pt x="1913349" y="523640"/>
                  <a:pt x="1911849" y="521908"/>
                  <a:pt x="1910251" y="520029"/>
                </a:cubicBezTo>
                <a:lnTo>
                  <a:pt x="1907903" y="515365"/>
                </a:lnTo>
                <a:cubicBezTo>
                  <a:pt x="1907837" y="512662"/>
                  <a:pt x="1907381" y="510142"/>
                  <a:pt x="1906533" y="507804"/>
                </a:cubicBezTo>
                <a:cubicBezTo>
                  <a:pt x="1905685" y="505466"/>
                  <a:pt x="1904837" y="503320"/>
                  <a:pt x="1903990" y="501364"/>
                </a:cubicBezTo>
                <a:cubicBezTo>
                  <a:pt x="1903777" y="496332"/>
                  <a:pt x="1903223" y="491545"/>
                  <a:pt x="1902326" y="487002"/>
                </a:cubicBezTo>
                <a:cubicBezTo>
                  <a:pt x="1901430" y="482458"/>
                  <a:pt x="1901462" y="477866"/>
                  <a:pt x="1902424" y="473225"/>
                </a:cubicBezTo>
                <a:cubicBezTo>
                  <a:pt x="1902440" y="472834"/>
                  <a:pt x="1902408" y="472248"/>
                  <a:pt x="1902326" y="471467"/>
                </a:cubicBezTo>
                <a:cubicBezTo>
                  <a:pt x="1902245" y="470685"/>
                  <a:pt x="1902017" y="469708"/>
                  <a:pt x="1901641" y="468535"/>
                </a:cubicBezTo>
                <a:cubicBezTo>
                  <a:pt x="1900500" y="470457"/>
                  <a:pt x="1899261" y="472281"/>
                  <a:pt x="1897923" y="474007"/>
                </a:cubicBezTo>
                <a:cubicBezTo>
                  <a:pt x="1896586" y="475733"/>
                  <a:pt x="1894956" y="477557"/>
                  <a:pt x="1893032" y="479478"/>
                </a:cubicBezTo>
                <a:cubicBezTo>
                  <a:pt x="1889109" y="483843"/>
                  <a:pt x="1885042" y="488598"/>
                  <a:pt x="1880832" y="493743"/>
                </a:cubicBezTo>
                <a:cubicBezTo>
                  <a:pt x="1876623" y="498889"/>
                  <a:pt x="1872366" y="504035"/>
                  <a:pt x="1868061" y="509180"/>
                </a:cubicBezTo>
                <a:cubicBezTo>
                  <a:pt x="1864568" y="512593"/>
                  <a:pt x="1861026" y="515631"/>
                  <a:pt x="1857436" y="518291"/>
                </a:cubicBezTo>
                <a:cubicBezTo>
                  <a:pt x="1853846" y="520952"/>
                  <a:pt x="1850109" y="523623"/>
                  <a:pt x="1846227" y="526304"/>
                </a:cubicBezTo>
                <a:cubicBezTo>
                  <a:pt x="1846195" y="526288"/>
                  <a:pt x="1846064" y="526321"/>
                  <a:pt x="1845837" y="526402"/>
                </a:cubicBezTo>
                <a:cubicBezTo>
                  <a:pt x="1845609" y="526484"/>
                  <a:pt x="1845479" y="526713"/>
                  <a:pt x="1845447" y="527089"/>
                </a:cubicBezTo>
                <a:cubicBezTo>
                  <a:pt x="1844667" y="527546"/>
                  <a:pt x="1843887" y="527808"/>
                  <a:pt x="1843107" y="527873"/>
                </a:cubicBezTo>
                <a:cubicBezTo>
                  <a:pt x="1842328" y="527938"/>
                  <a:pt x="1841548" y="527416"/>
                  <a:pt x="1840768" y="526304"/>
                </a:cubicBezTo>
                <a:cubicBezTo>
                  <a:pt x="1838867" y="527089"/>
                  <a:pt x="1837015" y="527873"/>
                  <a:pt x="1835212" y="528657"/>
                </a:cubicBezTo>
                <a:cubicBezTo>
                  <a:pt x="1833408" y="529442"/>
                  <a:pt x="1831362" y="530226"/>
                  <a:pt x="1829071" y="531011"/>
                </a:cubicBezTo>
                <a:cubicBezTo>
                  <a:pt x="1826728" y="531844"/>
                  <a:pt x="1824383" y="532530"/>
                  <a:pt x="1822037" y="533070"/>
                </a:cubicBezTo>
                <a:cubicBezTo>
                  <a:pt x="1819692" y="533609"/>
                  <a:pt x="1817346" y="533707"/>
                  <a:pt x="1815000" y="533364"/>
                </a:cubicBezTo>
                <a:cubicBezTo>
                  <a:pt x="1813762" y="533282"/>
                  <a:pt x="1812523" y="533249"/>
                  <a:pt x="1811285" y="533266"/>
                </a:cubicBezTo>
                <a:cubicBezTo>
                  <a:pt x="1810047" y="533282"/>
                  <a:pt x="1809200" y="533838"/>
                  <a:pt x="1808744" y="534933"/>
                </a:cubicBezTo>
                <a:lnTo>
                  <a:pt x="1806398" y="534933"/>
                </a:lnTo>
                <a:cubicBezTo>
                  <a:pt x="1805616" y="534197"/>
                  <a:pt x="1804834" y="533903"/>
                  <a:pt x="1804052" y="534050"/>
                </a:cubicBezTo>
                <a:cubicBezTo>
                  <a:pt x="1803270" y="534197"/>
                  <a:pt x="1802488" y="534491"/>
                  <a:pt x="1801706" y="534933"/>
                </a:cubicBezTo>
                <a:cubicBezTo>
                  <a:pt x="1801282" y="535292"/>
                  <a:pt x="1800565" y="535554"/>
                  <a:pt x="1799555" y="535717"/>
                </a:cubicBezTo>
                <a:cubicBezTo>
                  <a:pt x="1798545" y="535881"/>
                  <a:pt x="1797438" y="536142"/>
                  <a:pt x="1796232" y="536502"/>
                </a:cubicBezTo>
                <a:cubicBezTo>
                  <a:pt x="1794260" y="536567"/>
                  <a:pt x="1792338" y="536828"/>
                  <a:pt x="1790464" y="537286"/>
                </a:cubicBezTo>
                <a:cubicBezTo>
                  <a:pt x="1788591" y="537744"/>
                  <a:pt x="1786864" y="538005"/>
                  <a:pt x="1785283" y="538070"/>
                </a:cubicBezTo>
                <a:lnTo>
                  <a:pt x="1782156" y="538070"/>
                </a:lnTo>
                <a:cubicBezTo>
                  <a:pt x="1781407" y="538087"/>
                  <a:pt x="1780755" y="538054"/>
                  <a:pt x="1780201" y="537972"/>
                </a:cubicBezTo>
                <a:cubicBezTo>
                  <a:pt x="1779647" y="537891"/>
                  <a:pt x="1778995" y="537662"/>
                  <a:pt x="1778246" y="537286"/>
                </a:cubicBezTo>
                <a:lnTo>
                  <a:pt x="1778246" y="538070"/>
                </a:lnTo>
                <a:lnTo>
                  <a:pt x="1779810" y="539639"/>
                </a:lnTo>
                <a:lnTo>
                  <a:pt x="1779027" y="539639"/>
                </a:lnTo>
                <a:cubicBezTo>
                  <a:pt x="1777806" y="539655"/>
                  <a:pt x="1776535" y="539623"/>
                  <a:pt x="1775216" y="539541"/>
                </a:cubicBezTo>
                <a:cubicBezTo>
                  <a:pt x="1773896" y="539459"/>
                  <a:pt x="1772820" y="539231"/>
                  <a:pt x="1771990" y="538855"/>
                </a:cubicBezTo>
                <a:lnTo>
                  <a:pt x="1771990" y="539639"/>
                </a:lnTo>
                <a:lnTo>
                  <a:pt x="1772771" y="541961"/>
                </a:lnTo>
                <a:cubicBezTo>
                  <a:pt x="1772201" y="542234"/>
                  <a:pt x="1771191" y="541877"/>
                  <a:pt x="1769742" y="540893"/>
                </a:cubicBezTo>
                <a:cubicBezTo>
                  <a:pt x="1768292" y="539908"/>
                  <a:pt x="1767477" y="538967"/>
                  <a:pt x="1767298" y="538070"/>
                </a:cubicBezTo>
                <a:cubicBezTo>
                  <a:pt x="1767331" y="537319"/>
                  <a:pt x="1767461" y="536861"/>
                  <a:pt x="1767689" y="536698"/>
                </a:cubicBezTo>
                <a:cubicBezTo>
                  <a:pt x="1767917" y="536534"/>
                  <a:pt x="1768047" y="536469"/>
                  <a:pt x="1768080" y="536502"/>
                </a:cubicBezTo>
                <a:cubicBezTo>
                  <a:pt x="1765652" y="536877"/>
                  <a:pt x="1763078" y="537302"/>
                  <a:pt x="1760357" y="537776"/>
                </a:cubicBezTo>
                <a:cubicBezTo>
                  <a:pt x="1757637" y="538250"/>
                  <a:pt x="1755258" y="538871"/>
                  <a:pt x="1753221" y="539639"/>
                </a:cubicBezTo>
                <a:cubicBezTo>
                  <a:pt x="1752814" y="539736"/>
                  <a:pt x="1752261" y="540123"/>
                  <a:pt x="1751560" y="540800"/>
                </a:cubicBezTo>
                <a:cubicBezTo>
                  <a:pt x="1750859" y="541478"/>
                  <a:pt x="1750110" y="541864"/>
                  <a:pt x="1749311" y="541961"/>
                </a:cubicBezTo>
                <a:cubicBezTo>
                  <a:pt x="1748872" y="542442"/>
                  <a:pt x="1748383" y="542634"/>
                  <a:pt x="1747846" y="542536"/>
                </a:cubicBezTo>
                <a:cubicBezTo>
                  <a:pt x="1747308" y="542438"/>
                  <a:pt x="1747014" y="541473"/>
                  <a:pt x="1746965" y="539639"/>
                </a:cubicBezTo>
                <a:lnTo>
                  <a:pt x="1749311" y="539639"/>
                </a:lnTo>
                <a:lnTo>
                  <a:pt x="1749311" y="538855"/>
                </a:lnTo>
                <a:cubicBezTo>
                  <a:pt x="1748074" y="538838"/>
                  <a:pt x="1746448" y="538871"/>
                  <a:pt x="1744431" y="538953"/>
                </a:cubicBezTo>
                <a:cubicBezTo>
                  <a:pt x="1742417" y="539035"/>
                  <a:pt x="1740401" y="539263"/>
                  <a:pt x="1738386" y="539639"/>
                </a:cubicBezTo>
                <a:lnTo>
                  <a:pt x="1738386" y="537983"/>
                </a:lnTo>
                <a:cubicBezTo>
                  <a:pt x="1739491" y="537202"/>
                  <a:pt x="1740596" y="536421"/>
                  <a:pt x="1741701" y="535640"/>
                </a:cubicBezTo>
                <a:cubicBezTo>
                  <a:pt x="1742806" y="534859"/>
                  <a:pt x="1744301" y="534078"/>
                  <a:pt x="1746185" y="533296"/>
                </a:cubicBezTo>
                <a:cubicBezTo>
                  <a:pt x="1746152" y="532857"/>
                  <a:pt x="1746024" y="532369"/>
                  <a:pt x="1745799" y="531832"/>
                </a:cubicBezTo>
                <a:cubicBezTo>
                  <a:pt x="1745574" y="531295"/>
                  <a:pt x="1745452" y="531002"/>
                  <a:pt x="1745432" y="530954"/>
                </a:cubicBezTo>
                <a:cubicBezTo>
                  <a:pt x="1747842" y="529066"/>
                  <a:pt x="1750448" y="527374"/>
                  <a:pt x="1753249" y="525877"/>
                </a:cubicBezTo>
                <a:cubicBezTo>
                  <a:pt x="1756050" y="524380"/>
                  <a:pt x="1758656" y="522687"/>
                  <a:pt x="1761066" y="520800"/>
                </a:cubicBezTo>
                <a:cubicBezTo>
                  <a:pt x="1762223" y="520442"/>
                  <a:pt x="1763428" y="519986"/>
                  <a:pt x="1764682" y="519434"/>
                </a:cubicBezTo>
                <a:cubicBezTo>
                  <a:pt x="1765936" y="518882"/>
                  <a:pt x="1767337" y="518039"/>
                  <a:pt x="1768883" y="516905"/>
                </a:cubicBezTo>
                <a:lnTo>
                  <a:pt x="1772010" y="515365"/>
                </a:lnTo>
                <a:cubicBezTo>
                  <a:pt x="1774828" y="512271"/>
                  <a:pt x="1777987" y="509555"/>
                  <a:pt x="1781488" y="507218"/>
                </a:cubicBezTo>
                <a:cubicBezTo>
                  <a:pt x="1784990" y="504880"/>
                  <a:pt x="1788345" y="502929"/>
                  <a:pt x="1791553" y="501364"/>
                </a:cubicBezTo>
                <a:cubicBezTo>
                  <a:pt x="1793898" y="500583"/>
                  <a:pt x="1795461" y="499019"/>
                  <a:pt x="1796243" y="496674"/>
                </a:cubicBezTo>
                <a:cubicBezTo>
                  <a:pt x="1796666" y="495095"/>
                  <a:pt x="1797383" y="493564"/>
                  <a:pt x="1798393" y="492082"/>
                </a:cubicBezTo>
                <a:cubicBezTo>
                  <a:pt x="1799402" y="490600"/>
                  <a:pt x="1800510" y="489265"/>
                  <a:pt x="1801715" y="488076"/>
                </a:cubicBezTo>
                <a:cubicBezTo>
                  <a:pt x="1805526" y="487230"/>
                  <a:pt x="1808653" y="485601"/>
                  <a:pt x="1811096" y="483191"/>
                </a:cubicBezTo>
                <a:cubicBezTo>
                  <a:pt x="1813538" y="480781"/>
                  <a:pt x="1815884" y="477980"/>
                  <a:pt x="1818131" y="474789"/>
                </a:cubicBezTo>
                <a:cubicBezTo>
                  <a:pt x="1820509" y="472118"/>
                  <a:pt x="1822983" y="469448"/>
                  <a:pt x="1825555" y="466777"/>
                </a:cubicBezTo>
                <a:cubicBezTo>
                  <a:pt x="1828126" y="464106"/>
                  <a:pt x="1830598" y="461045"/>
                  <a:pt x="1832970" y="457593"/>
                </a:cubicBezTo>
                <a:cubicBezTo>
                  <a:pt x="1835764" y="453652"/>
                  <a:pt x="1838753" y="449613"/>
                  <a:pt x="1841938" y="445477"/>
                </a:cubicBezTo>
                <a:cubicBezTo>
                  <a:pt x="1845122" y="441341"/>
                  <a:pt x="1848111" y="437303"/>
                  <a:pt x="1850905" y="433362"/>
                </a:cubicBezTo>
                <a:cubicBezTo>
                  <a:pt x="1852010" y="431815"/>
                  <a:pt x="1852920" y="430219"/>
                  <a:pt x="1853635" y="428574"/>
                </a:cubicBezTo>
                <a:cubicBezTo>
                  <a:pt x="1854349" y="426930"/>
                  <a:pt x="1855259" y="425139"/>
                  <a:pt x="1856364" y="423201"/>
                </a:cubicBezTo>
                <a:cubicBezTo>
                  <a:pt x="1856754" y="423233"/>
                  <a:pt x="1857144" y="422973"/>
                  <a:pt x="1857534" y="422419"/>
                </a:cubicBezTo>
                <a:cubicBezTo>
                  <a:pt x="1857923" y="421866"/>
                  <a:pt x="1858314" y="420823"/>
                  <a:pt x="1858703" y="419293"/>
                </a:cubicBezTo>
                <a:cubicBezTo>
                  <a:pt x="1859499" y="417746"/>
                  <a:pt x="1860247" y="416150"/>
                  <a:pt x="1860945" y="414505"/>
                </a:cubicBezTo>
                <a:cubicBezTo>
                  <a:pt x="1861644" y="412860"/>
                  <a:pt x="1862196" y="411069"/>
                  <a:pt x="1862602" y="409131"/>
                </a:cubicBezTo>
                <a:cubicBezTo>
                  <a:pt x="1863350" y="408317"/>
                  <a:pt x="1863804" y="407601"/>
                  <a:pt x="1863967" y="406982"/>
                </a:cubicBezTo>
                <a:cubicBezTo>
                  <a:pt x="1864129" y="406363"/>
                  <a:pt x="1864195" y="406037"/>
                  <a:pt x="1864162" y="406005"/>
                </a:cubicBezTo>
                <a:lnTo>
                  <a:pt x="1860263" y="406005"/>
                </a:lnTo>
                <a:cubicBezTo>
                  <a:pt x="1857241" y="406461"/>
                  <a:pt x="1854707" y="406330"/>
                  <a:pt x="1852660" y="405614"/>
                </a:cubicBezTo>
                <a:cubicBezTo>
                  <a:pt x="1850613" y="404897"/>
                  <a:pt x="1848468" y="403204"/>
                  <a:pt x="1846227" y="400533"/>
                </a:cubicBezTo>
                <a:cubicBezTo>
                  <a:pt x="1845788" y="399768"/>
                  <a:pt x="1845106" y="398954"/>
                  <a:pt x="1844180" y="398091"/>
                </a:cubicBezTo>
                <a:cubicBezTo>
                  <a:pt x="1843254" y="397228"/>
                  <a:pt x="1842376" y="396218"/>
                  <a:pt x="1841548" y="395062"/>
                </a:cubicBezTo>
                <a:cubicBezTo>
                  <a:pt x="1841093" y="394264"/>
                  <a:pt x="1840443" y="393710"/>
                  <a:pt x="1839598" y="393401"/>
                </a:cubicBezTo>
                <a:cubicBezTo>
                  <a:pt x="1838753" y="393091"/>
                  <a:pt x="1838103" y="393124"/>
                  <a:pt x="1837649" y="393499"/>
                </a:cubicBezTo>
                <a:cubicBezTo>
                  <a:pt x="1837226" y="394199"/>
                  <a:pt x="1836706" y="394362"/>
                  <a:pt x="1836089" y="393987"/>
                </a:cubicBezTo>
                <a:cubicBezTo>
                  <a:pt x="1835472" y="393613"/>
                  <a:pt x="1834952" y="393189"/>
                  <a:pt x="1834529" y="392717"/>
                </a:cubicBezTo>
                <a:cubicBezTo>
                  <a:pt x="1833750" y="391610"/>
                  <a:pt x="1832970" y="390502"/>
                  <a:pt x="1832190" y="389395"/>
                </a:cubicBezTo>
                <a:cubicBezTo>
                  <a:pt x="1831410" y="388288"/>
                  <a:pt x="1830631" y="386790"/>
                  <a:pt x="1829851" y="384901"/>
                </a:cubicBezTo>
                <a:lnTo>
                  <a:pt x="1829851" y="381774"/>
                </a:lnTo>
                <a:lnTo>
                  <a:pt x="1827511" y="378654"/>
                </a:lnTo>
                <a:cubicBezTo>
                  <a:pt x="1827072" y="379042"/>
                  <a:pt x="1826388" y="379431"/>
                  <a:pt x="1825459" y="379821"/>
                </a:cubicBezTo>
                <a:cubicBezTo>
                  <a:pt x="1824531" y="380211"/>
                  <a:pt x="1823652" y="380602"/>
                  <a:pt x="1822821" y="380992"/>
                </a:cubicBezTo>
                <a:cubicBezTo>
                  <a:pt x="1822056" y="381790"/>
                  <a:pt x="1821437" y="382735"/>
                  <a:pt x="1820965" y="383826"/>
                </a:cubicBezTo>
                <a:cubicBezTo>
                  <a:pt x="1820492" y="384917"/>
                  <a:pt x="1820069" y="386057"/>
                  <a:pt x="1819695" y="387246"/>
                </a:cubicBezTo>
                <a:lnTo>
                  <a:pt x="1819695" y="388027"/>
                </a:lnTo>
                <a:cubicBezTo>
                  <a:pt x="1818489" y="390030"/>
                  <a:pt x="1816991" y="392277"/>
                  <a:pt x="1815199" y="394769"/>
                </a:cubicBezTo>
                <a:cubicBezTo>
                  <a:pt x="1813408" y="397260"/>
                  <a:pt x="1811519" y="399703"/>
                  <a:pt x="1809533" y="402097"/>
                </a:cubicBezTo>
                <a:cubicBezTo>
                  <a:pt x="1807969" y="404018"/>
                  <a:pt x="1806601" y="405842"/>
                  <a:pt x="1805428" y="407568"/>
                </a:cubicBezTo>
                <a:cubicBezTo>
                  <a:pt x="1804256" y="409294"/>
                  <a:pt x="1803278" y="411118"/>
                  <a:pt x="1802497" y="413039"/>
                </a:cubicBezTo>
                <a:cubicBezTo>
                  <a:pt x="1801699" y="414586"/>
                  <a:pt x="1800754" y="416182"/>
                  <a:pt x="1799663" y="417827"/>
                </a:cubicBezTo>
                <a:cubicBezTo>
                  <a:pt x="1798572" y="419472"/>
                  <a:pt x="1797432" y="421263"/>
                  <a:pt x="1796243" y="423201"/>
                </a:cubicBezTo>
                <a:cubicBezTo>
                  <a:pt x="1795087" y="424813"/>
                  <a:pt x="1793882" y="426669"/>
                  <a:pt x="1792628" y="428770"/>
                </a:cubicBezTo>
                <a:cubicBezTo>
                  <a:pt x="1791374" y="430870"/>
                  <a:pt x="1789973" y="432922"/>
                  <a:pt x="1788426" y="434925"/>
                </a:cubicBezTo>
                <a:lnTo>
                  <a:pt x="1786081" y="439615"/>
                </a:lnTo>
                <a:cubicBezTo>
                  <a:pt x="1784550" y="441602"/>
                  <a:pt x="1783118" y="443686"/>
                  <a:pt x="1781781" y="445868"/>
                </a:cubicBezTo>
                <a:cubicBezTo>
                  <a:pt x="1780446" y="448050"/>
                  <a:pt x="1779013" y="450135"/>
                  <a:pt x="1777483" y="452121"/>
                </a:cubicBezTo>
                <a:cubicBezTo>
                  <a:pt x="1776668" y="454027"/>
                  <a:pt x="1775756" y="455687"/>
                  <a:pt x="1774746" y="457104"/>
                </a:cubicBezTo>
                <a:cubicBezTo>
                  <a:pt x="1773737" y="458521"/>
                  <a:pt x="1772825" y="459986"/>
                  <a:pt x="1772010" y="461501"/>
                </a:cubicBezTo>
                <a:cubicBezTo>
                  <a:pt x="1771587" y="463064"/>
                  <a:pt x="1770870" y="464627"/>
                  <a:pt x="1769861" y="466191"/>
                </a:cubicBezTo>
                <a:cubicBezTo>
                  <a:pt x="1768851" y="467754"/>
                  <a:pt x="1767743" y="469317"/>
                  <a:pt x="1766538" y="470880"/>
                </a:cubicBezTo>
                <a:lnTo>
                  <a:pt x="1764193" y="474789"/>
                </a:lnTo>
                <a:cubicBezTo>
                  <a:pt x="1761522" y="478273"/>
                  <a:pt x="1759047" y="481661"/>
                  <a:pt x="1756767" y="484950"/>
                </a:cubicBezTo>
                <a:cubicBezTo>
                  <a:pt x="1754487" y="488239"/>
                  <a:pt x="1752012" y="491626"/>
                  <a:pt x="1749341" y="495111"/>
                </a:cubicBezTo>
                <a:cubicBezTo>
                  <a:pt x="1746979" y="499085"/>
                  <a:pt x="1744277" y="503247"/>
                  <a:pt x="1741231" y="507595"/>
                </a:cubicBezTo>
                <a:cubicBezTo>
                  <a:pt x="1738185" y="511944"/>
                  <a:pt x="1734896" y="516085"/>
                  <a:pt x="1731362" y="520019"/>
                </a:cubicBezTo>
                <a:cubicBezTo>
                  <a:pt x="1725970" y="527032"/>
                  <a:pt x="1720338" y="533899"/>
                  <a:pt x="1714465" y="540619"/>
                </a:cubicBezTo>
                <a:cubicBezTo>
                  <a:pt x="1708593" y="547339"/>
                  <a:pt x="1701995" y="554011"/>
                  <a:pt x="1694673" y="560633"/>
                </a:cubicBezTo>
                <a:cubicBezTo>
                  <a:pt x="1693521" y="561756"/>
                  <a:pt x="1692124" y="562635"/>
                  <a:pt x="1690484" y="563269"/>
                </a:cubicBezTo>
                <a:cubicBezTo>
                  <a:pt x="1688844" y="563904"/>
                  <a:pt x="1686864" y="564587"/>
                  <a:pt x="1684542" y="565320"/>
                </a:cubicBezTo>
                <a:cubicBezTo>
                  <a:pt x="1684104" y="566019"/>
                  <a:pt x="1683422" y="566182"/>
                  <a:pt x="1682496" y="565808"/>
                </a:cubicBezTo>
                <a:cubicBezTo>
                  <a:pt x="1681571" y="565433"/>
                  <a:pt x="1680694" y="565010"/>
                  <a:pt x="1679866" y="564538"/>
                </a:cubicBezTo>
                <a:cubicBezTo>
                  <a:pt x="1677934" y="564115"/>
                  <a:pt x="1675954" y="563790"/>
                  <a:pt x="1673925" y="563562"/>
                </a:cubicBezTo>
                <a:cubicBezTo>
                  <a:pt x="1671894" y="563335"/>
                  <a:pt x="1669718" y="563400"/>
                  <a:pt x="1667396" y="563757"/>
                </a:cubicBezTo>
                <a:cubicBezTo>
                  <a:pt x="1665704" y="564115"/>
                  <a:pt x="1663816" y="563985"/>
                  <a:pt x="1661733" y="563367"/>
                </a:cubicBezTo>
                <a:cubicBezTo>
                  <a:pt x="1659651" y="562749"/>
                  <a:pt x="1658154" y="561838"/>
                  <a:pt x="1657242" y="560633"/>
                </a:cubicBezTo>
                <a:cubicBezTo>
                  <a:pt x="1655356" y="558681"/>
                  <a:pt x="1653858" y="557119"/>
                  <a:pt x="1652751" y="555947"/>
                </a:cubicBezTo>
                <a:cubicBezTo>
                  <a:pt x="1651645" y="554776"/>
                  <a:pt x="1650538" y="553994"/>
                  <a:pt x="1649432" y="553604"/>
                </a:cubicBezTo>
                <a:cubicBezTo>
                  <a:pt x="1649399" y="553230"/>
                  <a:pt x="1649074" y="553002"/>
                  <a:pt x="1648456" y="552921"/>
                </a:cubicBezTo>
                <a:cubicBezTo>
                  <a:pt x="1647837" y="552839"/>
                  <a:pt x="1647121" y="552806"/>
                  <a:pt x="1646308" y="552823"/>
                </a:cubicBezTo>
                <a:cubicBezTo>
                  <a:pt x="1645152" y="553132"/>
                  <a:pt x="1644143" y="552904"/>
                  <a:pt x="1643281" y="552139"/>
                </a:cubicBezTo>
                <a:cubicBezTo>
                  <a:pt x="1642419" y="551375"/>
                  <a:pt x="1641605" y="550561"/>
                  <a:pt x="1640840" y="549699"/>
                </a:cubicBezTo>
                <a:cubicBezTo>
                  <a:pt x="1639392" y="547551"/>
                  <a:pt x="1638970" y="545012"/>
                  <a:pt x="1639571" y="542083"/>
                </a:cubicBezTo>
                <a:cubicBezTo>
                  <a:pt x="1640173" y="539155"/>
                  <a:pt x="1641117" y="537007"/>
                  <a:pt x="1642402" y="535640"/>
                </a:cubicBezTo>
                <a:cubicBezTo>
                  <a:pt x="1643688" y="534061"/>
                  <a:pt x="1645218" y="532336"/>
                  <a:pt x="1646991" y="530465"/>
                </a:cubicBezTo>
                <a:cubicBezTo>
                  <a:pt x="1648765" y="528594"/>
                  <a:pt x="1650099" y="526674"/>
                  <a:pt x="1650994" y="524705"/>
                </a:cubicBezTo>
                <a:cubicBezTo>
                  <a:pt x="1652556" y="522362"/>
                  <a:pt x="1653337" y="520019"/>
                  <a:pt x="1653337" y="517675"/>
                </a:cubicBezTo>
                <a:cubicBezTo>
                  <a:pt x="1654135" y="515430"/>
                  <a:pt x="1654884" y="513567"/>
                  <a:pt x="1655583" y="512086"/>
                </a:cubicBezTo>
                <a:cubicBezTo>
                  <a:pt x="1656282" y="510605"/>
                  <a:pt x="1656836" y="509115"/>
                  <a:pt x="1657242" y="507617"/>
                </a:cubicBezTo>
                <a:cubicBezTo>
                  <a:pt x="1657894" y="504491"/>
                  <a:pt x="1658935" y="501364"/>
                  <a:pt x="1660366" y="498238"/>
                </a:cubicBezTo>
                <a:cubicBezTo>
                  <a:pt x="1660741" y="497472"/>
                  <a:pt x="1660969" y="496854"/>
                  <a:pt x="1661050" y="496381"/>
                </a:cubicBezTo>
                <a:cubicBezTo>
                  <a:pt x="1661132" y="495909"/>
                  <a:pt x="1661164" y="495485"/>
                  <a:pt x="1661148" y="495111"/>
                </a:cubicBezTo>
                <a:cubicBezTo>
                  <a:pt x="1661961" y="491642"/>
                  <a:pt x="1662872" y="488223"/>
                  <a:pt x="1663882" y="484852"/>
                </a:cubicBezTo>
                <a:cubicBezTo>
                  <a:pt x="1664890" y="481481"/>
                  <a:pt x="1665801" y="477866"/>
                  <a:pt x="1666615" y="474007"/>
                </a:cubicBezTo>
                <a:cubicBezTo>
                  <a:pt x="1667022" y="472330"/>
                  <a:pt x="1667380" y="470213"/>
                  <a:pt x="1667689" y="467656"/>
                </a:cubicBezTo>
                <a:cubicBezTo>
                  <a:pt x="1667998" y="465099"/>
                  <a:pt x="1668161" y="462787"/>
                  <a:pt x="1668177" y="460719"/>
                </a:cubicBezTo>
                <a:lnTo>
                  <a:pt x="1670515" y="453684"/>
                </a:lnTo>
                <a:cubicBezTo>
                  <a:pt x="1671197" y="452154"/>
                  <a:pt x="1671197" y="450916"/>
                  <a:pt x="1670515" y="449972"/>
                </a:cubicBezTo>
                <a:cubicBezTo>
                  <a:pt x="1669833" y="449027"/>
                  <a:pt x="1669054" y="448181"/>
                  <a:pt x="1668177" y="447431"/>
                </a:cubicBezTo>
                <a:lnTo>
                  <a:pt x="1658023" y="439615"/>
                </a:lnTo>
                <a:cubicBezTo>
                  <a:pt x="1657194" y="439240"/>
                  <a:pt x="1656315" y="438817"/>
                  <a:pt x="1655387" y="438345"/>
                </a:cubicBezTo>
                <a:cubicBezTo>
                  <a:pt x="1654460" y="437873"/>
                  <a:pt x="1653776" y="437254"/>
                  <a:pt x="1653337" y="436488"/>
                </a:cubicBezTo>
                <a:cubicBezTo>
                  <a:pt x="1650571" y="434958"/>
                  <a:pt x="1647902" y="433134"/>
                  <a:pt x="1645331" y="431017"/>
                </a:cubicBezTo>
                <a:cubicBezTo>
                  <a:pt x="1642760" y="428900"/>
                  <a:pt x="1640483" y="426295"/>
                  <a:pt x="1638497" y="423201"/>
                </a:cubicBezTo>
                <a:cubicBezTo>
                  <a:pt x="1637245" y="420905"/>
                  <a:pt x="1635650" y="418657"/>
                  <a:pt x="1633713" y="416459"/>
                </a:cubicBezTo>
                <a:cubicBezTo>
                  <a:pt x="1631777" y="414261"/>
                  <a:pt x="1629988" y="411818"/>
                  <a:pt x="1628343" y="409131"/>
                </a:cubicBezTo>
                <a:cubicBezTo>
                  <a:pt x="1626017" y="406705"/>
                  <a:pt x="1623251" y="404328"/>
                  <a:pt x="1620045" y="401999"/>
                </a:cubicBezTo>
                <a:cubicBezTo>
                  <a:pt x="1616840" y="399670"/>
                  <a:pt x="1613097" y="397879"/>
                  <a:pt x="1608817" y="396625"/>
                </a:cubicBezTo>
                <a:cubicBezTo>
                  <a:pt x="1606019" y="394769"/>
                  <a:pt x="1603024" y="393401"/>
                  <a:pt x="1599835" y="392522"/>
                </a:cubicBezTo>
                <a:cubicBezTo>
                  <a:pt x="1596646" y="391642"/>
                  <a:pt x="1593653" y="390665"/>
                  <a:pt x="1590853" y="389590"/>
                </a:cubicBezTo>
                <a:lnTo>
                  <a:pt x="1572108" y="387246"/>
                </a:lnTo>
                <a:cubicBezTo>
                  <a:pt x="1570498" y="387164"/>
                  <a:pt x="1568642" y="386741"/>
                  <a:pt x="1566543" y="385976"/>
                </a:cubicBezTo>
                <a:cubicBezTo>
                  <a:pt x="1564444" y="385210"/>
                  <a:pt x="1562393" y="384591"/>
                  <a:pt x="1560392" y="384119"/>
                </a:cubicBezTo>
                <a:cubicBezTo>
                  <a:pt x="1559204" y="383305"/>
                  <a:pt x="1558065" y="382393"/>
                  <a:pt x="1556975" y="381384"/>
                </a:cubicBezTo>
                <a:cubicBezTo>
                  <a:pt x="1555885" y="380375"/>
                  <a:pt x="1554941" y="379465"/>
                  <a:pt x="1554144" y="378654"/>
                </a:cubicBezTo>
                <a:cubicBezTo>
                  <a:pt x="1553314" y="378251"/>
                  <a:pt x="1552435" y="377701"/>
                  <a:pt x="1551508" y="377007"/>
                </a:cubicBezTo>
                <a:cubicBezTo>
                  <a:pt x="1550580" y="376312"/>
                  <a:pt x="1549897" y="375569"/>
                  <a:pt x="1549457" y="374778"/>
                </a:cubicBezTo>
                <a:cubicBezTo>
                  <a:pt x="1548546" y="374778"/>
                  <a:pt x="1548025" y="374003"/>
                  <a:pt x="1547896" y="372452"/>
                </a:cubicBezTo>
                <a:cubicBezTo>
                  <a:pt x="1547521" y="369251"/>
                  <a:pt x="1548074" y="366133"/>
                  <a:pt x="1549555" y="363099"/>
                </a:cubicBezTo>
                <a:cubicBezTo>
                  <a:pt x="1551036" y="360065"/>
                  <a:pt x="1553346" y="357713"/>
                  <a:pt x="1556487" y="356043"/>
                </a:cubicBezTo>
                <a:cubicBezTo>
                  <a:pt x="1560360" y="354030"/>
                  <a:pt x="1564135" y="351971"/>
                  <a:pt x="1567812" y="349864"/>
                </a:cubicBezTo>
                <a:cubicBezTo>
                  <a:pt x="1571490" y="347758"/>
                  <a:pt x="1575265" y="345903"/>
                  <a:pt x="1579137" y="344299"/>
                </a:cubicBezTo>
                <a:cubicBezTo>
                  <a:pt x="1581481" y="342454"/>
                  <a:pt x="1583824" y="341288"/>
                  <a:pt x="1586167" y="340802"/>
                </a:cubicBezTo>
                <a:cubicBezTo>
                  <a:pt x="1588510" y="340317"/>
                  <a:pt x="1590853" y="339928"/>
                  <a:pt x="1593197" y="339637"/>
                </a:cubicBezTo>
                <a:lnTo>
                  <a:pt x="1597883" y="337306"/>
                </a:lnTo>
                <a:cubicBezTo>
                  <a:pt x="1604131" y="334975"/>
                  <a:pt x="1608817" y="333421"/>
                  <a:pt x="1611941" y="332644"/>
                </a:cubicBezTo>
                <a:lnTo>
                  <a:pt x="1622095" y="332644"/>
                </a:lnTo>
                <a:cubicBezTo>
                  <a:pt x="1624845" y="332320"/>
                  <a:pt x="1627742" y="332191"/>
                  <a:pt x="1630785" y="332255"/>
                </a:cubicBezTo>
                <a:cubicBezTo>
                  <a:pt x="1633827" y="332320"/>
                  <a:pt x="1636919" y="332191"/>
                  <a:pt x="1640059" y="331867"/>
                </a:cubicBezTo>
                <a:cubicBezTo>
                  <a:pt x="1643933" y="331835"/>
                  <a:pt x="1647707" y="331705"/>
                  <a:pt x="1651384" y="331478"/>
                </a:cubicBezTo>
                <a:cubicBezTo>
                  <a:pt x="1655062" y="331252"/>
                  <a:pt x="1658837" y="331122"/>
                  <a:pt x="1662710" y="331090"/>
                </a:cubicBezTo>
                <a:cubicBezTo>
                  <a:pt x="1665492" y="331106"/>
                  <a:pt x="1668519" y="331268"/>
                  <a:pt x="1671789" y="331576"/>
                </a:cubicBezTo>
                <a:cubicBezTo>
                  <a:pt x="1675060" y="331883"/>
                  <a:pt x="1678282" y="332239"/>
                  <a:pt x="1681455" y="332644"/>
                </a:cubicBezTo>
                <a:cubicBezTo>
                  <a:pt x="1682952" y="333033"/>
                  <a:pt x="1683863" y="333033"/>
                  <a:pt x="1684189" y="332644"/>
                </a:cubicBezTo>
                <a:cubicBezTo>
                  <a:pt x="1684514" y="332255"/>
                  <a:pt x="1684644" y="331478"/>
                  <a:pt x="1684579" y="330313"/>
                </a:cubicBezTo>
                <a:cubicBezTo>
                  <a:pt x="1684937" y="326800"/>
                  <a:pt x="1685198" y="323481"/>
                  <a:pt x="1685360" y="320355"/>
                </a:cubicBezTo>
                <a:cubicBezTo>
                  <a:pt x="1685523" y="317230"/>
                  <a:pt x="1685783" y="314299"/>
                  <a:pt x="1686141" y="311563"/>
                </a:cubicBezTo>
                <a:cubicBezTo>
                  <a:pt x="1686190" y="306433"/>
                  <a:pt x="1686484" y="301059"/>
                  <a:pt x="1687020" y="295441"/>
                </a:cubicBezTo>
                <a:cubicBezTo>
                  <a:pt x="1687557" y="289823"/>
                  <a:pt x="1688045" y="284254"/>
                  <a:pt x="1688484" y="278734"/>
                </a:cubicBezTo>
                <a:lnTo>
                  <a:pt x="1688484" y="250595"/>
                </a:lnTo>
                <a:cubicBezTo>
                  <a:pt x="1688453" y="247598"/>
                  <a:pt x="1688322" y="244993"/>
                  <a:pt x="1688094" y="242778"/>
                </a:cubicBezTo>
                <a:cubicBezTo>
                  <a:pt x="1687866" y="240563"/>
                  <a:pt x="1687736" y="237958"/>
                  <a:pt x="1687703" y="234962"/>
                </a:cubicBezTo>
                <a:cubicBezTo>
                  <a:pt x="1687753" y="233757"/>
                  <a:pt x="1687850" y="232454"/>
                  <a:pt x="1687997" y="231053"/>
                </a:cubicBezTo>
                <a:cubicBezTo>
                  <a:pt x="1688143" y="229653"/>
                  <a:pt x="1688045" y="228350"/>
                  <a:pt x="1687703" y="227145"/>
                </a:cubicBezTo>
                <a:cubicBezTo>
                  <a:pt x="1687655" y="224768"/>
                  <a:pt x="1687361" y="222292"/>
                  <a:pt x="1686823" y="219720"/>
                </a:cubicBezTo>
                <a:cubicBezTo>
                  <a:pt x="1686285" y="217147"/>
                  <a:pt x="1685794" y="214671"/>
                  <a:pt x="1685350" y="212294"/>
                </a:cubicBezTo>
                <a:cubicBezTo>
                  <a:pt x="1684976" y="211138"/>
                  <a:pt x="1684749" y="210128"/>
                  <a:pt x="1684667" y="209265"/>
                </a:cubicBezTo>
                <a:cubicBezTo>
                  <a:pt x="1684586" y="208402"/>
                  <a:pt x="1684553" y="207588"/>
                  <a:pt x="1684569" y="206822"/>
                </a:cubicBezTo>
                <a:cubicBezTo>
                  <a:pt x="1684114" y="204966"/>
                  <a:pt x="1683270" y="203598"/>
                  <a:pt x="1682034" y="202719"/>
                </a:cubicBezTo>
                <a:cubicBezTo>
                  <a:pt x="1680800" y="201839"/>
                  <a:pt x="1679565" y="200863"/>
                  <a:pt x="1678330" y="199788"/>
                </a:cubicBezTo>
                <a:cubicBezTo>
                  <a:pt x="1675922" y="198979"/>
                  <a:pt x="1673514" y="197878"/>
                  <a:pt x="1671106" y="196486"/>
                </a:cubicBezTo>
                <a:cubicBezTo>
                  <a:pt x="1668698" y="195094"/>
                  <a:pt x="1666680" y="193605"/>
                  <a:pt x="1665053" y="192018"/>
                </a:cubicBezTo>
                <a:cubicBezTo>
                  <a:pt x="1663491" y="191581"/>
                  <a:pt x="1662124" y="191096"/>
                  <a:pt x="1660952" y="190562"/>
                </a:cubicBezTo>
                <a:cubicBezTo>
                  <a:pt x="1659781" y="190027"/>
                  <a:pt x="1658804" y="189736"/>
                  <a:pt x="1658023" y="189687"/>
                </a:cubicBezTo>
                <a:lnTo>
                  <a:pt x="1654900" y="185802"/>
                </a:lnTo>
                <a:cubicBezTo>
                  <a:pt x="1653728" y="185333"/>
                  <a:pt x="1652556" y="184718"/>
                  <a:pt x="1651384" y="183957"/>
                </a:cubicBezTo>
                <a:cubicBezTo>
                  <a:pt x="1650213" y="183196"/>
                  <a:pt x="1649041" y="182776"/>
                  <a:pt x="1647870" y="182694"/>
                </a:cubicBezTo>
                <a:cubicBezTo>
                  <a:pt x="1646682" y="181868"/>
                  <a:pt x="1645738" y="180992"/>
                  <a:pt x="1645038" y="180064"/>
                </a:cubicBezTo>
                <a:cubicBezTo>
                  <a:pt x="1644339" y="179136"/>
                  <a:pt x="1643981" y="178452"/>
                  <a:pt x="1643964" y="178012"/>
                </a:cubicBezTo>
                <a:cubicBezTo>
                  <a:pt x="1642077" y="176888"/>
                  <a:pt x="1640385" y="175617"/>
                  <a:pt x="1638888" y="174199"/>
                </a:cubicBezTo>
                <a:cubicBezTo>
                  <a:pt x="1637391" y="172782"/>
                  <a:pt x="1635698" y="170924"/>
                  <a:pt x="1633811" y="168627"/>
                </a:cubicBezTo>
                <a:cubicBezTo>
                  <a:pt x="1632168" y="167372"/>
                  <a:pt x="1630573" y="165776"/>
                  <a:pt x="1629027" y="163837"/>
                </a:cubicBezTo>
                <a:cubicBezTo>
                  <a:pt x="1627481" y="161898"/>
                  <a:pt x="1626472" y="160106"/>
                  <a:pt x="1626000" y="158460"/>
                </a:cubicBezTo>
                <a:cubicBezTo>
                  <a:pt x="1625187" y="156146"/>
                  <a:pt x="1624471" y="154126"/>
                  <a:pt x="1623852" y="152398"/>
                </a:cubicBezTo>
                <a:cubicBezTo>
                  <a:pt x="1623234" y="150671"/>
                  <a:pt x="1622909" y="149042"/>
                  <a:pt x="1622876" y="147511"/>
                </a:cubicBezTo>
                <a:cubicBezTo>
                  <a:pt x="1622535" y="147054"/>
                  <a:pt x="1622437" y="146402"/>
                  <a:pt x="1622583" y="145555"/>
                </a:cubicBezTo>
                <a:cubicBezTo>
                  <a:pt x="1622730" y="144708"/>
                  <a:pt x="1622828" y="144056"/>
                  <a:pt x="1622876" y="143600"/>
                </a:cubicBezTo>
                <a:cubicBezTo>
                  <a:pt x="1623625" y="145148"/>
                  <a:pt x="1624471" y="146549"/>
                  <a:pt x="1625415" y="147804"/>
                </a:cubicBezTo>
                <a:cubicBezTo>
                  <a:pt x="1626358" y="149058"/>
                  <a:pt x="1627595" y="150264"/>
                  <a:pt x="1629125" y="151421"/>
                </a:cubicBezTo>
                <a:lnTo>
                  <a:pt x="1638497" y="158460"/>
                </a:lnTo>
                <a:cubicBezTo>
                  <a:pt x="1640059" y="158932"/>
                  <a:pt x="1641817" y="159552"/>
                  <a:pt x="1643769" y="160317"/>
                </a:cubicBezTo>
                <a:cubicBezTo>
                  <a:pt x="1645722" y="161083"/>
                  <a:pt x="1647870" y="161507"/>
                  <a:pt x="1650213" y="161588"/>
                </a:cubicBezTo>
                <a:cubicBezTo>
                  <a:pt x="1653662" y="162810"/>
                  <a:pt x="1656917" y="163885"/>
                  <a:pt x="1659976" y="164814"/>
                </a:cubicBezTo>
                <a:cubicBezTo>
                  <a:pt x="1663035" y="165743"/>
                  <a:pt x="1666289" y="166232"/>
                  <a:pt x="1669739" y="166281"/>
                </a:cubicBezTo>
                <a:cubicBezTo>
                  <a:pt x="1670895" y="166313"/>
                  <a:pt x="1671903" y="166444"/>
                  <a:pt x="1672766" y="166672"/>
                </a:cubicBezTo>
                <a:cubicBezTo>
                  <a:pt x="1673628" y="166900"/>
                  <a:pt x="1674442" y="167030"/>
                  <a:pt x="1675206" y="167063"/>
                </a:cubicBezTo>
                <a:cubicBezTo>
                  <a:pt x="1675987" y="167470"/>
                  <a:pt x="1676768" y="167829"/>
                  <a:pt x="1677550" y="168138"/>
                </a:cubicBezTo>
                <a:cubicBezTo>
                  <a:pt x="1678331" y="168448"/>
                  <a:pt x="1679112" y="168611"/>
                  <a:pt x="1679893" y="168627"/>
                </a:cubicBezTo>
                <a:cubicBezTo>
                  <a:pt x="1682268" y="168611"/>
                  <a:pt x="1684741" y="168643"/>
                  <a:pt x="1687311" y="168725"/>
                </a:cubicBezTo>
                <a:cubicBezTo>
                  <a:pt x="1689880" y="168806"/>
                  <a:pt x="1692352" y="169034"/>
                  <a:pt x="1694724" y="169409"/>
                </a:cubicBezTo>
                <a:cubicBezTo>
                  <a:pt x="1698315" y="169751"/>
                  <a:pt x="1702053" y="170240"/>
                  <a:pt x="1705935" y="170875"/>
                </a:cubicBezTo>
                <a:cubicBezTo>
                  <a:pt x="1709819" y="171511"/>
                  <a:pt x="1713361" y="172586"/>
                  <a:pt x="1716562" y="174102"/>
                </a:cubicBezTo>
                <a:cubicBezTo>
                  <a:pt x="1721144" y="174803"/>
                  <a:pt x="1725238" y="175747"/>
                  <a:pt x="1728846" y="176935"/>
                </a:cubicBezTo>
                <a:cubicBezTo>
                  <a:pt x="1732453" y="178124"/>
                  <a:pt x="1736158" y="180044"/>
                  <a:pt x="1739960" y="182694"/>
                </a:cubicBezTo>
                <a:cubicBezTo>
                  <a:pt x="1743356" y="185009"/>
                  <a:pt x="1745923" y="187567"/>
                  <a:pt x="1747662" y="190367"/>
                </a:cubicBezTo>
                <a:cubicBezTo>
                  <a:pt x="1749400" y="193168"/>
                  <a:pt x="1750993" y="196308"/>
                  <a:pt x="1752439" y="199788"/>
                </a:cubicBezTo>
                <a:cubicBezTo>
                  <a:pt x="1754308" y="205715"/>
                  <a:pt x="1755444" y="211838"/>
                  <a:pt x="1755851" y="218156"/>
                </a:cubicBezTo>
                <a:cubicBezTo>
                  <a:pt x="1756257" y="224475"/>
                  <a:pt x="1756419" y="230597"/>
                  <a:pt x="1756338" y="236525"/>
                </a:cubicBezTo>
                <a:cubicBezTo>
                  <a:pt x="1756371" y="238788"/>
                  <a:pt x="1756501" y="240710"/>
                  <a:pt x="1756729" y="242289"/>
                </a:cubicBezTo>
                <a:cubicBezTo>
                  <a:pt x="1756957" y="243869"/>
                  <a:pt x="1757088" y="245595"/>
                  <a:pt x="1757120" y="247468"/>
                </a:cubicBezTo>
                <a:lnTo>
                  <a:pt x="1757120" y="256848"/>
                </a:lnTo>
                <a:cubicBezTo>
                  <a:pt x="1757088" y="263410"/>
                  <a:pt x="1756957" y="269826"/>
                  <a:pt x="1756729" y="276096"/>
                </a:cubicBezTo>
                <a:cubicBezTo>
                  <a:pt x="1756501" y="282365"/>
                  <a:pt x="1756371" y="288977"/>
                  <a:pt x="1756338" y="295930"/>
                </a:cubicBezTo>
                <a:lnTo>
                  <a:pt x="1756338" y="320161"/>
                </a:lnTo>
                <a:cubicBezTo>
                  <a:pt x="1755981" y="328036"/>
                  <a:pt x="1755526" y="336062"/>
                  <a:pt x="1754973" y="344240"/>
                </a:cubicBezTo>
                <a:cubicBezTo>
                  <a:pt x="1754421" y="352419"/>
                  <a:pt x="1753577" y="360272"/>
                  <a:pt x="1752440" y="367800"/>
                </a:cubicBezTo>
                <a:cubicBezTo>
                  <a:pt x="1751674" y="373147"/>
                  <a:pt x="1750859" y="378168"/>
                  <a:pt x="1749996" y="382863"/>
                </a:cubicBezTo>
                <a:cubicBezTo>
                  <a:pt x="1749132" y="387558"/>
                  <a:pt x="1748122" y="392406"/>
                  <a:pt x="1746965" y="397407"/>
                </a:cubicBezTo>
                <a:cubicBezTo>
                  <a:pt x="1746949" y="399068"/>
                  <a:pt x="1746787" y="401022"/>
                  <a:pt x="1746481" y="403269"/>
                </a:cubicBezTo>
                <a:cubicBezTo>
                  <a:pt x="1746176" y="405516"/>
                  <a:pt x="1745826" y="407470"/>
                  <a:pt x="1745432" y="409131"/>
                </a:cubicBezTo>
                <a:cubicBezTo>
                  <a:pt x="1744325" y="412665"/>
                  <a:pt x="1743218" y="416150"/>
                  <a:pt x="1742110" y="419586"/>
                </a:cubicBezTo>
                <a:cubicBezTo>
                  <a:pt x="1741003" y="423022"/>
                  <a:pt x="1739504" y="426311"/>
                  <a:pt x="1737615" y="429454"/>
                </a:cubicBezTo>
                <a:cubicBezTo>
                  <a:pt x="1736117" y="430252"/>
                  <a:pt x="1735010" y="431196"/>
                  <a:pt x="1734293" y="432287"/>
                </a:cubicBezTo>
                <a:cubicBezTo>
                  <a:pt x="1733576" y="433378"/>
                  <a:pt x="1732860" y="434518"/>
                  <a:pt x="1732144" y="435707"/>
                </a:cubicBezTo>
                <a:lnTo>
                  <a:pt x="1729016" y="439615"/>
                </a:lnTo>
                <a:cubicBezTo>
                  <a:pt x="1728218" y="441146"/>
                  <a:pt x="1727274" y="442579"/>
                  <a:pt x="1726183" y="443914"/>
                </a:cubicBezTo>
                <a:cubicBezTo>
                  <a:pt x="1725092" y="445249"/>
                  <a:pt x="1723952" y="446682"/>
                  <a:pt x="1722763" y="448213"/>
                </a:cubicBezTo>
                <a:lnTo>
                  <a:pt x="1716509" y="452121"/>
                </a:lnTo>
                <a:cubicBezTo>
                  <a:pt x="1715369" y="452936"/>
                  <a:pt x="1714523" y="453847"/>
                  <a:pt x="1713969" y="454857"/>
                </a:cubicBezTo>
                <a:cubicBezTo>
                  <a:pt x="1713415" y="455866"/>
                  <a:pt x="1712959" y="456778"/>
                  <a:pt x="1712601" y="457593"/>
                </a:cubicBezTo>
                <a:lnTo>
                  <a:pt x="1711037" y="466972"/>
                </a:lnTo>
                <a:cubicBezTo>
                  <a:pt x="1711070" y="467331"/>
                  <a:pt x="1711200" y="467591"/>
                  <a:pt x="1711428" y="467754"/>
                </a:cubicBezTo>
                <a:cubicBezTo>
                  <a:pt x="1711656" y="467917"/>
                  <a:pt x="1711786" y="468177"/>
                  <a:pt x="1711819" y="468535"/>
                </a:cubicBezTo>
                <a:lnTo>
                  <a:pt x="1714987" y="464627"/>
                </a:lnTo>
                <a:cubicBezTo>
                  <a:pt x="1720805" y="460328"/>
                  <a:pt x="1726329" y="455834"/>
                  <a:pt x="1731561" y="451144"/>
                </a:cubicBezTo>
                <a:cubicBezTo>
                  <a:pt x="1736794" y="446454"/>
                  <a:pt x="1741928" y="441569"/>
                  <a:pt x="1746965" y="436488"/>
                </a:cubicBezTo>
                <a:cubicBezTo>
                  <a:pt x="1750828" y="433671"/>
                  <a:pt x="1754443" y="430708"/>
                  <a:pt x="1757815" y="427597"/>
                </a:cubicBezTo>
                <a:cubicBezTo>
                  <a:pt x="1761186" y="424487"/>
                  <a:pt x="1764605" y="421719"/>
                  <a:pt x="1768070" y="419293"/>
                </a:cubicBezTo>
                <a:lnTo>
                  <a:pt x="1793880" y="398970"/>
                </a:lnTo>
                <a:cubicBezTo>
                  <a:pt x="1796536" y="397309"/>
                  <a:pt x="1799046" y="395355"/>
                  <a:pt x="1801408" y="393108"/>
                </a:cubicBezTo>
                <a:cubicBezTo>
                  <a:pt x="1803771" y="390861"/>
                  <a:pt x="1806476" y="388906"/>
                  <a:pt x="1809523" y="387246"/>
                </a:cubicBezTo>
                <a:lnTo>
                  <a:pt x="1825947" y="374003"/>
                </a:lnTo>
                <a:cubicBezTo>
                  <a:pt x="1826697" y="373922"/>
                  <a:pt x="1827153" y="373502"/>
                  <a:pt x="1827316" y="372743"/>
                </a:cubicBezTo>
                <a:cubicBezTo>
                  <a:pt x="1827479" y="371984"/>
                  <a:pt x="1827544" y="371370"/>
                  <a:pt x="1827511" y="370901"/>
                </a:cubicBezTo>
                <a:cubicBezTo>
                  <a:pt x="1827495" y="367020"/>
                  <a:pt x="1827332" y="363079"/>
                  <a:pt x="1827023" y="359079"/>
                </a:cubicBezTo>
                <a:cubicBezTo>
                  <a:pt x="1826714" y="355079"/>
                  <a:pt x="1826355" y="350929"/>
                  <a:pt x="1825947" y="346630"/>
                </a:cubicBezTo>
                <a:lnTo>
                  <a:pt x="1826729" y="323288"/>
                </a:lnTo>
                <a:cubicBezTo>
                  <a:pt x="1826762" y="318988"/>
                  <a:pt x="1826892" y="314885"/>
                  <a:pt x="1827120" y="310977"/>
                </a:cubicBezTo>
                <a:cubicBezTo>
                  <a:pt x="1827349" y="307068"/>
                  <a:pt x="1827479" y="303356"/>
                  <a:pt x="1827511" y="299838"/>
                </a:cubicBezTo>
                <a:lnTo>
                  <a:pt x="1827511" y="276389"/>
                </a:lnTo>
                <a:lnTo>
                  <a:pt x="1829852" y="242778"/>
                </a:lnTo>
                <a:cubicBezTo>
                  <a:pt x="1830260" y="236492"/>
                  <a:pt x="1830618" y="230304"/>
                  <a:pt x="1830928" y="224214"/>
                </a:cubicBezTo>
                <a:cubicBezTo>
                  <a:pt x="1831237" y="218124"/>
                  <a:pt x="1831400" y="212327"/>
                  <a:pt x="1831416" y="206822"/>
                </a:cubicBezTo>
                <a:lnTo>
                  <a:pt x="1831416" y="182694"/>
                </a:lnTo>
                <a:cubicBezTo>
                  <a:pt x="1831433" y="179588"/>
                  <a:pt x="1831400" y="176625"/>
                  <a:pt x="1831319" y="173807"/>
                </a:cubicBezTo>
                <a:cubicBezTo>
                  <a:pt x="1831237" y="170989"/>
                  <a:pt x="1831009" y="168220"/>
                  <a:pt x="1830634" y="165499"/>
                </a:cubicBezTo>
                <a:cubicBezTo>
                  <a:pt x="1830683" y="163641"/>
                  <a:pt x="1830781" y="161686"/>
                  <a:pt x="1830928" y="159633"/>
                </a:cubicBezTo>
                <a:cubicBezTo>
                  <a:pt x="1831074" y="157580"/>
                  <a:pt x="1830977" y="154843"/>
                  <a:pt x="1830634" y="151421"/>
                </a:cubicBezTo>
                <a:cubicBezTo>
                  <a:pt x="1830650" y="147755"/>
                  <a:pt x="1829836" y="143942"/>
                  <a:pt x="1828190" y="139983"/>
                </a:cubicBezTo>
                <a:cubicBezTo>
                  <a:pt x="1826545" y="136023"/>
                  <a:pt x="1823970" y="132797"/>
                  <a:pt x="1820467" y="130304"/>
                </a:cubicBezTo>
                <a:cubicBezTo>
                  <a:pt x="1818854" y="127648"/>
                  <a:pt x="1816997" y="125335"/>
                  <a:pt x="1814895" y="123363"/>
                </a:cubicBezTo>
                <a:cubicBezTo>
                  <a:pt x="1812793" y="121391"/>
                  <a:pt x="1810741" y="119273"/>
                  <a:pt x="1808736" y="117009"/>
                </a:cubicBezTo>
                <a:cubicBezTo>
                  <a:pt x="1807580" y="116976"/>
                  <a:pt x="1806569" y="116846"/>
                  <a:pt x="1805706" y="116618"/>
                </a:cubicBezTo>
                <a:cubicBezTo>
                  <a:pt x="1804842" y="116389"/>
                  <a:pt x="1804028" y="116259"/>
                  <a:pt x="1803262" y="116226"/>
                </a:cubicBezTo>
                <a:cubicBezTo>
                  <a:pt x="1802871" y="115852"/>
                  <a:pt x="1802284" y="115624"/>
                  <a:pt x="1801502" y="115542"/>
                </a:cubicBezTo>
                <a:cubicBezTo>
                  <a:pt x="1800720" y="115461"/>
                  <a:pt x="1799742" y="115428"/>
                  <a:pt x="1798570" y="115444"/>
                </a:cubicBezTo>
                <a:lnTo>
                  <a:pt x="1798570" y="113880"/>
                </a:lnTo>
                <a:cubicBezTo>
                  <a:pt x="1800557" y="113864"/>
                  <a:pt x="1802643" y="113896"/>
                  <a:pt x="1804826" y="113978"/>
                </a:cubicBezTo>
                <a:cubicBezTo>
                  <a:pt x="1807009" y="114059"/>
                  <a:pt x="1809095" y="114287"/>
                  <a:pt x="1811083" y="114662"/>
                </a:cubicBezTo>
                <a:cubicBezTo>
                  <a:pt x="1813706" y="115021"/>
                  <a:pt x="1816085" y="115672"/>
                  <a:pt x="1818219" y="116618"/>
                </a:cubicBezTo>
                <a:cubicBezTo>
                  <a:pt x="1820353" y="117562"/>
                  <a:pt x="1822927" y="118996"/>
                  <a:pt x="1825942" y="120919"/>
                </a:cubicBezTo>
                <a:lnTo>
                  <a:pt x="1829852" y="121701"/>
                </a:lnTo>
                <a:cubicBezTo>
                  <a:pt x="1830260" y="121734"/>
                  <a:pt x="1830618" y="121864"/>
                  <a:pt x="1830928" y="122092"/>
                </a:cubicBezTo>
                <a:cubicBezTo>
                  <a:pt x="1831237" y="122320"/>
                  <a:pt x="1831400" y="122451"/>
                  <a:pt x="1831416" y="122483"/>
                </a:cubicBezTo>
                <a:cubicBezTo>
                  <a:pt x="1833787" y="124275"/>
                  <a:pt x="1836254" y="125579"/>
                  <a:pt x="1838819" y="126394"/>
                </a:cubicBezTo>
                <a:cubicBezTo>
                  <a:pt x="1841384" y="127209"/>
                  <a:pt x="1843852" y="128512"/>
                  <a:pt x="1846222" y="130304"/>
                </a:cubicBezTo>
                <a:cubicBezTo>
                  <a:pt x="1848543" y="131461"/>
                  <a:pt x="1850719" y="132862"/>
                  <a:pt x="1852748" y="134508"/>
                </a:cubicBezTo>
                <a:cubicBezTo>
                  <a:pt x="1854777" y="136154"/>
                  <a:pt x="1856758" y="138141"/>
                  <a:pt x="1858690" y="140472"/>
                </a:cubicBezTo>
                <a:cubicBezTo>
                  <a:pt x="1861742" y="144480"/>
                  <a:pt x="1864210" y="148781"/>
                  <a:pt x="1866093" y="153376"/>
                </a:cubicBezTo>
                <a:cubicBezTo>
                  <a:pt x="1867976" y="157971"/>
                  <a:pt x="1869664" y="162272"/>
                  <a:pt x="1871158" y="166281"/>
                </a:cubicBezTo>
                <a:cubicBezTo>
                  <a:pt x="1871142" y="166297"/>
                  <a:pt x="1871174" y="166460"/>
                  <a:pt x="1871255" y="166770"/>
                </a:cubicBezTo>
                <a:cubicBezTo>
                  <a:pt x="1871337" y="167079"/>
                  <a:pt x="1871563" y="167438"/>
                  <a:pt x="1871937" y="167845"/>
                </a:cubicBezTo>
                <a:cubicBezTo>
                  <a:pt x="1871985" y="166607"/>
                  <a:pt x="1872278" y="165369"/>
                  <a:pt x="1872814" y="164130"/>
                </a:cubicBezTo>
                <a:cubicBezTo>
                  <a:pt x="1873350" y="162892"/>
                  <a:pt x="1873838" y="162044"/>
                  <a:pt x="1874278" y="161588"/>
                </a:cubicBezTo>
                <a:cubicBezTo>
                  <a:pt x="1875076" y="158443"/>
                  <a:pt x="1876022" y="155348"/>
                  <a:pt x="1877115" y="152301"/>
                </a:cubicBezTo>
                <a:cubicBezTo>
                  <a:pt x="1878206" y="149254"/>
                  <a:pt x="1879347" y="146354"/>
                  <a:pt x="1880538" y="143600"/>
                </a:cubicBezTo>
                <a:lnTo>
                  <a:pt x="1886776" y="125612"/>
                </a:lnTo>
                <a:cubicBezTo>
                  <a:pt x="1887231" y="124846"/>
                  <a:pt x="1887882" y="123836"/>
                  <a:pt x="1888729" y="122581"/>
                </a:cubicBezTo>
                <a:cubicBezTo>
                  <a:pt x="1889576" y="121326"/>
                  <a:pt x="1890227" y="119730"/>
                  <a:pt x="1890684" y="117791"/>
                </a:cubicBezTo>
                <a:cubicBezTo>
                  <a:pt x="1891075" y="115819"/>
                  <a:pt x="1891662" y="113897"/>
                  <a:pt x="1892445" y="112024"/>
                </a:cubicBezTo>
                <a:cubicBezTo>
                  <a:pt x="1893227" y="110152"/>
                  <a:pt x="1894206" y="108428"/>
                  <a:pt x="1895380" y="106853"/>
                </a:cubicBezTo>
                <a:cubicBezTo>
                  <a:pt x="1897271" y="102924"/>
                  <a:pt x="1899163" y="98942"/>
                  <a:pt x="1901054" y="94907"/>
                </a:cubicBezTo>
                <a:cubicBezTo>
                  <a:pt x="1902946" y="90871"/>
                  <a:pt x="1905228" y="87072"/>
                  <a:pt x="1907903" y="83510"/>
                </a:cubicBezTo>
                <a:cubicBezTo>
                  <a:pt x="1911734" y="80662"/>
                  <a:pt x="1915615" y="78156"/>
                  <a:pt x="1919545" y="75992"/>
                </a:cubicBezTo>
                <a:cubicBezTo>
                  <a:pt x="1923475" y="73828"/>
                  <a:pt x="1927943" y="72689"/>
                  <a:pt x="1932948" y="72575"/>
                </a:cubicBezTo>
                <a:lnTo>
                  <a:pt x="1946926" y="72575"/>
                </a:lnTo>
                <a:cubicBezTo>
                  <a:pt x="1949294" y="72542"/>
                  <a:pt x="1951809" y="72412"/>
                  <a:pt x="1954471" y="72184"/>
                </a:cubicBezTo>
                <a:cubicBezTo>
                  <a:pt x="1957133" y="71956"/>
                  <a:pt x="1959844" y="71826"/>
                  <a:pt x="1962604" y="71794"/>
                </a:cubicBezTo>
                <a:close/>
                <a:moveTo>
                  <a:pt x="457113" y="64764"/>
                </a:moveTo>
                <a:cubicBezTo>
                  <a:pt x="461034" y="65415"/>
                  <a:pt x="464171" y="65675"/>
                  <a:pt x="466524" y="65545"/>
                </a:cubicBezTo>
                <a:cubicBezTo>
                  <a:pt x="470039" y="65236"/>
                  <a:pt x="473401" y="65269"/>
                  <a:pt x="476611" y="65643"/>
                </a:cubicBezTo>
                <a:cubicBezTo>
                  <a:pt x="479820" y="66017"/>
                  <a:pt x="482963" y="66245"/>
                  <a:pt x="486040" y="66326"/>
                </a:cubicBezTo>
                <a:cubicBezTo>
                  <a:pt x="486395" y="66310"/>
                  <a:pt x="486653" y="66342"/>
                  <a:pt x="486813" y="66424"/>
                </a:cubicBezTo>
                <a:cubicBezTo>
                  <a:pt x="486974" y="66505"/>
                  <a:pt x="487232" y="66733"/>
                  <a:pt x="487586" y="67107"/>
                </a:cubicBezTo>
                <a:cubicBezTo>
                  <a:pt x="491081" y="68246"/>
                  <a:pt x="494433" y="69288"/>
                  <a:pt x="497641" y="70231"/>
                </a:cubicBezTo>
                <a:cubicBezTo>
                  <a:pt x="500850" y="71175"/>
                  <a:pt x="504011" y="72217"/>
                  <a:pt x="507124" y="73356"/>
                </a:cubicBezTo>
                <a:lnTo>
                  <a:pt x="529809" y="81947"/>
                </a:lnTo>
                <a:cubicBezTo>
                  <a:pt x="532481" y="82289"/>
                  <a:pt x="534763" y="82777"/>
                  <a:pt x="536653" y="83412"/>
                </a:cubicBezTo>
                <a:cubicBezTo>
                  <a:pt x="538544" y="84046"/>
                  <a:pt x="540434" y="85120"/>
                  <a:pt x="542325" y="86634"/>
                </a:cubicBezTo>
                <a:cubicBezTo>
                  <a:pt x="548173" y="88960"/>
                  <a:pt x="553868" y="91531"/>
                  <a:pt x="559411" y="94346"/>
                </a:cubicBezTo>
                <a:cubicBezTo>
                  <a:pt x="564953" y="97161"/>
                  <a:pt x="570444" y="100318"/>
                  <a:pt x="575885" y="103817"/>
                </a:cubicBezTo>
                <a:cubicBezTo>
                  <a:pt x="579896" y="106925"/>
                  <a:pt x="584151" y="110081"/>
                  <a:pt x="588650" y="113287"/>
                </a:cubicBezTo>
                <a:cubicBezTo>
                  <a:pt x="593149" y="116492"/>
                  <a:pt x="597209" y="119844"/>
                  <a:pt x="600831" y="123343"/>
                </a:cubicBezTo>
                <a:cubicBezTo>
                  <a:pt x="603203" y="125344"/>
                  <a:pt x="605478" y="127395"/>
                  <a:pt x="607658" y="129494"/>
                </a:cubicBezTo>
                <a:cubicBezTo>
                  <a:pt x="609837" y="131593"/>
                  <a:pt x="611724" y="133448"/>
                  <a:pt x="613319" y="135059"/>
                </a:cubicBezTo>
                <a:cubicBezTo>
                  <a:pt x="615679" y="137369"/>
                  <a:pt x="617599" y="139777"/>
                  <a:pt x="619079" y="142283"/>
                </a:cubicBezTo>
                <a:cubicBezTo>
                  <a:pt x="620560" y="144789"/>
                  <a:pt x="621504" y="147588"/>
                  <a:pt x="621911" y="150680"/>
                </a:cubicBezTo>
                <a:cubicBezTo>
                  <a:pt x="621536" y="151884"/>
                  <a:pt x="621113" y="153185"/>
                  <a:pt x="620641" y="154585"/>
                </a:cubicBezTo>
                <a:cubicBezTo>
                  <a:pt x="620170" y="155984"/>
                  <a:pt x="619551" y="157286"/>
                  <a:pt x="618787" y="158490"/>
                </a:cubicBezTo>
                <a:lnTo>
                  <a:pt x="607852" y="177235"/>
                </a:lnTo>
                <a:cubicBezTo>
                  <a:pt x="604439" y="181108"/>
                  <a:pt x="601319" y="184883"/>
                  <a:pt x="598493" y="188561"/>
                </a:cubicBezTo>
                <a:cubicBezTo>
                  <a:pt x="595667" y="192238"/>
                  <a:pt x="592548" y="196013"/>
                  <a:pt x="589137" y="199886"/>
                </a:cubicBezTo>
                <a:cubicBezTo>
                  <a:pt x="585240" y="203921"/>
                  <a:pt x="581341" y="208347"/>
                  <a:pt x="577443" y="213164"/>
                </a:cubicBezTo>
                <a:cubicBezTo>
                  <a:pt x="575901" y="215084"/>
                  <a:pt x="574504" y="216906"/>
                  <a:pt x="573254" y="218631"/>
                </a:cubicBezTo>
                <a:cubicBezTo>
                  <a:pt x="572002" y="220356"/>
                  <a:pt x="570801" y="222178"/>
                  <a:pt x="569647" y="224098"/>
                </a:cubicBezTo>
                <a:cubicBezTo>
                  <a:pt x="567309" y="226165"/>
                  <a:pt x="564970" y="228475"/>
                  <a:pt x="562632" y="231030"/>
                </a:cubicBezTo>
                <a:cubicBezTo>
                  <a:pt x="560292" y="233585"/>
                  <a:pt x="557953" y="235700"/>
                  <a:pt x="555615" y="237376"/>
                </a:cubicBezTo>
                <a:cubicBezTo>
                  <a:pt x="552848" y="240891"/>
                  <a:pt x="549982" y="244210"/>
                  <a:pt x="547017" y="247335"/>
                </a:cubicBezTo>
                <a:cubicBezTo>
                  <a:pt x="544052" y="250459"/>
                  <a:pt x="541184" y="253388"/>
                  <a:pt x="538414" y="256121"/>
                </a:cubicBezTo>
                <a:cubicBezTo>
                  <a:pt x="537973" y="257293"/>
                  <a:pt x="537289" y="258465"/>
                  <a:pt x="536360" y="259636"/>
                </a:cubicBezTo>
                <a:cubicBezTo>
                  <a:pt x="535432" y="260808"/>
                  <a:pt x="534551" y="261979"/>
                  <a:pt x="533720" y="263151"/>
                </a:cubicBezTo>
                <a:cubicBezTo>
                  <a:pt x="532921" y="263867"/>
                  <a:pt x="532367" y="264583"/>
                  <a:pt x="532058" y="265299"/>
                </a:cubicBezTo>
                <a:cubicBezTo>
                  <a:pt x="531748" y="266015"/>
                  <a:pt x="531781" y="267121"/>
                  <a:pt x="532155" y="268618"/>
                </a:cubicBezTo>
                <a:lnTo>
                  <a:pt x="539196" y="285801"/>
                </a:lnTo>
                <a:cubicBezTo>
                  <a:pt x="539603" y="288161"/>
                  <a:pt x="540157" y="290471"/>
                  <a:pt x="540858" y="292733"/>
                </a:cubicBezTo>
                <a:cubicBezTo>
                  <a:pt x="541559" y="294995"/>
                  <a:pt x="542308" y="297110"/>
                  <a:pt x="543107" y="299079"/>
                </a:cubicBezTo>
                <a:cubicBezTo>
                  <a:pt x="543449" y="300941"/>
                  <a:pt x="543938" y="302032"/>
                  <a:pt x="544574" y="302352"/>
                </a:cubicBezTo>
                <a:cubicBezTo>
                  <a:pt x="545209" y="302673"/>
                  <a:pt x="546285" y="302609"/>
                  <a:pt x="547800" y="302160"/>
                </a:cubicBezTo>
                <a:cubicBezTo>
                  <a:pt x="552519" y="300212"/>
                  <a:pt x="557332" y="298109"/>
                  <a:pt x="562239" y="295852"/>
                </a:cubicBezTo>
                <a:cubicBezTo>
                  <a:pt x="567146" y="293595"/>
                  <a:pt x="571954" y="291286"/>
                  <a:pt x="576664" y="288925"/>
                </a:cubicBezTo>
                <a:lnTo>
                  <a:pt x="591476" y="284239"/>
                </a:lnTo>
                <a:cubicBezTo>
                  <a:pt x="593035" y="283165"/>
                  <a:pt x="594595" y="282384"/>
                  <a:pt x="596154" y="281896"/>
                </a:cubicBezTo>
                <a:cubicBezTo>
                  <a:pt x="597713" y="281408"/>
                  <a:pt x="599272" y="280627"/>
                  <a:pt x="600831" y="279553"/>
                </a:cubicBezTo>
                <a:cubicBezTo>
                  <a:pt x="602732" y="279244"/>
                  <a:pt x="603998" y="278886"/>
                  <a:pt x="604632" y="278479"/>
                </a:cubicBezTo>
                <a:cubicBezTo>
                  <a:pt x="605265" y="278072"/>
                  <a:pt x="605557" y="277129"/>
                  <a:pt x="605509" y="275648"/>
                </a:cubicBezTo>
                <a:cubicBezTo>
                  <a:pt x="605574" y="274476"/>
                  <a:pt x="605639" y="273304"/>
                  <a:pt x="605704" y="272133"/>
                </a:cubicBezTo>
                <a:cubicBezTo>
                  <a:pt x="605770" y="270962"/>
                  <a:pt x="605444" y="269790"/>
                  <a:pt x="604729" y="268618"/>
                </a:cubicBezTo>
                <a:cubicBezTo>
                  <a:pt x="604193" y="268244"/>
                  <a:pt x="603121" y="268016"/>
                  <a:pt x="601513" y="267935"/>
                </a:cubicBezTo>
                <a:cubicBezTo>
                  <a:pt x="599906" y="267853"/>
                  <a:pt x="598639" y="267821"/>
                  <a:pt x="597713" y="267837"/>
                </a:cubicBezTo>
                <a:cubicBezTo>
                  <a:pt x="594595" y="267495"/>
                  <a:pt x="591476" y="267203"/>
                  <a:pt x="588358" y="266958"/>
                </a:cubicBezTo>
                <a:cubicBezTo>
                  <a:pt x="585240" y="266715"/>
                  <a:pt x="582121" y="266226"/>
                  <a:pt x="579003" y="265494"/>
                </a:cubicBezTo>
                <a:lnTo>
                  <a:pt x="575105" y="265494"/>
                </a:lnTo>
                <a:lnTo>
                  <a:pt x="575105" y="264713"/>
                </a:lnTo>
                <a:lnTo>
                  <a:pt x="596933" y="264713"/>
                </a:lnTo>
                <a:cubicBezTo>
                  <a:pt x="601043" y="265234"/>
                  <a:pt x="603544" y="265169"/>
                  <a:pt x="604437" y="264518"/>
                </a:cubicBezTo>
                <a:cubicBezTo>
                  <a:pt x="605330" y="263867"/>
                  <a:pt x="605687" y="261849"/>
                  <a:pt x="605509" y="258465"/>
                </a:cubicBezTo>
                <a:cubicBezTo>
                  <a:pt x="605883" y="254511"/>
                  <a:pt x="606306" y="250508"/>
                  <a:pt x="606778" y="246456"/>
                </a:cubicBezTo>
                <a:cubicBezTo>
                  <a:pt x="607250" y="242404"/>
                  <a:pt x="607868" y="238597"/>
                  <a:pt x="608633" y="235033"/>
                </a:cubicBezTo>
                <a:cubicBezTo>
                  <a:pt x="609544" y="227874"/>
                  <a:pt x="611627" y="221885"/>
                  <a:pt x="614881" y="217069"/>
                </a:cubicBezTo>
                <a:lnTo>
                  <a:pt x="618005" y="213164"/>
                </a:lnTo>
                <a:cubicBezTo>
                  <a:pt x="618787" y="211634"/>
                  <a:pt x="619372" y="210397"/>
                  <a:pt x="619763" y="209454"/>
                </a:cubicBezTo>
                <a:cubicBezTo>
                  <a:pt x="620153" y="208510"/>
                  <a:pt x="620349" y="207664"/>
                  <a:pt x="620349" y="206915"/>
                </a:cubicBezTo>
                <a:cubicBezTo>
                  <a:pt x="619568" y="205483"/>
                  <a:pt x="619568" y="204442"/>
                  <a:pt x="620349" y="203791"/>
                </a:cubicBezTo>
                <a:cubicBezTo>
                  <a:pt x="621911" y="204605"/>
                  <a:pt x="623278" y="205516"/>
                  <a:pt x="624450" y="206525"/>
                </a:cubicBezTo>
                <a:cubicBezTo>
                  <a:pt x="625621" y="207534"/>
                  <a:pt x="626597" y="208445"/>
                  <a:pt x="627378" y="209259"/>
                </a:cubicBezTo>
                <a:cubicBezTo>
                  <a:pt x="628533" y="210007"/>
                  <a:pt x="629738" y="210658"/>
                  <a:pt x="630990" y="211211"/>
                </a:cubicBezTo>
                <a:cubicBezTo>
                  <a:pt x="632243" y="211764"/>
                  <a:pt x="633643" y="212415"/>
                  <a:pt x="635189" y="213164"/>
                </a:cubicBezTo>
                <a:cubicBezTo>
                  <a:pt x="638752" y="213082"/>
                  <a:pt x="642364" y="213440"/>
                  <a:pt x="646026" y="214238"/>
                </a:cubicBezTo>
                <a:cubicBezTo>
                  <a:pt x="649687" y="215035"/>
                  <a:pt x="653104" y="216760"/>
                  <a:pt x="656277" y="219412"/>
                </a:cubicBezTo>
                <a:cubicBezTo>
                  <a:pt x="661614" y="222667"/>
                  <a:pt x="665780" y="227092"/>
                  <a:pt x="668774" y="232690"/>
                </a:cubicBezTo>
                <a:cubicBezTo>
                  <a:pt x="670287" y="235407"/>
                  <a:pt x="671556" y="238369"/>
                  <a:pt x="672581" y="241575"/>
                </a:cubicBezTo>
                <a:cubicBezTo>
                  <a:pt x="673606" y="244780"/>
                  <a:pt x="674680" y="248327"/>
                  <a:pt x="675803" y="252216"/>
                </a:cubicBezTo>
                <a:cubicBezTo>
                  <a:pt x="676600" y="253453"/>
                  <a:pt x="677349" y="254885"/>
                  <a:pt x="678049" y="256512"/>
                </a:cubicBezTo>
                <a:cubicBezTo>
                  <a:pt x="678749" y="258139"/>
                  <a:pt x="679302" y="259571"/>
                  <a:pt x="679708" y="260808"/>
                </a:cubicBezTo>
                <a:cubicBezTo>
                  <a:pt x="679839" y="262500"/>
                  <a:pt x="681140" y="263021"/>
                  <a:pt x="683614" y="262370"/>
                </a:cubicBezTo>
                <a:cubicBezTo>
                  <a:pt x="685192" y="262337"/>
                  <a:pt x="686917" y="262207"/>
                  <a:pt x="688788" y="261979"/>
                </a:cubicBezTo>
                <a:cubicBezTo>
                  <a:pt x="690659" y="261751"/>
                  <a:pt x="692579" y="261621"/>
                  <a:pt x="694548" y="261589"/>
                </a:cubicBezTo>
                <a:lnTo>
                  <a:pt x="701578" y="261589"/>
                </a:lnTo>
                <a:cubicBezTo>
                  <a:pt x="703514" y="262012"/>
                  <a:pt x="705499" y="262337"/>
                  <a:pt x="707533" y="262565"/>
                </a:cubicBezTo>
                <a:cubicBezTo>
                  <a:pt x="709567" y="262793"/>
                  <a:pt x="711748" y="262728"/>
                  <a:pt x="714075" y="262370"/>
                </a:cubicBezTo>
                <a:cubicBezTo>
                  <a:pt x="723317" y="261719"/>
                  <a:pt x="732951" y="260678"/>
                  <a:pt x="742974" y="259246"/>
                </a:cubicBezTo>
                <a:cubicBezTo>
                  <a:pt x="745365" y="258871"/>
                  <a:pt x="748001" y="258644"/>
                  <a:pt x="750882" y="258562"/>
                </a:cubicBezTo>
                <a:cubicBezTo>
                  <a:pt x="753762" y="258481"/>
                  <a:pt x="756594" y="258448"/>
                  <a:pt x="759376" y="258465"/>
                </a:cubicBezTo>
                <a:cubicBezTo>
                  <a:pt x="760189" y="258513"/>
                  <a:pt x="761101" y="258806"/>
                  <a:pt x="762109" y="259343"/>
                </a:cubicBezTo>
                <a:cubicBezTo>
                  <a:pt x="763118" y="259880"/>
                  <a:pt x="764029" y="260368"/>
                  <a:pt x="764843" y="260808"/>
                </a:cubicBezTo>
                <a:cubicBezTo>
                  <a:pt x="765494" y="261719"/>
                  <a:pt x="765754" y="263021"/>
                  <a:pt x="765624" y="264713"/>
                </a:cubicBezTo>
                <a:cubicBezTo>
                  <a:pt x="765201" y="266210"/>
                  <a:pt x="764680" y="267317"/>
                  <a:pt x="764062" y="268032"/>
                </a:cubicBezTo>
                <a:cubicBezTo>
                  <a:pt x="763443" y="268748"/>
                  <a:pt x="762923" y="269465"/>
                  <a:pt x="762500" y="270180"/>
                </a:cubicBezTo>
                <a:cubicBezTo>
                  <a:pt x="761751" y="271807"/>
                  <a:pt x="760905" y="273435"/>
                  <a:pt x="759961" y="275062"/>
                </a:cubicBezTo>
                <a:cubicBezTo>
                  <a:pt x="759018" y="276689"/>
                  <a:pt x="757781" y="277926"/>
                  <a:pt x="756251" y="278772"/>
                </a:cubicBezTo>
                <a:cubicBezTo>
                  <a:pt x="755047" y="279553"/>
                  <a:pt x="753941" y="280529"/>
                  <a:pt x="752932" y="281701"/>
                </a:cubicBezTo>
                <a:cubicBezTo>
                  <a:pt x="751923" y="282873"/>
                  <a:pt x="751207" y="284239"/>
                  <a:pt x="750784" y="285801"/>
                </a:cubicBezTo>
                <a:cubicBezTo>
                  <a:pt x="749629" y="287250"/>
                  <a:pt x="748425" y="288258"/>
                  <a:pt x="747172" y="288828"/>
                </a:cubicBezTo>
                <a:cubicBezTo>
                  <a:pt x="745919" y="289397"/>
                  <a:pt x="744519" y="290211"/>
                  <a:pt x="742974" y="291269"/>
                </a:cubicBezTo>
                <a:lnTo>
                  <a:pt x="728915" y="302930"/>
                </a:lnTo>
                <a:cubicBezTo>
                  <a:pt x="725140" y="305113"/>
                  <a:pt x="720974" y="306139"/>
                  <a:pt x="716418" y="306011"/>
                </a:cubicBezTo>
                <a:lnTo>
                  <a:pt x="691424" y="308358"/>
                </a:lnTo>
                <a:cubicBezTo>
                  <a:pt x="689520" y="309042"/>
                  <a:pt x="688251" y="309628"/>
                  <a:pt x="687617" y="310117"/>
                </a:cubicBezTo>
                <a:cubicBezTo>
                  <a:pt x="686982" y="310606"/>
                  <a:pt x="686689" y="311584"/>
                  <a:pt x="686738" y="313050"/>
                </a:cubicBezTo>
                <a:cubicBezTo>
                  <a:pt x="687519" y="318052"/>
                  <a:pt x="688105" y="322712"/>
                  <a:pt x="688495" y="327029"/>
                </a:cubicBezTo>
                <a:cubicBezTo>
                  <a:pt x="688886" y="331347"/>
                  <a:pt x="689081" y="335812"/>
                  <a:pt x="689081" y="340423"/>
                </a:cubicBezTo>
                <a:cubicBezTo>
                  <a:pt x="689439" y="343942"/>
                  <a:pt x="689700" y="347461"/>
                  <a:pt x="689862" y="350981"/>
                </a:cubicBezTo>
                <a:cubicBezTo>
                  <a:pt x="690025" y="354500"/>
                  <a:pt x="690285" y="358019"/>
                  <a:pt x="690644" y="361539"/>
                </a:cubicBezTo>
                <a:cubicBezTo>
                  <a:pt x="691066" y="366215"/>
                  <a:pt x="691392" y="370939"/>
                  <a:pt x="691619" y="375711"/>
                </a:cubicBezTo>
                <a:cubicBezTo>
                  <a:pt x="691847" y="380482"/>
                  <a:pt x="691782" y="385395"/>
                  <a:pt x="691424" y="390451"/>
                </a:cubicBezTo>
                <a:cubicBezTo>
                  <a:pt x="691782" y="398286"/>
                  <a:pt x="692042" y="406218"/>
                  <a:pt x="692205" y="414248"/>
                </a:cubicBezTo>
                <a:cubicBezTo>
                  <a:pt x="692368" y="422277"/>
                  <a:pt x="692628" y="430210"/>
                  <a:pt x="692986" y="438044"/>
                </a:cubicBezTo>
                <a:cubicBezTo>
                  <a:pt x="692856" y="457455"/>
                  <a:pt x="693116" y="476448"/>
                  <a:pt x="693767" y="495025"/>
                </a:cubicBezTo>
                <a:cubicBezTo>
                  <a:pt x="693898" y="505179"/>
                  <a:pt x="693638" y="515333"/>
                  <a:pt x="692986" y="525486"/>
                </a:cubicBezTo>
                <a:cubicBezTo>
                  <a:pt x="692970" y="531376"/>
                  <a:pt x="692807" y="537560"/>
                  <a:pt x="692498" y="544036"/>
                </a:cubicBezTo>
                <a:cubicBezTo>
                  <a:pt x="692189" y="550512"/>
                  <a:pt x="691831" y="557086"/>
                  <a:pt x="691424" y="563757"/>
                </a:cubicBezTo>
                <a:cubicBezTo>
                  <a:pt x="690985" y="567305"/>
                  <a:pt x="690301" y="570950"/>
                  <a:pt x="689374" y="574692"/>
                </a:cubicBezTo>
                <a:cubicBezTo>
                  <a:pt x="688447" y="578435"/>
                  <a:pt x="687568" y="582080"/>
                  <a:pt x="686738" y="585627"/>
                </a:cubicBezTo>
                <a:lnTo>
                  <a:pt x="685176" y="602810"/>
                </a:lnTo>
                <a:cubicBezTo>
                  <a:pt x="684720" y="606308"/>
                  <a:pt x="684069" y="609660"/>
                  <a:pt x="683223" y="612866"/>
                </a:cubicBezTo>
                <a:cubicBezTo>
                  <a:pt x="682377" y="616072"/>
                  <a:pt x="681726" y="619228"/>
                  <a:pt x="681271" y="622336"/>
                </a:cubicBezTo>
                <a:lnTo>
                  <a:pt x="676584" y="641862"/>
                </a:lnTo>
                <a:lnTo>
                  <a:pt x="671898" y="656702"/>
                </a:lnTo>
                <a:cubicBezTo>
                  <a:pt x="670759" y="659029"/>
                  <a:pt x="669913" y="661014"/>
                  <a:pt x="669359" y="662658"/>
                </a:cubicBezTo>
                <a:cubicBezTo>
                  <a:pt x="668806" y="664302"/>
                  <a:pt x="668351" y="665701"/>
                  <a:pt x="667993" y="666856"/>
                </a:cubicBezTo>
                <a:cubicBezTo>
                  <a:pt x="667342" y="670631"/>
                  <a:pt x="666301" y="674016"/>
                  <a:pt x="664868" y="677010"/>
                </a:cubicBezTo>
                <a:lnTo>
                  <a:pt x="662525" y="685601"/>
                </a:lnTo>
                <a:lnTo>
                  <a:pt x="659401" y="697317"/>
                </a:lnTo>
                <a:lnTo>
                  <a:pt x="658620" y="698098"/>
                </a:lnTo>
                <a:cubicBezTo>
                  <a:pt x="658213" y="701157"/>
                  <a:pt x="657660" y="704021"/>
                  <a:pt x="656960" y="706690"/>
                </a:cubicBezTo>
                <a:cubicBezTo>
                  <a:pt x="656261" y="709358"/>
                  <a:pt x="655512" y="712222"/>
                  <a:pt x="654715" y="715281"/>
                </a:cubicBezTo>
                <a:cubicBezTo>
                  <a:pt x="654373" y="716876"/>
                  <a:pt x="654081" y="718568"/>
                  <a:pt x="653837" y="720358"/>
                </a:cubicBezTo>
                <a:cubicBezTo>
                  <a:pt x="653592" y="722148"/>
                  <a:pt x="653104" y="723840"/>
                  <a:pt x="652372" y="725435"/>
                </a:cubicBezTo>
                <a:cubicBezTo>
                  <a:pt x="651932" y="728087"/>
                  <a:pt x="651249" y="730202"/>
                  <a:pt x="650321" y="731781"/>
                </a:cubicBezTo>
                <a:cubicBezTo>
                  <a:pt x="649394" y="733359"/>
                  <a:pt x="648515" y="734889"/>
                  <a:pt x="647685" y="736369"/>
                </a:cubicBezTo>
                <a:cubicBezTo>
                  <a:pt x="647636" y="736809"/>
                  <a:pt x="647344" y="737297"/>
                  <a:pt x="646807" y="737834"/>
                </a:cubicBezTo>
                <a:cubicBezTo>
                  <a:pt x="646270" y="738371"/>
                  <a:pt x="645781" y="738664"/>
                  <a:pt x="645342" y="738713"/>
                </a:cubicBezTo>
                <a:lnTo>
                  <a:pt x="642218" y="735589"/>
                </a:lnTo>
                <a:cubicBezTo>
                  <a:pt x="641453" y="732106"/>
                  <a:pt x="640640" y="728722"/>
                  <a:pt x="639777" y="725435"/>
                </a:cubicBezTo>
                <a:cubicBezTo>
                  <a:pt x="638915" y="722148"/>
                  <a:pt x="637906" y="718763"/>
                  <a:pt x="636751" y="715281"/>
                </a:cubicBezTo>
                <a:cubicBezTo>
                  <a:pt x="635660" y="710969"/>
                  <a:pt x="634717" y="706706"/>
                  <a:pt x="633919" y="702491"/>
                </a:cubicBezTo>
                <a:cubicBezTo>
                  <a:pt x="633122" y="698277"/>
                  <a:pt x="631983" y="694209"/>
                  <a:pt x="630502" y="690288"/>
                </a:cubicBezTo>
                <a:lnTo>
                  <a:pt x="623473" y="669980"/>
                </a:lnTo>
                <a:cubicBezTo>
                  <a:pt x="622675" y="667279"/>
                  <a:pt x="621927" y="664676"/>
                  <a:pt x="621228" y="662170"/>
                </a:cubicBezTo>
                <a:cubicBezTo>
                  <a:pt x="620528" y="659664"/>
                  <a:pt x="619974" y="657060"/>
                  <a:pt x="619568" y="654359"/>
                </a:cubicBezTo>
                <a:cubicBezTo>
                  <a:pt x="618819" y="651577"/>
                  <a:pt x="617973" y="648746"/>
                  <a:pt x="617029" y="645866"/>
                </a:cubicBezTo>
                <a:cubicBezTo>
                  <a:pt x="616085" y="642985"/>
                  <a:pt x="614849" y="640349"/>
                  <a:pt x="613319" y="637957"/>
                </a:cubicBezTo>
                <a:lnTo>
                  <a:pt x="613319" y="634052"/>
                </a:lnTo>
                <a:cubicBezTo>
                  <a:pt x="612945" y="630863"/>
                  <a:pt x="612522" y="627478"/>
                  <a:pt x="612050" y="623898"/>
                </a:cubicBezTo>
                <a:cubicBezTo>
                  <a:pt x="611578" y="620319"/>
                  <a:pt x="610960" y="616934"/>
                  <a:pt x="610195" y="613745"/>
                </a:cubicBezTo>
                <a:cubicBezTo>
                  <a:pt x="610065" y="608147"/>
                  <a:pt x="609544" y="602940"/>
                  <a:pt x="608633" y="598124"/>
                </a:cubicBezTo>
                <a:cubicBezTo>
                  <a:pt x="607884" y="594153"/>
                  <a:pt x="607233" y="590183"/>
                  <a:pt x="606680" y="586213"/>
                </a:cubicBezTo>
                <a:cubicBezTo>
                  <a:pt x="606127" y="582242"/>
                  <a:pt x="605477" y="578662"/>
                  <a:pt x="604729" y="575473"/>
                </a:cubicBezTo>
                <a:cubicBezTo>
                  <a:pt x="604762" y="572674"/>
                  <a:pt x="604892" y="569876"/>
                  <a:pt x="605119" y="567077"/>
                </a:cubicBezTo>
                <a:cubicBezTo>
                  <a:pt x="605346" y="564278"/>
                  <a:pt x="605476" y="561870"/>
                  <a:pt x="605509" y="559852"/>
                </a:cubicBezTo>
                <a:cubicBezTo>
                  <a:pt x="605151" y="543076"/>
                  <a:pt x="605087" y="526446"/>
                  <a:pt x="605314" y="509964"/>
                </a:cubicBezTo>
                <a:cubicBezTo>
                  <a:pt x="605542" y="493482"/>
                  <a:pt x="605867" y="477051"/>
                  <a:pt x="606290" y="460671"/>
                </a:cubicBezTo>
                <a:cubicBezTo>
                  <a:pt x="605964" y="452088"/>
                  <a:pt x="605834" y="443506"/>
                  <a:pt x="605899" y="434923"/>
                </a:cubicBezTo>
                <a:cubicBezTo>
                  <a:pt x="605964" y="426341"/>
                  <a:pt x="605834" y="417759"/>
                  <a:pt x="605509" y="409176"/>
                </a:cubicBezTo>
                <a:cubicBezTo>
                  <a:pt x="605460" y="403276"/>
                  <a:pt x="605363" y="397327"/>
                  <a:pt x="605216" y="391327"/>
                </a:cubicBezTo>
                <a:cubicBezTo>
                  <a:pt x="605070" y="385328"/>
                  <a:pt x="605168" y="379569"/>
                  <a:pt x="605509" y="374052"/>
                </a:cubicBezTo>
                <a:cubicBezTo>
                  <a:pt x="605135" y="369767"/>
                  <a:pt x="604908" y="365824"/>
                  <a:pt x="604827" y="362223"/>
                </a:cubicBezTo>
                <a:cubicBezTo>
                  <a:pt x="604745" y="358622"/>
                  <a:pt x="604713" y="355266"/>
                  <a:pt x="604729" y="352154"/>
                </a:cubicBezTo>
                <a:lnTo>
                  <a:pt x="604729" y="338859"/>
                </a:lnTo>
                <a:cubicBezTo>
                  <a:pt x="605168" y="337685"/>
                  <a:pt x="605070" y="336903"/>
                  <a:pt x="604437" y="336512"/>
                </a:cubicBezTo>
                <a:cubicBezTo>
                  <a:pt x="603803" y="336121"/>
                  <a:pt x="602342" y="336121"/>
                  <a:pt x="600052" y="336512"/>
                </a:cubicBezTo>
                <a:lnTo>
                  <a:pt x="583680" y="343551"/>
                </a:lnTo>
                <a:cubicBezTo>
                  <a:pt x="580172" y="344740"/>
                  <a:pt x="576664" y="346076"/>
                  <a:pt x="573156" y="347559"/>
                </a:cubicBezTo>
                <a:cubicBezTo>
                  <a:pt x="569647" y="349042"/>
                  <a:pt x="566139" y="350573"/>
                  <a:pt x="562632" y="352154"/>
                </a:cubicBezTo>
                <a:cubicBezTo>
                  <a:pt x="561056" y="352919"/>
                  <a:pt x="559529" y="353539"/>
                  <a:pt x="558051" y="354011"/>
                </a:cubicBezTo>
                <a:cubicBezTo>
                  <a:pt x="556573" y="354484"/>
                  <a:pt x="555242" y="354907"/>
                  <a:pt x="554056" y="355282"/>
                </a:cubicBezTo>
                <a:cubicBezTo>
                  <a:pt x="553682" y="355706"/>
                  <a:pt x="553455" y="356227"/>
                  <a:pt x="553373" y="356846"/>
                </a:cubicBezTo>
                <a:cubicBezTo>
                  <a:pt x="553293" y="357465"/>
                  <a:pt x="553260" y="357987"/>
                  <a:pt x="553276" y="358410"/>
                </a:cubicBezTo>
                <a:cubicBezTo>
                  <a:pt x="553357" y="364195"/>
                  <a:pt x="553389" y="369636"/>
                  <a:pt x="553373" y="374733"/>
                </a:cubicBezTo>
                <a:cubicBezTo>
                  <a:pt x="553356" y="379830"/>
                  <a:pt x="552802" y="385070"/>
                  <a:pt x="551712" y="390451"/>
                </a:cubicBezTo>
                <a:cubicBezTo>
                  <a:pt x="551369" y="393523"/>
                  <a:pt x="551076" y="396547"/>
                  <a:pt x="550831" y="399521"/>
                </a:cubicBezTo>
                <a:cubicBezTo>
                  <a:pt x="550587" y="402496"/>
                  <a:pt x="550098" y="405714"/>
                  <a:pt x="549365" y="409176"/>
                </a:cubicBezTo>
                <a:cubicBezTo>
                  <a:pt x="548990" y="411176"/>
                  <a:pt x="548566" y="413419"/>
                  <a:pt x="548094" y="415906"/>
                </a:cubicBezTo>
                <a:cubicBezTo>
                  <a:pt x="547621" y="418393"/>
                  <a:pt x="547002" y="420831"/>
                  <a:pt x="546236" y="423220"/>
                </a:cubicBezTo>
                <a:cubicBezTo>
                  <a:pt x="545780" y="424829"/>
                  <a:pt x="545128" y="426487"/>
                  <a:pt x="544280" y="428194"/>
                </a:cubicBezTo>
                <a:cubicBezTo>
                  <a:pt x="543433" y="429901"/>
                  <a:pt x="542781" y="431364"/>
                  <a:pt x="542325" y="432583"/>
                </a:cubicBezTo>
                <a:cubicBezTo>
                  <a:pt x="541527" y="434582"/>
                  <a:pt x="540776" y="436630"/>
                  <a:pt x="540076" y="438727"/>
                </a:cubicBezTo>
                <a:cubicBezTo>
                  <a:pt x="539375" y="440824"/>
                  <a:pt x="538821" y="442677"/>
                  <a:pt x="538414" y="444286"/>
                </a:cubicBezTo>
                <a:cubicBezTo>
                  <a:pt x="534502" y="451958"/>
                  <a:pt x="529809" y="459240"/>
                  <a:pt x="524333" y="466132"/>
                </a:cubicBezTo>
                <a:cubicBezTo>
                  <a:pt x="522720" y="468457"/>
                  <a:pt x="520862" y="470840"/>
                  <a:pt x="518760" y="473282"/>
                </a:cubicBezTo>
                <a:cubicBezTo>
                  <a:pt x="516657" y="475723"/>
                  <a:pt x="514604" y="478317"/>
                  <a:pt x="512600" y="481064"/>
                </a:cubicBezTo>
                <a:lnTo>
                  <a:pt x="508688" y="484908"/>
                </a:lnTo>
                <a:cubicBezTo>
                  <a:pt x="508590" y="485661"/>
                  <a:pt x="508004" y="486270"/>
                  <a:pt x="506929" y="486736"/>
                </a:cubicBezTo>
                <a:cubicBezTo>
                  <a:pt x="505853" y="487201"/>
                  <a:pt x="504875" y="487621"/>
                  <a:pt x="503995" y="487996"/>
                </a:cubicBezTo>
                <a:lnTo>
                  <a:pt x="497737" y="493463"/>
                </a:lnTo>
                <a:cubicBezTo>
                  <a:pt x="496889" y="494211"/>
                  <a:pt x="495651" y="494667"/>
                  <a:pt x="494021" y="494830"/>
                </a:cubicBezTo>
                <a:cubicBezTo>
                  <a:pt x="492392" y="494993"/>
                  <a:pt x="490762" y="495058"/>
                  <a:pt x="489132" y="495025"/>
                </a:cubicBezTo>
                <a:lnTo>
                  <a:pt x="478289" y="495025"/>
                </a:lnTo>
                <a:cubicBezTo>
                  <a:pt x="475478" y="495009"/>
                  <a:pt x="472668" y="494846"/>
                  <a:pt x="469857" y="494537"/>
                </a:cubicBezTo>
                <a:cubicBezTo>
                  <a:pt x="467047" y="494228"/>
                  <a:pt x="464629" y="493870"/>
                  <a:pt x="462603" y="493463"/>
                </a:cubicBezTo>
                <a:cubicBezTo>
                  <a:pt x="461851" y="493479"/>
                  <a:pt x="461197" y="493447"/>
                  <a:pt x="460642" y="493365"/>
                </a:cubicBezTo>
                <a:cubicBezTo>
                  <a:pt x="460086" y="493284"/>
                  <a:pt x="459433" y="493056"/>
                  <a:pt x="458681" y="492682"/>
                </a:cubicBezTo>
                <a:cubicBezTo>
                  <a:pt x="457505" y="492649"/>
                  <a:pt x="456338" y="492519"/>
                  <a:pt x="455178" y="492291"/>
                </a:cubicBezTo>
                <a:cubicBezTo>
                  <a:pt x="454018" y="492064"/>
                  <a:pt x="452862" y="491933"/>
                  <a:pt x="451707" y="491901"/>
                </a:cubicBezTo>
                <a:cubicBezTo>
                  <a:pt x="450166" y="491250"/>
                  <a:pt x="449396" y="490990"/>
                  <a:pt x="449396" y="491120"/>
                </a:cubicBezTo>
                <a:lnTo>
                  <a:pt x="434521" y="491120"/>
                </a:lnTo>
                <a:lnTo>
                  <a:pt x="431388" y="490339"/>
                </a:lnTo>
                <a:lnTo>
                  <a:pt x="431388" y="489558"/>
                </a:lnTo>
                <a:lnTo>
                  <a:pt x="441567" y="489558"/>
                </a:lnTo>
                <a:cubicBezTo>
                  <a:pt x="443868" y="488809"/>
                  <a:pt x="446113" y="488354"/>
                  <a:pt x="448302" y="488191"/>
                </a:cubicBezTo>
                <a:cubicBezTo>
                  <a:pt x="450491" y="488028"/>
                  <a:pt x="452910" y="487963"/>
                  <a:pt x="455558" y="487996"/>
                </a:cubicBezTo>
                <a:cubicBezTo>
                  <a:pt x="457899" y="487866"/>
                  <a:pt x="458679" y="486564"/>
                  <a:pt x="457897" y="484090"/>
                </a:cubicBezTo>
                <a:cubicBezTo>
                  <a:pt x="457440" y="482887"/>
                  <a:pt x="456984" y="481440"/>
                  <a:pt x="456529" y="479750"/>
                </a:cubicBezTo>
                <a:cubicBezTo>
                  <a:pt x="456075" y="478060"/>
                  <a:pt x="456007" y="476399"/>
                  <a:pt x="456328" y="474767"/>
                </a:cubicBezTo>
                <a:lnTo>
                  <a:pt x="458681" y="461451"/>
                </a:lnTo>
                <a:cubicBezTo>
                  <a:pt x="459433" y="459516"/>
                  <a:pt x="460086" y="457533"/>
                  <a:pt x="460642" y="455502"/>
                </a:cubicBezTo>
                <a:cubicBezTo>
                  <a:pt x="461197" y="453470"/>
                  <a:pt x="461851" y="451292"/>
                  <a:pt x="462603" y="448967"/>
                </a:cubicBezTo>
                <a:lnTo>
                  <a:pt x="464171" y="440385"/>
                </a:lnTo>
                <a:cubicBezTo>
                  <a:pt x="464939" y="438451"/>
                  <a:pt x="465560" y="436663"/>
                  <a:pt x="466034" y="435021"/>
                </a:cubicBezTo>
                <a:cubicBezTo>
                  <a:pt x="466508" y="433379"/>
                  <a:pt x="466933" y="431786"/>
                  <a:pt x="467308" y="430242"/>
                </a:cubicBezTo>
                <a:cubicBezTo>
                  <a:pt x="469661" y="426341"/>
                  <a:pt x="471230" y="422440"/>
                  <a:pt x="472014" y="418539"/>
                </a:cubicBezTo>
                <a:lnTo>
                  <a:pt x="474367" y="408396"/>
                </a:lnTo>
                <a:lnTo>
                  <a:pt x="476720" y="391231"/>
                </a:lnTo>
                <a:cubicBezTo>
                  <a:pt x="476737" y="390809"/>
                  <a:pt x="476704" y="390289"/>
                  <a:pt x="476622" y="389671"/>
                </a:cubicBezTo>
                <a:cubicBezTo>
                  <a:pt x="476540" y="389053"/>
                  <a:pt x="476311" y="388533"/>
                  <a:pt x="475936" y="388111"/>
                </a:cubicBezTo>
                <a:cubicBezTo>
                  <a:pt x="475527" y="388143"/>
                  <a:pt x="474972" y="388273"/>
                  <a:pt x="474269" y="388501"/>
                </a:cubicBezTo>
                <a:cubicBezTo>
                  <a:pt x="473566" y="388728"/>
                  <a:pt x="472815" y="388858"/>
                  <a:pt x="472014" y="388891"/>
                </a:cubicBezTo>
                <a:cubicBezTo>
                  <a:pt x="470478" y="389346"/>
                  <a:pt x="469040" y="389801"/>
                  <a:pt x="467701" y="390256"/>
                </a:cubicBezTo>
                <a:cubicBezTo>
                  <a:pt x="466361" y="390711"/>
                  <a:pt x="464923" y="390776"/>
                  <a:pt x="463387" y="390451"/>
                </a:cubicBezTo>
                <a:cubicBezTo>
                  <a:pt x="464531" y="389687"/>
                  <a:pt x="465772" y="389069"/>
                  <a:pt x="467112" y="388598"/>
                </a:cubicBezTo>
                <a:cubicBezTo>
                  <a:pt x="468452" y="388127"/>
                  <a:pt x="470086" y="387704"/>
                  <a:pt x="472014" y="387330"/>
                </a:cubicBezTo>
                <a:cubicBezTo>
                  <a:pt x="469710" y="386176"/>
                  <a:pt x="467848" y="385558"/>
                  <a:pt x="466426" y="385477"/>
                </a:cubicBezTo>
                <a:cubicBezTo>
                  <a:pt x="465004" y="385396"/>
                  <a:pt x="463730" y="385754"/>
                  <a:pt x="462603" y="386550"/>
                </a:cubicBezTo>
                <a:cubicBezTo>
                  <a:pt x="460187" y="387639"/>
                  <a:pt x="457589" y="388192"/>
                  <a:pt x="454808" y="388208"/>
                </a:cubicBezTo>
                <a:cubicBezTo>
                  <a:pt x="452027" y="388224"/>
                  <a:pt x="449440" y="388192"/>
                  <a:pt x="447048" y="388111"/>
                </a:cubicBezTo>
                <a:cubicBezTo>
                  <a:pt x="441567" y="388241"/>
                  <a:pt x="436086" y="387980"/>
                  <a:pt x="430605" y="387330"/>
                </a:cubicBezTo>
                <a:cubicBezTo>
                  <a:pt x="428664" y="387281"/>
                  <a:pt x="426870" y="386794"/>
                  <a:pt x="425222" y="385868"/>
                </a:cubicBezTo>
                <a:cubicBezTo>
                  <a:pt x="423575" y="384941"/>
                  <a:pt x="421976" y="383868"/>
                  <a:pt x="420427" y="382649"/>
                </a:cubicBezTo>
                <a:cubicBezTo>
                  <a:pt x="420084" y="381413"/>
                  <a:pt x="419399" y="380372"/>
                  <a:pt x="418371" y="379526"/>
                </a:cubicBezTo>
                <a:cubicBezTo>
                  <a:pt x="417344" y="378679"/>
                  <a:pt x="415680" y="378419"/>
                  <a:pt x="413380" y="378744"/>
                </a:cubicBezTo>
                <a:cubicBezTo>
                  <a:pt x="411815" y="378630"/>
                  <a:pt x="410642" y="377881"/>
                  <a:pt x="409863" y="376496"/>
                </a:cubicBezTo>
                <a:cubicBezTo>
                  <a:pt x="409084" y="375111"/>
                  <a:pt x="408695" y="373775"/>
                  <a:pt x="408695" y="372488"/>
                </a:cubicBezTo>
                <a:cubicBezTo>
                  <a:pt x="409015" y="371298"/>
                  <a:pt x="409338" y="370158"/>
                  <a:pt x="409662" y="369066"/>
                </a:cubicBezTo>
                <a:cubicBezTo>
                  <a:pt x="409987" y="367974"/>
                  <a:pt x="410705" y="367030"/>
                  <a:pt x="411814" y="366231"/>
                </a:cubicBezTo>
                <a:lnTo>
                  <a:pt x="415729" y="364667"/>
                </a:lnTo>
                <a:cubicBezTo>
                  <a:pt x="418910" y="362028"/>
                  <a:pt x="422139" y="359681"/>
                  <a:pt x="425418" y="357628"/>
                </a:cubicBezTo>
                <a:cubicBezTo>
                  <a:pt x="428697" y="355575"/>
                  <a:pt x="431731" y="353229"/>
                  <a:pt x="434521" y="350590"/>
                </a:cubicBezTo>
                <a:cubicBezTo>
                  <a:pt x="440404" y="345979"/>
                  <a:pt x="446029" y="341514"/>
                  <a:pt x="451397" y="337196"/>
                </a:cubicBezTo>
                <a:cubicBezTo>
                  <a:pt x="456765" y="332879"/>
                  <a:pt x="461807" y="328219"/>
                  <a:pt x="466524" y="323217"/>
                </a:cubicBezTo>
                <a:cubicBezTo>
                  <a:pt x="469629" y="320871"/>
                  <a:pt x="472438" y="318329"/>
                  <a:pt x="474951" y="315592"/>
                </a:cubicBezTo>
                <a:cubicBezTo>
                  <a:pt x="477464" y="312854"/>
                  <a:pt x="479872" y="309922"/>
                  <a:pt x="482176" y="306793"/>
                </a:cubicBezTo>
                <a:cubicBezTo>
                  <a:pt x="482611" y="306386"/>
                  <a:pt x="483094" y="305837"/>
                  <a:pt x="483625" y="305146"/>
                </a:cubicBezTo>
                <a:cubicBezTo>
                  <a:pt x="484157" y="304455"/>
                  <a:pt x="484446" y="303716"/>
                  <a:pt x="484495" y="302930"/>
                </a:cubicBezTo>
                <a:cubicBezTo>
                  <a:pt x="485606" y="295162"/>
                  <a:pt x="486475" y="287335"/>
                  <a:pt x="487103" y="279448"/>
                </a:cubicBezTo>
                <a:cubicBezTo>
                  <a:pt x="487731" y="271562"/>
                  <a:pt x="488408" y="263526"/>
                  <a:pt x="489132" y="255341"/>
                </a:cubicBezTo>
                <a:lnTo>
                  <a:pt x="489132" y="247530"/>
                </a:lnTo>
                <a:cubicBezTo>
                  <a:pt x="489261" y="244275"/>
                  <a:pt x="487458" y="242193"/>
                  <a:pt x="483722" y="241281"/>
                </a:cubicBezTo>
                <a:cubicBezTo>
                  <a:pt x="480416" y="241184"/>
                  <a:pt x="477099" y="240012"/>
                  <a:pt x="473772" y="237767"/>
                </a:cubicBezTo>
                <a:cubicBezTo>
                  <a:pt x="470444" y="235521"/>
                  <a:pt x="468290" y="232787"/>
                  <a:pt x="467308" y="229566"/>
                </a:cubicBezTo>
                <a:cubicBezTo>
                  <a:pt x="466214" y="224733"/>
                  <a:pt x="467030" y="220535"/>
                  <a:pt x="469755" y="216971"/>
                </a:cubicBezTo>
                <a:cubicBezTo>
                  <a:pt x="472480" y="213408"/>
                  <a:pt x="476621" y="211357"/>
                  <a:pt x="482176" y="210821"/>
                </a:cubicBezTo>
                <a:cubicBezTo>
                  <a:pt x="483367" y="210837"/>
                  <a:pt x="484656" y="210804"/>
                  <a:pt x="486042" y="210723"/>
                </a:cubicBezTo>
                <a:cubicBezTo>
                  <a:pt x="487427" y="210641"/>
                  <a:pt x="488719" y="210414"/>
                  <a:pt x="489914" y="210039"/>
                </a:cubicBezTo>
                <a:cubicBezTo>
                  <a:pt x="494608" y="210170"/>
                  <a:pt x="498520" y="211471"/>
                  <a:pt x="501648" y="213945"/>
                </a:cubicBezTo>
                <a:cubicBezTo>
                  <a:pt x="505184" y="218306"/>
                  <a:pt x="508476" y="222862"/>
                  <a:pt x="511524" y="227613"/>
                </a:cubicBezTo>
                <a:cubicBezTo>
                  <a:pt x="514571" y="232364"/>
                  <a:pt x="517277" y="236921"/>
                  <a:pt x="519640" y="241281"/>
                </a:cubicBezTo>
                <a:cubicBezTo>
                  <a:pt x="520454" y="243641"/>
                  <a:pt x="521367" y="245952"/>
                  <a:pt x="522377" y="248213"/>
                </a:cubicBezTo>
                <a:cubicBezTo>
                  <a:pt x="523388" y="250475"/>
                  <a:pt x="524300" y="252590"/>
                  <a:pt x="525115" y="254559"/>
                </a:cubicBezTo>
                <a:lnTo>
                  <a:pt x="527463" y="256121"/>
                </a:lnTo>
                <a:cubicBezTo>
                  <a:pt x="528978" y="254966"/>
                  <a:pt x="530249" y="253762"/>
                  <a:pt x="531276" y="252509"/>
                </a:cubicBezTo>
                <a:cubicBezTo>
                  <a:pt x="532303" y="251256"/>
                  <a:pt x="533378" y="249857"/>
                  <a:pt x="534502" y="248311"/>
                </a:cubicBezTo>
                <a:lnTo>
                  <a:pt x="545454" y="233471"/>
                </a:lnTo>
                <a:cubicBezTo>
                  <a:pt x="548191" y="229224"/>
                  <a:pt x="550732" y="225221"/>
                  <a:pt x="553075" y="221462"/>
                </a:cubicBezTo>
                <a:cubicBezTo>
                  <a:pt x="555418" y="217703"/>
                  <a:pt x="557564" y="213896"/>
                  <a:pt x="559513" y="210039"/>
                </a:cubicBezTo>
                <a:cubicBezTo>
                  <a:pt x="561039" y="207696"/>
                  <a:pt x="562274" y="205158"/>
                  <a:pt x="563216" y="202424"/>
                </a:cubicBezTo>
                <a:cubicBezTo>
                  <a:pt x="564158" y="199690"/>
                  <a:pt x="565002" y="196762"/>
                  <a:pt x="565749" y="193638"/>
                </a:cubicBezTo>
                <a:cubicBezTo>
                  <a:pt x="566139" y="190155"/>
                  <a:pt x="565555" y="186966"/>
                  <a:pt x="563995" y="184069"/>
                </a:cubicBezTo>
                <a:cubicBezTo>
                  <a:pt x="562436" y="181173"/>
                  <a:pt x="559903" y="178374"/>
                  <a:pt x="556394" y="175673"/>
                </a:cubicBezTo>
                <a:cubicBezTo>
                  <a:pt x="553205" y="173005"/>
                  <a:pt x="550014" y="170336"/>
                  <a:pt x="546821" y="167668"/>
                </a:cubicBezTo>
                <a:cubicBezTo>
                  <a:pt x="543628" y="164999"/>
                  <a:pt x="540826" y="161940"/>
                  <a:pt x="538414" y="158490"/>
                </a:cubicBezTo>
                <a:cubicBezTo>
                  <a:pt x="536442" y="156180"/>
                  <a:pt x="534323" y="153967"/>
                  <a:pt x="532058" y="151851"/>
                </a:cubicBezTo>
                <a:cubicBezTo>
                  <a:pt x="529792" y="149736"/>
                  <a:pt x="527478" y="147523"/>
                  <a:pt x="525115" y="145212"/>
                </a:cubicBezTo>
                <a:lnTo>
                  <a:pt x="505559" y="125686"/>
                </a:lnTo>
                <a:cubicBezTo>
                  <a:pt x="500165" y="120902"/>
                  <a:pt x="495316" y="115630"/>
                  <a:pt x="491014" y="109870"/>
                </a:cubicBezTo>
                <a:cubicBezTo>
                  <a:pt x="486712" y="104110"/>
                  <a:pt x="482470" y="98447"/>
                  <a:pt x="478289" y="92882"/>
                </a:cubicBezTo>
                <a:cubicBezTo>
                  <a:pt x="473583" y="88065"/>
                  <a:pt x="468877" y="83640"/>
                  <a:pt x="464171" y="79604"/>
                </a:cubicBezTo>
                <a:lnTo>
                  <a:pt x="454018" y="69451"/>
                </a:lnTo>
                <a:cubicBezTo>
                  <a:pt x="453376" y="67758"/>
                  <a:pt x="453119" y="66457"/>
                  <a:pt x="453247" y="65545"/>
                </a:cubicBezTo>
                <a:cubicBezTo>
                  <a:pt x="453312" y="65171"/>
                  <a:pt x="453761" y="64943"/>
                  <a:pt x="454597" y="64862"/>
                </a:cubicBezTo>
                <a:cubicBezTo>
                  <a:pt x="455433" y="64780"/>
                  <a:pt x="456271" y="64748"/>
                  <a:pt x="457113" y="64764"/>
                </a:cubicBezTo>
                <a:close/>
                <a:moveTo>
                  <a:pt x="3934039" y="25907"/>
                </a:moveTo>
                <a:cubicBezTo>
                  <a:pt x="3928666" y="26200"/>
                  <a:pt x="3923586" y="26395"/>
                  <a:pt x="3918799" y="26493"/>
                </a:cubicBezTo>
                <a:cubicBezTo>
                  <a:pt x="3917263" y="26493"/>
                  <a:pt x="3916259" y="26688"/>
                  <a:pt x="3915788" y="27078"/>
                </a:cubicBezTo>
                <a:cubicBezTo>
                  <a:pt x="3915317" y="27469"/>
                  <a:pt x="3915279" y="28055"/>
                  <a:pt x="3915674" y="28836"/>
                </a:cubicBezTo>
                <a:cubicBezTo>
                  <a:pt x="3916016" y="29243"/>
                  <a:pt x="3916310" y="29796"/>
                  <a:pt x="3916554" y="30496"/>
                </a:cubicBezTo>
                <a:cubicBezTo>
                  <a:pt x="3916799" y="31195"/>
                  <a:pt x="3917288" y="31944"/>
                  <a:pt x="3918022" y="32741"/>
                </a:cubicBezTo>
                <a:cubicBezTo>
                  <a:pt x="3921146" y="38930"/>
                  <a:pt x="3924271" y="45416"/>
                  <a:pt x="3927396" y="52200"/>
                </a:cubicBezTo>
                <a:cubicBezTo>
                  <a:pt x="3930522" y="58985"/>
                  <a:pt x="3933648" y="66267"/>
                  <a:pt x="3936775" y="74046"/>
                </a:cubicBezTo>
                <a:cubicBezTo>
                  <a:pt x="3941301" y="87035"/>
                  <a:pt x="3944558" y="100707"/>
                  <a:pt x="3946544" y="115062"/>
                </a:cubicBezTo>
                <a:cubicBezTo>
                  <a:pt x="3948531" y="129418"/>
                  <a:pt x="3950224" y="143871"/>
                  <a:pt x="3951624" y="158421"/>
                </a:cubicBezTo>
                <a:cubicBezTo>
                  <a:pt x="3953122" y="172907"/>
                  <a:pt x="3954229" y="187491"/>
                  <a:pt x="3954946" y="202172"/>
                </a:cubicBezTo>
                <a:cubicBezTo>
                  <a:pt x="3955662" y="216853"/>
                  <a:pt x="3956379" y="231436"/>
                  <a:pt x="3957095" y="245922"/>
                </a:cubicBezTo>
                <a:cubicBezTo>
                  <a:pt x="3959082" y="263467"/>
                  <a:pt x="3961361" y="280525"/>
                  <a:pt x="3963934" y="297094"/>
                </a:cubicBezTo>
                <a:cubicBezTo>
                  <a:pt x="3966507" y="313663"/>
                  <a:pt x="3969177" y="329939"/>
                  <a:pt x="3971945" y="345922"/>
                </a:cubicBezTo>
                <a:cubicBezTo>
                  <a:pt x="3973068" y="347826"/>
                  <a:pt x="3973948" y="349682"/>
                  <a:pt x="3974583" y="351489"/>
                </a:cubicBezTo>
                <a:cubicBezTo>
                  <a:pt x="3975218" y="353295"/>
                  <a:pt x="3975902" y="355346"/>
                  <a:pt x="3976634" y="357641"/>
                </a:cubicBezTo>
                <a:cubicBezTo>
                  <a:pt x="3979696" y="353751"/>
                  <a:pt x="3982366" y="349812"/>
                  <a:pt x="3984645" y="345824"/>
                </a:cubicBezTo>
                <a:cubicBezTo>
                  <a:pt x="3986925" y="341837"/>
                  <a:pt x="3989205" y="337703"/>
                  <a:pt x="3991484" y="333422"/>
                </a:cubicBezTo>
                <a:lnTo>
                  <a:pt x="4011805" y="295141"/>
                </a:lnTo>
                <a:cubicBezTo>
                  <a:pt x="4013759" y="291967"/>
                  <a:pt x="4015712" y="288549"/>
                  <a:pt x="4017667" y="284887"/>
                </a:cubicBezTo>
                <a:cubicBezTo>
                  <a:pt x="4019620" y="281225"/>
                  <a:pt x="4021574" y="277611"/>
                  <a:pt x="4023528" y="274047"/>
                </a:cubicBezTo>
                <a:cubicBezTo>
                  <a:pt x="4026247" y="269343"/>
                  <a:pt x="4028820" y="264493"/>
                  <a:pt x="4031246" y="259496"/>
                </a:cubicBezTo>
                <a:cubicBezTo>
                  <a:pt x="4033672" y="254499"/>
                  <a:pt x="4036049" y="249454"/>
                  <a:pt x="4038378" y="244359"/>
                </a:cubicBezTo>
                <a:cubicBezTo>
                  <a:pt x="4041455" y="237442"/>
                  <a:pt x="4044484" y="231160"/>
                  <a:pt x="4047464" y="225511"/>
                </a:cubicBezTo>
                <a:cubicBezTo>
                  <a:pt x="4050443" y="219864"/>
                  <a:pt x="4053667" y="214167"/>
                  <a:pt x="4057135" y="208422"/>
                </a:cubicBezTo>
                <a:cubicBezTo>
                  <a:pt x="4058715" y="204564"/>
                  <a:pt x="4060245" y="200951"/>
                  <a:pt x="4061727" y="197582"/>
                </a:cubicBezTo>
                <a:cubicBezTo>
                  <a:pt x="4063209" y="194213"/>
                  <a:pt x="4064544" y="190795"/>
                  <a:pt x="4065732" y="187328"/>
                </a:cubicBezTo>
                <a:cubicBezTo>
                  <a:pt x="4068091" y="184610"/>
                  <a:pt x="4069229" y="182038"/>
                  <a:pt x="4069147" y="179613"/>
                </a:cubicBezTo>
                <a:cubicBezTo>
                  <a:pt x="4069066" y="177188"/>
                  <a:pt x="4067668" y="174811"/>
                  <a:pt x="4064951" y="172484"/>
                </a:cubicBezTo>
                <a:cubicBezTo>
                  <a:pt x="4069209" y="172451"/>
                  <a:pt x="4073368" y="172712"/>
                  <a:pt x="4077427" y="173265"/>
                </a:cubicBezTo>
                <a:cubicBezTo>
                  <a:pt x="4081486" y="173819"/>
                  <a:pt x="4085642" y="174861"/>
                  <a:pt x="4089894" y="176390"/>
                </a:cubicBezTo>
                <a:cubicBezTo>
                  <a:pt x="4094553" y="179597"/>
                  <a:pt x="4098287" y="183340"/>
                  <a:pt x="4101095" y="187621"/>
                </a:cubicBezTo>
                <a:cubicBezTo>
                  <a:pt x="4103903" y="191901"/>
                  <a:pt x="4105883" y="196231"/>
                  <a:pt x="4107035" y="200609"/>
                </a:cubicBezTo>
                <a:cubicBezTo>
                  <a:pt x="4108856" y="206957"/>
                  <a:pt x="4109506" y="213793"/>
                  <a:pt x="4108986" y="221117"/>
                </a:cubicBezTo>
                <a:cubicBezTo>
                  <a:pt x="4108465" y="228441"/>
                  <a:pt x="4107555" y="235668"/>
                  <a:pt x="4106256" y="242797"/>
                </a:cubicBezTo>
                <a:cubicBezTo>
                  <a:pt x="4103968" y="254922"/>
                  <a:pt x="4101338" y="266413"/>
                  <a:pt x="4098367" y="277269"/>
                </a:cubicBezTo>
                <a:cubicBezTo>
                  <a:pt x="4095397" y="288126"/>
                  <a:pt x="4091794" y="298249"/>
                  <a:pt x="4087557" y="307641"/>
                </a:cubicBezTo>
                <a:cubicBezTo>
                  <a:pt x="4084067" y="315470"/>
                  <a:pt x="4080528" y="323249"/>
                  <a:pt x="4076940" y="330981"/>
                </a:cubicBezTo>
                <a:cubicBezTo>
                  <a:pt x="4073352" y="338712"/>
                  <a:pt x="4069616" y="346296"/>
                  <a:pt x="4065732" y="353735"/>
                </a:cubicBezTo>
                <a:cubicBezTo>
                  <a:pt x="4064121" y="359220"/>
                  <a:pt x="4062069" y="364461"/>
                  <a:pt x="4059578" y="369457"/>
                </a:cubicBezTo>
                <a:cubicBezTo>
                  <a:pt x="4057086" y="374454"/>
                  <a:pt x="4054449" y="379109"/>
                  <a:pt x="4051664" y="383422"/>
                </a:cubicBezTo>
                <a:cubicBezTo>
                  <a:pt x="4048147" y="390323"/>
                  <a:pt x="4044630" y="396834"/>
                  <a:pt x="4041113" y="402954"/>
                </a:cubicBezTo>
                <a:cubicBezTo>
                  <a:pt x="4037596" y="409074"/>
                  <a:pt x="4034079" y="415584"/>
                  <a:pt x="4030562" y="422485"/>
                </a:cubicBezTo>
                <a:cubicBezTo>
                  <a:pt x="4029373" y="424417"/>
                  <a:pt x="4028038" y="426397"/>
                  <a:pt x="4026557" y="428426"/>
                </a:cubicBezTo>
                <a:cubicBezTo>
                  <a:pt x="4025075" y="430455"/>
                  <a:pt x="4023544" y="432630"/>
                  <a:pt x="4021965" y="434950"/>
                </a:cubicBezTo>
                <a:cubicBezTo>
                  <a:pt x="4023121" y="435307"/>
                  <a:pt x="4024130" y="435372"/>
                  <a:pt x="4024993" y="435145"/>
                </a:cubicBezTo>
                <a:cubicBezTo>
                  <a:pt x="4025856" y="434918"/>
                  <a:pt x="4026671" y="434593"/>
                  <a:pt x="4027436" y="434171"/>
                </a:cubicBezTo>
                <a:cubicBezTo>
                  <a:pt x="4031392" y="432207"/>
                  <a:pt x="4035203" y="430293"/>
                  <a:pt x="4038866" y="428426"/>
                </a:cubicBezTo>
                <a:cubicBezTo>
                  <a:pt x="4042530" y="426560"/>
                  <a:pt x="4045754" y="424840"/>
                  <a:pt x="4048538" y="423266"/>
                </a:cubicBezTo>
                <a:cubicBezTo>
                  <a:pt x="4055507" y="420451"/>
                  <a:pt x="4062275" y="417487"/>
                  <a:pt x="4068843" y="414372"/>
                </a:cubicBezTo>
                <a:cubicBezTo>
                  <a:pt x="4075411" y="411257"/>
                  <a:pt x="4082168" y="408474"/>
                  <a:pt x="4089115" y="406021"/>
                </a:cubicBezTo>
                <a:cubicBezTo>
                  <a:pt x="4094326" y="403780"/>
                  <a:pt x="4100075" y="401636"/>
                  <a:pt x="4106363" y="399589"/>
                </a:cubicBezTo>
                <a:cubicBezTo>
                  <a:pt x="4112651" y="397543"/>
                  <a:pt x="4118602" y="395010"/>
                  <a:pt x="4124215" y="391989"/>
                </a:cubicBezTo>
                <a:cubicBezTo>
                  <a:pt x="4130431" y="390738"/>
                  <a:pt x="4136549" y="389146"/>
                  <a:pt x="4142570" y="387214"/>
                </a:cubicBezTo>
                <a:cubicBezTo>
                  <a:pt x="4148590" y="385281"/>
                  <a:pt x="4154709" y="383495"/>
                  <a:pt x="4160924" y="381854"/>
                </a:cubicBezTo>
                <a:cubicBezTo>
                  <a:pt x="4171729" y="380945"/>
                  <a:pt x="4182924" y="380425"/>
                  <a:pt x="4194510" y="380295"/>
                </a:cubicBezTo>
                <a:cubicBezTo>
                  <a:pt x="4198691" y="380376"/>
                  <a:pt x="4202434" y="380409"/>
                  <a:pt x="4205737" y="380392"/>
                </a:cubicBezTo>
                <a:cubicBezTo>
                  <a:pt x="4209040" y="380376"/>
                  <a:pt x="4212588" y="379824"/>
                  <a:pt x="4216379" y="378736"/>
                </a:cubicBezTo>
                <a:cubicBezTo>
                  <a:pt x="4219796" y="377226"/>
                  <a:pt x="4222725" y="376153"/>
                  <a:pt x="4225166" y="375520"/>
                </a:cubicBezTo>
                <a:cubicBezTo>
                  <a:pt x="4227606" y="374887"/>
                  <a:pt x="4230145" y="374400"/>
                  <a:pt x="4232781" y="374058"/>
                </a:cubicBezTo>
                <a:cubicBezTo>
                  <a:pt x="4240152" y="372823"/>
                  <a:pt x="4247474" y="371781"/>
                  <a:pt x="4254748" y="370932"/>
                </a:cubicBezTo>
                <a:cubicBezTo>
                  <a:pt x="4262021" y="370084"/>
                  <a:pt x="4269539" y="369818"/>
                  <a:pt x="4277301" y="370133"/>
                </a:cubicBezTo>
                <a:cubicBezTo>
                  <a:pt x="4280523" y="370865"/>
                  <a:pt x="4284037" y="371549"/>
                  <a:pt x="4287845" y="372184"/>
                </a:cubicBezTo>
                <a:cubicBezTo>
                  <a:pt x="4291653" y="372818"/>
                  <a:pt x="4295167" y="373697"/>
                  <a:pt x="4298389" y="374820"/>
                </a:cubicBezTo>
                <a:cubicBezTo>
                  <a:pt x="4305385" y="376936"/>
                  <a:pt x="4311504" y="380126"/>
                  <a:pt x="4316744" y="384391"/>
                </a:cubicBezTo>
                <a:cubicBezTo>
                  <a:pt x="4321983" y="388655"/>
                  <a:pt x="4326539" y="393017"/>
                  <a:pt x="4330412" y="397476"/>
                </a:cubicBezTo>
                <a:cubicBezTo>
                  <a:pt x="4332739" y="398795"/>
                  <a:pt x="4334529" y="400650"/>
                  <a:pt x="4335782" y="403043"/>
                </a:cubicBezTo>
                <a:cubicBezTo>
                  <a:pt x="4337035" y="405435"/>
                  <a:pt x="4337849" y="407486"/>
                  <a:pt x="4338223" y="409195"/>
                </a:cubicBezTo>
                <a:cubicBezTo>
                  <a:pt x="4338597" y="413850"/>
                  <a:pt x="4338825" y="418407"/>
                  <a:pt x="4338906" y="422867"/>
                </a:cubicBezTo>
                <a:cubicBezTo>
                  <a:pt x="4338987" y="427326"/>
                  <a:pt x="4339020" y="431884"/>
                  <a:pt x="4339003" y="436538"/>
                </a:cubicBezTo>
                <a:cubicBezTo>
                  <a:pt x="4338955" y="437303"/>
                  <a:pt x="4339053" y="437922"/>
                  <a:pt x="4339297" y="438394"/>
                </a:cubicBezTo>
                <a:cubicBezTo>
                  <a:pt x="4339541" y="438866"/>
                  <a:pt x="4340224" y="439289"/>
                  <a:pt x="4341347" y="439664"/>
                </a:cubicBezTo>
                <a:cubicBezTo>
                  <a:pt x="4345545" y="441568"/>
                  <a:pt x="4349645" y="442837"/>
                  <a:pt x="4353648" y="443472"/>
                </a:cubicBezTo>
                <a:cubicBezTo>
                  <a:pt x="4357651" y="444107"/>
                  <a:pt x="4362142" y="444400"/>
                  <a:pt x="4367121" y="444351"/>
                </a:cubicBezTo>
                <a:lnTo>
                  <a:pt x="4367121" y="444317"/>
                </a:lnTo>
                <a:cubicBezTo>
                  <a:pt x="4367853" y="445680"/>
                  <a:pt x="4368537" y="446070"/>
                  <a:pt x="4369171" y="445485"/>
                </a:cubicBezTo>
                <a:cubicBezTo>
                  <a:pt x="4369806" y="444901"/>
                  <a:pt x="4370685" y="444512"/>
                  <a:pt x="4371807" y="444317"/>
                </a:cubicBezTo>
                <a:cubicBezTo>
                  <a:pt x="4370213" y="441997"/>
                  <a:pt x="4368716" y="439823"/>
                  <a:pt x="4367317" y="437795"/>
                </a:cubicBezTo>
                <a:cubicBezTo>
                  <a:pt x="4365917" y="435767"/>
                  <a:pt x="4364811" y="433788"/>
                  <a:pt x="4363997" y="431858"/>
                </a:cubicBezTo>
                <a:cubicBezTo>
                  <a:pt x="4359360" y="425168"/>
                  <a:pt x="4354966" y="418235"/>
                  <a:pt x="4350817" y="411057"/>
                </a:cubicBezTo>
                <a:cubicBezTo>
                  <a:pt x="4346667" y="403880"/>
                  <a:pt x="4342469" y="396751"/>
                  <a:pt x="4338223" y="389672"/>
                </a:cubicBezTo>
                <a:cubicBezTo>
                  <a:pt x="4332673" y="379923"/>
                  <a:pt x="4326979" y="370125"/>
                  <a:pt x="4321137" y="360278"/>
                </a:cubicBezTo>
                <a:cubicBezTo>
                  <a:pt x="4315295" y="350431"/>
                  <a:pt x="4309795" y="340437"/>
                  <a:pt x="4304637" y="330297"/>
                </a:cubicBezTo>
                <a:cubicBezTo>
                  <a:pt x="4299186" y="322419"/>
                  <a:pt x="4293686" y="314346"/>
                  <a:pt x="4288137" y="306078"/>
                </a:cubicBezTo>
                <a:cubicBezTo>
                  <a:pt x="4282589" y="297810"/>
                  <a:pt x="4276894" y="289737"/>
                  <a:pt x="4271052" y="281859"/>
                </a:cubicBezTo>
                <a:cubicBezTo>
                  <a:pt x="4266464" y="274763"/>
                  <a:pt x="4261778" y="267471"/>
                  <a:pt x="4256994" y="259984"/>
                </a:cubicBezTo>
                <a:cubicBezTo>
                  <a:pt x="4252210" y="252497"/>
                  <a:pt x="4246742" y="245206"/>
                  <a:pt x="4240591" y="238109"/>
                </a:cubicBezTo>
                <a:cubicBezTo>
                  <a:pt x="4236686" y="232608"/>
                  <a:pt x="4232586" y="227204"/>
                  <a:pt x="4228290" y="221898"/>
                </a:cubicBezTo>
                <a:cubicBezTo>
                  <a:pt x="4223994" y="216592"/>
                  <a:pt x="4219503" y="211579"/>
                  <a:pt x="4214817" y="206859"/>
                </a:cubicBezTo>
                <a:cubicBezTo>
                  <a:pt x="4209365" y="199893"/>
                  <a:pt x="4203670" y="193122"/>
                  <a:pt x="4197732" y="186547"/>
                </a:cubicBezTo>
                <a:cubicBezTo>
                  <a:pt x="4191792" y="179971"/>
                  <a:pt x="4185511" y="173200"/>
                  <a:pt x="4178888" y="166234"/>
                </a:cubicBezTo>
                <a:cubicBezTo>
                  <a:pt x="4173031" y="161074"/>
                  <a:pt x="4167368" y="155768"/>
                  <a:pt x="4161901" y="150316"/>
                </a:cubicBezTo>
                <a:cubicBezTo>
                  <a:pt x="4156433" y="144863"/>
                  <a:pt x="4151161" y="139753"/>
                  <a:pt x="4146084" y="134984"/>
                </a:cubicBezTo>
                <a:cubicBezTo>
                  <a:pt x="4140145" y="128783"/>
                  <a:pt x="4133864" y="123021"/>
                  <a:pt x="4127241" y="117699"/>
                </a:cubicBezTo>
                <a:cubicBezTo>
                  <a:pt x="4120619" y="112376"/>
                  <a:pt x="4114143" y="107201"/>
                  <a:pt x="4107814" y="102171"/>
                </a:cubicBezTo>
                <a:cubicBezTo>
                  <a:pt x="4102442" y="97484"/>
                  <a:pt x="4097020" y="92992"/>
                  <a:pt x="4091550" y="88695"/>
                </a:cubicBezTo>
                <a:cubicBezTo>
                  <a:pt x="4086080" y="84398"/>
                  <a:pt x="4080074" y="80296"/>
                  <a:pt x="4073533" y="76390"/>
                </a:cubicBezTo>
                <a:cubicBezTo>
                  <a:pt x="4069258" y="73949"/>
                  <a:pt x="4064931" y="71409"/>
                  <a:pt x="4060553" y="68773"/>
                </a:cubicBezTo>
                <a:cubicBezTo>
                  <a:pt x="4056174" y="66136"/>
                  <a:pt x="4051648" y="63988"/>
                  <a:pt x="4046975" y="62327"/>
                </a:cubicBezTo>
                <a:cubicBezTo>
                  <a:pt x="4041960" y="58876"/>
                  <a:pt x="4036945" y="55820"/>
                  <a:pt x="4031930" y="53156"/>
                </a:cubicBezTo>
                <a:cubicBezTo>
                  <a:pt x="4026915" y="50493"/>
                  <a:pt x="4021509" y="47836"/>
                  <a:pt x="4015712" y="45184"/>
                </a:cubicBezTo>
                <a:cubicBezTo>
                  <a:pt x="4008337" y="42517"/>
                  <a:pt x="4001009" y="39894"/>
                  <a:pt x="3993731" y="37316"/>
                </a:cubicBezTo>
                <a:cubicBezTo>
                  <a:pt x="3986453" y="34738"/>
                  <a:pt x="3978930" y="31911"/>
                  <a:pt x="3971164" y="28836"/>
                </a:cubicBezTo>
                <a:lnTo>
                  <a:pt x="3949280" y="26493"/>
                </a:lnTo>
                <a:cubicBezTo>
                  <a:pt x="3944492" y="25809"/>
                  <a:pt x="3939412" y="25614"/>
                  <a:pt x="3934039" y="25907"/>
                </a:cubicBezTo>
                <a:close/>
                <a:moveTo>
                  <a:pt x="3943334" y="10579"/>
                </a:moveTo>
                <a:cubicBezTo>
                  <a:pt x="3958255" y="9847"/>
                  <a:pt x="3973523" y="9944"/>
                  <a:pt x="3989140" y="10872"/>
                </a:cubicBezTo>
                <a:cubicBezTo>
                  <a:pt x="3997412" y="11783"/>
                  <a:pt x="4005879" y="13280"/>
                  <a:pt x="4014541" y="15363"/>
                </a:cubicBezTo>
                <a:cubicBezTo>
                  <a:pt x="4023203" y="17445"/>
                  <a:pt x="4031670" y="19333"/>
                  <a:pt x="4039941" y="21025"/>
                </a:cubicBezTo>
                <a:cubicBezTo>
                  <a:pt x="4044288" y="22246"/>
                  <a:pt x="4048685" y="23515"/>
                  <a:pt x="4053130" y="24833"/>
                </a:cubicBezTo>
                <a:cubicBezTo>
                  <a:pt x="4057575" y="26151"/>
                  <a:pt x="4061775" y="27225"/>
                  <a:pt x="4065732" y="28055"/>
                </a:cubicBezTo>
                <a:cubicBezTo>
                  <a:pt x="4073122" y="31407"/>
                  <a:pt x="4080364" y="34268"/>
                  <a:pt x="4087459" y="36636"/>
                </a:cubicBezTo>
                <a:cubicBezTo>
                  <a:pt x="4094553" y="39004"/>
                  <a:pt x="4101598" y="41854"/>
                  <a:pt x="4108594" y="45184"/>
                </a:cubicBezTo>
                <a:lnTo>
                  <a:pt x="4155457" y="69357"/>
                </a:lnTo>
                <a:cubicBezTo>
                  <a:pt x="4168605" y="76388"/>
                  <a:pt x="4181362" y="84200"/>
                  <a:pt x="4193729" y="92794"/>
                </a:cubicBezTo>
                <a:cubicBezTo>
                  <a:pt x="4197959" y="95561"/>
                  <a:pt x="4201800" y="98425"/>
                  <a:pt x="4205249" y="101388"/>
                </a:cubicBezTo>
                <a:cubicBezTo>
                  <a:pt x="4208699" y="104350"/>
                  <a:pt x="4212148" y="107215"/>
                  <a:pt x="4215598" y="109982"/>
                </a:cubicBezTo>
                <a:cubicBezTo>
                  <a:pt x="4219910" y="112748"/>
                  <a:pt x="4223978" y="115808"/>
                  <a:pt x="4227802" y="119161"/>
                </a:cubicBezTo>
                <a:cubicBezTo>
                  <a:pt x="4231625" y="122514"/>
                  <a:pt x="4235108" y="125965"/>
                  <a:pt x="4238248" y="129513"/>
                </a:cubicBezTo>
                <a:cubicBezTo>
                  <a:pt x="4240965" y="131759"/>
                  <a:pt x="4243537" y="133712"/>
                  <a:pt x="4245961" y="135372"/>
                </a:cubicBezTo>
                <a:cubicBezTo>
                  <a:pt x="4248386" y="137032"/>
                  <a:pt x="4250762" y="138986"/>
                  <a:pt x="4253088" y="141232"/>
                </a:cubicBezTo>
                <a:cubicBezTo>
                  <a:pt x="4255903" y="144666"/>
                  <a:pt x="4259060" y="147758"/>
                  <a:pt x="4262559" y="150509"/>
                </a:cubicBezTo>
                <a:cubicBezTo>
                  <a:pt x="4266057" y="153260"/>
                  <a:pt x="4269409" y="156157"/>
                  <a:pt x="4272614" y="159200"/>
                </a:cubicBezTo>
                <a:cubicBezTo>
                  <a:pt x="4274941" y="161870"/>
                  <a:pt x="4276927" y="163953"/>
                  <a:pt x="4278570" y="165450"/>
                </a:cubicBezTo>
                <a:cubicBezTo>
                  <a:pt x="4280213" y="166948"/>
                  <a:pt x="4281613" y="168250"/>
                  <a:pt x="4282768" y="169357"/>
                </a:cubicBezTo>
                <a:cubicBezTo>
                  <a:pt x="4289391" y="177511"/>
                  <a:pt x="4296062" y="185421"/>
                  <a:pt x="4302783" y="193088"/>
                </a:cubicBezTo>
                <a:cubicBezTo>
                  <a:pt x="4309503" y="200753"/>
                  <a:pt x="4316369" y="208468"/>
                  <a:pt x="4323383" y="216232"/>
                </a:cubicBezTo>
                <a:cubicBezTo>
                  <a:pt x="4330542" y="227170"/>
                  <a:pt x="4338093" y="237326"/>
                  <a:pt x="4346033" y="246701"/>
                </a:cubicBezTo>
                <a:cubicBezTo>
                  <a:pt x="4349954" y="252983"/>
                  <a:pt x="4354023" y="259364"/>
                  <a:pt x="4358237" y="265841"/>
                </a:cubicBezTo>
                <a:cubicBezTo>
                  <a:pt x="4362451" y="272319"/>
                  <a:pt x="4366715" y="278700"/>
                  <a:pt x="4371027" y="284982"/>
                </a:cubicBezTo>
                <a:cubicBezTo>
                  <a:pt x="4373093" y="289263"/>
                  <a:pt x="4375599" y="293787"/>
                  <a:pt x="4378545" y="298556"/>
                </a:cubicBezTo>
                <a:cubicBezTo>
                  <a:pt x="4381489" y="303325"/>
                  <a:pt x="4384191" y="308436"/>
                  <a:pt x="4386647" y="313888"/>
                </a:cubicBezTo>
                <a:cubicBezTo>
                  <a:pt x="4390911" y="318657"/>
                  <a:pt x="4394686" y="324159"/>
                  <a:pt x="4397973" y="330392"/>
                </a:cubicBezTo>
                <a:cubicBezTo>
                  <a:pt x="4401259" y="336626"/>
                  <a:pt x="4404253" y="343104"/>
                  <a:pt x="4406955" y="349826"/>
                </a:cubicBezTo>
                <a:cubicBezTo>
                  <a:pt x="4410909" y="355702"/>
                  <a:pt x="4414717" y="361919"/>
                  <a:pt x="4418377" y="368478"/>
                </a:cubicBezTo>
                <a:cubicBezTo>
                  <a:pt x="4422039" y="375038"/>
                  <a:pt x="4425261" y="381841"/>
                  <a:pt x="4428043" y="388889"/>
                </a:cubicBezTo>
                <a:cubicBezTo>
                  <a:pt x="4430826" y="394406"/>
                  <a:pt x="4433657" y="400363"/>
                  <a:pt x="4436537" y="406760"/>
                </a:cubicBezTo>
                <a:cubicBezTo>
                  <a:pt x="4439417" y="413156"/>
                  <a:pt x="4442053" y="419699"/>
                  <a:pt x="4444445" y="426389"/>
                </a:cubicBezTo>
                <a:lnTo>
                  <a:pt x="4444445" y="426382"/>
                </a:lnTo>
                <a:cubicBezTo>
                  <a:pt x="4445943" y="431395"/>
                  <a:pt x="4446268" y="436018"/>
                  <a:pt x="4445421" y="440249"/>
                </a:cubicBezTo>
                <a:cubicBezTo>
                  <a:pt x="4444575" y="444481"/>
                  <a:pt x="4442949" y="448713"/>
                  <a:pt x="4440540" y="452945"/>
                </a:cubicBezTo>
                <a:cubicBezTo>
                  <a:pt x="4437887" y="456820"/>
                  <a:pt x="4435382" y="460545"/>
                  <a:pt x="4433023" y="464120"/>
                </a:cubicBezTo>
                <a:cubicBezTo>
                  <a:pt x="4430663" y="467694"/>
                  <a:pt x="4427962" y="471232"/>
                  <a:pt x="4424919" y="474735"/>
                </a:cubicBezTo>
                <a:cubicBezTo>
                  <a:pt x="4423715" y="476772"/>
                  <a:pt x="4422218" y="478762"/>
                  <a:pt x="4420428" y="480702"/>
                </a:cubicBezTo>
                <a:cubicBezTo>
                  <a:pt x="4418638" y="482642"/>
                  <a:pt x="4416751" y="484044"/>
                  <a:pt x="4414765" y="484908"/>
                </a:cubicBezTo>
                <a:cubicBezTo>
                  <a:pt x="4413985" y="485283"/>
                  <a:pt x="4413008" y="485511"/>
                  <a:pt x="4411837" y="485593"/>
                </a:cubicBezTo>
                <a:cubicBezTo>
                  <a:pt x="4410665" y="485674"/>
                  <a:pt x="4409298" y="485707"/>
                  <a:pt x="4407736" y="485691"/>
                </a:cubicBezTo>
                <a:cubicBezTo>
                  <a:pt x="4403017" y="486114"/>
                  <a:pt x="4398396" y="486245"/>
                  <a:pt x="4393872" y="486082"/>
                </a:cubicBezTo>
                <a:cubicBezTo>
                  <a:pt x="4389349" y="485919"/>
                  <a:pt x="4385118" y="485267"/>
                  <a:pt x="4381180" y="484125"/>
                </a:cubicBezTo>
                <a:cubicBezTo>
                  <a:pt x="4375875" y="481174"/>
                  <a:pt x="4370278" y="478468"/>
                  <a:pt x="4364387" y="476006"/>
                </a:cubicBezTo>
                <a:cubicBezTo>
                  <a:pt x="4358497" y="473545"/>
                  <a:pt x="4353681" y="470251"/>
                  <a:pt x="4349938" y="466126"/>
                </a:cubicBezTo>
                <a:cubicBezTo>
                  <a:pt x="4347562" y="463833"/>
                  <a:pt x="4345089" y="461674"/>
                  <a:pt x="4342519" y="459650"/>
                </a:cubicBezTo>
                <a:cubicBezTo>
                  <a:pt x="4339947" y="457625"/>
                  <a:pt x="4337474" y="455629"/>
                  <a:pt x="4335099" y="453662"/>
                </a:cubicBezTo>
                <a:cubicBezTo>
                  <a:pt x="4330542" y="460670"/>
                  <a:pt x="4327157" y="467695"/>
                  <a:pt x="4324945" y="474737"/>
                </a:cubicBezTo>
                <a:cubicBezTo>
                  <a:pt x="4322243" y="479416"/>
                  <a:pt x="4319640" y="484144"/>
                  <a:pt x="4317134" y="488920"/>
                </a:cubicBezTo>
                <a:cubicBezTo>
                  <a:pt x="4314628" y="493697"/>
                  <a:pt x="4312025" y="498621"/>
                  <a:pt x="4309323" y="503691"/>
                </a:cubicBezTo>
                <a:cubicBezTo>
                  <a:pt x="4303856" y="511461"/>
                  <a:pt x="4298584" y="519370"/>
                  <a:pt x="4293507" y="527417"/>
                </a:cubicBezTo>
                <a:cubicBezTo>
                  <a:pt x="4288431" y="535463"/>
                  <a:pt x="4283549" y="543947"/>
                  <a:pt x="4278863" y="552865"/>
                </a:cubicBezTo>
                <a:cubicBezTo>
                  <a:pt x="4276145" y="555514"/>
                  <a:pt x="4273575" y="558016"/>
                  <a:pt x="4271150" y="560371"/>
                </a:cubicBezTo>
                <a:cubicBezTo>
                  <a:pt x="4268725" y="562728"/>
                  <a:pt x="4266350" y="565424"/>
                  <a:pt x="4264023" y="568463"/>
                </a:cubicBezTo>
                <a:cubicBezTo>
                  <a:pt x="4258930" y="574637"/>
                  <a:pt x="4253691" y="580431"/>
                  <a:pt x="4248304" y="585844"/>
                </a:cubicBezTo>
                <a:cubicBezTo>
                  <a:pt x="4242918" y="591257"/>
                  <a:pt x="4237484" y="596673"/>
                  <a:pt x="4232000" y="602093"/>
                </a:cubicBezTo>
                <a:cubicBezTo>
                  <a:pt x="4228518" y="605211"/>
                  <a:pt x="4225133" y="607985"/>
                  <a:pt x="4221846" y="610413"/>
                </a:cubicBezTo>
                <a:cubicBezTo>
                  <a:pt x="4218559" y="612842"/>
                  <a:pt x="4215175" y="615019"/>
                  <a:pt x="4211693" y="616945"/>
                </a:cubicBezTo>
                <a:lnTo>
                  <a:pt x="4210130" y="618499"/>
                </a:lnTo>
                <a:cubicBezTo>
                  <a:pt x="4203849" y="619405"/>
                  <a:pt x="4197666" y="619534"/>
                  <a:pt x="4191581" y="618886"/>
                </a:cubicBezTo>
                <a:cubicBezTo>
                  <a:pt x="4185495" y="618238"/>
                  <a:pt x="4179702" y="616036"/>
                  <a:pt x="4174202" y="612278"/>
                </a:cubicBezTo>
                <a:cubicBezTo>
                  <a:pt x="4171533" y="610336"/>
                  <a:pt x="4168865" y="608540"/>
                  <a:pt x="4166197" y="606892"/>
                </a:cubicBezTo>
                <a:cubicBezTo>
                  <a:pt x="4163528" y="605243"/>
                  <a:pt x="4160469" y="603644"/>
                  <a:pt x="4157019" y="602093"/>
                </a:cubicBezTo>
                <a:cubicBezTo>
                  <a:pt x="4153228" y="600967"/>
                  <a:pt x="4150071" y="599498"/>
                  <a:pt x="4147549" y="597686"/>
                </a:cubicBezTo>
                <a:cubicBezTo>
                  <a:pt x="4145026" y="595875"/>
                  <a:pt x="4142456" y="593426"/>
                  <a:pt x="4139836" y="590342"/>
                </a:cubicBezTo>
                <a:cubicBezTo>
                  <a:pt x="4139413" y="589526"/>
                  <a:pt x="4138892" y="588807"/>
                  <a:pt x="4138274" y="588187"/>
                </a:cubicBezTo>
                <a:cubicBezTo>
                  <a:pt x="4137655" y="587567"/>
                  <a:pt x="4137135" y="587241"/>
                  <a:pt x="4136712" y="587208"/>
                </a:cubicBezTo>
                <a:cubicBezTo>
                  <a:pt x="4130951" y="585854"/>
                  <a:pt x="4126460" y="583280"/>
                  <a:pt x="4123239" y="579489"/>
                </a:cubicBezTo>
                <a:cubicBezTo>
                  <a:pt x="4120017" y="575697"/>
                  <a:pt x="4117478" y="571761"/>
                  <a:pt x="4115623" y="567683"/>
                </a:cubicBezTo>
                <a:cubicBezTo>
                  <a:pt x="4115216" y="566156"/>
                  <a:pt x="4114859" y="564921"/>
                  <a:pt x="4114550" y="563978"/>
                </a:cubicBezTo>
                <a:cubicBezTo>
                  <a:pt x="4114240" y="563036"/>
                  <a:pt x="4114078" y="562191"/>
                  <a:pt x="4114061" y="561444"/>
                </a:cubicBezTo>
                <a:cubicBezTo>
                  <a:pt x="4113182" y="563052"/>
                  <a:pt x="4112011" y="564710"/>
                  <a:pt x="4110547" y="566416"/>
                </a:cubicBezTo>
                <a:cubicBezTo>
                  <a:pt x="4109083" y="568122"/>
                  <a:pt x="4107912" y="569584"/>
                  <a:pt x="4107035" y="570802"/>
                </a:cubicBezTo>
                <a:cubicBezTo>
                  <a:pt x="4102004" y="578190"/>
                  <a:pt x="4096874" y="585097"/>
                  <a:pt x="4091648" y="591523"/>
                </a:cubicBezTo>
                <a:cubicBezTo>
                  <a:pt x="4086421" y="597948"/>
                  <a:pt x="4080902" y="604083"/>
                  <a:pt x="4075091" y="609928"/>
                </a:cubicBezTo>
                <a:cubicBezTo>
                  <a:pt x="4070509" y="613452"/>
                  <a:pt x="4066216" y="616923"/>
                  <a:pt x="4062213" y="620340"/>
                </a:cubicBezTo>
                <a:cubicBezTo>
                  <a:pt x="4058209" y="623758"/>
                  <a:pt x="4053912" y="627028"/>
                  <a:pt x="4049320" y="630151"/>
                </a:cubicBezTo>
                <a:cubicBezTo>
                  <a:pt x="4039941" y="638739"/>
                  <a:pt x="4029781" y="646548"/>
                  <a:pt x="4018839" y="653578"/>
                </a:cubicBezTo>
                <a:lnTo>
                  <a:pt x="3995392" y="663732"/>
                </a:lnTo>
                <a:cubicBezTo>
                  <a:pt x="3987999" y="665652"/>
                  <a:pt x="3980900" y="666889"/>
                  <a:pt x="3974094" y="667442"/>
                </a:cubicBezTo>
                <a:cubicBezTo>
                  <a:pt x="3967288" y="667995"/>
                  <a:pt x="3960580" y="668060"/>
                  <a:pt x="3953969" y="667637"/>
                </a:cubicBezTo>
                <a:lnTo>
                  <a:pt x="3950061" y="667637"/>
                </a:lnTo>
                <a:lnTo>
                  <a:pt x="3950061" y="666856"/>
                </a:lnTo>
                <a:lnTo>
                  <a:pt x="3971945" y="666856"/>
                </a:lnTo>
                <a:cubicBezTo>
                  <a:pt x="3976179" y="666433"/>
                  <a:pt x="3980216" y="665717"/>
                  <a:pt x="3984059" y="664708"/>
                </a:cubicBezTo>
                <a:cubicBezTo>
                  <a:pt x="3987902" y="663699"/>
                  <a:pt x="3991940" y="662593"/>
                  <a:pt x="3996173" y="661389"/>
                </a:cubicBezTo>
                <a:cubicBezTo>
                  <a:pt x="3999723" y="659794"/>
                  <a:pt x="4003175" y="658102"/>
                  <a:pt x="4006529" y="656312"/>
                </a:cubicBezTo>
                <a:cubicBezTo>
                  <a:pt x="4009884" y="654522"/>
                  <a:pt x="4012944" y="652830"/>
                  <a:pt x="4015712" y="651235"/>
                </a:cubicBezTo>
                <a:lnTo>
                  <a:pt x="4015712" y="649673"/>
                </a:lnTo>
                <a:cubicBezTo>
                  <a:pt x="4012961" y="651528"/>
                  <a:pt x="4010062" y="652895"/>
                  <a:pt x="4007017" y="653773"/>
                </a:cubicBezTo>
                <a:cubicBezTo>
                  <a:pt x="4003973" y="654652"/>
                  <a:pt x="4000879" y="655628"/>
                  <a:pt x="3997737" y="656702"/>
                </a:cubicBezTo>
                <a:cubicBezTo>
                  <a:pt x="3995685" y="657890"/>
                  <a:pt x="3993145" y="659029"/>
                  <a:pt x="3990116" y="660119"/>
                </a:cubicBezTo>
                <a:cubicBezTo>
                  <a:pt x="3987088" y="661210"/>
                  <a:pt x="3984157" y="662154"/>
                  <a:pt x="3981324" y="662951"/>
                </a:cubicBezTo>
                <a:cubicBezTo>
                  <a:pt x="3975739" y="663325"/>
                  <a:pt x="3969714" y="663553"/>
                  <a:pt x="3963250" y="663634"/>
                </a:cubicBezTo>
                <a:cubicBezTo>
                  <a:pt x="3956786" y="663716"/>
                  <a:pt x="3950566" y="663748"/>
                  <a:pt x="3944590" y="663732"/>
                </a:cubicBezTo>
                <a:cubicBezTo>
                  <a:pt x="3941871" y="663683"/>
                  <a:pt x="3939103" y="663195"/>
                  <a:pt x="3936286" y="662267"/>
                </a:cubicBezTo>
                <a:cubicBezTo>
                  <a:pt x="3933469" y="661340"/>
                  <a:pt x="3930506" y="660266"/>
                  <a:pt x="3927396" y="659046"/>
                </a:cubicBezTo>
                <a:cubicBezTo>
                  <a:pt x="3925458" y="657809"/>
                  <a:pt x="3923277" y="656572"/>
                  <a:pt x="3920856" y="655336"/>
                </a:cubicBezTo>
                <a:cubicBezTo>
                  <a:pt x="3918434" y="654099"/>
                  <a:pt x="3915678" y="653253"/>
                  <a:pt x="3912587" y="652797"/>
                </a:cubicBezTo>
                <a:cubicBezTo>
                  <a:pt x="3908721" y="650584"/>
                  <a:pt x="3904799" y="648566"/>
                  <a:pt x="3900822" y="646744"/>
                </a:cubicBezTo>
                <a:cubicBezTo>
                  <a:pt x="3896844" y="644922"/>
                  <a:pt x="3892715" y="642513"/>
                  <a:pt x="3888435" y="639519"/>
                </a:cubicBezTo>
                <a:cubicBezTo>
                  <a:pt x="3892228" y="640967"/>
                  <a:pt x="3895773" y="641977"/>
                  <a:pt x="3899071" y="642546"/>
                </a:cubicBezTo>
                <a:cubicBezTo>
                  <a:pt x="3902370" y="643115"/>
                  <a:pt x="3906099" y="643929"/>
                  <a:pt x="3910258" y="644987"/>
                </a:cubicBezTo>
                <a:cubicBezTo>
                  <a:pt x="3915692" y="645768"/>
                  <a:pt x="3921144" y="644987"/>
                  <a:pt x="3926614" y="642644"/>
                </a:cubicBezTo>
                <a:cubicBezTo>
                  <a:pt x="3927966" y="641163"/>
                  <a:pt x="3929952" y="640219"/>
                  <a:pt x="3932573" y="639812"/>
                </a:cubicBezTo>
                <a:cubicBezTo>
                  <a:pt x="3935195" y="639405"/>
                  <a:pt x="3937377" y="639047"/>
                  <a:pt x="3939120" y="638738"/>
                </a:cubicBezTo>
                <a:cubicBezTo>
                  <a:pt x="3943386" y="637420"/>
                  <a:pt x="3947944" y="635566"/>
                  <a:pt x="3952797" y="633178"/>
                </a:cubicBezTo>
                <a:cubicBezTo>
                  <a:pt x="3957649" y="630789"/>
                  <a:pt x="3962990" y="628744"/>
                  <a:pt x="3968819" y="627044"/>
                </a:cubicBezTo>
                <a:cubicBezTo>
                  <a:pt x="3974827" y="623112"/>
                  <a:pt x="3981177" y="618929"/>
                  <a:pt x="3987869" y="614495"/>
                </a:cubicBezTo>
                <a:cubicBezTo>
                  <a:pt x="3994562" y="610062"/>
                  <a:pt x="4000716" y="605667"/>
                  <a:pt x="4006333" y="601310"/>
                </a:cubicBezTo>
                <a:cubicBezTo>
                  <a:pt x="4011805" y="597474"/>
                  <a:pt x="4017080" y="593590"/>
                  <a:pt x="4022160" y="589659"/>
                </a:cubicBezTo>
                <a:cubicBezTo>
                  <a:pt x="4027240" y="585728"/>
                  <a:pt x="4032126" y="581262"/>
                  <a:pt x="4036815" y="576261"/>
                </a:cubicBezTo>
                <a:cubicBezTo>
                  <a:pt x="4041976" y="571875"/>
                  <a:pt x="4047284" y="566805"/>
                  <a:pt x="4052739" y="561054"/>
                </a:cubicBezTo>
                <a:cubicBezTo>
                  <a:pt x="4058194" y="555303"/>
                  <a:pt x="4063306" y="549453"/>
                  <a:pt x="4068077" y="543507"/>
                </a:cubicBezTo>
                <a:cubicBezTo>
                  <a:pt x="4074668" y="535319"/>
                  <a:pt x="4081161" y="526733"/>
                  <a:pt x="4087557" y="517751"/>
                </a:cubicBezTo>
                <a:cubicBezTo>
                  <a:pt x="4093952" y="508768"/>
                  <a:pt x="4100445" y="499386"/>
                  <a:pt x="4107035" y="489605"/>
                </a:cubicBezTo>
                <a:cubicBezTo>
                  <a:pt x="4109702" y="486883"/>
                  <a:pt x="4111979" y="483720"/>
                  <a:pt x="4113866" y="480117"/>
                </a:cubicBezTo>
                <a:cubicBezTo>
                  <a:pt x="4115754" y="476514"/>
                  <a:pt x="4117641" y="472373"/>
                  <a:pt x="4119529" y="467695"/>
                </a:cubicBezTo>
                <a:cubicBezTo>
                  <a:pt x="4112455" y="470515"/>
                  <a:pt x="4105337" y="472895"/>
                  <a:pt x="4098176" y="474835"/>
                </a:cubicBezTo>
                <a:cubicBezTo>
                  <a:pt x="4091015" y="476775"/>
                  <a:pt x="4084099" y="477786"/>
                  <a:pt x="4077428" y="477867"/>
                </a:cubicBezTo>
                <a:cubicBezTo>
                  <a:pt x="4070017" y="478063"/>
                  <a:pt x="4062600" y="478845"/>
                  <a:pt x="4055178" y="480215"/>
                </a:cubicBezTo>
                <a:cubicBezTo>
                  <a:pt x="4047756" y="481584"/>
                  <a:pt x="4040332" y="482367"/>
                  <a:pt x="4032907" y="482562"/>
                </a:cubicBezTo>
                <a:lnTo>
                  <a:pt x="4032907" y="480997"/>
                </a:lnTo>
                <a:cubicBezTo>
                  <a:pt x="4035317" y="479889"/>
                  <a:pt x="4037726" y="479172"/>
                  <a:pt x="4040136" y="478845"/>
                </a:cubicBezTo>
                <a:cubicBezTo>
                  <a:pt x="4042546" y="478519"/>
                  <a:pt x="4044565" y="478193"/>
                  <a:pt x="4046194" y="477867"/>
                </a:cubicBezTo>
                <a:cubicBezTo>
                  <a:pt x="4051649" y="477737"/>
                  <a:pt x="4057151" y="477215"/>
                  <a:pt x="4062700" y="476302"/>
                </a:cubicBezTo>
                <a:cubicBezTo>
                  <a:pt x="4068248" y="475389"/>
                  <a:pt x="4073937" y="474867"/>
                  <a:pt x="4079766" y="474737"/>
                </a:cubicBezTo>
                <a:cubicBezTo>
                  <a:pt x="4084765" y="474590"/>
                  <a:pt x="4089765" y="473710"/>
                  <a:pt x="4094765" y="472096"/>
                </a:cubicBezTo>
                <a:cubicBezTo>
                  <a:pt x="4099765" y="470482"/>
                  <a:pt x="4105155" y="469015"/>
                  <a:pt x="4110937" y="467695"/>
                </a:cubicBezTo>
                <a:cubicBezTo>
                  <a:pt x="4112548" y="466928"/>
                  <a:pt x="4114403" y="466113"/>
                  <a:pt x="4116502" y="465250"/>
                </a:cubicBezTo>
                <a:cubicBezTo>
                  <a:pt x="4118601" y="464387"/>
                  <a:pt x="4120651" y="463380"/>
                  <a:pt x="4122653" y="462228"/>
                </a:cubicBezTo>
                <a:cubicBezTo>
                  <a:pt x="4123043" y="461790"/>
                  <a:pt x="4123434" y="461108"/>
                  <a:pt x="4123825" y="460184"/>
                </a:cubicBezTo>
                <a:cubicBezTo>
                  <a:pt x="4124215" y="459259"/>
                  <a:pt x="4124605" y="458383"/>
                  <a:pt x="4124996" y="457556"/>
                </a:cubicBezTo>
                <a:cubicBezTo>
                  <a:pt x="4121904" y="459162"/>
                  <a:pt x="4118715" y="460622"/>
                  <a:pt x="4115429" y="461936"/>
                </a:cubicBezTo>
                <a:cubicBezTo>
                  <a:pt x="4112143" y="463250"/>
                  <a:pt x="4108566" y="464126"/>
                  <a:pt x="4104698" y="464564"/>
                </a:cubicBezTo>
                <a:cubicBezTo>
                  <a:pt x="4097767" y="465705"/>
                  <a:pt x="4091177" y="466945"/>
                  <a:pt x="4084926" y="468281"/>
                </a:cubicBezTo>
                <a:cubicBezTo>
                  <a:pt x="4078676" y="469618"/>
                  <a:pt x="4072278" y="471248"/>
                  <a:pt x="4065732" y="473172"/>
                </a:cubicBezTo>
                <a:cubicBezTo>
                  <a:pt x="4063029" y="473580"/>
                  <a:pt x="4060229" y="473938"/>
                  <a:pt x="4057331" y="474248"/>
                </a:cubicBezTo>
                <a:cubicBezTo>
                  <a:pt x="4054432" y="474558"/>
                  <a:pt x="4051241" y="474721"/>
                  <a:pt x="4047757" y="474737"/>
                </a:cubicBezTo>
                <a:lnTo>
                  <a:pt x="4027436" y="474737"/>
                </a:lnTo>
                <a:cubicBezTo>
                  <a:pt x="4023952" y="474884"/>
                  <a:pt x="4020955" y="474590"/>
                  <a:pt x="4018448" y="473857"/>
                </a:cubicBezTo>
                <a:cubicBezTo>
                  <a:pt x="4015940" y="473123"/>
                  <a:pt x="4013726" y="471069"/>
                  <a:pt x="4011805" y="467695"/>
                </a:cubicBezTo>
                <a:cubicBezTo>
                  <a:pt x="4010990" y="466569"/>
                  <a:pt x="4010079" y="465495"/>
                  <a:pt x="4009069" y="464470"/>
                </a:cubicBezTo>
                <a:cubicBezTo>
                  <a:pt x="4008060" y="463446"/>
                  <a:pt x="4007148" y="462179"/>
                  <a:pt x="4006333" y="460670"/>
                </a:cubicBezTo>
                <a:cubicBezTo>
                  <a:pt x="4004754" y="462879"/>
                  <a:pt x="4003223" y="464895"/>
                  <a:pt x="4001742" y="466719"/>
                </a:cubicBezTo>
                <a:cubicBezTo>
                  <a:pt x="4000260" y="468543"/>
                  <a:pt x="3998925" y="470954"/>
                  <a:pt x="3997737" y="473955"/>
                </a:cubicBezTo>
                <a:cubicBezTo>
                  <a:pt x="3996043" y="477769"/>
                  <a:pt x="3993568" y="481095"/>
                  <a:pt x="3990312" y="483932"/>
                </a:cubicBezTo>
                <a:cubicBezTo>
                  <a:pt x="3987055" y="486768"/>
                  <a:pt x="3983799" y="489703"/>
                  <a:pt x="3980542" y="492735"/>
                </a:cubicBezTo>
                <a:cubicBezTo>
                  <a:pt x="3978979" y="494757"/>
                  <a:pt x="3977416" y="496778"/>
                  <a:pt x="3975853" y="498800"/>
                </a:cubicBezTo>
                <a:cubicBezTo>
                  <a:pt x="3974289" y="500821"/>
                  <a:pt x="3972727" y="502452"/>
                  <a:pt x="3971164" y="503691"/>
                </a:cubicBezTo>
                <a:cubicBezTo>
                  <a:pt x="3970773" y="504490"/>
                  <a:pt x="3970186" y="505240"/>
                  <a:pt x="3969405" y="505940"/>
                </a:cubicBezTo>
                <a:cubicBezTo>
                  <a:pt x="3968623" y="506641"/>
                  <a:pt x="3967647" y="507196"/>
                  <a:pt x="3966474" y="507603"/>
                </a:cubicBezTo>
                <a:cubicBezTo>
                  <a:pt x="3963706" y="508402"/>
                  <a:pt x="3961426" y="508369"/>
                  <a:pt x="3959635" y="507506"/>
                </a:cubicBezTo>
                <a:cubicBezTo>
                  <a:pt x="3957844" y="506641"/>
                  <a:pt x="3956737" y="504848"/>
                  <a:pt x="3956314" y="502126"/>
                </a:cubicBezTo>
                <a:lnTo>
                  <a:pt x="3956314" y="498213"/>
                </a:lnTo>
                <a:cubicBezTo>
                  <a:pt x="3956004" y="495898"/>
                  <a:pt x="3955451" y="494463"/>
                  <a:pt x="3954653" y="493909"/>
                </a:cubicBezTo>
                <a:cubicBezTo>
                  <a:pt x="3953855" y="493355"/>
                  <a:pt x="3952325" y="493485"/>
                  <a:pt x="3950061" y="494300"/>
                </a:cubicBezTo>
                <a:cubicBezTo>
                  <a:pt x="3946903" y="496534"/>
                  <a:pt x="3943646" y="496958"/>
                  <a:pt x="3940292" y="495572"/>
                </a:cubicBezTo>
                <a:cubicBezTo>
                  <a:pt x="3936938" y="494186"/>
                  <a:pt x="3933681" y="491675"/>
                  <a:pt x="3930522" y="488040"/>
                </a:cubicBezTo>
                <a:cubicBezTo>
                  <a:pt x="3928959" y="486540"/>
                  <a:pt x="3927396" y="485041"/>
                  <a:pt x="3925833" y="483541"/>
                </a:cubicBezTo>
                <a:cubicBezTo>
                  <a:pt x="3924270" y="482041"/>
                  <a:pt x="3922707" y="480150"/>
                  <a:pt x="3921143" y="477867"/>
                </a:cubicBezTo>
                <a:cubicBezTo>
                  <a:pt x="3921095" y="477818"/>
                  <a:pt x="3920801" y="477720"/>
                  <a:pt x="3920264" y="477574"/>
                </a:cubicBezTo>
                <a:cubicBezTo>
                  <a:pt x="3919727" y="477427"/>
                  <a:pt x="3919238" y="477525"/>
                  <a:pt x="3918799" y="477867"/>
                </a:cubicBezTo>
                <a:cubicBezTo>
                  <a:pt x="3914270" y="477867"/>
                  <a:pt x="3910905" y="476302"/>
                  <a:pt x="3908705" y="473172"/>
                </a:cubicBezTo>
                <a:cubicBezTo>
                  <a:pt x="3904884" y="467003"/>
                  <a:pt x="3902811" y="460988"/>
                  <a:pt x="3902487" y="455127"/>
                </a:cubicBezTo>
                <a:cubicBezTo>
                  <a:pt x="3902164" y="449266"/>
                  <a:pt x="3903201" y="443067"/>
                  <a:pt x="3905600" y="436530"/>
                </a:cubicBezTo>
                <a:lnTo>
                  <a:pt x="3918799" y="378732"/>
                </a:lnTo>
                <a:cubicBezTo>
                  <a:pt x="3920443" y="368560"/>
                  <a:pt x="3922235" y="358241"/>
                  <a:pt x="3924172" y="347775"/>
                </a:cubicBezTo>
                <a:cubicBezTo>
                  <a:pt x="3926110" y="337310"/>
                  <a:pt x="3927706" y="326795"/>
                  <a:pt x="3928961" y="316232"/>
                </a:cubicBezTo>
                <a:cubicBezTo>
                  <a:pt x="3929873" y="309575"/>
                  <a:pt x="3931176" y="302577"/>
                  <a:pt x="3932869" y="295236"/>
                </a:cubicBezTo>
                <a:cubicBezTo>
                  <a:pt x="3934562" y="287896"/>
                  <a:pt x="3935865" y="280311"/>
                  <a:pt x="3936776" y="272482"/>
                </a:cubicBezTo>
                <a:cubicBezTo>
                  <a:pt x="3937933" y="256125"/>
                  <a:pt x="3939137" y="240207"/>
                  <a:pt x="3940391" y="224728"/>
                </a:cubicBezTo>
                <a:cubicBezTo>
                  <a:pt x="3941645" y="209250"/>
                  <a:pt x="3943045" y="193918"/>
                  <a:pt x="3944592" y="178732"/>
                </a:cubicBezTo>
                <a:cubicBezTo>
                  <a:pt x="3945438" y="164262"/>
                  <a:pt x="3945308" y="149842"/>
                  <a:pt x="3944201" y="135470"/>
                </a:cubicBezTo>
                <a:cubicBezTo>
                  <a:pt x="3943094" y="121098"/>
                  <a:pt x="3940619" y="106873"/>
                  <a:pt x="3936776" y="92794"/>
                </a:cubicBezTo>
                <a:cubicBezTo>
                  <a:pt x="3934464" y="86870"/>
                  <a:pt x="3932055" y="81140"/>
                  <a:pt x="3929547" y="75606"/>
                </a:cubicBezTo>
                <a:cubicBezTo>
                  <a:pt x="3927039" y="70073"/>
                  <a:pt x="3924239" y="65125"/>
                  <a:pt x="3921145" y="60763"/>
                </a:cubicBezTo>
                <a:cubicBezTo>
                  <a:pt x="3918459" y="56451"/>
                  <a:pt x="3916022" y="52198"/>
                  <a:pt x="3913833" y="48004"/>
                </a:cubicBezTo>
                <a:cubicBezTo>
                  <a:pt x="3911644" y="43810"/>
                  <a:pt x="3909409" y="39763"/>
                  <a:pt x="3907128" y="35865"/>
                </a:cubicBezTo>
                <a:cubicBezTo>
                  <a:pt x="3905817" y="33555"/>
                  <a:pt x="3904166" y="31537"/>
                  <a:pt x="3902174" y="29812"/>
                </a:cubicBezTo>
                <a:cubicBezTo>
                  <a:pt x="3900183" y="28087"/>
                  <a:pt x="3898726" y="26460"/>
                  <a:pt x="3897804" y="24931"/>
                </a:cubicBezTo>
                <a:cubicBezTo>
                  <a:pt x="3897432" y="24117"/>
                  <a:pt x="3897205" y="23206"/>
                  <a:pt x="3897124" y="22197"/>
                </a:cubicBezTo>
                <a:cubicBezTo>
                  <a:pt x="3897043" y="21188"/>
                  <a:pt x="3897010" y="20277"/>
                  <a:pt x="3897027" y="19463"/>
                </a:cubicBezTo>
                <a:cubicBezTo>
                  <a:pt x="3897027" y="18715"/>
                  <a:pt x="3897221" y="18259"/>
                  <a:pt x="3897610" y="18097"/>
                </a:cubicBezTo>
                <a:cubicBezTo>
                  <a:pt x="3897998" y="17934"/>
                  <a:pt x="3898581" y="17869"/>
                  <a:pt x="3899358" y="17901"/>
                </a:cubicBezTo>
                <a:cubicBezTo>
                  <a:pt x="3913754" y="13752"/>
                  <a:pt x="3928413" y="11311"/>
                  <a:pt x="3943334" y="10579"/>
                </a:cubicBezTo>
                <a:close/>
                <a:moveTo>
                  <a:pt x="4677272" y="5795"/>
                </a:moveTo>
                <a:cubicBezTo>
                  <a:pt x="4679225" y="5339"/>
                  <a:pt x="4681373" y="5469"/>
                  <a:pt x="4683715" y="6186"/>
                </a:cubicBezTo>
                <a:cubicBezTo>
                  <a:pt x="4684155" y="6560"/>
                  <a:pt x="4684838" y="6788"/>
                  <a:pt x="4685765" y="6869"/>
                </a:cubicBezTo>
                <a:cubicBezTo>
                  <a:pt x="4686693" y="6950"/>
                  <a:pt x="4687572" y="6983"/>
                  <a:pt x="4688402" y="6966"/>
                </a:cubicBezTo>
                <a:lnTo>
                  <a:pt x="4715739" y="6966"/>
                </a:lnTo>
                <a:cubicBezTo>
                  <a:pt x="4721157" y="7357"/>
                  <a:pt x="4726136" y="8333"/>
                  <a:pt x="4730676" y="9895"/>
                </a:cubicBezTo>
                <a:cubicBezTo>
                  <a:pt x="4735216" y="11457"/>
                  <a:pt x="4739609" y="13605"/>
                  <a:pt x="4743857" y="16339"/>
                </a:cubicBezTo>
                <a:cubicBezTo>
                  <a:pt x="4744671" y="17494"/>
                  <a:pt x="4745581" y="18699"/>
                  <a:pt x="4746590" y="19952"/>
                </a:cubicBezTo>
                <a:cubicBezTo>
                  <a:pt x="4747599" y="21204"/>
                  <a:pt x="4748510" y="22604"/>
                  <a:pt x="4749324" y="24150"/>
                </a:cubicBezTo>
                <a:cubicBezTo>
                  <a:pt x="4751862" y="31228"/>
                  <a:pt x="4753619" y="38355"/>
                  <a:pt x="4754596" y="45531"/>
                </a:cubicBezTo>
                <a:cubicBezTo>
                  <a:pt x="4755572" y="52707"/>
                  <a:pt x="4756939" y="59638"/>
                  <a:pt x="4758696" y="66326"/>
                </a:cubicBezTo>
                <a:cubicBezTo>
                  <a:pt x="4759445" y="70996"/>
                  <a:pt x="4760096" y="75520"/>
                  <a:pt x="4760649" y="79897"/>
                </a:cubicBezTo>
                <a:cubicBezTo>
                  <a:pt x="4761203" y="84274"/>
                  <a:pt x="4761853" y="88602"/>
                  <a:pt x="4762601" y="92882"/>
                </a:cubicBezTo>
                <a:cubicBezTo>
                  <a:pt x="4763367" y="99472"/>
                  <a:pt x="4764180" y="105623"/>
                  <a:pt x="4765043" y="111334"/>
                </a:cubicBezTo>
                <a:cubicBezTo>
                  <a:pt x="4765905" y="117046"/>
                  <a:pt x="4766913" y="122611"/>
                  <a:pt x="4768069" y="128029"/>
                </a:cubicBezTo>
                <a:cubicBezTo>
                  <a:pt x="4768101" y="130763"/>
                  <a:pt x="4768231" y="133301"/>
                  <a:pt x="4768459" y="135644"/>
                </a:cubicBezTo>
                <a:cubicBezTo>
                  <a:pt x="4768687" y="137988"/>
                  <a:pt x="4768817" y="140136"/>
                  <a:pt x="4768850" y="142088"/>
                </a:cubicBezTo>
                <a:cubicBezTo>
                  <a:pt x="4769175" y="144366"/>
                  <a:pt x="4769696" y="145863"/>
                  <a:pt x="4770412" y="146579"/>
                </a:cubicBezTo>
                <a:cubicBezTo>
                  <a:pt x="4771128" y="147295"/>
                  <a:pt x="4772430" y="147620"/>
                  <a:pt x="4774317" y="147555"/>
                </a:cubicBezTo>
                <a:lnTo>
                  <a:pt x="4779003" y="147555"/>
                </a:lnTo>
                <a:cubicBezTo>
                  <a:pt x="4783247" y="147263"/>
                  <a:pt x="4787247" y="147458"/>
                  <a:pt x="4791003" y="148141"/>
                </a:cubicBezTo>
                <a:cubicBezTo>
                  <a:pt x="4794758" y="148825"/>
                  <a:pt x="4798563" y="149410"/>
                  <a:pt x="4802417" y="149899"/>
                </a:cubicBezTo>
                <a:cubicBezTo>
                  <a:pt x="4802823" y="149964"/>
                  <a:pt x="4803375" y="150224"/>
                  <a:pt x="4804075" y="150680"/>
                </a:cubicBezTo>
                <a:cubicBezTo>
                  <a:pt x="4804774" y="151135"/>
                  <a:pt x="4805522" y="151396"/>
                  <a:pt x="4806319" y="151461"/>
                </a:cubicBezTo>
                <a:cubicBezTo>
                  <a:pt x="4810189" y="151510"/>
                  <a:pt x="4813961" y="151412"/>
                  <a:pt x="4817635" y="151168"/>
                </a:cubicBezTo>
                <a:cubicBezTo>
                  <a:pt x="4821309" y="150924"/>
                  <a:pt x="4825081" y="150240"/>
                  <a:pt x="4828951" y="149118"/>
                </a:cubicBezTo>
                <a:cubicBezTo>
                  <a:pt x="4833992" y="148776"/>
                  <a:pt x="4838935" y="148288"/>
                  <a:pt x="4843780" y="147653"/>
                </a:cubicBezTo>
                <a:cubicBezTo>
                  <a:pt x="4848625" y="147018"/>
                  <a:pt x="4853569" y="145944"/>
                  <a:pt x="4858608" y="144431"/>
                </a:cubicBezTo>
                <a:cubicBezTo>
                  <a:pt x="4862381" y="144301"/>
                  <a:pt x="4865763" y="143781"/>
                  <a:pt x="4868754" y="142869"/>
                </a:cubicBezTo>
                <a:cubicBezTo>
                  <a:pt x="4871095" y="141437"/>
                  <a:pt x="4873437" y="141177"/>
                  <a:pt x="4875778" y="142088"/>
                </a:cubicBezTo>
                <a:cubicBezTo>
                  <a:pt x="4877761" y="142869"/>
                  <a:pt x="4879063" y="144041"/>
                  <a:pt x="4879680" y="145603"/>
                </a:cubicBezTo>
                <a:cubicBezTo>
                  <a:pt x="4880298" y="147165"/>
                  <a:pt x="4880038" y="149118"/>
                  <a:pt x="4878900" y="151461"/>
                </a:cubicBezTo>
                <a:lnTo>
                  <a:pt x="4872657" y="161614"/>
                </a:lnTo>
                <a:cubicBezTo>
                  <a:pt x="4870949" y="164673"/>
                  <a:pt x="4868705" y="167537"/>
                  <a:pt x="4865925" y="170206"/>
                </a:cubicBezTo>
                <a:cubicBezTo>
                  <a:pt x="4863145" y="172875"/>
                  <a:pt x="4860705" y="175738"/>
                  <a:pt x="4858608" y="178797"/>
                </a:cubicBezTo>
                <a:cubicBezTo>
                  <a:pt x="4857373" y="181108"/>
                  <a:pt x="4855747" y="182930"/>
                  <a:pt x="4853731" y="184265"/>
                </a:cubicBezTo>
                <a:cubicBezTo>
                  <a:pt x="4851715" y="185599"/>
                  <a:pt x="4849698" y="186641"/>
                  <a:pt x="4847683" y="187389"/>
                </a:cubicBezTo>
                <a:cubicBezTo>
                  <a:pt x="4846885" y="187487"/>
                  <a:pt x="4846137" y="187877"/>
                  <a:pt x="4845439" y="188561"/>
                </a:cubicBezTo>
                <a:cubicBezTo>
                  <a:pt x="4844739" y="189244"/>
                  <a:pt x="4844187" y="189634"/>
                  <a:pt x="4843780" y="189732"/>
                </a:cubicBezTo>
                <a:cubicBezTo>
                  <a:pt x="4842577" y="191311"/>
                  <a:pt x="4841081" y="192645"/>
                  <a:pt x="4839293" y="193735"/>
                </a:cubicBezTo>
                <a:cubicBezTo>
                  <a:pt x="4837504" y="194825"/>
                  <a:pt x="4835617" y="195574"/>
                  <a:pt x="4833634" y="195981"/>
                </a:cubicBezTo>
                <a:cubicBezTo>
                  <a:pt x="4830089" y="197933"/>
                  <a:pt x="4826643" y="199886"/>
                  <a:pt x="4823293" y="201838"/>
                </a:cubicBezTo>
                <a:cubicBezTo>
                  <a:pt x="4819944" y="203791"/>
                  <a:pt x="4816887" y="205744"/>
                  <a:pt x="4814123" y="207696"/>
                </a:cubicBezTo>
                <a:cubicBezTo>
                  <a:pt x="4812432" y="208607"/>
                  <a:pt x="4811131" y="209128"/>
                  <a:pt x="4810221" y="209259"/>
                </a:cubicBezTo>
                <a:cubicBezTo>
                  <a:pt x="4808660" y="209177"/>
                  <a:pt x="4807294" y="209144"/>
                  <a:pt x="4806123" y="209161"/>
                </a:cubicBezTo>
                <a:cubicBezTo>
                  <a:pt x="4804953" y="209177"/>
                  <a:pt x="4803977" y="209730"/>
                  <a:pt x="4803197" y="210821"/>
                </a:cubicBezTo>
                <a:lnTo>
                  <a:pt x="4803197" y="211602"/>
                </a:lnTo>
                <a:cubicBezTo>
                  <a:pt x="4800530" y="211016"/>
                  <a:pt x="4798059" y="211211"/>
                  <a:pt x="4795783" y="212187"/>
                </a:cubicBezTo>
                <a:cubicBezTo>
                  <a:pt x="4793507" y="213164"/>
                  <a:pt x="4791035" y="213749"/>
                  <a:pt x="4788369" y="213945"/>
                </a:cubicBezTo>
                <a:cubicBezTo>
                  <a:pt x="4787117" y="214010"/>
                  <a:pt x="4785718" y="214465"/>
                  <a:pt x="4784173" y="215312"/>
                </a:cubicBezTo>
                <a:cubicBezTo>
                  <a:pt x="4782629" y="216158"/>
                  <a:pt x="4781425" y="217004"/>
                  <a:pt x="4780565" y="217850"/>
                </a:cubicBezTo>
                <a:cubicBezTo>
                  <a:pt x="4779345" y="219770"/>
                  <a:pt x="4778271" y="221788"/>
                  <a:pt x="4777344" y="223903"/>
                </a:cubicBezTo>
                <a:cubicBezTo>
                  <a:pt x="4776417" y="226019"/>
                  <a:pt x="4775928" y="228427"/>
                  <a:pt x="4775879" y="231128"/>
                </a:cubicBezTo>
                <a:cubicBezTo>
                  <a:pt x="4776661" y="241253"/>
                  <a:pt x="4777246" y="251235"/>
                  <a:pt x="4777637" y="261073"/>
                </a:cubicBezTo>
                <a:cubicBezTo>
                  <a:pt x="4778027" y="270911"/>
                  <a:pt x="4778223" y="280705"/>
                  <a:pt x="4778223" y="290453"/>
                </a:cubicBezTo>
                <a:cubicBezTo>
                  <a:pt x="4778581" y="296306"/>
                  <a:pt x="4778841" y="302117"/>
                  <a:pt x="4779003" y="307885"/>
                </a:cubicBezTo>
                <a:cubicBezTo>
                  <a:pt x="4779165" y="313653"/>
                  <a:pt x="4779425" y="319281"/>
                  <a:pt x="4779783" y="324768"/>
                </a:cubicBezTo>
                <a:cubicBezTo>
                  <a:pt x="4779751" y="327047"/>
                  <a:pt x="4780207" y="328741"/>
                  <a:pt x="4781149" y="329848"/>
                </a:cubicBezTo>
                <a:cubicBezTo>
                  <a:pt x="4782093" y="330955"/>
                  <a:pt x="4783718" y="331867"/>
                  <a:pt x="4786027" y="332584"/>
                </a:cubicBezTo>
                <a:cubicBezTo>
                  <a:pt x="4790287" y="333789"/>
                  <a:pt x="4794645" y="335091"/>
                  <a:pt x="4799099" y="336492"/>
                </a:cubicBezTo>
                <a:cubicBezTo>
                  <a:pt x="4803555" y="337892"/>
                  <a:pt x="4808302" y="339195"/>
                  <a:pt x="4813343" y="340400"/>
                </a:cubicBezTo>
                <a:cubicBezTo>
                  <a:pt x="4814546" y="340856"/>
                  <a:pt x="4815651" y="341507"/>
                  <a:pt x="4816659" y="342354"/>
                </a:cubicBezTo>
                <a:cubicBezTo>
                  <a:pt x="4817667" y="343200"/>
                  <a:pt x="4818383" y="343852"/>
                  <a:pt x="4818805" y="344308"/>
                </a:cubicBezTo>
                <a:cubicBezTo>
                  <a:pt x="4819977" y="344373"/>
                  <a:pt x="4821147" y="344633"/>
                  <a:pt x="4822317" y="345089"/>
                </a:cubicBezTo>
                <a:cubicBezTo>
                  <a:pt x="4823489" y="345545"/>
                  <a:pt x="4824659" y="345806"/>
                  <a:pt x="4825829" y="345871"/>
                </a:cubicBezTo>
                <a:cubicBezTo>
                  <a:pt x="4845211" y="350561"/>
                  <a:pt x="4863421" y="357595"/>
                  <a:pt x="4880461" y="366974"/>
                </a:cubicBezTo>
                <a:cubicBezTo>
                  <a:pt x="4882022" y="367430"/>
                  <a:pt x="4882997" y="368277"/>
                  <a:pt x="4883387" y="369514"/>
                </a:cubicBezTo>
                <a:cubicBezTo>
                  <a:pt x="4883777" y="370752"/>
                  <a:pt x="4883583" y="371989"/>
                  <a:pt x="4882802" y="373227"/>
                </a:cubicBezTo>
                <a:cubicBezTo>
                  <a:pt x="4881307" y="375946"/>
                  <a:pt x="4879811" y="378519"/>
                  <a:pt x="4878315" y="380945"/>
                </a:cubicBezTo>
                <a:cubicBezTo>
                  <a:pt x="4876819" y="383371"/>
                  <a:pt x="4874933" y="385749"/>
                  <a:pt x="4872657" y="388077"/>
                </a:cubicBezTo>
                <a:cubicBezTo>
                  <a:pt x="4870445" y="389640"/>
                  <a:pt x="4868623" y="391985"/>
                  <a:pt x="4867193" y="395112"/>
                </a:cubicBezTo>
                <a:cubicBezTo>
                  <a:pt x="4866007" y="396349"/>
                  <a:pt x="4864478" y="397391"/>
                  <a:pt x="4862608" y="398238"/>
                </a:cubicBezTo>
                <a:cubicBezTo>
                  <a:pt x="4860738" y="399085"/>
                  <a:pt x="4858625" y="399345"/>
                  <a:pt x="4856267" y="399020"/>
                </a:cubicBezTo>
                <a:lnTo>
                  <a:pt x="4838317" y="399020"/>
                </a:lnTo>
                <a:cubicBezTo>
                  <a:pt x="4835227" y="398971"/>
                  <a:pt x="4832626" y="398287"/>
                  <a:pt x="4830513" y="396968"/>
                </a:cubicBezTo>
                <a:cubicBezTo>
                  <a:pt x="4828399" y="395649"/>
                  <a:pt x="4826577" y="393988"/>
                  <a:pt x="4825049" y="391985"/>
                </a:cubicBezTo>
                <a:cubicBezTo>
                  <a:pt x="4823846" y="390438"/>
                  <a:pt x="4822545" y="389233"/>
                  <a:pt x="4821147" y="388370"/>
                </a:cubicBezTo>
                <a:cubicBezTo>
                  <a:pt x="4819749" y="387507"/>
                  <a:pt x="4818448" y="386889"/>
                  <a:pt x="4817245" y="386514"/>
                </a:cubicBezTo>
                <a:cubicBezTo>
                  <a:pt x="4816058" y="385798"/>
                  <a:pt x="4814919" y="385276"/>
                  <a:pt x="4813831" y="384951"/>
                </a:cubicBezTo>
                <a:cubicBezTo>
                  <a:pt x="4812741" y="384625"/>
                  <a:pt x="4811798" y="384104"/>
                  <a:pt x="4811001" y="383388"/>
                </a:cubicBezTo>
                <a:cubicBezTo>
                  <a:pt x="4808757" y="381678"/>
                  <a:pt x="4806611" y="379822"/>
                  <a:pt x="4804563" y="377819"/>
                </a:cubicBezTo>
                <a:cubicBezTo>
                  <a:pt x="4802514" y="375816"/>
                  <a:pt x="4799977" y="374546"/>
                  <a:pt x="4796953" y="374009"/>
                </a:cubicBezTo>
                <a:cubicBezTo>
                  <a:pt x="4796205" y="373569"/>
                  <a:pt x="4795555" y="373080"/>
                  <a:pt x="4795002" y="372543"/>
                </a:cubicBezTo>
                <a:cubicBezTo>
                  <a:pt x="4794449" y="372006"/>
                  <a:pt x="4793799" y="371712"/>
                  <a:pt x="4793051" y="371664"/>
                </a:cubicBezTo>
                <a:cubicBezTo>
                  <a:pt x="4791523" y="370475"/>
                  <a:pt x="4790092" y="369335"/>
                  <a:pt x="4788759" y="368244"/>
                </a:cubicBezTo>
                <a:cubicBezTo>
                  <a:pt x="4787425" y="367153"/>
                  <a:pt x="4785995" y="366209"/>
                  <a:pt x="4784467" y="365411"/>
                </a:cubicBezTo>
                <a:cubicBezTo>
                  <a:pt x="4784059" y="365036"/>
                  <a:pt x="4783507" y="364808"/>
                  <a:pt x="4782808" y="364727"/>
                </a:cubicBezTo>
                <a:cubicBezTo>
                  <a:pt x="4782109" y="364646"/>
                  <a:pt x="4781361" y="364613"/>
                  <a:pt x="4780565" y="364629"/>
                </a:cubicBezTo>
                <a:cubicBezTo>
                  <a:pt x="4780190" y="364711"/>
                  <a:pt x="4779963" y="365134"/>
                  <a:pt x="4779881" y="365899"/>
                </a:cubicBezTo>
                <a:cubicBezTo>
                  <a:pt x="4779800" y="366665"/>
                  <a:pt x="4779767" y="367283"/>
                  <a:pt x="4779783" y="367756"/>
                </a:cubicBezTo>
                <a:cubicBezTo>
                  <a:pt x="4779409" y="371712"/>
                  <a:pt x="4779182" y="375914"/>
                  <a:pt x="4779101" y="380359"/>
                </a:cubicBezTo>
                <a:cubicBezTo>
                  <a:pt x="4779019" y="384804"/>
                  <a:pt x="4778987" y="389201"/>
                  <a:pt x="4779003" y="393548"/>
                </a:cubicBezTo>
                <a:lnTo>
                  <a:pt x="4776661" y="402146"/>
                </a:lnTo>
                <a:cubicBezTo>
                  <a:pt x="4776677" y="403693"/>
                  <a:pt x="4776645" y="405093"/>
                  <a:pt x="4776563" y="406347"/>
                </a:cubicBezTo>
                <a:cubicBezTo>
                  <a:pt x="4776481" y="407601"/>
                  <a:pt x="4776254" y="408806"/>
                  <a:pt x="4775879" y="409962"/>
                </a:cubicBezTo>
                <a:cubicBezTo>
                  <a:pt x="4775099" y="413121"/>
                  <a:pt x="4774513" y="416182"/>
                  <a:pt x="4774122" y="419146"/>
                </a:cubicBezTo>
                <a:cubicBezTo>
                  <a:pt x="4773731" y="422109"/>
                  <a:pt x="4773536" y="424780"/>
                  <a:pt x="4773536" y="427157"/>
                </a:cubicBezTo>
                <a:cubicBezTo>
                  <a:pt x="4773503" y="427141"/>
                  <a:pt x="4773373" y="427173"/>
                  <a:pt x="4773146" y="427255"/>
                </a:cubicBezTo>
                <a:cubicBezTo>
                  <a:pt x="4772918" y="427336"/>
                  <a:pt x="4772788" y="427564"/>
                  <a:pt x="4772755" y="427939"/>
                </a:cubicBezTo>
                <a:cubicBezTo>
                  <a:pt x="4772349" y="432337"/>
                  <a:pt x="4771795" y="437023"/>
                  <a:pt x="4771095" y="441995"/>
                </a:cubicBezTo>
                <a:cubicBezTo>
                  <a:pt x="4770396" y="446966"/>
                  <a:pt x="4769647" y="451626"/>
                  <a:pt x="4768850" y="455973"/>
                </a:cubicBezTo>
                <a:cubicBezTo>
                  <a:pt x="4768037" y="460317"/>
                  <a:pt x="4767125" y="464711"/>
                  <a:pt x="4766117" y="469153"/>
                </a:cubicBezTo>
                <a:cubicBezTo>
                  <a:pt x="4765107" y="473595"/>
                  <a:pt x="4764197" y="477793"/>
                  <a:pt x="4763383" y="481747"/>
                </a:cubicBezTo>
                <a:lnTo>
                  <a:pt x="4763383" y="483309"/>
                </a:lnTo>
                <a:lnTo>
                  <a:pt x="4758696" y="509865"/>
                </a:lnTo>
                <a:lnTo>
                  <a:pt x="4757915" y="523924"/>
                </a:lnTo>
                <a:lnTo>
                  <a:pt x="4756353" y="535640"/>
                </a:lnTo>
                <a:lnTo>
                  <a:pt x="4754010" y="547355"/>
                </a:lnTo>
                <a:cubicBezTo>
                  <a:pt x="4753977" y="548950"/>
                  <a:pt x="4753847" y="550447"/>
                  <a:pt x="4753619" y="551846"/>
                </a:cubicBezTo>
                <a:cubicBezTo>
                  <a:pt x="4753392" y="553246"/>
                  <a:pt x="4753261" y="554352"/>
                  <a:pt x="4753229" y="555166"/>
                </a:cubicBezTo>
                <a:cubicBezTo>
                  <a:pt x="4753897" y="558664"/>
                  <a:pt x="4753343" y="561821"/>
                  <a:pt x="4751569" y="564636"/>
                </a:cubicBezTo>
                <a:cubicBezTo>
                  <a:pt x="4749796" y="567451"/>
                  <a:pt x="4747485" y="570022"/>
                  <a:pt x="4744637" y="572349"/>
                </a:cubicBezTo>
                <a:cubicBezTo>
                  <a:pt x="4744198" y="573879"/>
                  <a:pt x="4743515" y="575115"/>
                  <a:pt x="4742587" y="576059"/>
                </a:cubicBezTo>
                <a:cubicBezTo>
                  <a:pt x="4741659" y="577003"/>
                  <a:pt x="4740781" y="577849"/>
                  <a:pt x="4739951" y="578597"/>
                </a:cubicBezTo>
                <a:cubicBezTo>
                  <a:pt x="4738324" y="580631"/>
                  <a:pt x="4736306" y="582031"/>
                  <a:pt x="4733898" y="582796"/>
                </a:cubicBezTo>
                <a:cubicBezTo>
                  <a:pt x="4731490" y="583560"/>
                  <a:pt x="4729081" y="583202"/>
                  <a:pt x="4726673" y="581722"/>
                </a:cubicBezTo>
                <a:cubicBezTo>
                  <a:pt x="4726267" y="581689"/>
                  <a:pt x="4725713" y="581559"/>
                  <a:pt x="4725013" y="581331"/>
                </a:cubicBezTo>
                <a:cubicBezTo>
                  <a:pt x="4724314" y="581103"/>
                  <a:pt x="4723565" y="580973"/>
                  <a:pt x="4722768" y="580941"/>
                </a:cubicBezTo>
                <a:cubicBezTo>
                  <a:pt x="4718586" y="582373"/>
                  <a:pt x="4715235" y="582438"/>
                  <a:pt x="4712712" y="581136"/>
                </a:cubicBezTo>
                <a:cubicBezTo>
                  <a:pt x="4710190" y="579834"/>
                  <a:pt x="4707815" y="577947"/>
                  <a:pt x="4705585" y="575473"/>
                </a:cubicBezTo>
                <a:cubicBezTo>
                  <a:pt x="4704153" y="573781"/>
                  <a:pt x="4702331" y="572479"/>
                  <a:pt x="4700117" y="571568"/>
                </a:cubicBezTo>
                <a:cubicBezTo>
                  <a:pt x="4698539" y="571210"/>
                  <a:pt x="4697010" y="570559"/>
                  <a:pt x="4695529" y="569615"/>
                </a:cubicBezTo>
                <a:cubicBezTo>
                  <a:pt x="4694049" y="568672"/>
                  <a:pt x="4692714" y="567240"/>
                  <a:pt x="4691526" y="565320"/>
                </a:cubicBezTo>
                <a:cubicBezTo>
                  <a:pt x="4688532" y="560763"/>
                  <a:pt x="4685929" y="555817"/>
                  <a:pt x="4683715" y="550480"/>
                </a:cubicBezTo>
                <a:cubicBezTo>
                  <a:pt x="4682951" y="548169"/>
                  <a:pt x="4682137" y="545956"/>
                  <a:pt x="4681275" y="543841"/>
                </a:cubicBezTo>
                <a:cubicBezTo>
                  <a:pt x="4680413" y="541725"/>
                  <a:pt x="4679403" y="539513"/>
                  <a:pt x="4678248" y="537202"/>
                </a:cubicBezTo>
                <a:cubicBezTo>
                  <a:pt x="4678265" y="536844"/>
                  <a:pt x="4678232" y="536583"/>
                  <a:pt x="4678151" y="536421"/>
                </a:cubicBezTo>
                <a:cubicBezTo>
                  <a:pt x="4678069" y="536258"/>
                  <a:pt x="4677841" y="535998"/>
                  <a:pt x="4677467" y="535640"/>
                </a:cubicBezTo>
                <a:lnTo>
                  <a:pt x="4675124" y="524705"/>
                </a:lnTo>
                <a:lnTo>
                  <a:pt x="4670437" y="501274"/>
                </a:lnTo>
                <a:lnTo>
                  <a:pt x="4666533" y="480966"/>
                </a:lnTo>
                <a:cubicBezTo>
                  <a:pt x="4666500" y="479485"/>
                  <a:pt x="4666370" y="478347"/>
                  <a:pt x="4666142" y="477549"/>
                </a:cubicBezTo>
                <a:cubicBezTo>
                  <a:pt x="4665915" y="476752"/>
                  <a:pt x="4665784" y="475808"/>
                  <a:pt x="4665751" y="474718"/>
                </a:cubicBezTo>
                <a:cubicBezTo>
                  <a:pt x="4665003" y="472000"/>
                  <a:pt x="4664352" y="469234"/>
                  <a:pt x="4663799" y="466419"/>
                </a:cubicBezTo>
                <a:cubicBezTo>
                  <a:pt x="4663245" y="463604"/>
                  <a:pt x="4662595" y="460643"/>
                  <a:pt x="4661846" y="457535"/>
                </a:cubicBezTo>
                <a:cubicBezTo>
                  <a:pt x="4661813" y="456384"/>
                  <a:pt x="4661293" y="455768"/>
                  <a:pt x="4660284" y="455687"/>
                </a:cubicBezTo>
                <a:cubicBezTo>
                  <a:pt x="4659275" y="455605"/>
                  <a:pt x="4657973" y="455961"/>
                  <a:pt x="4656379" y="456754"/>
                </a:cubicBezTo>
                <a:cubicBezTo>
                  <a:pt x="4654801" y="458365"/>
                  <a:pt x="4653075" y="460024"/>
                  <a:pt x="4651204" y="461733"/>
                </a:cubicBezTo>
                <a:cubicBezTo>
                  <a:pt x="4649333" y="463441"/>
                  <a:pt x="4647413" y="464906"/>
                  <a:pt x="4645444" y="466126"/>
                </a:cubicBezTo>
                <a:lnTo>
                  <a:pt x="4634509" y="473156"/>
                </a:lnTo>
                <a:cubicBezTo>
                  <a:pt x="4632963" y="473481"/>
                  <a:pt x="4631565" y="473611"/>
                  <a:pt x="4630311" y="473546"/>
                </a:cubicBezTo>
                <a:cubicBezTo>
                  <a:pt x="4629059" y="473481"/>
                  <a:pt x="4627855" y="473611"/>
                  <a:pt x="4626699" y="473937"/>
                </a:cubicBezTo>
                <a:cubicBezTo>
                  <a:pt x="4626048" y="473286"/>
                  <a:pt x="4625787" y="472245"/>
                  <a:pt x="4625918" y="470813"/>
                </a:cubicBezTo>
                <a:cubicBezTo>
                  <a:pt x="4627463" y="470780"/>
                  <a:pt x="4629059" y="470455"/>
                  <a:pt x="4630701" y="469836"/>
                </a:cubicBezTo>
                <a:cubicBezTo>
                  <a:pt x="4632345" y="469218"/>
                  <a:pt x="4634135" y="468502"/>
                  <a:pt x="4636071" y="467688"/>
                </a:cubicBezTo>
                <a:cubicBezTo>
                  <a:pt x="4636803" y="467672"/>
                  <a:pt x="4637292" y="467509"/>
                  <a:pt x="4637536" y="467200"/>
                </a:cubicBezTo>
                <a:cubicBezTo>
                  <a:pt x="4637780" y="466891"/>
                  <a:pt x="4638073" y="466533"/>
                  <a:pt x="4638415" y="466126"/>
                </a:cubicBezTo>
                <a:cubicBezTo>
                  <a:pt x="4638285" y="465215"/>
                  <a:pt x="4637764" y="464694"/>
                  <a:pt x="4636853" y="464564"/>
                </a:cubicBezTo>
                <a:lnTo>
                  <a:pt x="4615764" y="461440"/>
                </a:lnTo>
                <a:cubicBezTo>
                  <a:pt x="4614072" y="461310"/>
                  <a:pt x="4612771" y="461570"/>
                  <a:pt x="4611859" y="462221"/>
                </a:cubicBezTo>
                <a:cubicBezTo>
                  <a:pt x="4610687" y="463360"/>
                  <a:pt x="4609321" y="464011"/>
                  <a:pt x="4607759" y="464174"/>
                </a:cubicBezTo>
                <a:cubicBezTo>
                  <a:pt x="4606196" y="464336"/>
                  <a:pt x="4604439" y="464206"/>
                  <a:pt x="4602486" y="463783"/>
                </a:cubicBezTo>
                <a:cubicBezTo>
                  <a:pt x="4600143" y="462221"/>
                  <a:pt x="4597800" y="461440"/>
                  <a:pt x="4595457" y="461440"/>
                </a:cubicBezTo>
                <a:cubicBezTo>
                  <a:pt x="4592788" y="461358"/>
                  <a:pt x="4590511" y="460545"/>
                  <a:pt x="4588623" y="459002"/>
                </a:cubicBezTo>
                <a:cubicBezTo>
                  <a:pt x="4586735" y="457459"/>
                  <a:pt x="4584847" y="455677"/>
                  <a:pt x="4582960" y="453656"/>
                </a:cubicBezTo>
                <a:lnTo>
                  <a:pt x="4576711" y="447479"/>
                </a:lnTo>
                <a:lnTo>
                  <a:pt x="4571244" y="447479"/>
                </a:lnTo>
                <a:cubicBezTo>
                  <a:pt x="4568787" y="447381"/>
                  <a:pt x="4566672" y="446404"/>
                  <a:pt x="4564899" y="444548"/>
                </a:cubicBezTo>
                <a:cubicBezTo>
                  <a:pt x="4563125" y="442692"/>
                  <a:pt x="4562376" y="440543"/>
                  <a:pt x="4562653" y="438100"/>
                </a:cubicBezTo>
                <a:cubicBezTo>
                  <a:pt x="4562685" y="437368"/>
                  <a:pt x="4562815" y="436879"/>
                  <a:pt x="4563043" y="436635"/>
                </a:cubicBezTo>
                <a:cubicBezTo>
                  <a:pt x="4563271" y="436391"/>
                  <a:pt x="4563401" y="436098"/>
                  <a:pt x="4563433" y="435756"/>
                </a:cubicBezTo>
                <a:cubicBezTo>
                  <a:pt x="4563125" y="432630"/>
                  <a:pt x="4563743" y="429699"/>
                  <a:pt x="4565289" y="426964"/>
                </a:cubicBezTo>
                <a:cubicBezTo>
                  <a:pt x="4566835" y="424228"/>
                  <a:pt x="4568820" y="421688"/>
                  <a:pt x="4571244" y="419344"/>
                </a:cubicBezTo>
                <a:lnTo>
                  <a:pt x="4610297" y="378704"/>
                </a:lnTo>
                <a:cubicBezTo>
                  <a:pt x="4613503" y="375188"/>
                  <a:pt x="4616855" y="371475"/>
                  <a:pt x="4620353" y="367568"/>
                </a:cubicBezTo>
                <a:cubicBezTo>
                  <a:pt x="4623851" y="363660"/>
                  <a:pt x="4627009" y="359557"/>
                  <a:pt x="4629823" y="355259"/>
                </a:cubicBezTo>
                <a:cubicBezTo>
                  <a:pt x="4633435" y="351090"/>
                  <a:pt x="4636950" y="347118"/>
                  <a:pt x="4640367" y="343340"/>
                </a:cubicBezTo>
                <a:cubicBezTo>
                  <a:pt x="4643785" y="339563"/>
                  <a:pt x="4646518" y="335200"/>
                  <a:pt x="4648569" y="330250"/>
                </a:cubicBezTo>
                <a:cubicBezTo>
                  <a:pt x="4649805" y="327547"/>
                  <a:pt x="4651433" y="325137"/>
                  <a:pt x="4653449" y="323021"/>
                </a:cubicBezTo>
                <a:cubicBezTo>
                  <a:pt x="4655467" y="320904"/>
                  <a:pt x="4657485" y="318885"/>
                  <a:pt x="4659503" y="316964"/>
                </a:cubicBezTo>
                <a:cubicBezTo>
                  <a:pt x="4661489" y="315444"/>
                  <a:pt x="4663376" y="313975"/>
                  <a:pt x="4665165" y="312557"/>
                </a:cubicBezTo>
                <a:cubicBezTo>
                  <a:pt x="4666956" y="311140"/>
                  <a:pt x="4668453" y="309479"/>
                  <a:pt x="4669657" y="307576"/>
                </a:cubicBezTo>
                <a:cubicBezTo>
                  <a:pt x="4670795" y="306830"/>
                  <a:pt x="4671251" y="306181"/>
                  <a:pt x="4671023" y="305630"/>
                </a:cubicBezTo>
                <a:cubicBezTo>
                  <a:pt x="4670795" y="305079"/>
                  <a:pt x="4670080" y="304430"/>
                  <a:pt x="4668875" y="303684"/>
                </a:cubicBezTo>
                <a:cubicBezTo>
                  <a:pt x="4667297" y="303198"/>
                  <a:pt x="4665573" y="302419"/>
                  <a:pt x="4663701" y="301349"/>
                </a:cubicBezTo>
                <a:cubicBezTo>
                  <a:pt x="4661830" y="300279"/>
                  <a:pt x="4659909" y="299501"/>
                  <a:pt x="4657941" y="299014"/>
                </a:cubicBezTo>
                <a:cubicBezTo>
                  <a:pt x="4655353" y="298106"/>
                  <a:pt x="4653108" y="296809"/>
                  <a:pt x="4651204" y="295123"/>
                </a:cubicBezTo>
                <a:cubicBezTo>
                  <a:pt x="4649301" y="293436"/>
                  <a:pt x="4646859" y="292139"/>
                  <a:pt x="4643882" y="291231"/>
                </a:cubicBezTo>
                <a:cubicBezTo>
                  <a:pt x="4641978" y="290747"/>
                  <a:pt x="4640319" y="290080"/>
                  <a:pt x="4638903" y="289227"/>
                </a:cubicBezTo>
                <a:cubicBezTo>
                  <a:pt x="4637487" y="288375"/>
                  <a:pt x="4636023" y="287724"/>
                  <a:pt x="4634509" y="287273"/>
                </a:cubicBezTo>
                <a:cubicBezTo>
                  <a:pt x="4631825" y="286547"/>
                  <a:pt x="4629383" y="285870"/>
                  <a:pt x="4627187" y="285241"/>
                </a:cubicBezTo>
                <a:cubicBezTo>
                  <a:pt x="4624991" y="284612"/>
                  <a:pt x="4622745" y="283741"/>
                  <a:pt x="4620451" y="282628"/>
                </a:cubicBezTo>
                <a:cubicBezTo>
                  <a:pt x="4618515" y="282210"/>
                  <a:pt x="4616725" y="281735"/>
                  <a:pt x="4615081" y="281205"/>
                </a:cubicBezTo>
                <a:cubicBezTo>
                  <a:pt x="4613437" y="280674"/>
                  <a:pt x="4611843" y="280383"/>
                  <a:pt x="4610297" y="280334"/>
                </a:cubicBezTo>
                <a:cubicBezTo>
                  <a:pt x="4607482" y="280399"/>
                  <a:pt x="4604521" y="280658"/>
                  <a:pt x="4601413" y="281112"/>
                </a:cubicBezTo>
                <a:cubicBezTo>
                  <a:pt x="4598305" y="281567"/>
                  <a:pt x="4595539" y="281826"/>
                  <a:pt x="4593114" y="281891"/>
                </a:cubicBezTo>
                <a:cubicBezTo>
                  <a:pt x="4590331" y="282231"/>
                  <a:pt x="4587500" y="282329"/>
                  <a:pt x="4584620" y="282183"/>
                </a:cubicBezTo>
                <a:cubicBezTo>
                  <a:pt x="4581739" y="282037"/>
                  <a:pt x="4579103" y="281940"/>
                  <a:pt x="4576711" y="281891"/>
                </a:cubicBezTo>
                <a:cubicBezTo>
                  <a:pt x="4573945" y="281550"/>
                  <a:pt x="4571277" y="281258"/>
                  <a:pt x="4568706" y="281014"/>
                </a:cubicBezTo>
                <a:cubicBezTo>
                  <a:pt x="4566135" y="280771"/>
                  <a:pt x="4563857" y="280282"/>
                  <a:pt x="4561872" y="279550"/>
                </a:cubicBezTo>
                <a:cubicBezTo>
                  <a:pt x="4558373" y="279223"/>
                  <a:pt x="4555021" y="278504"/>
                  <a:pt x="4551815" y="277393"/>
                </a:cubicBezTo>
                <a:cubicBezTo>
                  <a:pt x="4548610" y="276282"/>
                  <a:pt x="4545453" y="274387"/>
                  <a:pt x="4542345" y="271708"/>
                </a:cubicBezTo>
                <a:lnTo>
                  <a:pt x="4537659" y="268571"/>
                </a:lnTo>
                <a:cubicBezTo>
                  <a:pt x="4535349" y="267003"/>
                  <a:pt x="4534112" y="265238"/>
                  <a:pt x="4533949" y="263278"/>
                </a:cubicBezTo>
                <a:cubicBezTo>
                  <a:pt x="4533787" y="261317"/>
                  <a:pt x="4534503" y="259161"/>
                  <a:pt x="4536097" y="256808"/>
                </a:cubicBezTo>
                <a:cubicBezTo>
                  <a:pt x="4538473" y="254607"/>
                  <a:pt x="4540946" y="252839"/>
                  <a:pt x="4543517" y="251503"/>
                </a:cubicBezTo>
                <a:cubicBezTo>
                  <a:pt x="4546088" y="250166"/>
                  <a:pt x="4548561" y="248582"/>
                  <a:pt x="4550937" y="246749"/>
                </a:cubicBezTo>
                <a:lnTo>
                  <a:pt x="4555623" y="244406"/>
                </a:lnTo>
                <a:cubicBezTo>
                  <a:pt x="4555656" y="244780"/>
                  <a:pt x="4555786" y="245203"/>
                  <a:pt x="4556013" y="245675"/>
                </a:cubicBezTo>
                <a:cubicBezTo>
                  <a:pt x="4556242" y="246147"/>
                  <a:pt x="4556372" y="246765"/>
                  <a:pt x="4556405" y="247530"/>
                </a:cubicBezTo>
                <a:cubicBezTo>
                  <a:pt x="4556469" y="249870"/>
                  <a:pt x="4557315" y="251386"/>
                  <a:pt x="4558943" y="252079"/>
                </a:cubicBezTo>
                <a:cubicBezTo>
                  <a:pt x="4560570" y="252772"/>
                  <a:pt x="4562588" y="252549"/>
                  <a:pt x="4564996" y="251411"/>
                </a:cubicBezTo>
                <a:cubicBezTo>
                  <a:pt x="4566591" y="250593"/>
                  <a:pt x="4568478" y="249721"/>
                  <a:pt x="4570659" y="248796"/>
                </a:cubicBezTo>
                <a:cubicBezTo>
                  <a:pt x="4572839" y="247871"/>
                  <a:pt x="4575117" y="247189"/>
                  <a:pt x="4577493" y="246749"/>
                </a:cubicBezTo>
                <a:lnTo>
                  <a:pt x="4592333" y="239719"/>
                </a:lnTo>
                <a:cubicBezTo>
                  <a:pt x="4594643" y="238499"/>
                  <a:pt x="4597051" y="237230"/>
                  <a:pt x="4599557" y="235912"/>
                </a:cubicBezTo>
                <a:cubicBezTo>
                  <a:pt x="4602063" y="234594"/>
                  <a:pt x="4604862" y="233520"/>
                  <a:pt x="4607953" y="232690"/>
                </a:cubicBezTo>
                <a:cubicBezTo>
                  <a:pt x="4611468" y="230396"/>
                  <a:pt x="4614983" y="228345"/>
                  <a:pt x="4618497" y="226539"/>
                </a:cubicBezTo>
                <a:cubicBezTo>
                  <a:pt x="4622013" y="224733"/>
                  <a:pt x="4625527" y="222878"/>
                  <a:pt x="4629042" y="220974"/>
                </a:cubicBezTo>
                <a:cubicBezTo>
                  <a:pt x="4633289" y="219347"/>
                  <a:pt x="4637292" y="217525"/>
                  <a:pt x="4641051" y="215507"/>
                </a:cubicBezTo>
                <a:cubicBezTo>
                  <a:pt x="4644809" y="213489"/>
                  <a:pt x="4648617" y="211667"/>
                  <a:pt x="4652473" y="210039"/>
                </a:cubicBezTo>
                <a:lnTo>
                  <a:pt x="4671219" y="199886"/>
                </a:lnTo>
                <a:cubicBezTo>
                  <a:pt x="4674701" y="197950"/>
                  <a:pt x="4678281" y="196160"/>
                  <a:pt x="4681958" y="194516"/>
                </a:cubicBezTo>
                <a:cubicBezTo>
                  <a:pt x="4685636" y="192873"/>
                  <a:pt x="4689606" y="191278"/>
                  <a:pt x="4693869" y="189732"/>
                </a:cubicBezTo>
                <a:lnTo>
                  <a:pt x="4713395" y="178797"/>
                </a:lnTo>
                <a:lnTo>
                  <a:pt x="4722768" y="174892"/>
                </a:lnTo>
                <a:cubicBezTo>
                  <a:pt x="4724639" y="174437"/>
                  <a:pt x="4725779" y="173590"/>
                  <a:pt x="4726185" y="172354"/>
                </a:cubicBezTo>
                <a:cubicBezTo>
                  <a:pt x="4726592" y="171117"/>
                  <a:pt x="4726755" y="169880"/>
                  <a:pt x="4726673" y="168644"/>
                </a:cubicBezTo>
                <a:cubicBezTo>
                  <a:pt x="4726722" y="161972"/>
                  <a:pt x="4726819" y="155008"/>
                  <a:pt x="4726966" y="147751"/>
                </a:cubicBezTo>
                <a:cubicBezTo>
                  <a:pt x="4727113" y="140493"/>
                  <a:pt x="4727015" y="133139"/>
                  <a:pt x="4726673" y="125686"/>
                </a:cubicBezTo>
                <a:cubicBezTo>
                  <a:pt x="4726250" y="116704"/>
                  <a:pt x="4725730" y="107722"/>
                  <a:pt x="4725111" y="98740"/>
                </a:cubicBezTo>
                <a:cubicBezTo>
                  <a:pt x="4724493" y="89758"/>
                  <a:pt x="4723973" y="80776"/>
                  <a:pt x="4723549" y="71794"/>
                </a:cubicBezTo>
                <a:cubicBezTo>
                  <a:pt x="4722638" y="64894"/>
                  <a:pt x="4721336" y="58386"/>
                  <a:pt x="4719644" y="52268"/>
                </a:cubicBezTo>
                <a:cubicBezTo>
                  <a:pt x="4718733" y="45238"/>
                  <a:pt x="4719774" y="38208"/>
                  <a:pt x="4722768" y="31179"/>
                </a:cubicBezTo>
                <a:cubicBezTo>
                  <a:pt x="4723109" y="30008"/>
                  <a:pt x="4723207" y="28836"/>
                  <a:pt x="4723061" y="27664"/>
                </a:cubicBezTo>
                <a:cubicBezTo>
                  <a:pt x="4722915" y="26493"/>
                  <a:pt x="4722817" y="25321"/>
                  <a:pt x="4722768" y="24150"/>
                </a:cubicBezTo>
                <a:cubicBezTo>
                  <a:pt x="4722899" y="22457"/>
                  <a:pt x="4722638" y="21155"/>
                  <a:pt x="4721987" y="20244"/>
                </a:cubicBezTo>
                <a:cubicBezTo>
                  <a:pt x="4722117" y="19463"/>
                  <a:pt x="4721857" y="18682"/>
                  <a:pt x="4721206" y="17901"/>
                </a:cubicBezTo>
                <a:cubicBezTo>
                  <a:pt x="4718961" y="17006"/>
                  <a:pt x="4717007" y="16062"/>
                  <a:pt x="4715348" y="15070"/>
                </a:cubicBezTo>
                <a:cubicBezTo>
                  <a:pt x="4713688" y="14077"/>
                  <a:pt x="4711735" y="13719"/>
                  <a:pt x="4709490" y="13996"/>
                </a:cubicBezTo>
                <a:lnTo>
                  <a:pt x="4686840" y="13996"/>
                </a:lnTo>
                <a:lnTo>
                  <a:pt x="4680591" y="11653"/>
                </a:lnTo>
                <a:cubicBezTo>
                  <a:pt x="4676686" y="10091"/>
                  <a:pt x="4674343" y="10872"/>
                  <a:pt x="4673562" y="13996"/>
                </a:cubicBezTo>
                <a:lnTo>
                  <a:pt x="4671999" y="15558"/>
                </a:lnTo>
                <a:cubicBezTo>
                  <a:pt x="4671983" y="14745"/>
                  <a:pt x="4671821" y="13833"/>
                  <a:pt x="4671511" y="12824"/>
                </a:cubicBezTo>
                <a:cubicBezTo>
                  <a:pt x="4671203" y="11815"/>
                  <a:pt x="4670845" y="10904"/>
                  <a:pt x="4670437" y="10091"/>
                </a:cubicBezTo>
                <a:cubicBezTo>
                  <a:pt x="4670454" y="9993"/>
                  <a:pt x="4670617" y="9603"/>
                  <a:pt x="4670926" y="8919"/>
                </a:cubicBezTo>
                <a:cubicBezTo>
                  <a:pt x="4671235" y="8236"/>
                  <a:pt x="4671593" y="7845"/>
                  <a:pt x="4671999" y="7748"/>
                </a:cubicBezTo>
                <a:cubicBezTo>
                  <a:pt x="4673562" y="6901"/>
                  <a:pt x="4675319" y="6250"/>
                  <a:pt x="4677272" y="5795"/>
                </a:cubicBezTo>
                <a:close/>
                <a:moveTo>
                  <a:pt x="1100924" y="3842"/>
                </a:moveTo>
                <a:lnTo>
                  <a:pt x="1107175" y="3842"/>
                </a:lnTo>
                <a:cubicBezTo>
                  <a:pt x="1109927" y="4607"/>
                  <a:pt x="1112629" y="5226"/>
                  <a:pt x="1115283" y="5697"/>
                </a:cubicBezTo>
                <a:cubicBezTo>
                  <a:pt x="1117937" y="6169"/>
                  <a:pt x="1120444" y="6592"/>
                  <a:pt x="1122805" y="6966"/>
                </a:cubicBezTo>
                <a:lnTo>
                  <a:pt x="1140780" y="12434"/>
                </a:lnTo>
                <a:cubicBezTo>
                  <a:pt x="1144281" y="14045"/>
                  <a:pt x="1147830" y="15900"/>
                  <a:pt x="1151428" y="17999"/>
                </a:cubicBezTo>
                <a:cubicBezTo>
                  <a:pt x="1155027" y="20098"/>
                  <a:pt x="1158771" y="22148"/>
                  <a:pt x="1162663" y="24150"/>
                </a:cubicBezTo>
                <a:cubicBezTo>
                  <a:pt x="1165430" y="25663"/>
                  <a:pt x="1168294" y="27127"/>
                  <a:pt x="1171254" y="28543"/>
                </a:cubicBezTo>
                <a:cubicBezTo>
                  <a:pt x="1174214" y="29958"/>
                  <a:pt x="1177076" y="31618"/>
                  <a:pt x="1179839" y="33521"/>
                </a:cubicBezTo>
                <a:cubicBezTo>
                  <a:pt x="1186162" y="37340"/>
                  <a:pt x="1192436" y="41207"/>
                  <a:pt x="1198661" y="45123"/>
                </a:cubicBezTo>
                <a:cubicBezTo>
                  <a:pt x="1204886" y="49039"/>
                  <a:pt x="1210575" y="53491"/>
                  <a:pt x="1215727" y="58479"/>
                </a:cubicBezTo>
                <a:cubicBezTo>
                  <a:pt x="1218019" y="60446"/>
                  <a:pt x="1220067" y="62558"/>
                  <a:pt x="1221871" y="64817"/>
                </a:cubicBezTo>
                <a:cubicBezTo>
                  <a:pt x="1223675" y="67075"/>
                  <a:pt x="1225528" y="69383"/>
                  <a:pt x="1227431" y="71739"/>
                </a:cubicBezTo>
                <a:cubicBezTo>
                  <a:pt x="1229120" y="73169"/>
                  <a:pt x="1230421" y="75768"/>
                  <a:pt x="1231331" y="79538"/>
                </a:cubicBezTo>
                <a:cubicBezTo>
                  <a:pt x="1231672" y="79587"/>
                  <a:pt x="1231770" y="79879"/>
                  <a:pt x="1231623" y="80416"/>
                </a:cubicBezTo>
                <a:cubicBezTo>
                  <a:pt x="1231477" y="80952"/>
                  <a:pt x="1231380" y="81440"/>
                  <a:pt x="1231331" y="81878"/>
                </a:cubicBezTo>
                <a:lnTo>
                  <a:pt x="1223529" y="92797"/>
                </a:lnTo>
                <a:cubicBezTo>
                  <a:pt x="1222716" y="94374"/>
                  <a:pt x="1221611" y="95901"/>
                  <a:pt x="1220213" y="97380"/>
                </a:cubicBezTo>
                <a:cubicBezTo>
                  <a:pt x="1218815" y="98858"/>
                  <a:pt x="1217320" y="100191"/>
                  <a:pt x="1215727" y="101377"/>
                </a:cubicBezTo>
                <a:cubicBezTo>
                  <a:pt x="1214509" y="102564"/>
                  <a:pt x="1213045" y="103511"/>
                  <a:pt x="1211339" y="104217"/>
                </a:cubicBezTo>
                <a:cubicBezTo>
                  <a:pt x="1209632" y="104923"/>
                  <a:pt x="1207974" y="105295"/>
                  <a:pt x="1206365" y="105336"/>
                </a:cubicBezTo>
                <a:cubicBezTo>
                  <a:pt x="1203261" y="104912"/>
                  <a:pt x="1200302" y="104586"/>
                  <a:pt x="1197490" y="104358"/>
                </a:cubicBezTo>
                <a:cubicBezTo>
                  <a:pt x="1194679" y="104130"/>
                  <a:pt x="1191915" y="104195"/>
                  <a:pt x="1189201" y="104554"/>
                </a:cubicBezTo>
                <a:cubicBezTo>
                  <a:pt x="1188015" y="104912"/>
                  <a:pt x="1186877" y="104977"/>
                  <a:pt x="1185788" y="104749"/>
                </a:cubicBezTo>
                <a:cubicBezTo>
                  <a:pt x="1184699" y="104521"/>
                  <a:pt x="1183756" y="104195"/>
                  <a:pt x="1182960" y="103772"/>
                </a:cubicBezTo>
                <a:cubicBezTo>
                  <a:pt x="1180245" y="102958"/>
                  <a:pt x="1177482" y="102046"/>
                  <a:pt x="1174669" y="101036"/>
                </a:cubicBezTo>
                <a:cubicBezTo>
                  <a:pt x="1171857" y="100027"/>
                  <a:pt x="1168897" y="99115"/>
                  <a:pt x="1165789" y="98300"/>
                </a:cubicBezTo>
                <a:cubicBezTo>
                  <a:pt x="1163867" y="97584"/>
                  <a:pt x="1161849" y="96867"/>
                  <a:pt x="1159732" y="96151"/>
                </a:cubicBezTo>
                <a:cubicBezTo>
                  <a:pt x="1157615" y="95434"/>
                  <a:pt x="1155206" y="94327"/>
                  <a:pt x="1152503" y="92829"/>
                </a:cubicBezTo>
                <a:cubicBezTo>
                  <a:pt x="1150126" y="92031"/>
                  <a:pt x="1147456" y="91282"/>
                  <a:pt x="1144492" y="90582"/>
                </a:cubicBezTo>
                <a:cubicBezTo>
                  <a:pt x="1141529" y="89881"/>
                  <a:pt x="1138468" y="89328"/>
                  <a:pt x="1135310" y="88920"/>
                </a:cubicBezTo>
                <a:lnTo>
                  <a:pt x="1116553" y="83449"/>
                </a:lnTo>
                <a:cubicBezTo>
                  <a:pt x="1114958" y="83074"/>
                  <a:pt x="1113265" y="82846"/>
                  <a:pt x="1111473" y="82765"/>
                </a:cubicBezTo>
                <a:cubicBezTo>
                  <a:pt x="1109682" y="82683"/>
                  <a:pt x="1107989" y="82651"/>
                  <a:pt x="1106394" y="82667"/>
                </a:cubicBezTo>
                <a:lnTo>
                  <a:pt x="1100924" y="82667"/>
                </a:lnTo>
                <a:lnTo>
                  <a:pt x="1100924" y="81885"/>
                </a:lnTo>
                <a:lnTo>
                  <a:pt x="1132184" y="81885"/>
                </a:lnTo>
                <a:cubicBezTo>
                  <a:pt x="1135717" y="81918"/>
                  <a:pt x="1139202" y="82048"/>
                  <a:pt x="1142636" y="82276"/>
                </a:cubicBezTo>
                <a:cubicBezTo>
                  <a:pt x="1146072" y="82504"/>
                  <a:pt x="1149361" y="82634"/>
                  <a:pt x="1152503" y="82667"/>
                </a:cubicBezTo>
                <a:cubicBezTo>
                  <a:pt x="1154831" y="82634"/>
                  <a:pt x="1157013" y="82504"/>
                  <a:pt x="1159048" y="82276"/>
                </a:cubicBezTo>
                <a:cubicBezTo>
                  <a:pt x="1161083" y="82048"/>
                  <a:pt x="1163070" y="81918"/>
                  <a:pt x="1165007" y="81885"/>
                </a:cubicBezTo>
                <a:lnTo>
                  <a:pt x="1166570" y="81885"/>
                </a:lnTo>
                <a:cubicBezTo>
                  <a:pt x="1168881" y="81869"/>
                  <a:pt x="1170313" y="81315"/>
                  <a:pt x="1170866" y="80224"/>
                </a:cubicBezTo>
                <a:cubicBezTo>
                  <a:pt x="1171420" y="79133"/>
                  <a:pt x="1171290" y="77602"/>
                  <a:pt x="1170477" y="75632"/>
                </a:cubicBezTo>
                <a:cubicBezTo>
                  <a:pt x="1169272" y="72961"/>
                  <a:pt x="1167970" y="70291"/>
                  <a:pt x="1166570" y="67620"/>
                </a:cubicBezTo>
                <a:cubicBezTo>
                  <a:pt x="1165170" y="64949"/>
                  <a:pt x="1163867" y="61888"/>
                  <a:pt x="1162663" y="58435"/>
                </a:cubicBezTo>
                <a:cubicBezTo>
                  <a:pt x="1161425" y="56090"/>
                  <a:pt x="1159992" y="53745"/>
                  <a:pt x="1158364" y="51400"/>
                </a:cubicBezTo>
                <a:cubicBezTo>
                  <a:pt x="1156736" y="49055"/>
                  <a:pt x="1155303" y="46710"/>
                  <a:pt x="1154066" y="44365"/>
                </a:cubicBezTo>
                <a:cubicBezTo>
                  <a:pt x="1152128" y="41177"/>
                  <a:pt x="1149947" y="38003"/>
                  <a:pt x="1147521" y="34841"/>
                </a:cubicBezTo>
                <a:cubicBezTo>
                  <a:pt x="1145095" y="31680"/>
                  <a:pt x="1142327" y="28897"/>
                  <a:pt x="1139218" y="26493"/>
                </a:cubicBezTo>
                <a:cubicBezTo>
                  <a:pt x="1136514" y="23759"/>
                  <a:pt x="1133714" y="21221"/>
                  <a:pt x="1130816" y="18877"/>
                </a:cubicBezTo>
                <a:cubicBezTo>
                  <a:pt x="1127918" y="16534"/>
                  <a:pt x="1124727" y="14387"/>
                  <a:pt x="1121242" y="12434"/>
                </a:cubicBezTo>
                <a:cubicBezTo>
                  <a:pt x="1120103" y="12027"/>
                  <a:pt x="1119060" y="11669"/>
                  <a:pt x="1118117" y="11360"/>
                </a:cubicBezTo>
                <a:cubicBezTo>
                  <a:pt x="1117173" y="11051"/>
                  <a:pt x="1116130" y="10888"/>
                  <a:pt x="1114990" y="10872"/>
                </a:cubicBezTo>
                <a:cubicBezTo>
                  <a:pt x="1113818" y="10839"/>
                  <a:pt x="1112646" y="10514"/>
                  <a:pt x="1111473" y="9895"/>
                </a:cubicBezTo>
                <a:cubicBezTo>
                  <a:pt x="1110301" y="9277"/>
                  <a:pt x="1109129" y="8561"/>
                  <a:pt x="1107957" y="7748"/>
                </a:cubicBezTo>
                <a:cubicBezTo>
                  <a:pt x="1107126" y="7715"/>
                  <a:pt x="1106247" y="7585"/>
                  <a:pt x="1105320" y="7357"/>
                </a:cubicBezTo>
                <a:cubicBezTo>
                  <a:pt x="1104392" y="7129"/>
                  <a:pt x="1103707" y="6999"/>
                  <a:pt x="1103267" y="6966"/>
                </a:cubicBezTo>
                <a:lnTo>
                  <a:pt x="1074351" y="6966"/>
                </a:lnTo>
                <a:lnTo>
                  <a:pt x="1074351" y="5404"/>
                </a:lnTo>
                <a:cubicBezTo>
                  <a:pt x="1076338" y="5453"/>
                  <a:pt x="1078422" y="5551"/>
                  <a:pt x="1080604" y="5697"/>
                </a:cubicBezTo>
                <a:cubicBezTo>
                  <a:pt x="1082785" y="5844"/>
                  <a:pt x="1084869" y="5746"/>
                  <a:pt x="1086856" y="5404"/>
                </a:cubicBezTo>
                <a:cubicBezTo>
                  <a:pt x="1090764" y="5274"/>
                  <a:pt x="1095452" y="4753"/>
                  <a:pt x="1100924" y="3842"/>
                </a:cubicBezTo>
                <a:close/>
                <a:moveTo>
                  <a:pt x="2475109" y="132"/>
                </a:moveTo>
                <a:cubicBezTo>
                  <a:pt x="2477444" y="-161"/>
                  <a:pt x="2479780" y="35"/>
                  <a:pt x="2482115" y="718"/>
                </a:cubicBezTo>
                <a:cubicBezTo>
                  <a:pt x="2484878" y="1141"/>
                  <a:pt x="2487741" y="1857"/>
                  <a:pt x="2490704" y="2866"/>
                </a:cubicBezTo>
                <a:cubicBezTo>
                  <a:pt x="2493667" y="3875"/>
                  <a:pt x="2496534" y="4981"/>
                  <a:pt x="2499303" y="6186"/>
                </a:cubicBezTo>
                <a:cubicBezTo>
                  <a:pt x="2500460" y="6674"/>
                  <a:pt x="2501665" y="7455"/>
                  <a:pt x="2502919" y="8528"/>
                </a:cubicBezTo>
                <a:cubicBezTo>
                  <a:pt x="2504174" y="9603"/>
                  <a:pt x="2505574" y="10383"/>
                  <a:pt x="2507122" y="10872"/>
                </a:cubicBezTo>
                <a:cubicBezTo>
                  <a:pt x="2510185" y="13231"/>
                  <a:pt x="2513052" y="15542"/>
                  <a:pt x="2515723" y="17804"/>
                </a:cubicBezTo>
                <a:cubicBezTo>
                  <a:pt x="2518394" y="20065"/>
                  <a:pt x="2521261" y="22181"/>
                  <a:pt x="2524324" y="24150"/>
                </a:cubicBezTo>
                <a:cubicBezTo>
                  <a:pt x="2527028" y="26070"/>
                  <a:pt x="2529634" y="27697"/>
                  <a:pt x="2532143" y="29031"/>
                </a:cubicBezTo>
                <a:cubicBezTo>
                  <a:pt x="2534651" y="30365"/>
                  <a:pt x="2537258" y="31602"/>
                  <a:pt x="2539962" y="32741"/>
                </a:cubicBezTo>
                <a:cubicBezTo>
                  <a:pt x="2540760" y="33164"/>
                  <a:pt x="2541509" y="33685"/>
                  <a:pt x="2542210" y="34303"/>
                </a:cubicBezTo>
                <a:cubicBezTo>
                  <a:pt x="2542910" y="34921"/>
                  <a:pt x="2543464" y="35442"/>
                  <a:pt x="2543871" y="35865"/>
                </a:cubicBezTo>
                <a:cubicBezTo>
                  <a:pt x="2547423" y="39038"/>
                  <a:pt x="2550485" y="42651"/>
                  <a:pt x="2553059" y="46702"/>
                </a:cubicBezTo>
                <a:cubicBezTo>
                  <a:pt x="2555632" y="50754"/>
                  <a:pt x="2557522" y="54952"/>
                  <a:pt x="2558727" y="59297"/>
                </a:cubicBezTo>
                <a:cubicBezTo>
                  <a:pt x="2559916" y="65106"/>
                  <a:pt x="2561057" y="70671"/>
                  <a:pt x="2562148" y="75992"/>
                </a:cubicBezTo>
                <a:cubicBezTo>
                  <a:pt x="2563239" y="81313"/>
                  <a:pt x="2564184" y="86682"/>
                  <a:pt x="2564982" y="92101"/>
                </a:cubicBezTo>
                <a:cubicBezTo>
                  <a:pt x="2567328" y="106811"/>
                  <a:pt x="2568892" y="121130"/>
                  <a:pt x="2569674" y="135059"/>
                </a:cubicBezTo>
                <a:cubicBezTo>
                  <a:pt x="2569690" y="139013"/>
                  <a:pt x="2569853" y="143014"/>
                  <a:pt x="2570162" y="147064"/>
                </a:cubicBezTo>
                <a:cubicBezTo>
                  <a:pt x="2570472" y="151114"/>
                  <a:pt x="2570830" y="154918"/>
                  <a:pt x="2571238" y="158479"/>
                </a:cubicBezTo>
                <a:cubicBezTo>
                  <a:pt x="2571661" y="165470"/>
                  <a:pt x="2572182" y="172364"/>
                  <a:pt x="2572801" y="179160"/>
                </a:cubicBezTo>
                <a:cubicBezTo>
                  <a:pt x="2573420" y="185956"/>
                  <a:pt x="2573942" y="192850"/>
                  <a:pt x="2574365" y="199841"/>
                </a:cubicBezTo>
                <a:cubicBezTo>
                  <a:pt x="2574349" y="204882"/>
                  <a:pt x="2574382" y="209824"/>
                  <a:pt x="2574463" y="214669"/>
                </a:cubicBezTo>
                <a:cubicBezTo>
                  <a:pt x="2574544" y="219514"/>
                  <a:pt x="2574773" y="224457"/>
                  <a:pt x="2575147" y="229497"/>
                </a:cubicBezTo>
                <a:cubicBezTo>
                  <a:pt x="2575180" y="234147"/>
                  <a:pt x="2575310" y="238895"/>
                  <a:pt x="2575538" y="243740"/>
                </a:cubicBezTo>
                <a:cubicBezTo>
                  <a:pt x="2575766" y="248585"/>
                  <a:pt x="2575896" y="253723"/>
                  <a:pt x="2575928" y="259153"/>
                </a:cubicBezTo>
                <a:cubicBezTo>
                  <a:pt x="2576575" y="268674"/>
                  <a:pt x="2576833" y="278570"/>
                  <a:pt x="2576704" y="288841"/>
                </a:cubicBezTo>
                <a:lnTo>
                  <a:pt x="2576704" y="318556"/>
                </a:lnTo>
                <a:cubicBezTo>
                  <a:pt x="2576332" y="325235"/>
                  <a:pt x="2576106" y="332012"/>
                  <a:pt x="2576025" y="338887"/>
                </a:cubicBezTo>
                <a:cubicBezTo>
                  <a:pt x="2575945" y="345762"/>
                  <a:pt x="2575912" y="352539"/>
                  <a:pt x="2575928" y="359218"/>
                </a:cubicBezTo>
                <a:lnTo>
                  <a:pt x="2575928" y="362340"/>
                </a:lnTo>
                <a:cubicBezTo>
                  <a:pt x="2575928" y="363768"/>
                  <a:pt x="2576704" y="364028"/>
                  <a:pt x="2578254" y="363119"/>
                </a:cubicBezTo>
                <a:lnTo>
                  <a:pt x="2589109" y="357654"/>
                </a:lnTo>
                <a:cubicBezTo>
                  <a:pt x="2589923" y="357622"/>
                  <a:pt x="2590444" y="357296"/>
                  <a:pt x="2590672" y="356677"/>
                </a:cubicBezTo>
                <a:cubicBezTo>
                  <a:pt x="2590900" y="356058"/>
                  <a:pt x="2590639" y="355341"/>
                  <a:pt x="2589890" y="354527"/>
                </a:cubicBezTo>
                <a:cubicBezTo>
                  <a:pt x="2589467" y="353353"/>
                  <a:pt x="2589142" y="352180"/>
                  <a:pt x="2588916" y="351008"/>
                </a:cubicBezTo>
                <a:cubicBezTo>
                  <a:pt x="2588689" y="349835"/>
                  <a:pt x="2588753" y="348662"/>
                  <a:pt x="2589109" y="347489"/>
                </a:cubicBezTo>
                <a:cubicBezTo>
                  <a:pt x="2590655" y="344377"/>
                  <a:pt x="2592251" y="341412"/>
                  <a:pt x="2593896" y="338594"/>
                </a:cubicBezTo>
                <a:cubicBezTo>
                  <a:pt x="2595540" y="335775"/>
                  <a:pt x="2597331" y="333006"/>
                  <a:pt x="2599268" y="330285"/>
                </a:cubicBezTo>
                <a:cubicBezTo>
                  <a:pt x="2599285" y="330709"/>
                  <a:pt x="2599252" y="331230"/>
                  <a:pt x="2599171" y="331849"/>
                </a:cubicBezTo>
                <a:cubicBezTo>
                  <a:pt x="2599089" y="332469"/>
                  <a:pt x="2598862" y="332990"/>
                  <a:pt x="2598487" y="333413"/>
                </a:cubicBezTo>
                <a:cubicBezTo>
                  <a:pt x="2598080" y="334570"/>
                  <a:pt x="2597917" y="335580"/>
                  <a:pt x="2597999" y="336443"/>
                </a:cubicBezTo>
                <a:cubicBezTo>
                  <a:pt x="2598080" y="337307"/>
                  <a:pt x="2598503" y="338121"/>
                  <a:pt x="2599268" y="338887"/>
                </a:cubicBezTo>
                <a:cubicBezTo>
                  <a:pt x="2599643" y="339620"/>
                  <a:pt x="2599871" y="340304"/>
                  <a:pt x="2599952" y="340940"/>
                </a:cubicBezTo>
                <a:cubicBezTo>
                  <a:pt x="2600034" y="341575"/>
                  <a:pt x="2600066" y="342455"/>
                  <a:pt x="2600050" y="343579"/>
                </a:cubicBezTo>
                <a:cubicBezTo>
                  <a:pt x="2601174" y="345094"/>
                  <a:pt x="2602248" y="345974"/>
                  <a:pt x="2603274" y="346218"/>
                </a:cubicBezTo>
                <a:cubicBezTo>
                  <a:pt x="2604300" y="346462"/>
                  <a:pt x="2605570" y="346365"/>
                  <a:pt x="2607084" y="345925"/>
                </a:cubicBezTo>
                <a:lnTo>
                  <a:pt x="2618807" y="343579"/>
                </a:lnTo>
                <a:lnTo>
                  <a:pt x="2631311" y="338105"/>
                </a:lnTo>
                <a:lnTo>
                  <a:pt x="2674295" y="316992"/>
                </a:lnTo>
                <a:lnTo>
                  <a:pt x="2686799" y="311518"/>
                </a:lnTo>
                <a:cubicBezTo>
                  <a:pt x="2687565" y="311176"/>
                  <a:pt x="2688184" y="310687"/>
                  <a:pt x="2688656" y="310052"/>
                </a:cubicBezTo>
                <a:cubicBezTo>
                  <a:pt x="2689128" y="309417"/>
                  <a:pt x="2689551" y="308341"/>
                  <a:pt x="2689926" y="306826"/>
                </a:cubicBezTo>
                <a:cubicBezTo>
                  <a:pt x="2690300" y="304774"/>
                  <a:pt x="2690724" y="302428"/>
                  <a:pt x="2691196" y="299789"/>
                </a:cubicBezTo>
                <a:cubicBezTo>
                  <a:pt x="2691668" y="297149"/>
                  <a:pt x="2692287" y="294804"/>
                  <a:pt x="2693052" y="292751"/>
                </a:cubicBezTo>
                <a:lnTo>
                  <a:pt x="2694615" y="278675"/>
                </a:lnTo>
                <a:cubicBezTo>
                  <a:pt x="2694989" y="276007"/>
                  <a:pt x="2695413" y="273418"/>
                  <a:pt x="2695885" y="270909"/>
                </a:cubicBezTo>
                <a:cubicBezTo>
                  <a:pt x="2696357" y="268399"/>
                  <a:pt x="2696976" y="265781"/>
                  <a:pt x="2697741" y="263055"/>
                </a:cubicBezTo>
                <a:cubicBezTo>
                  <a:pt x="2698148" y="261055"/>
                  <a:pt x="2698702" y="259007"/>
                  <a:pt x="2699402" y="256909"/>
                </a:cubicBezTo>
                <a:cubicBezTo>
                  <a:pt x="2700102" y="254812"/>
                  <a:pt x="2700851" y="252959"/>
                  <a:pt x="2701649" y="251349"/>
                </a:cubicBezTo>
                <a:cubicBezTo>
                  <a:pt x="2702446" y="249414"/>
                  <a:pt x="2703391" y="247626"/>
                  <a:pt x="2704482" y="245984"/>
                </a:cubicBezTo>
                <a:cubicBezTo>
                  <a:pt x="2705572" y="244341"/>
                  <a:pt x="2706712" y="242748"/>
                  <a:pt x="2707901" y="241203"/>
                </a:cubicBezTo>
                <a:cubicBezTo>
                  <a:pt x="2707917" y="239643"/>
                  <a:pt x="2708275" y="238667"/>
                  <a:pt x="2708975" y="238277"/>
                </a:cubicBezTo>
                <a:cubicBezTo>
                  <a:pt x="2709675" y="237887"/>
                  <a:pt x="2710620" y="238082"/>
                  <a:pt x="2711808" y="238862"/>
                </a:cubicBezTo>
                <a:cubicBezTo>
                  <a:pt x="2713013" y="240033"/>
                  <a:pt x="2714316" y="240618"/>
                  <a:pt x="2715716" y="240618"/>
                </a:cubicBezTo>
                <a:cubicBezTo>
                  <a:pt x="2717116" y="240618"/>
                  <a:pt x="2718419" y="240033"/>
                  <a:pt x="2719624" y="238862"/>
                </a:cubicBezTo>
                <a:cubicBezTo>
                  <a:pt x="2721529" y="238033"/>
                  <a:pt x="2723189" y="237740"/>
                  <a:pt x="2724606" y="237984"/>
                </a:cubicBezTo>
                <a:cubicBezTo>
                  <a:pt x="2726022" y="238228"/>
                  <a:pt x="2727488" y="239301"/>
                  <a:pt x="2729002" y="241203"/>
                </a:cubicBezTo>
                <a:lnTo>
                  <a:pt x="2736817" y="250568"/>
                </a:lnTo>
                <a:cubicBezTo>
                  <a:pt x="2737990" y="252064"/>
                  <a:pt x="2739357" y="253170"/>
                  <a:pt x="2740920" y="253885"/>
                </a:cubicBezTo>
                <a:cubicBezTo>
                  <a:pt x="2742483" y="254601"/>
                  <a:pt x="2744242" y="255316"/>
                  <a:pt x="2746196" y="256031"/>
                </a:cubicBezTo>
                <a:cubicBezTo>
                  <a:pt x="2750114" y="257234"/>
                  <a:pt x="2754337" y="258340"/>
                  <a:pt x="2758865" y="259348"/>
                </a:cubicBezTo>
                <a:cubicBezTo>
                  <a:pt x="2763393" y="260356"/>
                  <a:pt x="2768020" y="261072"/>
                  <a:pt x="2772745" y="261494"/>
                </a:cubicBezTo>
                <a:cubicBezTo>
                  <a:pt x="2777052" y="262177"/>
                  <a:pt x="2781311" y="262372"/>
                  <a:pt x="2785522" y="262080"/>
                </a:cubicBezTo>
                <a:cubicBezTo>
                  <a:pt x="2789732" y="261787"/>
                  <a:pt x="2793796" y="261592"/>
                  <a:pt x="2797714" y="261494"/>
                </a:cubicBezTo>
                <a:lnTo>
                  <a:pt x="2798494" y="261494"/>
                </a:lnTo>
                <a:cubicBezTo>
                  <a:pt x="2801615" y="262519"/>
                  <a:pt x="2804541" y="262811"/>
                  <a:pt x="2807272" y="262372"/>
                </a:cubicBezTo>
                <a:cubicBezTo>
                  <a:pt x="2810003" y="261933"/>
                  <a:pt x="2812539" y="261641"/>
                  <a:pt x="2814880" y="261494"/>
                </a:cubicBezTo>
                <a:lnTo>
                  <a:pt x="2832046" y="261494"/>
                </a:lnTo>
                <a:cubicBezTo>
                  <a:pt x="2832437" y="261462"/>
                  <a:pt x="2832827" y="261332"/>
                  <a:pt x="2833217" y="261104"/>
                </a:cubicBezTo>
                <a:cubicBezTo>
                  <a:pt x="2833607" y="260876"/>
                  <a:pt x="2833997" y="260746"/>
                  <a:pt x="2834387" y="260714"/>
                </a:cubicBezTo>
                <a:cubicBezTo>
                  <a:pt x="2837948" y="259966"/>
                  <a:pt x="2841751" y="259316"/>
                  <a:pt x="2845799" y="258763"/>
                </a:cubicBezTo>
                <a:cubicBezTo>
                  <a:pt x="2849847" y="258210"/>
                  <a:pt x="2853846" y="257560"/>
                  <a:pt x="2857796" y="256812"/>
                </a:cubicBezTo>
                <a:cubicBezTo>
                  <a:pt x="2859698" y="256519"/>
                  <a:pt x="2861356" y="256714"/>
                  <a:pt x="2862771" y="257397"/>
                </a:cubicBezTo>
                <a:cubicBezTo>
                  <a:pt x="2864185" y="258080"/>
                  <a:pt x="2865649" y="258665"/>
                  <a:pt x="2867162" y="259153"/>
                </a:cubicBezTo>
                <a:cubicBezTo>
                  <a:pt x="2867211" y="259576"/>
                  <a:pt x="2867309" y="260096"/>
                  <a:pt x="2867455" y="260714"/>
                </a:cubicBezTo>
                <a:cubicBezTo>
                  <a:pt x="2867602" y="261332"/>
                  <a:pt x="2867504" y="261852"/>
                  <a:pt x="2867162" y="262275"/>
                </a:cubicBezTo>
                <a:cubicBezTo>
                  <a:pt x="2865958" y="263854"/>
                  <a:pt x="2864657" y="265589"/>
                  <a:pt x="2863259" y="267479"/>
                </a:cubicBezTo>
                <a:cubicBezTo>
                  <a:pt x="2861860" y="269368"/>
                  <a:pt x="2860560" y="271301"/>
                  <a:pt x="2859356" y="273277"/>
                </a:cubicBezTo>
                <a:lnTo>
                  <a:pt x="2857796" y="275578"/>
                </a:lnTo>
                <a:lnTo>
                  <a:pt x="2856235" y="278675"/>
                </a:lnTo>
                <a:cubicBezTo>
                  <a:pt x="2854366" y="279946"/>
                  <a:pt x="2852838" y="281510"/>
                  <a:pt x="2851651" y="283367"/>
                </a:cubicBezTo>
                <a:cubicBezTo>
                  <a:pt x="2850465" y="285224"/>
                  <a:pt x="2849131" y="286789"/>
                  <a:pt x="2847652" y="288059"/>
                </a:cubicBezTo>
                <a:cubicBezTo>
                  <a:pt x="2846791" y="289183"/>
                  <a:pt x="2845588" y="290063"/>
                  <a:pt x="2844043" y="290698"/>
                </a:cubicBezTo>
                <a:cubicBezTo>
                  <a:pt x="2842499" y="291334"/>
                  <a:pt x="2841101" y="292018"/>
                  <a:pt x="2839849" y="292751"/>
                </a:cubicBezTo>
                <a:cubicBezTo>
                  <a:pt x="2837915" y="293109"/>
                  <a:pt x="2836127" y="293370"/>
                  <a:pt x="2834485" y="293533"/>
                </a:cubicBezTo>
                <a:cubicBezTo>
                  <a:pt x="2832843" y="293696"/>
                  <a:pt x="2831250" y="293956"/>
                  <a:pt x="2829706" y="294315"/>
                </a:cubicBezTo>
                <a:cubicBezTo>
                  <a:pt x="2828941" y="294331"/>
                  <a:pt x="2828324" y="294494"/>
                  <a:pt x="2827852" y="294804"/>
                </a:cubicBezTo>
                <a:cubicBezTo>
                  <a:pt x="2827381" y="295113"/>
                  <a:pt x="2826958" y="295471"/>
                  <a:pt x="2826585" y="295879"/>
                </a:cubicBezTo>
                <a:lnTo>
                  <a:pt x="2832827" y="295879"/>
                </a:lnTo>
                <a:lnTo>
                  <a:pt x="2835948" y="295879"/>
                </a:lnTo>
                <a:cubicBezTo>
                  <a:pt x="2836289" y="297003"/>
                  <a:pt x="2836192" y="297687"/>
                  <a:pt x="2835656" y="297931"/>
                </a:cubicBezTo>
                <a:cubicBezTo>
                  <a:pt x="2835119" y="298176"/>
                  <a:pt x="2834436" y="298274"/>
                  <a:pt x="2833607" y="298225"/>
                </a:cubicBezTo>
                <a:lnTo>
                  <a:pt x="2818001" y="301353"/>
                </a:lnTo>
                <a:cubicBezTo>
                  <a:pt x="2816424" y="301727"/>
                  <a:pt x="2814897" y="302151"/>
                  <a:pt x="2813417" y="302623"/>
                </a:cubicBezTo>
                <a:cubicBezTo>
                  <a:pt x="2811938" y="303096"/>
                  <a:pt x="2810605" y="303715"/>
                  <a:pt x="2809418" y="304480"/>
                </a:cubicBezTo>
                <a:cubicBezTo>
                  <a:pt x="2803550" y="307152"/>
                  <a:pt x="2797730" y="309628"/>
                  <a:pt x="2791959" y="311909"/>
                </a:cubicBezTo>
                <a:cubicBezTo>
                  <a:pt x="2786188" y="314190"/>
                  <a:pt x="2780564" y="316666"/>
                  <a:pt x="2775085" y="319338"/>
                </a:cubicBezTo>
                <a:lnTo>
                  <a:pt x="2767283" y="323248"/>
                </a:lnTo>
                <a:cubicBezTo>
                  <a:pt x="2766128" y="323264"/>
                  <a:pt x="2765316" y="323622"/>
                  <a:pt x="2764844" y="324323"/>
                </a:cubicBezTo>
                <a:cubicBezTo>
                  <a:pt x="2764373" y="325024"/>
                  <a:pt x="2764145" y="325968"/>
                  <a:pt x="2764162" y="327157"/>
                </a:cubicBezTo>
                <a:cubicBezTo>
                  <a:pt x="2764503" y="331817"/>
                  <a:pt x="2764796" y="336378"/>
                  <a:pt x="2765039" y="340842"/>
                </a:cubicBezTo>
                <a:cubicBezTo>
                  <a:pt x="2765283" y="345306"/>
                  <a:pt x="2765771" y="349867"/>
                  <a:pt x="2766502" y="354527"/>
                </a:cubicBezTo>
                <a:cubicBezTo>
                  <a:pt x="2766844" y="361938"/>
                  <a:pt x="2766746" y="369345"/>
                  <a:pt x="2766210" y="376748"/>
                </a:cubicBezTo>
                <a:cubicBezTo>
                  <a:pt x="2765673" y="384151"/>
                  <a:pt x="2764991" y="391554"/>
                  <a:pt x="2764162" y="398957"/>
                </a:cubicBezTo>
                <a:cubicBezTo>
                  <a:pt x="2764145" y="400455"/>
                  <a:pt x="2764373" y="401367"/>
                  <a:pt x="2764844" y="401693"/>
                </a:cubicBezTo>
                <a:cubicBezTo>
                  <a:pt x="2765316" y="402018"/>
                  <a:pt x="2766129" y="402149"/>
                  <a:pt x="2767283" y="402084"/>
                </a:cubicBezTo>
                <a:lnTo>
                  <a:pt x="2789911" y="405992"/>
                </a:lnTo>
                <a:lnTo>
                  <a:pt x="2807077" y="409900"/>
                </a:lnTo>
                <a:cubicBezTo>
                  <a:pt x="2808996" y="410356"/>
                  <a:pt x="2810816" y="411007"/>
                  <a:pt x="2812539" y="411854"/>
                </a:cubicBezTo>
                <a:cubicBezTo>
                  <a:pt x="2814263" y="412701"/>
                  <a:pt x="2816083" y="413352"/>
                  <a:pt x="2818001" y="413808"/>
                </a:cubicBezTo>
                <a:cubicBezTo>
                  <a:pt x="2818391" y="413776"/>
                  <a:pt x="2818782" y="413645"/>
                  <a:pt x="2819172" y="413417"/>
                </a:cubicBezTo>
                <a:cubicBezTo>
                  <a:pt x="2819562" y="413190"/>
                  <a:pt x="2819952" y="413059"/>
                  <a:pt x="2820342" y="413027"/>
                </a:cubicBezTo>
                <a:cubicBezTo>
                  <a:pt x="2820472" y="413027"/>
                  <a:pt x="2820212" y="412245"/>
                  <a:pt x="2819562" y="410682"/>
                </a:cubicBezTo>
                <a:lnTo>
                  <a:pt x="2808638" y="388824"/>
                </a:lnTo>
                <a:cubicBezTo>
                  <a:pt x="2807988" y="388045"/>
                  <a:pt x="2807728" y="387266"/>
                  <a:pt x="2807857" y="386487"/>
                </a:cubicBezTo>
                <a:lnTo>
                  <a:pt x="2808638" y="386487"/>
                </a:lnTo>
                <a:lnTo>
                  <a:pt x="2811759" y="391160"/>
                </a:lnTo>
                <a:cubicBezTo>
                  <a:pt x="2814880" y="395124"/>
                  <a:pt x="2818001" y="399287"/>
                  <a:pt x="2821122" y="403649"/>
                </a:cubicBezTo>
                <a:cubicBezTo>
                  <a:pt x="2824244" y="408011"/>
                  <a:pt x="2827365" y="412179"/>
                  <a:pt x="2830486" y="416153"/>
                </a:cubicBezTo>
                <a:cubicBezTo>
                  <a:pt x="2831673" y="417342"/>
                  <a:pt x="2833006" y="418482"/>
                  <a:pt x="2834485" y="419573"/>
                </a:cubicBezTo>
                <a:cubicBezTo>
                  <a:pt x="2835964" y="420664"/>
                  <a:pt x="2837492" y="421609"/>
                  <a:pt x="2839069" y="422407"/>
                </a:cubicBezTo>
                <a:lnTo>
                  <a:pt x="2865600" y="435694"/>
                </a:lnTo>
                <a:cubicBezTo>
                  <a:pt x="2865975" y="435678"/>
                  <a:pt x="2866398" y="435711"/>
                  <a:pt x="2866870" y="435792"/>
                </a:cubicBezTo>
                <a:cubicBezTo>
                  <a:pt x="2867341" y="435874"/>
                  <a:pt x="2867960" y="436101"/>
                  <a:pt x="2868724" y="436476"/>
                </a:cubicBezTo>
                <a:cubicBezTo>
                  <a:pt x="2865357" y="424734"/>
                  <a:pt x="2864088" y="413050"/>
                  <a:pt x="2864918" y="401422"/>
                </a:cubicBezTo>
                <a:cubicBezTo>
                  <a:pt x="2865747" y="389794"/>
                  <a:pt x="2867797" y="378325"/>
                  <a:pt x="2871068" y="367013"/>
                </a:cubicBezTo>
                <a:lnTo>
                  <a:pt x="2871068" y="372466"/>
                </a:lnTo>
                <a:cubicBezTo>
                  <a:pt x="2871035" y="373180"/>
                  <a:pt x="2870905" y="373894"/>
                  <a:pt x="2870677" y="374608"/>
                </a:cubicBezTo>
                <a:cubicBezTo>
                  <a:pt x="2870450" y="375322"/>
                  <a:pt x="2870319" y="376426"/>
                  <a:pt x="2870287" y="377918"/>
                </a:cubicBezTo>
                <a:cubicBezTo>
                  <a:pt x="2869929" y="382575"/>
                  <a:pt x="2869864" y="387283"/>
                  <a:pt x="2870091" y="392041"/>
                </a:cubicBezTo>
                <a:cubicBezTo>
                  <a:pt x="2870319" y="396799"/>
                  <a:pt x="2870645" y="401710"/>
                  <a:pt x="2871068" y="406773"/>
                </a:cubicBezTo>
                <a:cubicBezTo>
                  <a:pt x="2871475" y="409461"/>
                  <a:pt x="2872028" y="411903"/>
                  <a:pt x="2872727" y="414101"/>
                </a:cubicBezTo>
                <a:cubicBezTo>
                  <a:pt x="2873427" y="416300"/>
                  <a:pt x="2874176" y="418547"/>
                  <a:pt x="2874973" y="420843"/>
                </a:cubicBezTo>
                <a:cubicBezTo>
                  <a:pt x="2876405" y="425533"/>
                  <a:pt x="2878227" y="430223"/>
                  <a:pt x="2880440" y="434913"/>
                </a:cubicBezTo>
                <a:cubicBezTo>
                  <a:pt x="2881872" y="438821"/>
                  <a:pt x="2883695" y="441948"/>
                  <a:pt x="2885908" y="444293"/>
                </a:cubicBezTo>
                <a:cubicBezTo>
                  <a:pt x="2886347" y="445774"/>
                  <a:pt x="2887226" y="446914"/>
                  <a:pt x="2888544" y="447712"/>
                </a:cubicBezTo>
                <a:cubicBezTo>
                  <a:pt x="2889862" y="448510"/>
                  <a:pt x="2891326" y="449455"/>
                  <a:pt x="2892937" y="450546"/>
                </a:cubicBezTo>
                <a:cubicBezTo>
                  <a:pt x="2896484" y="452109"/>
                  <a:pt x="2900129" y="454063"/>
                  <a:pt x="2903872" y="456408"/>
                </a:cubicBezTo>
                <a:cubicBezTo>
                  <a:pt x="2907614" y="458753"/>
                  <a:pt x="2911259" y="461489"/>
                  <a:pt x="2914806" y="464615"/>
                </a:cubicBezTo>
                <a:cubicBezTo>
                  <a:pt x="2920258" y="467888"/>
                  <a:pt x="2925562" y="471699"/>
                  <a:pt x="2930720" y="476047"/>
                </a:cubicBezTo>
                <a:cubicBezTo>
                  <a:pt x="2935879" y="480395"/>
                  <a:pt x="2940988" y="484401"/>
                  <a:pt x="2946048" y="488065"/>
                </a:cubicBezTo>
                <a:cubicBezTo>
                  <a:pt x="2947269" y="489579"/>
                  <a:pt x="2948538" y="490654"/>
                  <a:pt x="2949856" y="491289"/>
                </a:cubicBezTo>
                <a:cubicBezTo>
                  <a:pt x="2951174" y="491924"/>
                  <a:pt x="2952248" y="492413"/>
                  <a:pt x="2953078" y="492754"/>
                </a:cubicBezTo>
                <a:lnTo>
                  <a:pt x="2974166" y="507606"/>
                </a:lnTo>
                <a:cubicBezTo>
                  <a:pt x="2974964" y="508339"/>
                  <a:pt x="2975712" y="509022"/>
                  <a:pt x="2976412" y="509658"/>
                </a:cubicBezTo>
                <a:cubicBezTo>
                  <a:pt x="2977112" y="510293"/>
                  <a:pt x="2977665" y="511172"/>
                  <a:pt x="2978072" y="512296"/>
                </a:cubicBezTo>
                <a:cubicBezTo>
                  <a:pt x="2979162" y="513126"/>
                  <a:pt x="2979520" y="514201"/>
                  <a:pt x="2979146" y="515520"/>
                </a:cubicBezTo>
                <a:cubicBezTo>
                  <a:pt x="2978771" y="516839"/>
                  <a:pt x="2978153" y="518109"/>
                  <a:pt x="2977290" y="519330"/>
                </a:cubicBezTo>
                <a:lnTo>
                  <a:pt x="2975728" y="521675"/>
                </a:lnTo>
                <a:cubicBezTo>
                  <a:pt x="2974215" y="523627"/>
                  <a:pt x="2972946" y="525568"/>
                  <a:pt x="2971921" y="527497"/>
                </a:cubicBezTo>
                <a:cubicBezTo>
                  <a:pt x="2970896" y="529427"/>
                  <a:pt x="2969822" y="531360"/>
                  <a:pt x="2968699" y="533296"/>
                </a:cubicBezTo>
                <a:lnTo>
                  <a:pt x="2967918" y="534078"/>
                </a:lnTo>
                <a:cubicBezTo>
                  <a:pt x="2966405" y="534468"/>
                  <a:pt x="2965331" y="535054"/>
                  <a:pt x="2964696" y="535835"/>
                </a:cubicBezTo>
                <a:cubicBezTo>
                  <a:pt x="2964061" y="536616"/>
                  <a:pt x="2963573" y="537592"/>
                  <a:pt x="2963232" y="538764"/>
                </a:cubicBezTo>
                <a:cubicBezTo>
                  <a:pt x="2962320" y="542539"/>
                  <a:pt x="2960238" y="545142"/>
                  <a:pt x="2956983" y="546574"/>
                </a:cubicBezTo>
                <a:cubicBezTo>
                  <a:pt x="2955291" y="546705"/>
                  <a:pt x="2953989" y="548006"/>
                  <a:pt x="2953078" y="550480"/>
                </a:cubicBezTo>
                <a:cubicBezTo>
                  <a:pt x="2952297" y="550919"/>
                  <a:pt x="2951516" y="551602"/>
                  <a:pt x="2950735" y="552530"/>
                </a:cubicBezTo>
                <a:cubicBezTo>
                  <a:pt x="2949954" y="553457"/>
                  <a:pt x="2949173" y="554336"/>
                  <a:pt x="2948392" y="555166"/>
                </a:cubicBezTo>
                <a:cubicBezTo>
                  <a:pt x="2947985" y="555882"/>
                  <a:pt x="2947627" y="556403"/>
                  <a:pt x="2947318" y="556728"/>
                </a:cubicBezTo>
                <a:cubicBezTo>
                  <a:pt x="2947009" y="557053"/>
                  <a:pt x="2946846" y="557574"/>
                  <a:pt x="2946830" y="558290"/>
                </a:cubicBezTo>
                <a:cubicBezTo>
                  <a:pt x="2946488" y="559803"/>
                  <a:pt x="2946000" y="560877"/>
                  <a:pt x="2945365" y="561512"/>
                </a:cubicBezTo>
                <a:cubicBezTo>
                  <a:pt x="2944731" y="562147"/>
                  <a:pt x="2943656" y="562635"/>
                  <a:pt x="2942143" y="562976"/>
                </a:cubicBezTo>
                <a:lnTo>
                  <a:pt x="2939019" y="563757"/>
                </a:lnTo>
                <a:cubicBezTo>
                  <a:pt x="2935765" y="567533"/>
                  <a:pt x="2932901" y="567793"/>
                  <a:pt x="2930428" y="564538"/>
                </a:cubicBezTo>
                <a:cubicBezTo>
                  <a:pt x="2929647" y="564115"/>
                  <a:pt x="2928866" y="563790"/>
                  <a:pt x="2928084" y="563562"/>
                </a:cubicBezTo>
                <a:cubicBezTo>
                  <a:pt x="2927303" y="563335"/>
                  <a:pt x="2926522" y="563400"/>
                  <a:pt x="2925741" y="563757"/>
                </a:cubicBezTo>
                <a:lnTo>
                  <a:pt x="2919493" y="563757"/>
                </a:lnTo>
                <a:cubicBezTo>
                  <a:pt x="2920632" y="564538"/>
                  <a:pt x="2921673" y="565515"/>
                  <a:pt x="2922617" y="566687"/>
                </a:cubicBezTo>
                <a:cubicBezTo>
                  <a:pt x="2923561" y="567858"/>
                  <a:pt x="2924602" y="569225"/>
                  <a:pt x="2925741" y="570787"/>
                </a:cubicBezTo>
                <a:lnTo>
                  <a:pt x="2928084" y="573911"/>
                </a:lnTo>
                <a:cubicBezTo>
                  <a:pt x="2928052" y="574676"/>
                  <a:pt x="2927922" y="575294"/>
                  <a:pt x="2927694" y="575766"/>
                </a:cubicBezTo>
                <a:cubicBezTo>
                  <a:pt x="2927466" y="576238"/>
                  <a:pt x="2927336" y="576661"/>
                  <a:pt x="2927303" y="577036"/>
                </a:cubicBezTo>
                <a:cubicBezTo>
                  <a:pt x="2926864" y="577052"/>
                  <a:pt x="2926376" y="577019"/>
                  <a:pt x="2925839" y="576938"/>
                </a:cubicBezTo>
                <a:cubicBezTo>
                  <a:pt x="2925302" y="576856"/>
                  <a:pt x="2925009" y="576629"/>
                  <a:pt x="2924960" y="576254"/>
                </a:cubicBezTo>
                <a:lnTo>
                  <a:pt x="2915588" y="565320"/>
                </a:lnTo>
                <a:cubicBezTo>
                  <a:pt x="2915718" y="564408"/>
                  <a:pt x="2915458" y="563888"/>
                  <a:pt x="2914806" y="563757"/>
                </a:cubicBezTo>
                <a:cubicBezTo>
                  <a:pt x="2914449" y="563351"/>
                  <a:pt x="2914188" y="562993"/>
                  <a:pt x="2914025" y="562684"/>
                </a:cubicBezTo>
                <a:cubicBezTo>
                  <a:pt x="2913863" y="562374"/>
                  <a:pt x="2913602" y="562212"/>
                  <a:pt x="2913244" y="562195"/>
                </a:cubicBezTo>
                <a:cubicBezTo>
                  <a:pt x="2911650" y="562553"/>
                  <a:pt x="2910153" y="562814"/>
                  <a:pt x="2908753" y="562976"/>
                </a:cubicBezTo>
                <a:cubicBezTo>
                  <a:pt x="2907354" y="563139"/>
                  <a:pt x="2906247" y="563400"/>
                  <a:pt x="2905434" y="563757"/>
                </a:cubicBezTo>
                <a:cubicBezTo>
                  <a:pt x="2903091" y="565190"/>
                  <a:pt x="2901529" y="565450"/>
                  <a:pt x="2900747" y="564538"/>
                </a:cubicBezTo>
                <a:lnTo>
                  <a:pt x="2894499" y="562976"/>
                </a:lnTo>
                <a:lnTo>
                  <a:pt x="2889032" y="559852"/>
                </a:lnTo>
                <a:lnTo>
                  <a:pt x="2874192" y="545012"/>
                </a:lnTo>
                <a:cubicBezTo>
                  <a:pt x="2874143" y="544638"/>
                  <a:pt x="2873850" y="544410"/>
                  <a:pt x="2873313" y="544329"/>
                </a:cubicBezTo>
                <a:cubicBezTo>
                  <a:pt x="2872776" y="544247"/>
                  <a:pt x="2872288" y="544215"/>
                  <a:pt x="2871849" y="544231"/>
                </a:cubicBezTo>
                <a:cubicBezTo>
                  <a:pt x="2870140" y="545012"/>
                  <a:pt x="2868090" y="545208"/>
                  <a:pt x="2865699" y="544817"/>
                </a:cubicBezTo>
                <a:cubicBezTo>
                  <a:pt x="2863308" y="544427"/>
                  <a:pt x="2861454" y="543450"/>
                  <a:pt x="2860137" y="541888"/>
                </a:cubicBezTo>
                <a:cubicBezTo>
                  <a:pt x="2858186" y="539267"/>
                  <a:pt x="2856430" y="536894"/>
                  <a:pt x="2854870" y="534770"/>
                </a:cubicBezTo>
                <a:cubicBezTo>
                  <a:pt x="2853309" y="532645"/>
                  <a:pt x="2851944" y="530095"/>
                  <a:pt x="2850773" y="527118"/>
                </a:cubicBezTo>
                <a:cubicBezTo>
                  <a:pt x="2848872" y="524754"/>
                  <a:pt x="2847018" y="522288"/>
                  <a:pt x="2845214" y="519718"/>
                </a:cubicBezTo>
                <a:cubicBezTo>
                  <a:pt x="2843409" y="517148"/>
                  <a:pt x="2841361" y="514674"/>
                  <a:pt x="2839069" y="512296"/>
                </a:cubicBezTo>
                <a:cubicBezTo>
                  <a:pt x="2834013" y="508029"/>
                  <a:pt x="2829104" y="503665"/>
                  <a:pt x="2824341" y="499203"/>
                </a:cubicBezTo>
                <a:cubicBezTo>
                  <a:pt x="2819578" y="494741"/>
                  <a:pt x="2814864" y="489986"/>
                  <a:pt x="2810198" y="484938"/>
                </a:cubicBezTo>
                <a:cubicBezTo>
                  <a:pt x="2807451" y="482251"/>
                  <a:pt x="2804753" y="479613"/>
                  <a:pt x="2802103" y="477024"/>
                </a:cubicBezTo>
                <a:cubicBezTo>
                  <a:pt x="2799453" y="474435"/>
                  <a:pt x="2796950" y="471601"/>
                  <a:pt x="2794593" y="468523"/>
                </a:cubicBezTo>
                <a:lnTo>
                  <a:pt x="2776646" y="452109"/>
                </a:lnTo>
                <a:lnTo>
                  <a:pt x="2757831" y="436476"/>
                </a:lnTo>
                <a:cubicBezTo>
                  <a:pt x="2757444" y="436460"/>
                  <a:pt x="2757057" y="436297"/>
                  <a:pt x="2756670" y="435987"/>
                </a:cubicBezTo>
                <a:cubicBezTo>
                  <a:pt x="2756284" y="435678"/>
                  <a:pt x="2755897" y="435320"/>
                  <a:pt x="2755510" y="434913"/>
                </a:cubicBezTo>
                <a:lnTo>
                  <a:pt x="2751642" y="443511"/>
                </a:lnTo>
                <a:cubicBezTo>
                  <a:pt x="2749684" y="447061"/>
                  <a:pt x="2747574" y="450708"/>
                  <a:pt x="2745313" y="454454"/>
                </a:cubicBezTo>
                <a:cubicBezTo>
                  <a:pt x="2743053" y="458199"/>
                  <a:pt x="2740742" y="461847"/>
                  <a:pt x="2738380" y="465397"/>
                </a:cubicBezTo>
                <a:cubicBezTo>
                  <a:pt x="2736817" y="468181"/>
                  <a:pt x="2735059" y="471015"/>
                  <a:pt x="2733105" y="473897"/>
                </a:cubicBezTo>
                <a:cubicBezTo>
                  <a:pt x="2731151" y="476780"/>
                  <a:pt x="2729002" y="479418"/>
                  <a:pt x="2726657" y="481811"/>
                </a:cubicBezTo>
                <a:cubicBezTo>
                  <a:pt x="2723580" y="485817"/>
                  <a:pt x="2720356" y="489921"/>
                  <a:pt x="2716986" y="494122"/>
                </a:cubicBezTo>
                <a:cubicBezTo>
                  <a:pt x="2713616" y="498324"/>
                  <a:pt x="2709806" y="502037"/>
                  <a:pt x="2705556" y="505261"/>
                </a:cubicBezTo>
                <a:lnTo>
                  <a:pt x="2692270" y="516204"/>
                </a:lnTo>
                <a:cubicBezTo>
                  <a:pt x="2691114" y="516969"/>
                  <a:pt x="2689909" y="517588"/>
                  <a:pt x="2688656" y="518060"/>
                </a:cubicBezTo>
                <a:cubicBezTo>
                  <a:pt x="2687402" y="518533"/>
                  <a:pt x="2686002" y="518956"/>
                  <a:pt x="2684455" y="519330"/>
                </a:cubicBezTo>
                <a:cubicBezTo>
                  <a:pt x="2682534" y="519347"/>
                  <a:pt x="2680710" y="519510"/>
                  <a:pt x="2678984" y="519819"/>
                </a:cubicBezTo>
                <a:cubicBezTo>
                  <a:pt x="2677258" y="520128"/>
                  <a:pt x="2675435" y="520487"/>
                  <a:pt x="2673514" y="520894"/>
                </a:cubicBezTo>
                <a:cubicBezTo>
                  <a:pt x="2672716" y="520926"/>
                  <a:pt x="2671771" y="521057"/>
                  <a:pt x="2670680" y="521285"/>
                </a:cubicBezTo>
                <a:cubicBezTo>
                  <a:pt x="2669589" y="521513"/>
                  <a:pt x="2668450" y="521643"/>
                  <a:pt x="2667261" y="521675"/>
                </a:cubicBezTo>
                <a:cubicBezTo>
                  <a:pt x="2666854" y="522034"/>
                  <a:pt x="2666301" y="522099"/>
                  <a:pt x="2665601" y="521871"/>
                </a:cubicBezTo>
                <a:cubicBezTo>
                  <a:pt x="2664901" y="521643"/>
                  <a:pt x="2664152" y="521317"/>
                  <a:pt x="2663354" y="520894"/>
                </a:cubicBezTo>
                <a:cubicBezTo>
                  <a:pt x="2664526" y="520487"/>
                  <a:pt x="2665698" y="520128"/>
                  <a:pt x="2666870" y="519819"/>
                </a:cubicBezTo>
                <a:cubicBezTo>
                  <a:pt x="2668043" y="519510"/>
                  <a:pt x="2669215" y="519347"/>
                  <a:pt x="2670387" y="519330"/>
                </a:cubicBezTo>
                <a:cubicBezTo>
                  <a:pt x="2673058" y="518907"/>
                  <a:pt x="2675532" y="518386"/>
                  <a:pt x="2677812" y="517767"/>
                </a:cubicBezTo>
                <a:cubicBezTo>
                  <a:pt x="2680091" y="517148"/>
                  <a:pt x="2682566" y="516627"/>
                  <a:pt x="2685236" y="516204"/>
                </a:cubicBezTo>
                <a:cubicBezTo>
                  <a:pt x="2686783" y="516237"/>
                  <a:pt x="2687988" y="515976"/>
                  <a:pt x="2688851" y="515422"/>
                </a:cubicBezTo>
                <a:cubicBezTo>
                  <a:pt x="2689714" y="514869"/>
                  <a:pt x="2690333" y="513827"/>
                  <a:pt x="2690707" y="512296"/>
                </a:cubicBezTo>
                <a:cubicBezTo>
                  <a:pt x="2689877" y="512280"/>
                  <a:pt x="2688998" y="512312"/>
                  <a:pt x="2688069" y="512393"/>
                </a:cubicBezTo>
                <a:cubicBezTo>
                  <a:pt x="2687142" y="512475"/>
                  <a:pt x="2686458" y="512703"/>
                  <a:pt x="2686018" y="513077"/>
                </a:cubicBezTo>
                <a:cubicBezTo>
                  <a:pt x="2682208" y="514641"/>
                  <a:pt x="2678691" y="515813"/>
                  <a:pt x="2675468" y="516595"/>
                </a:cubicBezTo>
                <a:cubicBezTo>
                  <a:pt x="2672244" y="517376"/>
                  <a:pt x="2668727" y="517767"/>
                  <a:pt x="2664917" y="517767"/>
                </a:cubicBezTo>
                <a:cubicBezTo>
                  <a:pt x="2661367" y="517783"/>
                  <a:pt x="2657720" y="517946"/>
                  <a:pt x="2653975" y="518256"/>
                </a:cubicBezTo>
                <a:cubicBezTo>
                  <a:pt x="2650230" y="518565"/>
                  <a:pt x="2646584" y="518923"/>
                  <a:pt x="2643034" y="519330"/>
                </a:cubicBezTo>
                <a:cubicBezTo>
                  <a:pt x="2639175" y="519265"/>
                  <a:pt x="2635561" y="518809"/>
                  <a:pt x="2632190" y="517963"/>
                </a:cubicBezTo>
                <a:cubicBezTo>
                  <a:pt x="2628820" y="517116"/>
                  <a:pt x="2625401" y="516269"/>
                  <a:pt x="2621933" y="515422"/>
                </a:cubicBezTo>
                <a:cubicBezTo>
                  <a:pt x="2619963" y="513924"/>
                  <a:pt x="2618041" y="512426"/>
                  <a:pt x="2616169" y="510928"/>
                </a:cubicBezTo>
                <a:cubicBezTo>
                  <a:pt x="2614297" y="509430"/>
                  <a:pt x="2612571" y="507541"/>
                  <a:pt x="2610991" y="505261"/>
                </a:cubicBezTo>
                <a:cubicBezTo>
                  <a:pt x="2609868" y="503714"/>
                  <a:pt x="2608989" y="502118"/>
                  <a:pt x="2608354" y="500473"/>
                </a:cubicBezTo>
                <a:cubicBezTo>
                  <a:pt x="2607719" y="498829"/>
                  <a:pt x="2607035" y="497037"/>
                  <a:pt x="2606302" y="495099"/>
                </a:cubicBezTo>
                <a:cubicBezTo>
                  <a:pt x="2605277" y="488846"/>
                  <a:pt x="2604984" y="482593"/>
                  <a:pt x="2605423" y="476340"/>
                </a:cubicBezTo>
                <a:cubicBezTo>
                  <a:pt x="2605863" y="470087"/>
                  <a:pt x="2606156" y="463834"/>
                  <a:pt x="2606302" y="457580"/>
                </a:cubicBezTo>
                <a:lnTo>
                  <a:pt x="2607084" y="456799"/>
                </a:lnTo>
                <a:lnTo>
                  <a:pt x="2607084" y="458362"/>
                </a:lnTo>
                <a:cubicBezTo>
                  <a:pt x="2607442" y="461440"/>
                  <a:pt x="2607703" y="464273"/>
                  <a:pt x="2607865" y="466862"/>
                </a:cubicBezTo>
                <a:cubicBezTo>
                  <a:pt x="2608028" y="469452"/>
                  <a:pt x="2608289" y="472090"/>
                  <a:pt x="2608647" y="474777"/>
                </a:cubicBezTo>
                <a:lnTo>
                  <a:pt x="2610991" y="482593"/>
                </a:lnTo>
                <a:cubicBezTo>
                  <a:pt x="2611382" y="484596"/>
                  <a:pt x="2611968" y="486648"/>
                  <a:pt x="2612750" y="488749"/>
                </a:cubicBezTo>
                <a:cubicBezTo>
                  <a:pt x="2613531" y="490849"/>
                  <a:pt x="2614509" y="492706"/>
                  <a:pt x="2615681" y="494318"/>
                </a:cubicBezTo>
                <a:cubicBezTo>
                  <a:pt x="2616478" y="496239"/>
                  <a:pt x="2617423" y="497868"/>
                  <a:pt x="2618514" y="499203"/>
                </a:cubicBezTo>
                <a:cubicBezTo>
                  <a:pt x="2619604" y="500538"/>
                  <a:pt x="2620744" y="501776"/>
                  <a:pt x="2621933" y="502916"/>
                </a:cubicBezTo>
                <a:cubicBezTo>
                  <a:pt x="2623105" y="504105"/>
                  <a:pt x="2624277" y="504658"/>
                  <a:pt x="2625450" y="504577"/>
                </a:cubicBezTo>
                <a:cubicBezTo>
                  <a:pt x="2626622" y="504495"/>
                  <a:pt x="2627794" y="503681"/>
                  <a:pt x="2628967" y="502134"/>
                </a:cubicBezTo>
                <a:cubicBezTo>
                  <a:pt x="2630513" y="500945"/>
                  <a:pt x="2631914" y="499610"/>
                  <a:pt x="2633167" y="498128"/>
                </a:cubicBezTo>
                <a:cubicBezTo>
                  <a:pt x="2634421" y="496646"/>
                  <a:pt x="2635626" y="495116"/>
                  <a:pt x="2636782" y="493536"/>
                </a:cubicBezTo>
                <a:lnTo>
                  <a:pt x="2641471" y="484938"/>
                </a:lnTo>
                <a:cubicBezTo>
                  <a:pt x="2642643" y="482951"/>
                  <a:pt x="2643815" y="480672"/>
                  <a:pt x="2644988" y="478099"/>
                </a:cubicBezTo>
                <a:cubicBezTo>
                  <a:pt x="2646160" y="475526"/>
                  <a:pt x="2647332" y="472855"/>
                  <a:pt x="2648505" y="470087"/>
                </a:cubicBezTo>
                <a:lnTo>
                  <a:pt x="2661791" y="446638"/>
                </a:lnTo>
                <a:cubicBezTo>
                  <a:pt x="2663338" y="441182"/>
                  <a:pt x="2664933" y="435874"/>
                  <a:pt x="2666577" y="430711"/>
                </a:cubicBezTo>
                <a:cubicBezTo>
                  <a:pt x="2668222" y="425549"/>
                  <a:pt x="2670013" y="420436"/>
                  <a:pt x="2671950" y="415372"/>
                </a:cubicBezTo>
                <a:cubicBezTo>
                  <a:pt x="2672325" y="414167"/>
                  <a:pt x="2672748" y="412864"/>
                  <a:pt x="2673220" y="411463"/>
                </a:cubicBezTo>
                <a:cubicBezTo>
                  <a:pt x="2673693" y="410063"/>
                  <a:pt x="2674311" y="408760"/>
                  <a:pt x="2675077" y="407555"/>
                </a:cubicBezTo>
                <a:cubicBezTo>
                  <a:pt x="2673497" y="407181"/>
                  <a:pt x="2671967" y="406953"/>
                  <a:pt x="2670485" y="406871"/>
                </a:cubicBezTo>
                <a:cubicBezTo>
                  <a:pt x="2669003" y="406790"/>
                  <a:pt x="2667668" y="406757"/>
                  <a:pt x="2666480" y="406773"/>
                </a:cubicBezTo>
                <a:lnTo>
                  <a:pt x="2666480" y="405992"/>
                </a:lnTo>
                <a:lnTo>
                  <a:pt x="2669606" y="405992"/>
                </a:lnTo>
                <a:cubicBezTo>
                  <a:pt x="2671609" y="405976"/>
                  <a:pt x="2673269" y="405422"/>
                  <a:pt x="2674588" y="404331"/>
                </a:cubicBezTo>
                <a:cubicBezTo>
                  <a:pt x="2675907" y="403240"/>
                  <a:pt x="2676591" y="401709"/>
                  <a:pt x="2676640" y="399739"/>
                </a:cubicBezTo>
                <a:lnTo>
                  <a:pt x="2681329" y="372466"/>
                </a:lnTo>
                <a:cubicBezTo>
                  <a:pt x="2681687" y="370876"/>
                  <a:pt x="2681947" y="369188"/>
                  <a:pt x="2682111" y="367403"/>
                </a:cubicBezTo>
                <a:cubicBezTo>
                  <a:pt x="2682273" y="365618"/>
                  <a:pt x="2682534" y="363930"/>
                  <a:pt x="2682892" y="362340"/>
                </a:cubicBezTo>
                <a:cubicBezTo>
                  <a:pt x="2682876" y="361496"/>
                  <a:pt x="2682517" y="360846"/>
                  <a:pt x="2681817" y="360390"/>
                </a:cubicBezTo>
                <a:cubicBezTo>
                  <a:pt x="2681117" y="359935"/>
                  <a:pt x="2680173" y="360066"/>
                  <a:pt x="2678984" y="360782"/>
                </a:cubicBezTo>
                <a:cubicBezTo>
                  <a:pt x="2675858" y="361593"/>
                  <a:pt x="2672732" y="362502"/>
                  <a:pt x="2669606" y="363508"/>
                </a:cubicBezTo>
                <a:cubicBezTo>
                  <a:pt x="2666480" y="364514"/>
                  <a:pt x="2663354" y="365423"/>
                  <a:pt x="2660228" y="366235"/>
                </a:cubicBezTo>
                <a:cubicBezTo>
                  <a:pt x="2657509" y="367030"/>
                  <a:pt x="2654936" y="367776"/>
                  <a:pt x="2652510" y="368474"/>
                </a:cubicBezTo>
                <a:cubicBezTo>
                  <a:pt x="2650084" y="369172"/>
                  <a:pt x="2647707" y="369723"/>
                  <a:pt x="2645378" y="370129"/>
                </a:cubicBezTo>
                <a:lnTo>
                  <a:pt x="2643815" y="370129"/>
                </a:lnTo>
                <a:lnTo>
                  <a:pt x="2643815" y="369350"/>
                </a:lnTo>
                <a:cubicBezTo>
                  <a:pt x="2648179" y="368198"/>
                  <a:pt x="2652738" y="366997"/>
                  <a:pt x="2657492" y="365748"/>
                </a:cubicBezTo>
                <a:cubicBezTo>
                  <a:pt x="2662247" y="364498"/>
                  <a:pt x="2666806" y="363103"/>
                  <a:pt x="2671169" y="361561"/>
                </a:cubicBezTo>
                <a:cubicBezTo>
                  <a:pt x="2670778" y="361512"/>
                  <a:pt x="2670387" y="361415"/>
                  <a:pt x="2669997" y="361269"/>
                </a:cubicBezTo>
                <a:cubicBezTo>
                  <a:pt x="2669606" y="361123"/>
                  <a:pt x="2669215" y="361220"/>
                  <a:pt x="2668824" y="361561"/>
                </a:cubicBezTo>
                <a:cubicBezTo>
                  <a:pt x="2667668" y="361545"/>
                  <a:pt x="2666659" y="361577"/>
                  <a:pt x="2665796" y="361658"/>
                </a:cubicBezTo>
                <a:cubicBezTo>
                  <a:pt x="2664933" y="361739"/>
                  <a:pt x="2664119" y="361967"/>
                  <a:pt x="2663354" y="362340"/>
                </a:cubicBezTo>
                <a:cubicBezTo>
                  <a:pt x="2661791" y="362778"/>
                  <a:pt x="2660032" y="363265"/>
                  <a:pt x="2658079" y="363800"/>
                </a:cubicBezTo>
                <a:cubicBezTo>
                  <a:pt x="2656125" y="364336"/>
                  <a:pt x="2653975" y="364628"/>
                  <a:pt x="2651631" y="364677"/>
                </a:cubicBezTo>
                <a:cubicBezTo>
                  <a:pt x="2649270" y="365034"/>
                  <a:pt x="2646763" y="365293"/>
                  <a:pt x="2644108" y="365456"/>
                </a:cubicBezTo>
                <a:cubicBezTo>
                  <a:pt x="2641455" y="365618"/>
                  <a:pt x="2638752" y="365878"/>
                  <a:pt x="2636000" y="366235"/>
                </a:cubicBezTo>
                <a:cubicBezTo>
                  <a:pt x="2629748" y="366364"/>
                  <a:pt x="2623496" y="366105"/>
                  <a:pt x="2617244" y="365456"/>
                </a:cubicBezTo>
                <a:cubicBezTo>
                  <a:pt x="2614525" y="365099"/>
                  <a:pt x="2611952" y="364644"/>
                  <a:pt x="2609526" y="364093"/>
                </a:cubicBezTo>
                <a:cubicBezTo>
                  <a:pt x="2607100" y="363541"/>
                  <a:pt x="2604723" y="362697"/>
                  <a:pt x="2602395" y="361561"/>
                </a:cubicBezTo>
                <a:cubicBezTo>
                  <a:pt x="2601239" y="361496"/>
                  <a:pt x="2600034" y="361040"/>
                  <a:pt x="2598780" y="360194"/>
                </a:cubicBezTo>
                <a:cubicBezTo>
                  <a:pt x="2597526" y="359348"/>
                  <a:pt x="2596126" y="358501"/>
                  <a:pt x="2594580" y="357654"/>
                </a:cubicBezTo>
                <a:cubicBezTo>
                  <a:pt x="2591813" y="360678"/>
                  <a:pt x="2588957" y="363408"/>
                  <a:pt x="2586013" y="365844"/>
                </a:cubicBezTo>
                <a:cubicBezTo>
                  <a:pt x="2583069" y="368279"/>
                  <a:pt x="2580224" y="371006"/>
                  <a:pt x="2577479" y="374024"/>
                </a:cubicBezTo>
                <a:cubicBezTo>
                  <a:pt x="2576575" y="374803"/>
                  <a:pt x="2576058" y="375582"/>
                  <a:pt x="2575928" y="376361"/>
                </a:cubicBezTo>
                <a:lnTo>
                  <a:pt x="2575928" y="436476"/>
                </a:lnTo>
                <a:cubicBezTo>
                  <a:pt x="2575977" y="444309"/>
                  <a:pt x="2576074" y="452093"/>
                  <a:pt x="2576219" y="459828"/>
                </a:cubicBezTo>
                <a:cubicBezTo>
                  <a:pt x="2576365" y="467563"/>
                  <a:pt x="2576268" y="475151"/>
                  <a:pt x="2575928" y="482593"/>
                </a:cubicBezTo>
                <a:cubicBezTo>
                  <a:pt x="2575196" y="495828"/>
                  <a:pt x="2574707" y="508805"/>
                  <a:pt x="2574463" y="521523"/>
                </a:cubicBezTo>
                <a:cubicBezTo>
                  <a:pt x="2574219" y="534241"/>
                  <a:pt x="2573926" y="547018"/>
                  <a:pt x="2573583" y="559852"/>
                </a:cubicBezTo>
                <a:cubicBezTo>
                  <a:pt x="2573176" y="564962"/>
                  <a:pt x="2572622" y="570169"/>
                  <a:pt x="2571922" y="575473"/>
                </a:cubicBezTo>
                <a:cubicBezTo>
                  <a:pt x="2571221" y="580778"/>
                  <a:pt x="2570472" y="585985"/>
                  <a:pt x="2569674" y="591094"/>
                </a:cubicBezTo>
                <a:cubicBezTo>
                  <a:pt x="2569299" y="594251"/>
                  <a:pt x="2568876" y="597505"/>
                  <a:pt x="2568403" y="600857"/>
                </a:cubicBezTo>
                <a:cubicBezTo>
                  <a:pt x="2567931" y="604209"/>
                  <a:pt x="2567312" y="607464"/>
                  <a:pt x="2566546" y="610620"/>
                </a:cubicBezTo>
                <a:cubicBezTo>
                  <a:pt x="2565781" y="612590"/>
                  <a:pt x="2564966" y="614509"/>
                  <a:pt x="2564103" y="616381"/>
                </a:cubicBezTo>
                <a:cubicBezTo>
                  <a:pt x="2563239" y="618252"/>
                  <a:pt x="2562229" y="619977"/>
                  <a:pt x="2561073" y="621555"/>
                </a:cubicBezTo>
                <a:lnTo>
                  <a:pt x="2553254" y="633271"/>
                </a:lnTo>
                <a:lnTo>
                  <a:pt x="2552472" y="634052"/>
                </a:lnTo>
                <a:cubicBezTo>
                  <a:pt x="2550469" y="635956"/>
                  <a:pt x="2548611" y="637811"/>
                  <a:pt x="2546901" y="639617"/>
                </a:cubicBezTo>
                <a:cubicBezTo>
                  <a:pt x="2545191" y="641423"/>
                  <a:pt x="2543920" y="643474"/>
                  <a:pt x="2543089" y="645768"/>
                </a:cubicBezTo>
                <a:cubicBezTo>
                  <a:pt x="2542617" y="646532"/>
                  <a:pt x="2541803" y="647151"/>
                  <a:pt x="2540646" y="647623"/>
                </a:cubicBezTo>
                <a:cubicBezTo>
                  <a:pt x="2539490" y="648095"/>
                  <a:pt x="2538479" y="648518"/>
                  <a:pt x="2537616" y="648892"/>
                </a:cubicBezTo>
                <a:cubicBezTo>
                  <a:pt x="2536427" y="649283"/>
                  <a:pt x="2535287" y="649868"/>
                  <a:pt x="2534195" y="650649"/>
                </a:cubicBezTo>
                <a:cubicBezTo>
                  <a:pt x="2533104" y="651431"/>
                  <a:pt x="2532159" y="652407"/>
                  <a:pt x="2531361" y="653578"/>
                </a:cubicBezTo>
                <a:cubicBezTo>
                  <a:pt x="2530986" y="655075"/>
                  <a:pt x="2530367" y="655986"/>
                  <a:pt x="2529504" y="656312"/>
                </a:cubicBezTo>
                <a:cubicBezTo>
                  <a:pt x="2528641" y="656637"/>
                  <a:pt x="2527435" y="656768"/>
                  <a:pt x="2525887" y="656702"/>
                </a:cubicBezTo>
                <a:lnTo>
                  <a:pt x="2518850" y="652797"/>
                </a:lnTo>
                <a:cubicBezTo>
                  <a:pt x="2518052" y="651984"/>
                  <a:pt x="2517303" y="651268"/>
                  <a:pt x="2516603" y="650649"/>
                </a:cubicBezTo>
                <a:cubicBezTo>
                  <a:pt x="2515902" y="650031"/>
                  <a:pt x="2515348" y="649706"/>
                  <a:pt x="2514941" y="649673"/>
                </a:cubicBezTo>
                <a:cubicBezTo>
                  <a:pt x="2512237" y="649706"/>
                  <a:pt x="2509826" y="649445"/>
                  <a:pt x="2507709" y="648892"/>
                </a:cubicBezTo>
                <a:cubicBezTo>
                  <a:pt x="2505591" y="648339"/>
                  <a:pt x="2503571" y="647297"/>
                  <a:pt x="2501649" y="645768"/>
                </a:cubicBezTo>
                <a:lnTo>
                  <a:pt x="2497739" y="641082"/>
                </a:lnTo>
                <a:cubicBezTo>
                  <a:pt x="2496176" y="639519"/>
                  <a:pt x="2493830" y="638738"/>
                  <a:pt x="2490702" y="638738"/>
                </a:cubicBezTo>
                <a:cubicBezTo>
                  <a:pt x="2489921" y="638689"/>
                  <a:pt x="2489139" y="638397"/>
                  <a:pt x="2488357" y="637860"/>
                </a:cubicBezTo>
                <a:cubicBezTo>
                  <a:pt x="2487575" y="637323"/>
                  <a:pt x="2486793" y="636834"/>
                  <a:pt x="2486011" y="636395"/>
                </a:cubicBezTo>
                <a:cubicBezTo>
                  <a:pt x="2483739" y="632864"/>
                  <a:pt x="2482051" y="629187"/>
                  <a:pt x="2480948" y="625363"/>
                </a:cubicBezTo>
                <a:cubicBezTo>
                  <a:pt x="2479844" y="621539"/>
                  <a:pt x="2478936" y="617666"/>
                  <a:pt x="2478223" y="613745"/>
                </a:cubicBezTo>
                <a:lnTo>
                  <a:pt x="2475887" y="597343"/>
                </a:lnTo>
                <a:cubicBezTo>
                  <a:pt x="2475482" y="595715"/>
                  <a:pt x="2475125" y="593893"/>
                  <a:pt x="2474817" y="591875"/>
                </a:cubicBezTo>
                <a:cubicBezTo>
                  <a:pt x="2474509" y="589857"/>
                  <a:pt x="2474346" y="588035"/>
                  <a:pt x="2474330" y="586408"/>
                </a:cubicBezTo>
                <a:cubicBezTo>
                  <a:pt x="2473584" y="582861"/>
                  <a:pt x="2472936" y="579216"/>
                  <a:pt x="2472384" y="575473"/>
                </a:cubicBezTo>
                <a:cubicBezTo>
                  <a:pt x="2471833" y="571731"/>
                  <a:pt x="2471184" y="568086"/>
                  <a:pt x="2470438" y="564538"/>
                </a:cubicBezTo>
                <a:cubicBezTo>
                  <a:pt x="2470438" y="560503"/>
                  <a:pt x="2469660" y="556858"/>
                  <a:pt x="2468103" y="553604"/>
                </a:cubicBezTo>
                <a:cubicBezTo>
                  <a:pt x="2467681" y="550903"/>
                  <a:pt x="2467162" y="548299"/>
                  <a:pt x="2466545" y="545793"/>
                </a:cubicBezTo>
                <a:cubicBezTo>
                  <a:pt x="2465929" y="543287"/>
                  <a:pt x="2465410" y="540684"/>
                  <a:pt x="2464989" y="537983"/>
                </a:cubicBezTo>
                <a:cubicBezTo>
                  <a:pt x="2464194" y="536014"/>
                  <a:pt x="2463448" y="533906"/>
                  <a:pt x="2462751" y="531659"/>
                </a:cubicBezTo>
                <a:cubicBezTo>
                  <a:pt x="2462053" y="529413"/>
                  <a:pt x="2461502" y="527127"/>
                  <a:pt x="2461096" y="524802"/>
                </a:cubicBezTo>
                <a:lnTo>
                  <a:pt x="2456425" y="510732"/>
                </a:lnTo>
                <a:cubicBezTo>
                  <a:pt x="2456004" y="507980"/>
                  <a:pt x="2455288" y="505082"/>
                  <a:pt x="2454280" y="502037"/>
                </a:cubicBezTo>
                <a:cubicBezTo>
                  <a:pt x="2453271" y="498991"/>
                  <a:pt x="2452165" y="495898"/>
                  <a:pt x="2450961" y="492754"/>
                </a:cubicBezTo>
                <a:cubicBezTo>
                  <a:pt x="2450977" y="492380"/>
                  <a:pt x="2450944" y="491957"/>
                  <a:pt x="2450863" y="491484"/>
                </a:cubicBezTo>
                <a:cubicBezTo>
                  <a:pt x="2450782" y="491012"/>
                  <a:pt x="2450554" y="490393"/>
                  <a:pt x="2450179" y="489628"/>
                </a:cubicBezTo>
                <a:cubicBezTo>
                  <a:pt x="2449773" y="488830"/>
                  <a:pt x="2449220" y="488277"/>
                  <a:pt x="2448520" y="487967"/>
                </a:cubicBezTo>
                <a:cubicBezTo>
                  <a:pt x="2447820" y="487658"/>
                  <a:pt x="2447072" y="487690"/>
                  <a:pt x="2446274" y="488065"/>
                </a:cubicBezTo>
                <a:lnTo>
                  <a:pt x="2436902" y="496663"/>
                </a:lnTo>
                <a:cubicBezTo>
                  <a:pt x="2429498" y="501711"/>
                  <a:pt x="2422241" y="506661"/>
                  <a:pt x="2415130" y="511512"/>
                </a:cubicBezTo>
                <a:cubicBezTo>
                  <a:pt x="2408019" y="516363"/>
                  <a:pt x="2400957" y="521310"/>
                  <a:pt x="2393944" y="526351"/>
                </a:cubicBezTo>
                <a:lnTo>
                  <a:pt x="2373637" y="537983"/>
                </a:lnTo>
                <a:cubicBezTo>
                  <a:pt x="2370919" y="540261"/>
                  <a:pt x="2368153" y="542344"/>
                  <a:pt x="2365338" y="544231"/>
                </a:cubicBezTo>
                <a:cubicBezTo>
                  <a:pt x="2362523" y="546119"/>
                  <a:pt x="2359561" y="548202"/>
                  <a:pt x="2356453" y="550480"/>
                </a:cubicBezTo>
                <a:cubicBezTo>
                  <a:pt x="2354940" y="550935"/>
                  <a:pt x="2353476" y="551586"/>
                  <a:pt x="2352060" y="552432"/>
                </a:cubicBezTo>
                <a:cubicBezTo>
                  <a:pt x="2350644" y="553279"/>
                  <a:pt x="2348985" y="553929"/>
                  <a:pt x="2347081" y="554385"/>
                </a:cubicBezTo>
                <a:cubicBezTo>
                  <a:pt x="2346658" y="554401"/>
                  <a:pt x="2346137" y="554369"/>
                  <a:pt x="2345519" y="554287"/>
                </a:cubicBezTo>
                <a:cubicBezTo>
                  <a:pt x="2344901" y="554206"/>
                  <a:pt x="2344380" y="553978"/>
                  <a:pt x="2343957" y="553604"/>
                </a:cubicBezTo>
                <a:cubicBezTo>
                  <a:pt x="2344315" y="553588"/>
                  <a:pt x="2344575" y="553425"/>
                  <a:pt x="2344738" y="553116"/>
                </a:cubicBezTo>
                <a:cubicBezTo>
                  <a:pt x="2344901" y="552806"/>
                  <a:pt x="2345161" y="552449"/>
                  <a:pt x="2345519" y="552042"/>
                </a:cubicBezTo>
                <a:lnTo>
                  <a:pt x="2350986" y="550480"/>
                </a:lnTo>
                <a:cubicBezTo>
                  <a:pt x="2348773" y="546705"/>
                  <a:pt x="2346951" y="546444"/>
                  <a:pt x="2345519" y="549699"/>
                </a:cubicBezTo>
                <a:lnTo>
                  <a:pt x="2339270" y="544231"/>
                </a:lnTo>
                <a:cubicBezTo>
                  <a:pt x="2339222" y="544215"/>
                  <a:pt x="2338929" y="544247"/>
                  <a:pt x="2338392" y="544329"/>
                </a:cubicBezTo>
                <a:cubicBezTo>
                  <a:pt x="2337855" y="544410"/>
                  <a:pt x="2337367" y="544638"/>
                  <a:pt x="2336927" y="545012"/>
                </a:cubicBezTo>
                <a:lnTo>
                  <a:pt x="2330679" y="546574"/>
                </a:lnTo>
                <a:cubicBezTo>
                  <a:pt x="2329898" y="547225"/>
                  <a:pt x="2329117" y="547486"/>
                  <a:pt x="2328336" y="547355"/>
                </a:cubicBezTo>
                <a:cubicBezTo>
                  <a:pt x="2326741" y="546705"/>
                  <a:pt x="2325244" y="546249"/>
                  <a:pt x="2323845" y="545989"/>
                </a:cubicBezTo>
                <a:cubicBezTo>
                  <a:pt x="2322445" y="545728"/>
                  <a:pt x="2321339" y="544882"/>
                  <a:pt x="2320525" y="543450"/>
                </a:cubicBezTo>
                <a:cubicBezTo>
                  <a:pt x="2319712" y="542311"/>
                  <a:pt x="2318800" y="541270"/>
                  <a:pt x="2317791" y="540326"/>
                </a:cubicBezTo>
                <a:cubicBezTo>
                  <a:pt x="2316783" y="539382"/>
                  <a:pt x="2315871" y="538341"/>
                  <a:pt x="2315058" y="537202"/>
                </a:cubicBezTo>
                <a:cubicBezTo>
                  <a:pt x="2313496" y="536551"/>
                  <a:pt x="2312715" y="535509"/>
                  <a:pt x="2312715" y="534078"/>
                </a:cubicBezTo>
                <a:cubicBezTo>
                  <a:pt x="2312357" y="532548"/>
                  <a:pt x="2311901" y="531702"/>
                  <a:pt x="2311348" y="531539"/>
                </a:cubicBezTo>
                <a:cubicBezTo>
                  <a:pt x="2310795" y="531376"/>
                  <a:pt x="2309949" y="531702"/>
                  <a:pt x="2308809" y="532516"/>
                </a:cubicBezTo>
                <a:cubicBezTo>
                  <a:pt x="2308028" y="533166"/>
                  <a:pt x="2307247" y="533427"/>
                  <a:pt x="2306466" y="533296"/>
                </a:cubicBezTo>
                <a:cubicBezTo>
                  <a:pt x="2305295" y="533654"/>
                  <a:pt x="2304318" y="533720"/>
                  <a:pt x="2303537" y="533492"/>
                </a:cubicBezTo>
                <a:cubicBezTo>
                  <a:pt x="2302756" y="533264"/>
                  <a:pt x="2302170" y="532939"/>
                  <a:pt x="2301780" y="532516"/>
                </a:cubicBezTo>
                <a:lnTo>
                  <a:pt x="2301780" y="530954"/>
                </a:lnTo>
                <a:cubicBezTo>
                  <a:pt x="2300299" y="529836"/>
                  <a:pt x="2299551" y="528619"/>
                  <a:pt x="2299534" y="527302"/>
                </a:cubicBezTo>
                <a:cubicBezTo>
                  <a:pt x="2299518" y="525986"/>
                  <a:pt x="2299746" y="524371"/>
                  <a:pt x="2300218" y="522457"/>
                </a:cubicBezTo>
                <a:cubicBezTo>
                  <a:pt x="2300999" y="520552"/>
                  <a:pt x="2301975" y="519086"/>
                  <a:pt x="2303147" y="518060"/>
                </a:cubicBezTo>
                <a:cubicBezTo>
                  <a:pt x="2304318" y="517035"/>
                  <a:pt x="2305685" y="516155"/>
                  <a:pt x="2307247" y="515422"/>
                </a:cubicBezTo>
                <a:lnTo>
                  <a:pt x="2330679" y="500571"/>
                </a:lnTo>
                <a:cubicBezTo>
                  <a:pt x="2333722" y="498275"/>
                  <a:pt x="2336423" y="496028"/>
                  <a:pt x="2338782" y="493829"/>
                </a:cubicBezTo>
                <a:cubicBezTo>
                  <a:pt x="2341142" y="491631"/>
                  <a:pt x="2343648" y="489188"/>
                  <a:pt x="2346300" y="486501"/>
                </a:cubicBezTo>
                <a:cubicBezTo>
                  <a:pt x="2353346" y="480232"/>
                  <a:pt x="2360343" y="473816"/>
                  <a:pt x="2367291" y="467253"/>
                </a:cubicBezTo>
                <a:cubicBezTo>
                  <a:pt x="2374239" y="460691"/>
                  <a:pt x="2381040" y="454079"/>
                  <a:pt x="2387695" y="447419"/>
                </a:cubicBezTo>
                <a:lnTo>
                  <a:pt x="2416594" y="415372"/>
                </a:lnTo>
                <a:cubicBezTo>
                  <a:pt x="2419670" y="412212"/>
                  <a:pt x="2422501" y="408956"/>
                  <a:pt x="2425088" y="405601"/>
                </a:cubicBezTo>
                <a:cubicBezTo>
                  <a:pt x="2427675" y="402247"/>
                  <a:pt x="2430311" y="398991"/>
                  <a:pt x="2432996" y="395834"/>
                </a:cubicBezTo>
                <a:cubicBezTo>
                  <a:pt x="2436983" y="390398"/>
                  <a:pt x="2440921" y="384913"/>
                  <a:pt x="2444810" y="379379"/>
                </a:cubicBezTo>
                <a:cubicBezTo>
                  <a:pt x="2448699" y="373846"/>
                  <a:pt x="2452051" y="368166"/>
                  <a:pt x="2454866" y="362340"/>
                </a:cubicBezTo>
                <a:cubicBezTo>
                  <a:pt x="2456440" y="358466"/>
                  <a:pt x="2457965" y="354688"/>
                  <a:pt x="2459442" y="351007"/>
                </a:cubicBezTo>
                <a:cubicBezTo>
                  <a:pt x="2460918" y="347326"/>
                  <a:pt x="2462248" y="343546"/>
                  <a:pt x="2463431" y="339669"/>
                </a:cubicBezTo>
                <a:cubicBezTo>
                  <a:pt x="2464956" y="334603"/>
                  <a:pt x="2465605" y="329487"/>
                  <a:pt x="2465378" y="324323"/>
                </a:cubicBezTo>
                <a:cubicBezTo>
                  <a:pt x="2465151" y="319159"/>
                  <a:pt x="2464242" y="313848"/>
                  <a:pt x="2462653" y="308390"/>
                </a:cubicBezTo>
                <a:cubicBezTo>
                  <a:pt x="2461486" y="305670"/>
                  <a:pt x="2459928" y="303291"/>
                  <a:pt x="2457981" y="301255"/>
                </a:cubicBezTo>
                <a:cubicBezTo>
                  <a:pt x="2456033" y="299218"/>
                  <a:pt x="2453693" y="297427"/>
                  <a:pt x="2450961" y="295879"/>
                </a:cubicBezTo>
                <a:cubicBezTo>
                  <a:pt x="2445835" y="293191"/>
                  <a:pt x="2440465" y="290943"/>
                  <a:pt x="2434851" y="289134"/>
                </a:cubicBezTo>
                <a:cubicBezTo>
                  <a:pt x="2429238" y="287326"/>
                  <a:pt x="2423673" y="285665"/>
                  <a:pt x="2418156" y="284149"/>
                </a:cubicBezTo>
                <a:cubicBezTo>
                  <a:pt x="2414609" y="282928"/>
                  <a:pt x="2410965" y="281657"/>
                  <a:pt x="2407222" y="280337"/>
                </a:cubicBezTo>
                <a:cubicBezTo>
                  <a:pt x="2403480" y="279018"/>
                  <a:pt x="2399834" y="277943"/>
                  <a:pt x="2396287" y="277112"/>
                </a:cubicBezTo>
                <a:lnTo>
                  <a:pt x="2377542" y="272510"/>
                </a:lnTo>
                <a:cubicBezTo>
                  <a:pt x="2375150" y="272142"/>
                  <a:pt x="2372709" y="271720"/>
                  <a:pt x="2370220" y="271243"/>
                </a:cubicBezTo>
                <a:cubicBezTo>
                  <a:pt x="2367730" y="270767"/>
                  <a:pt x="2365484" y="270140"/>
                  <a:pt x="2363483" y="269363"/>
                </a:cubicBezTo>
                <a:lnTo>
                  <a:pt x="2348643" y="267776"/>
                </a:lnTo>
                <a:cubicBezTo>
                  <a:pt x="2344770" y="266620"/>
                  <a:pt x="2340995" y="265763"/>
                  <a:pt x="2337318" y="265206"/>
                </a:cubicBezTo>
                <a:cubicBezTo>
                  <a:pt x="2333640" y="264649"/>
                  <a:pt x="2329865" y="264193"/>
                  <a:pt x="2325993" y="263835"/>
                </a:cubicBezTo>
                <a:lnTo>
                  <a:pt x="2322087" y="263835"/>
                </a:lnTo>
                <a:cubicBezTo>
                  <a:pt x="2321729" y="262681"/>
                  <a:pt x="2321860" y="261868"/>
                  <a:pt x="2322478" y="261397"/>
                </a:cubicBezTo>
                <a:cubicBezTo>
                  <a:pt x="2323096" y="260925"/>
                  <a:pt x="2324008" y="260698"/>
                  <a:pt x="2325212" y="260714"/>
                </a:cubicBezTo>
                <a:cubicBezTo>
                  <a:pt x="2329117" y="259803"/>
                  <a:pt x="2333022" y="259283"/>
                  <a:pt x="2336927" y="259153"/>
                </a:cubicBezTo>
                <a:lnTo>
                  <a:pt x="2347081" y="259153"/>
                </a:lnTo>
                <a:cubicBezTo>
                  <a:pt x="2352125" y="258779"/>
                  <a:pt x="2357072" y="258552"/>
                  <a:pt x="2361921" y="258470"/>
                </a:cubicBezTo>
                <a:cubicBezTo>
                  <a:pt x="2366770" y="258389"/>
                  <a:pt x="2371716" y="258357"/>
                  <a:pt x="2376761" y="258373"/>
                </a:cubicBezTo>
                <a:lnTo>
                  <a:pt x="2385352" y="258373"/>
                </a:lnTo>
                <a:lnTo>
                  <a:pt x="2407222" y="258373"/>
                </a:lnTo>
                <a:cubicBezTo>
                  <a:pt x="2413861" y="258649"/>
                  <a:pt x="2420499" y="258877"/>
                  <a:pt x="2427139" y="259056"/>
                </a:cubicBezTo>
                <a:cubicBezTo>
                  <a:pt x="2433777" y="259234"/>
                  <a:pt x="2440416" y="260047"/>
                  <a:pt x="2447055" y="261494"/>
                </a:cubicBezTo>
                <a:cubicBezTo>
                  <a:pt x="2452129" y="262566"/>
                  <a:pt x="2457198" y="263544"/>
                  <a:pt x="2462261" y="264427"/>
                </a:cubicBezTo>
                <a:cubicBezTo>
                  <a:pt x="2467323" y="265311"/>
                  <a:pt x="2472385" y="266691"/>
                  <a:pt x="2477444" y="268570"/>
                </a:cubicBezTo>
                <a:cubicBezTo>
                  <a:pt x="2479779" y="269001"/>
                  <a:pt x="2482117" y="269725"/>
                  <a:pt x="2484457" y="270741"/>
                </a:cubicBezTo>
                <a:cubicBezTo>
                  <a:pt x="2486796" y="271757"/>
                  <a:pt x="2489139" y="272859"/>
                  <a:pt x="2491484" y="274044"/>
                </a:cubicBezTo>
                <a:cubicBezTo>
                  <a:pt x="2491875" y="274779"/>
                  <a:pt x="2492266" y="275227"/>
                  <a:pt x="2492657" y="275386"/>
                </a:cubicBezTo>
                <a:cubicBezTo>
                  <a:pt x="2493048" y="275546"/>
                  <a:pt x="2493439" y="275610"/>
                  <a:pt x="2493830" y="275578"/>
                </a:cubicBezTo>
                <a:cubicBezTo>
                  <a:pt x="2494612" y="275514"/>
                  <a:pt x="2495198" y="275258"/>
                  <a:pt x="2495589" y="274811"/>
                </a:cubicBezTo>
                <a:cubicBezTo>
                  <a:pt x="2495980" y="274363"/>
                  <a:pt x="2496176" y="274108"/>
                  <a:pt x="2496176" y="274044"/>
                </a:cubicBezTo>
                <a:lnTo>
                  <a:pt x="2498521" y="241203"/>
                </a:lnTo>
                <a:cubicBezTo>
                  <a:pt x="2498554" y="239269"/>
                  <a:pt x="2498684" y="237285"/>
                  <a:pt x="2498912" y="235253"/>
                </a:cubicBezTo>
                <a:cubicBezTo>
                  <a:pt x="2499140" y="233221"/>
                  <a:pt x="2499271" y="231042"/>
                  <a:pt x="2499303" y="228717"/>
                </a:cubicBezTo>
                <a:cubicBezTo>
                  <a:pt x="2499645" y="223644"/>
                  <a:pt x="2499939" y="218571"/>
                  <a:pt x="2500183" y="213499"/>
                </a:cubicBezTo>
                <a:cubicBezTo>
                  <a:pt x="2500427" y="208426"/>
                  <a:pt x="2500916" y="203353"/>
                  <a:pt x="2501649" y="198281"/>
                </a:cubicBezTo>
                <a:cubicBezTo>
                  <a:pt x="2502024" y="193988"/>
                  <a:pt x="2502447" y="189696"/>
                  <a:pt x="2502919" y="185403"/>
                </a:cubicBezTo>
                <a:cubicBezTo>
                  <a:pt x="2503392" y="181111"/>
                  <a:pt x="2504011" y="176819"/>
                  <a:pt x="2504776" y="172527"/>
                </a:cubicBezTo>
                <a:lnTo>
                  <a:pt x="2504776" y="168624"/>
                </a:lnTo>
                <a:cubicBezTo>
                  <a:pt x="2505200" y="163568"/>
                  <a:pt x="2505721" y="158658"/>
                  <a:pt x="2506340" y="153894"/>
                </a:cubicBezTo>
                <a:cubicBezTo>
                  <a:pt x="2506959" y="149129"/>
                  <a:pt x="2507480" y="144413"/>
                  <a:pt x="2507904" y="139745"/>
                </a:cubicBezTo>
                <a:cubicBezTo>
                  <a:pt x="2508262" y="135449"/>
                  <a:pt x="2508523" y="131153"/>
                  <a:pt x="2508686" y="126858"/>
                </a:cubicBezTo>
                <a:cubicBezTo>
                  <a:pt x="2508849" y="122562"/>
                  <a:pt x="2509109" y="118266"/>
                  <a:pt x="2509468" y="113970"/>
                </a:cubicBezTo>
                <a:cubicBezTo>
                  <a:pt x="2509826" y="111644"/>
                  <a:pt x="2510087" y="109268"/>
                  <a:pt x="2510250" y="106843"/>
                </a:cubicBezTo>
                <a:cubicBezTo>
                  <a:pt x="2510413" y="104419"/>
                  <a:pt x="2510673" y="101848"/>
                  <a:pt x="2511032" y="99131"/>
                </a:cubicBezTo>
                <a:cubicBezTo>
                  <a:pt x="2511455" y="96022"/>
                  <a:pt x="2511976" y="92866"/>
                  <a:pt x="2512596" y="89660"/>
                </a:cubicBezTo>
                <a:cubicBezTo>
                  <a:pt x="2513214" y="86455"/>
                  <a:pt x="2513736" y="83103"/>
                  <a:pt x="2514159" y="79604"/>
                </a:cubicBezTo>
                <a:cubicBezTo>
                  <a:pt x="2514566" y="74495"/>
                  <a:pt x="2514925" y="69288"/>
                  <a:pt x="2515234" y="63983"/>
                </a:cubicBezTo>
                <a:cubicBezTo>
                  <a:pt x="2515544" y="58678"/>
                  <a:pt x="2515707" y="53471"/>
                  <a:pt x="2515723" y="48362"/>
                </a:cubicBezTo>
                <a:cubicBezTo>
                  <a:pt x="2515690" y="46767"/>
                  <a:pt x="2515365" y="45075"/>
                  <a:pt x="2514746" y="43285"/>
                </a:cubicBezTo>
                <a:cubicBezTo>
                  <a:pt x="2514127" y="41495"/>
                  <a:pt x="2513410" y="39803"/>
                  <a:pt x="2512596" y="38208"/>
                </a:cubicBezTo>
                <a:cubicBezTo>
                  <a:pt x="2512188" y="36630"/>
                  <a:pt x="2511439" y="35100"/>
                  <a:pt x="2510347" y="33620"/>
                </a:cubicBezTo>
                <a:cubicBezTo>
                  <a:pt x="2509256" y="32139"/>
                  <a:pt x="2507920" y="30805"/>
                  <a:pt x="2506340" y="29617"/>
                </a:cubicBezTo>
                <a:cubicBezTo>
                  <a:pt x="2504092" y="28380"/>
                  <a:pt x="2502333" y="26753"/>
                  <a:pt x="2501063" y="24735"/>
                </a:cubicBezTo>
                <a:cubicBezTo>
                  <a:pt x="2499792" y="22718"/>
                  <a:pt x="2498423" y="20700"/>
                  <a:pt x="2496958" y="18682"/>
                </a:cubicBezTo>
                <a:cubicBezTo>
                  <a:pt x="2495817" y="16339"/>
                  <a:pt x="2494384" y="14191"/>
                  <a:pt x="2492657" y="12238"/>
                </a:cubicBezTo>
                <a:cubicBezTo>
                  <a:pt x="2490930" y="10286"/>
                  <a:pt x="2488715" y="8528"/>
                  <a:pt x="2486011" y="6966"/>
                </a:cubicBezTo>
                <a:cubicBezTo>
                  <a:pt x="2483658" y="5355"/>
                  <a:pt x="2481159" y="4086"/>
                  <a:pt x="2478515" y="3159"/>
                </a:cubicBezTo>
                <a:cubicBezTo>
                  <a:pt x="2475871" y="2231"/>
                  <a:pt x="2473179" y="1939"/>
                  <a:pt x="2470438" y="2280"/>
                </a:cubicBezTo>
                <a:cubicBezTo>
                  <a:pt x="2469660" y="2150"/>
                  <a:pt x="2468881" y="1629"/>
                  <a:pt x="2468103" y="718"/>
                </a:cubicBezTo>
                <a:cubicBezTo>
                  <a:pt x="2470438" y="621"/>
                  <a:pt x="2472773" y="425"/>
                  <a:pt x="2475109" y="132"/>
                </a:cubicBezTo>
                <a:close/>
              </a:path>
            </a:pathLst>
          </a:custGeom>
          <a:solidFill>
            <a:schemeClr val="accent1">
              <a:lumMod val="100000"/>
            </a:schemeClr>
          </a:solidFill>
          <a:ln>
            <a:noFill/>
          </a:ln>
          <a:effectLst>
            <a:outerShdw blurRad="180975" dist="96520" dir="5400000"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6175" dirty="0">
              <a:solidFill>
                <a:schemeClr val="accent1">
                  <a:lumMod val="100000"/>
                </a:schemeClr>
              </a:solidFill>
              <a:effectLst>
                <a:outerShdw blurRad="180975" dist="96520" dir="5400000"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3" name="组合 2"/>
          <p:cNvGrpSpPr/>
          <p:nvPr>
            <p:custDataLst>
              <p:tags r:id="rId2"/>
            </p:custDataLst>
          </p:nvPr>
        </p:nvGrpSpPr>
        <p:grpSpPr>
          <a:xfrm>
            <a:off x="2694344" y="2202740"/>
            <a:ext cx="1210630" cy="1117506"/>
            <a:chOff x="4666669" y="2306753"/>
            <a:chExt cx="1210630" cy="1117506"/>
          </a:xfrm>
        </p:grpSpPr>
        <p:sp>
          <p:nvSpPr>
            <p:cNvPr id="6" name="小芋泥12-2"/>
            <p:cNvSpPr/>
            <p:nvPr>
              <p:custDataLst>
                <p:tags r:id="rId4"/>
              </p:custDataLst>
            </p:nvPr>
          </p:nvSpPr>
          <p:spPr>
            <a:xfrm>
              <a:off x="4666669" y="2343685"/>
              <a:ext cx="1210630" cy="1043645"/>
            </a:xfrm>
            <a:prstGeom prst="hexagon">
              <a:avLst/>
            </a:prstGeom>
            <a:solidFill>
              <a:schemeClr val="bg1"/>
            </a:solidFill>
            <a:ln>
              <a:noFill/>
            </a:ln>
            <a:effectLst>
              <a:outerShdw blurRad="592874"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7150" tIns="118575" rIns="237150" bIns="118575" rtlCol="0" anchor="ctr"/>
            <a:lstStyle/>
            <a:p>
              <a:endParaRPr lang="zh-CN" altLang="en-US" sz="415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7" name="小芋泥12-3"/>
            <p:cNvSpPr txBox="1"/>
            <p:nvPr/>
          </p:nvSpPr>
          <p:spPr>
            <a:xfrm>
              <a:off x="4666669" y="2306753"/>
              <a:ext cx="1210630" cy="1117506"/>
            </a:xfrm>
            <a:prstGeom prst="rect">
              <a:avLst/>
            </a:prstGeom>
            <a:noFill/>
            <a:effectLst/>
          </p:spPr>
          <p:txBody>
            <a:bodyPr wrap="none" lIns="237150" tIns="118575" rIns="237150" bIns="118575" rtlCol="0">
              <a:spAutoFit/>
            </a:bodyPr>
            <a:lstStyle/>
            <a:p>
              <a:r>
                <a:rPr lang="zh-CN" altLang="en-US" sz="5705" dirty="0">
                  <a:solidFill>
                    <a:schemeClr val="tx1">
                      <a:lumMod val="50000"/>
                      <a:lumOff val="50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贰</a:t>
              </a:r>
            </a:p>
          </p:txBody>
        </p:sp>
      </p:grpSp>
      <p:sp>
        <p:nvSpPr>
          <p:cNvPr id="5" name="小芋泥12-4"/>
          <p:cNvSpPr txBox="1"/>
          <p:nvPr>
            <p:custDataLst>
              <p:tags r:id="rId3"/>
            </p:custDataLst>
          </p:nvPr>
        </p:nvSpPr>
        <p:spPr>
          <a:xfrm>
            <a:off x="4076357" y="2929391"/>
            <a:ext cx="5178139" cy="438582"/>
          </a:xfrm>
          <a:prstGeom prst="rect">
            <a:avLst/>
          </a:prstGeom>
          <a:noFill/>
          <a:effectLst/>
        </p:spPr>
        <p:txBody>
          <a:bodyPr wrap="square" lIns="86868" tIns="43434" rIns="86868" bIns="43434" rtlCol="0">
            <a:spAutoFit/>
          </a:bodyPr>
          <a:lstStyle/>
          <a:p>
            <a:pPr algn="dist"/>
            <a:r>
              <a:rPr lang="en-US" altLang="zh-CN" sz="2280" dirty="0">
                <a:solidFill>
                  <a:schemeClr val="tx1">
                    <a:lumMod val="50000"/>
                    <a:lumOff val="50000"/>
                    <a:alpha val="75000"/>
                  </a:schemeClr>
                </a:solidFill>
                <a:effectLst>
                  <a:outerShdw blurRad="180975" dist="96520" dir="5400000"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Research status and analysis</a:t>
            </a:r>
          </a:p>
        </p:txBody>
      </p:sp>
      <p:grpSp>
        <p:nvGrpSpPr>
          <p:cNvPr id="30" name="小芋泥13"/>
          <p:cNvGrpSpPr/>
          <p:nvPr/>
        </p:nvGrpSpPr>
        <p:grpSpPr>
          <a:xfrm>
            <a:off x="7367882" y="3170232"/>
            <a:ext cx="2036436" cy="374661"/>
            <a:chOff x="2881808" y="789782"/>
            <a:chExt cx="1500677" cy="210344"/>
          </a:xfrm>
        </p:grpSpPr>
        <p:sp>
          <p:nvSpPr>
            <p:cNvPr id="31" name="小芋泥13-1"/>
            <p:cNvSpPr/>
            <p:nvPr/>
          </p:nvSpPr>
          <p:spPr>
            <a:xfrm>
              <a:off x="4188321" y="789782"/>
              <a:ext cx="194164" cy="210344"/>
            </a:xfrm>
            <a:prstGeom prst="parallelogram">
              <a:avLst>
                <a:gd name="adj" fmla="val 535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sz="1600">
                <a:solidFill>
                  <a:schemeClr val="bg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cxnSp>
          <p:nvCxnSpPr>
            <p:cNvPr id="224" name="小芋泥13-2"/>
            <p:cNvCxnSpPr>
              <a:stCxn id="31" idx="5"/>
            </p:cNvCxnSpPr>
            <p:nvPr/>
          </p:nvCxnSpPr>
          <p:spPr>
            <a:xfrm flipH="1" flipV="1">
              <a:off x="2881808" y="890588"/>
              <a:ext cx="1358511" cy="4366"/>
            </a:xfrm>
            <a:prstGeom prst="line">
              <a:avLst/>
            </a:prstGeom>
            <a:gradFill>
              <a:gsLst>
                <a:gs pos="17000">
                  <a:schemeClr val="accent1">
                    <a:alpha val="0"/>
                  </a:schemeClr>
                </a:gs>
                <a:gs pos="100000">
                  <a:schemeClr val="accent1">
                    <a:alpha val="28000"/>
                  </a:schemeClr>
                </a:gs>
              </a:gsLst>
              <a:lin ang="0" scaled="0"/>
            </a:gradFill>
            <a:ln w="28575">
              <a:gradFill>
                <a:gsLst>
                  <a:gs pos="0">
                    <a:schemeClr val="accent1">
                      <a:alpha val="0"/>
                    </a:schemeClr>
                  </a:gs>
                  <a:gs pos="100000">
                    <a:schemeClr val="accent1"/>
                  </a:gs>
                </a:gsLst>
                <a:lin ang="10800000" scaled="0"/>
              </a:gradFill>
            </a:ln>
          </p:spPr>
          <p:style>
            <a:lnRef idx="2">
              <a:schemeClr val="accent1">
                <a:shade val="50000"/>
              </a:schemeClr>
            </a:lnRef>
            <a:fillRef idx="1">
              <a:schemeClr val="accent1"/>
            </a:fillRef>
            <a:effectRef idx="0">
              <a:schemeClr val="accent1"/>
            </a:effectRef>
            <a:fontRef idx="minor">
              <a:schemeClr val="lt1"/>
            </a:fontRef>
          </p:style>
        </p:cxnSp>
      </p:grpSp>
      <p:pic>
        <p:nvPicPr>
          <p:cNvPr id="239" name="小芋泥16"/>
          <p:cNvPicPr>
            <a:picLocks noChangeAspect="1"/>
          </p:cNvPicPr>
          <p:nvPr/>
        </p:nvPicPr>
        <p:blipFill rotWithShape="1">
          <a:blip r:embed="rId7"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a:xfrm>
            <a:off x="9330309" y="229119"/>
            <a:ext cx="2166366" cy="384824"/>
          </a:xfrm>
          <a:prstGeom prst="rect">
            <a:avLst/>
          </a:prstGeom>
        </p:spPr>
      </p:pic>
      <p:pic>
        <p:nvPicPr>
          <p:cNvPr id="2" name="图片 1"/>
          <p:cNvPicPr>
            <a:picLocks noChangeAspect="1"/>
          </p:cNvPicPr>
          <p:nvPr/>
        </p:nvPicPr>
        <p:blipFill>
          <a:blip r:embed="rId8" cstate="email">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rot="3725313">
            <a:off x="6782087" y="1980098"/>
            <a:ext cx="1851592" cy="1659219"/>
          </a:xfrm>
          <a:prstGeom prst="rect">
            <a:avLst/>
          </a:prstGeom>
        </p:spPr>
      </p:pic>
      <p:grpSp>
        <p:nvGrpSpPr>
          <p:cNvPr id="8" name="组合 7"/>
          <p:cNvGrpSpPr/>
          <p:nvPr/>
        </p:nvGrpSpPr>
        <p:grpSpPr>
          <a:xfrm rot="192095">
            <a:off x="8656454" y="1018706"/>
            <a:ext cx="2697186" cy="1200983"/>
            <a:chOff x="8932957" y="642380"/>
            <a:chExt cx="2785640" cy="1145705"/>
          </a:xfrm>
        </p:grpSpPr>
        <p:pic>
          <p:nvPicPr>
            <p:cNvPr id="9" name="王小婷5"/>
            <p:cNvPicPr>
              <a:picLocks noChangeAspect="1"/>
            </p:cNvPicPr>
            <p:nvPr/>
          </p:nvPicPr>
          <p:blipFill rotWithShape="1">
            <a:blip r:embed="rId10" cstate="email">
              <a:duotone>
                <a:schemeClr val="bg2">
                  <a:shade val="45000"/>
                  <a:satMod val="135000"/>
                </a:schemeClr>
                <a:prstClr val="white"/>
              </a:duotone>
              <a:extLst>
                <a:ext uri="{BEBA8EAE-BF5A-486C-A8C5-ECC9F3942E4B}">
                  <a14:imgProps xmlns:a14="http://schemas.microsoft.com/office/drawing/2010/main">
                    <a14:imgLayer r:embed="rId11">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144627" y="1310235"/>
              <a:ext cx="261620" cy="182381"/>
            </a:xfrm>
            <a:prstGeom prst="rect">
              <a:avLst/>
            </a:prstGeom>
          </p:spPr>
        </p:pic>
        <p:grpSp>
          <p:nvGrpSpPr>
            <p:cNvPr id="10" name="组合 9"/>
            <p:cNvGrpSpPr/>
            <p:nvPr/>
          </p:nvGrpSpPr>
          <p:grpSpPr>
            <a:xfrm>
              <a:off x="8932957" y="642380"/>
              <a:ext cx="2785640" cy="1145705"/>
              <a:chOff x="8924792" y="701383"/>
              <a:chExt cx="2574259" cy="1058766"/>
            </a:xfrm>
          </p:grpSpPr>
          <p:pic>
            <p:nvPicPr>
              <p:cNvPr id="11" name="王小婷5"/>
              <p:cNvPicPr>
                <a:picLocks noChangeAspect="1"/>
              </p:cNvPicPr>
              <p:nvPr/>
            </p:nvPicPr>
            <p:blipFill rotWithShape="1">
              <a:blip r:embed="rId12" cstate="email">
                <a:duotone>
                  <a:schemeClr val="bg2">
                    <a:shade val="45000"/>
                    <a:satMod val="135000"/>
                  </a:schemeClr>
                  <a:prstClr val="white"/>
                </a:duotone>
                <a:extLst>
                  <a:ext uri="{BEBA8EAE-BF5A-486C-A8C5-ECC9F3942E4B}">
                    <a14:imgProps xmlns:a14="http://schemas.microsoft.com/office/drawing/2010/main">
                      <a14:imgLayer r:embed="rId13">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721078" y="1353855"/>
                <a:ext cx="777973" cy="406294"/>
              </a:xfrm>
              <a:prstGeom prst="rect">
                <a:avLst/>
              </a:prstGeom>
            </p:spPr>
          </p:pic>
          <p:pic>
            <p:nvPicPr>
              <p:cNvPr id="12" name="王小婷5"/>
              <p:cNvPicPr>
                <a:picLocks noChangeAspect="1"/>
              </p:cNvPicPr>
              <p:nvPr/>
            </p:nvPicPr>
            <p:blipFill rotWithShape="1">
              <a:blip r:embed="rId14" cstate="email">
                <a:duotone>
                  <a:schemeClr val="bg2">
                    <a:shade val="45000"/>
                    <a:satMod val="135000"/>
                  </a:schemeClr>
                  <a:prstClr val="white"/>
                </a:duotone>
                <a:extLst>
                  <a:ext uri="{BEBA8EAE-BF5A-486C-A8C5-ECC9F3942E4B}">
                    <a14:imgProps xmlns:a14="http://schemas.microsoft.com/office/drawing/2010/main">
                      <a14:imgLayer r:embed="rId15">
                        <a14:imgEffect>
                          <a14:sharpenSoften amount="40000"/>
                        </a14:imgEffect>
                      </a14:imgLayer>
                    </a14:imgProps>
                  </a:ext>
                  <a:ext uri="{28A0092B-C50C-407E-A947-70E740481C1C}">
                    <a14:useLocalDpi xmlns:a14="http://schemas.microsoft.com/office/drawing/2010/main"/>
                  </a:ext>
                </a:extLst>
              </a:blip>
              <a:srcRect t="-34640"/>
              <a:stretch>
                <a:fillRect/>
              </a:stretch>
            </p:blipFill>
            <p:spPr>
              <a:xfrm rot="21200128" flipH="1">
                <a:off x="9317043" y="735564"/>
                <a:ext cx="994265" cy="760076"/>
              </a:xfrm>
              <a:prstGeom prst="ellipse">
                <a:avLst/>
              </a:prstGeom>
            </p:spPr>
          </p:pic>
          <p:pic>
            <p:nvPicPr>
              <p:cNvPr id="13" name="王小婷5"/>
              <p:cNvPicPr>
                <a:picLocks noChangeAspect="1"/>
              </p:cNvPicPr>
              <p:nvPr/>
            </p:nvPicPr>
            <p:blipFill rotWithShape="1">
              <a:blip r:embed="rId16" cstate="email">
                <a:duotone>
                  <a:schemeClr val="bg2">
                    <a:shade val="45000"/>
                    <a:satMod val="135000"/>
                  </a:schemeClr>
                  <a:prstClr val="white"/>
                </a:duotone>
                <a:extLst>
                  <a:ext uri="{BEBA8EAE-BF5A-486C-A8C5-ECC9F3942E4B}">
                    <a14:imgProps xmlns:a14="http://schemas.microsoft.com/office/drawing/2010/main">
                      <a14:imgLayer r:embed="rId17">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590268" y="953375"/>
                <a:ext cx="261620" cy="182381"/>
              </a:xfrm>
              <a:prstGeom prst="rect">
                <a:avLst/>
              </a:prstGeom>
            </p:spPr>
          </p:pic>
          <p:pic>
            <p:nvPicPr>
              <p:cNvPr id="14" name="王小婷5"/>
              <p:cNvPicPr>
                <a:picLocks noChangeAspect="1"/>
              </p:cNvPicPr>
              <p:nvPr/>
            </p:nvPicPr>
            <p:blipFill rotWithShape="1">
              <a:blip r:embed="rId16" cstate="email">
                <a:duotone>
                  <a:schemeClr val="bg2">
                    <a:shade val="45000"/>
                    <a:satMod val="135000"/>
                  </a:schemeClr>
                  <a:prstClr val="white"/>
                </a:duotone>
                <a:extLst>
                  <a:ext uri="{BEBA8EAE-BF5A-486C-A8C5-ECC9F3942E4B}">
                    <a14:imgProps xmlns:a14="http://schemas.microsoft.com/office/drawing/2010/main">
                      <a14:imgLayer r:embed="rId17">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8924792" y="1025589"/>
                <a:ext cx="261620" cy="182381"/>
              </a:xfrm>
              <a:prstGeom prst="rect">
                <a:avLst/>
              </a:prstGeom>
            </p:spPr>
          </p:pic>
          <p:pic>
            <p:nvPicPr>
              <p:cNvPr id="15" name="王小婷5"/>
              <p:cNvPicPr>
                <a:picLocks noChangeAspect="1"/>
              </p:cNvPicPr>
              <p:nvPr/>
            </p:nvPicPr>
            <p:blipFill rotWithShape="1">
              <a:blip r:embed="rId18" cstate="email">
                <a:duotone>
                  <a:schemeClr val="bg2">
                    <a:shade val="45000"/>
                    <a:satMod val="135000"/>
                  </a:schemeClr>
                  <a:prstClr val="white"/>
                </a:duotone>
                <a:extLst>
                  <a:ext uri="{BEBA8EAE-BF5A-486C-A8C5-ECC9F3942E4B}">
                    <a14:imgProps xmlns:a14="http://schemas.microsoft.com/office/drawing/2010/main">
                      <a14:imgLayer r:embed="rId19">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9375186" y="701383"/>
                <a:ext cx="230833" cy="160919"/>
              </a:xfrm>
              <a:prstGeom prst="rect">
                <a:avLst/>
              </a:prstGeom>
            </p:spPr>
          </p:pic>
        </p:grpSp>
      </p:grpSp>
      <p:pic>
        <p:nvPicPr>
          <p:cNvPr id="16" name="王小婷10"/>
          <p:cNvPicPr>
            <a:picLocks noChangeAspect="1"/>
          </p:cNvPicPr>
          <p:nvPr/>
        </p:nvPicPr>
        <p:blipFill rotWithShape="1">
          <a:blip r:embed="rId20" cstate="email">
            <a:duotone>
              <a:schemeClr val="bg2">
                <a:shade val="45000"/>
                <a:satMod val="135000"/>
              </a:schemeClr>
              <a:prstClr val="white"/>
            </a:duotone>
            <a:extLst>
              <a:ext uri="{BEBA8EAE-BF5A-486C-A8C5-ECC9F3942E4B}">
                <a14:imgProps xmlns:a14="http://schemas.microsoft.com/office/drawing/2010/main">
                  <a14:imgLayer r:embed="rId21">
                    <a14:imgEffect>
                      <a14:sharpenSoften amount="40000"/>
                    </a14:imgEffect>
                  </a14:imgLayer>
                </a14:imgProps>
              </a:ext>
              <a:ext uri="{28A0092B-C50C-407E-A947-70E740481C1C}">
                <a14:useLocalDpi xmlns:a14="http://schemas.microsoft.com/office/drawing/2010/main"/>
              </a:ext>
            </a:extLst>
          </a:blip>
          <a:srcRect/>
          <a:stretch>
            <a:fillRect/>
          </a:stretch>
        </p:blipFill>
        <p:spPr>
          <a:xfrm>
            <a:off x="2483584" y="1107237"/>
            <a:ext cx="607351" cy="2972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750"/>
                                        <p:tgtEl>
                                          <p:spTgt spid="5"/>
                                        </p:tgtEl>
                                      </p:cBhvr>
                                    </p:animEffect>
                                  </p:childTnLst>
                                </p:cTn>
                              </p:par>
                            </p:childTnLst>
                          </p:cTn>
                        </p:par>
                        <p:par>
                          <p:cTn id="13" fill="hold">
                            <p:stCondLst>
                              <p:cond delay="1250"/>
                            </p:stCondLst>
                            <p:childTnLst>
                              <p:par>
                                <p:cTn id="14" presetID="2" presetClass="entr" presetSubtype="2"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1+#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4465835" y="1269705"/>
            <a:ext cx="3260330" cy="4505166"/>
            <a:chOff x="4465835" y="1269705"/>
            <a:chExt cx="3260330" cy="4505166"/>
          </a:xfrm>
        </p:grpSpPr>
        <p:sp>
          <p:nvSpPr>
            <p:cNvPr id="108" name="小芋泥1"/>
            <p:cNvSpPr/>
            <p:nvPr/>
          </p:nvSpPr>
          <p:spPr>
            <a:xfrm>
              <a:off x="4465835" y="1269705"/>
              <a:ext cx="3260330" cy="4505166"/>
            </a:xfrm>
            <a:prstGeom prst="roundRect">
              <a:avLst>
                <a:gd name="adj" fmla="val 6442"/>
              </a:avLst>
            </a:prstGeom>
            <a:blipFill dpi="0" rotWithShape="1">
              <a:blip r:embed="rId14" cstate="email">
                <a:extLst>
                  <a:ext uri="{28A0092B-C50C-407E-A947-70E740481C1C}">
                    <a14:useLocalDpi xmlns:a14="http://schemas.microsoft.com/office/drawing/2010/main"/>
                  </a:ext>
                </a:extLst>
              </a:blip>
              <a:srcRect/>
              <a:stretch>
                <a:fillRect/>
              </a:stretch>
            </a:blipFill>
            <a:ln w="12700" cap="flat" cmpd="sng" algn="ctr">
              <a:solidFill>
                <a:schemeClr val="accent1"/>
              </a:solid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9" name="小芋泥1-mask"/>
            <p:cNvSpPr/>
            <p:nvPr/>
          </p:nvSpPr>
          <p:spPr>
            <a:xfrm>
              <a:off x="4465835" y="1269705"/>
              <a:ext cx="3260330" cy="4505166"/>
            </a:xfrm>
            <a:prstGeom prst="roundRect">
              <a:avLst>
                <a:gd name="adj" fmla="val 6442"/>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nvGrpSpPr>
          <p:cNvPr id="120" name="小芋泥3"/>
          <p:cNvGrpSpPr/>
          <p:nvPr/>
        </p:nvGrpSpPr>
        <p:grpSpPr>
          <a:xfrm>
            <a:off x="8016694" y="1269705"/>
            <a:ext cx="3260330" cy="4505166"/>
            <a:chOff x="893246" y="1257005"/>
            <a:chExt cx="3260330" cy="4505166"/>
          </a:xfrm>
        </p:grpSpPr>
        <p:sp>
          <p:nvSpPr>
            <p:cNvPr id="121" name="小芋泥3-1"/>
            <p:cNvSpPr/>
            <p:nvPr/>
          </p:nvSpPr>
          <p:spPr>
            <a:xfrm>
              <a:off x="893246" y="1257005"/>
              <a:ext cx="3260330" cy="4505166"/>
            </a:xfrm>
            <a:prstGeom prst="roundRect">
              <a:avLst>
                <a:gd name="adj" fmla="val 5858"/>
              </a:avLst>
            </a:prstGeom>
            <a:solidFill>
              <a:schemeClr val="bg1"/>
            </a:solid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122" name="组合 121"/>
            <p:cNvGrpSpPr/>
            <p:nvPr/>
          </p:nvGrpSpPr>
          <p:grpSpPr>
            <a:xfrm>
              <a:off x="1157731" y="1490006"/>
              <a:ext cx="2731360" cy="3843575"/>
              <a:chOff x="1093556" y="1490006"/>
              <a:chExt cx="2731360" cy="3843575"/>
            </a:xfrm>
          </p:grpSpPr>
          <p:grpSp>
            <p:nvGrpSpPr>
              <p:cNvPr id="123" name="组合 122"/>
              <p:cNvGrpSpPr/>
              <p:nvPr/>
            </p:nvGrpSpPr>
            <p:grpSpPr>
              <a:xfrm>
                <a:off x="1093557" y="1490006"/>
                <a:ext cx="2011249" cy="445725"/>
                <a:chOff x="-2226989" y="462324"/>
                <a:chExt cx="2011249" cy="445725"/>
              </a:xfrm>
            </p:grpSpPr>
            <p:sp>
              <p:nvSpPr>
                <p:cNvPr id="131" name="小芋泥3-2"/>
                <p:cNvSpPr/>
                <p:nvPr>
                  <p:custDataLst>
                    <p:tags r:id="rId11"/>
                  </p:custDataLst>
                </p:nvPr>
              </p:nvSpPr>
              <p:spPr>
                <a:xfrm>
                  <a:off x="-2226989" y="462324"/>
                  <a:ext cx="2011249" cy="445725"/>
                </a:xfrm>
                <a:prstGeom prst="snip2Diag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32" name="小芋泥3-3"/>
                <p:cNvSpPr txBox="1"/>
                <p:nvPr>
                  <p:custDataLst>
                    <p:tags r:id="rId12"/>
                  </p:custDataLst>
                </p:nvPr>
              </p:nvSpPr>
              <p:spPr>
                <a:xfrm>
                  <a:off x="-2169295" y="500520"/>
                  <a:ext cx="18958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zh-CN" altLang="en-US" sz="2400" dirty="0">
                      <a:solidFill>
                        <a:schemeClr val="bg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国内研究现状</a:t>
                  </a:r>
                </a:p>
              </p:txBody>
            </p:sp>
          </p:grpSp>
          <p:grpSp>
            <p:nvGrpSpPr>
              <p:cNvPr id="124" name="组合 123"/>
              <p:cNvGrpSpPr/>
              <p:nvPr/>
            </p:nvGrpSpPr>
            <p:grpSpPr>
              <a:xfrm>
                <a:off x="1093556" y="2425547"/>
                <a:ext cx="2731360" cy="2908034"/>
                <a:chOff x="1202010" y="2425547"/>
                <a:chExt cx="2731360" cy="2908034"/>
              </a:xfrm>
            </p:grpSpPr>
            <p:grpSp>
              <p:nvGrpSpPr>
                <p:cNvPr id="125" name="组合 124"/>
                <p:cNvGrpSpPr/>
                <p:nvPr/>
              </p:nvGrpSpPr>
              <p:grpSpPr>
                <a:xfrm>
                  <a:off x="1202011" y="2425547"/>
                  <a:ext cx="2731359" cy="1284492"/>
                  <a:chOff x="8405924" y="3956196"/>
                  <a:chExt cx="2731359" cy="1284492"/>
                </a:xfrm>
              </p:grpSpPr>
              <p:sp>
                <p:nvSpPr>
                  <p:cNvPr id="129" name="小芋泥3-4"/>
                  <p:cNvSpPr txBox="1"/>
                  <p:nvPr>
                    <p:custDataLst>
                      <p:tags r:id="rId9"/>
                    </p:custDataLst>
                  </p:nvPr>
                </p:nvSpPr>
                <p:spPr>
                  <a:xfrm>
                    <a:off x="8405924" y="3956196"/>
                    <a:ext cx="1554803"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defRPr sz="2800">
                        <a:gradFill>
                          <a:gsLst>
                            <a:gs pos="7000">
                              <a:schemeClr val="accent1"/>
                            </a:gs>
                            <a:gs pos="100000">
                              <a:schemeClr val="accent1">
                                <a:lumMod val="60000"/>
                                <a:lumOff val="40000"/>
                              </a:schemeClr>
                            </a:gs>
                          </a:gsLst>
                          <a:path path="circle">
                            <a:fillToRect r="100000" b="100000"/>
                          </a:path>
                        </a:gradFill>
                        <a:latin typeface="+mj-ea"/>
                        <a:ea typeface="+mj-ea"/>
                        <a:cs typeface="+mn-ea"/>
                      </a:defRPr>
                    </a:lvl1pPr>
                  </a:lstStyle>
                  <a:p>
                    <a:pPr>
                      <a:spcBef>
                        <a:spcPct val="0"/>
                      </a:spcBef>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sp>
                <p:nvSpPr>
                  <p:cNvPr id="130" name="小芋泥3-5"/>
                  <p:cNvSpPr txBox="1"/>
                  <p:nvPr>
                    <p:custDataLst>
                      <p:tags r:id="rId10"/>
                    </p:custDataLst>
                  </p:nvPr>
                </p:nvSpPr>
                <p:spPr>
                  <a:xfrm>
                    <a:off x="8405924" y="4400458"/>
                    <a:ext cx="2731359" cy="840230"/>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0"/>
                      </a:spcBef>
                      <a:spcAft>
                        <a:spcPts val="0"/>
                      </a:spcAft>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p>
                </p:txBody>
              </p:sp>
            </p:grpSp>
            <p:grpSp>
              <p:nvGrpSpPr>
                <p:cNvPr id="126" name="组合 125"/>
                <p:cNvGrpSpPr/>
                <p:nvPr/>
              </p:nvGrpSpPr>
              <p:grpSpPr>
                <a:xfrm>
                  <a:off x="1202010" y="4049089"/>
                  <a:ext cx="2731359" cy="1284492"/>
                  <a:chOff x="8405924" y="3956196"/>
                  <a:chExt cx="2731359" cy="1284492"/>
                </a:xfrm>
              </p:grpSpPr>
              <p:sp>
                <p:nvSpPr>
                  <p:cNvPr id="127" name="小芋泥3-6"/>
                  <p:cNvSpPr txBox="1"/>
                  <p:nvPr>
                    <p:custDataLst>
                      <p:tags r:id="rId7"/>
                    </p:custDataLst>
                  </p:nvPr>
                </p:nvSpPr>
                <p:spPr>
                  <a:xfrm>
                    <a:off x="8405924" y="3956196"/>
                    <a:ext cx="1554803"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defRPr sz="2800">
                        <a:gradFill>
                          <a:gsLst>
                            <a:gs pos="7000">
                              <a:schemeClr val="accent1"/>
                            </a:gs>
                            <a:gs pos="100000">
                              <a:schemeClr val="accent1">
                                <a:lumMod val="60000"/>
                                <a:lumOff val="40000"/>
                              </a:schemeClr>
                            </a:gs>
                          </a:gsLst>
                          <a:path path="circle">
                            <a:fillToRect r="100000" b="100000"/>
                          </a:path>
                        </a:gradFill>
                        <a:latin typeface="+mj-ea"/>
                        <a:ea typeface="+mj-ea"/>
                        <a:cs typeface="+mn-ea"/>
                      </a:defRPr>
                    </a:lvl1pPr>
                  </a:lstStyle>
                  <a:p>
                    <a:pPr>
                      <a:spcBef>
                        <a:spcPct val="0"/>
                      </a:spcBef>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sp>
                <p:nvSpPr>
                  <p:cNvPr id="128" name="小芋泥3-7"/>
                  <p:cNvSpPr txBox="1"/>
                  <p:nvPr>
                    <p:custDataLst>
                      <p:tags r:id="rId8"/>
                    </p:custDataLst>
                  </p:nvPr>
                </p:nvSpPr>
                <p:spPr>
                  <a:xfrm>
                    <a:off x="8405924" y="4400458"/>
                    <a:ext cx="2731359" cy="840230"/>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0"/>
                      </a:spcBef>
                      <a:spcAft>
                        <a:spcPts val="0"/>
                      </a:spcAft>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p>
                </p:txBody>
              </p:sp>
            </p:grpSp>
          </p:grpSp>
        </p:grpSp>
      </p:grpSp>
      <p:sp>
        <p:nvSpPr>
          <p:cNvPr id="2" name="小芋泥4"/>
          <p:cNvSpPr>
            <a:spLocks noGrp="1"/>
          </p:cNvSpPr>
          <p:nvPr>
            <p:ph type="title"/>
          </p:nvPr>
        </p:nvSpPr>
        <p:spPr>
          <a:xfrm>
            <a:off x="690562" y="241023"/>
            <a:ext cx="2154436" cy="430887"/>
          </a:xfrm>
        </p:spPr>
        <p:txBody>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研究现状分析</a:t>
            </a:r>
          </a:p>
        </p:txBody>
      </p:sp>
      <p:grpSp>
        <p:nvGrpSpPr>
          <p:cNvPr id="35" name="小芋泥5"/>
          <p:cNvGrpSpPr/>
          <p:nvPr/>
        </p:nvGrpSpPr>
        <p:grpSpPr>
          <a:xfrm>
            <a:off x="914976" y="1269705"/>
            <a:ext cx="3260330" cy="4505166"/>
            <a:chOff x="893246" y="1257005"/>
            <a:chExt cx="3260330" cy="4505166"/>
          </a:xfrm>
        </p:grpSpPr>
        <p:sp>
          <p:nvSpPr>
            <p:cNvPr id="50" name="小芋泥5-1"/>
            <p:cNvSpPr/>
            <p:nvPr/>
          </p:nvSpPr>
          <p:spPr>
            <a:xfrm>
              <a:off x="893246" y="1257005"/>
              <a:ext cx="3260330" cy="4505166"/>
            </a:xfrm>
            <a:prstGeom prst="roundRect">
              <a:avLst>
                <a:gd name="adj" fmla="val 6441"/>
              </a:avLst>
            </a:prstGeom>
            <a:solidFill>
              <a:schemeClr val="bg1"/>
            </a:solid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30" name="组合 29"/>
            <p:cNvGrpSpPr/>
            <p:nvPr/>
          </p:nvGrpSpPr>
          <p:grpSpPr>
            <a:xfrm>
              <a:off x="1157731" y="1490006"/>
              <a:ext cx="2731360" cy="3843575"/>
              <a:chOff x="1093556" y="1490006"/>
              <a:chExt cx="2731360" cy="3843575"/>
            </a:xfrm>
          </p:grpSpPr>
          <p:grpSp>
            <p:nvGrpSpPr>
              <p:cNvPr id="14" name="组合 13"/>
              <p:cNvGrpSpPr/>
              <p:nvPr/>
            </p:nvGrpSpPr>
            <p:grpSpPr>
              <a:xfrm>
                <a:off x="1093557" y="1490006"/>
                <a:ext cx="2011249" cy="445725"/>
                <a:chOff x="-2226989" y="462324"/>
                <a:chExt cx="2011249" cy="445725"/>
              </a:xfrm>
            </p:grpSpPr>
            <p:sp>
              <p:nvSpPr>
                <p:cNvPr id="61" name="小芋泥5-2"/>
                <p:cNvSpPr/>
                <p:nvPr>
                  <p:custDataLst>
                    <p:tags r:id="rId5"/>
                  </p:custDataLst>
                </p:nvPr>
              </p:nvSpPr>
              <p:spPr>
                <a:xfrm>
                  <a:off x="-2226989" y="462324"/>
                  <a:ext cx="2011249" cy="445725"/>
                </a:xfrm>
                <a:prstGeom prst="snip2Diag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62" name="小芋泥5-3"/>
                <p:cNvSpPr txBox="1"/>
                <p:nvPr>
                  <p:custDataLst>
                    <p:tags r:id="rId6"/>
                  </p:custDataLst>
                </p:nvPr>
              </p:nvSpPr>
              <p:spPr>
                <a:xfrm>
                  <a:off x="-2169295" y="500520"/>
                  <a:ext cx="18958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defRPr/>
                  </a:pPr>
                  <a:r>
                    <a:rPr lang="zh-CN" altLang="en-US" sz="2400" dirty="0">
                      <a:solidFill>
                        <a:schemeClr val="bg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国外研究现状</a:t>
                  </a:r>
                </a:p>
              </p:txBody>
            </p:sp>
          </p:grpSp>
          <p:grpSp>
            <p:nvGrpSpPr>
              <p:cNvPr id="16" name="组合 15"/>
              <p:cNvGrpSpPr/>
              <p:nvPr/>
            </p:nvGrpSpPr>
            <p:grpSpPr>
              <a:xfrm>
                <a:off x="1093556" y="2425547"/>
                <a:ext cx="2731360" cy="2908034"/>
                <a:chOff x="1202010" y="2425547"/>
                <a:chExt cx="2731360" cy="2908034"/>
              </a:xfrm>
            </p:grpSpPr>
            <p:grpSp>
              <p:nvGrpSpPr>
                <p:cNvPr id="38" name="组合 37"/>
                <p:cNvGrpSpPr/>
                <p:nvPr/>
              </p:nvGrpSpPr>
              <p:grpSpPr>
                <a:xfrm>
                  <a:off x="1202011" y="2425547"/>
                  <a:ext cx="2731359" cy="1284492"/>
                  <a:chOff x="8405924" y="3956196"/>
                  <a:chExt cx="2731359" cy="1284492"/>
                </a:xfrm>
              </p:grpSpPr>
              <p:sp>
                <p:nvSpPr>
                  <p:cNvPr id="42" name="小芋泥5-4"/>
                  <p:cNvSpPr txBox="1"/>
                  <p:nvPr>
                    <p:custDataLst>
                      <p:tags r:id="rId3"/>
                    </p:custDataLst>
                  </p:nvPr>
                </p:nvSpPr>
                <p:spPr>
                  <a:xfrm>
                    <a:off x="8405924" y="3956196"/>
                    <a:ext cx="1554803"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defRPr sz="2800">
                        <a:gradFill>
                          <a:gsLst>
                            <a:gs pos="7000">
                              <a:schemeClr val="accent1"/>
                            </a:gs>
                            <a:gs pos="100000">
                              <a:schemeClr val="accent1">
                                <a:lumMod val="60000"/>
                                <a:lumOff val="40000"/>
                              </a:schemeClr>
                            </a:gs>
                          </a:gsLst>
                          <a:path path="circle">
                            <a:fillToRect r="100000" b="100000"/>
                          </a:path>
                        </a:gradFill>
                        <a:latin typeface="+mj-ea"/>
                        <a:ea typeface="+mj-ea"/>
                        <a:cs typeface="+mn-ea"/>
                      </a:defRPr>
                    </a:lvl1pPr>
                  </a:lstStyle>
                  <a:p>
                    <a:pPr>
                      <a:spcBef>
                        <a:spcPct val="0"/>
                      </a:spcBef>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sp>
                <p:nvSpPr>
                  <p:cNvPr id="43" name="小芋泥5-5"/>
                  <p:cNvSpPr txBox="1"/>
                  <p:nvPr>
                    <p:custDataLst>
                      <p:tags r:id="rId4"/>
                    </p:custDataLst>
                  </p:nvPr>
                </p:nvSpPr>
                <p:spPr>
                  <a:xfrm>
                    <a:off x="8405924" y="4400458"/>
                    <a:ext cx="2731359" cy="840230"/>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0"/>
                      </a:spcBef>
                      <a:spcAft>
                        <a:spcPts val="0"/>
                      </a:spcAft>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p>
                </p:txBody>
              </p:sp>
            </p:grpSp>
            <p:grpSp>
              <p:nvGrpSpPr>
                <p:cNvPr id="69" name="组合 68"/>
                <p:cNvGrpSpPr/>
                <p:nvPr/>
              </p:nvGrpSpPr>
              <p:grpSpPr>
                <a:xfrm>
                  <a:off x="1202010" y="4049089"/>
                  <a:ext cx="2731359" cy="1284492"/>
                  <a:chOff x="8405924" y="3956196"/>
                  <a:chExt cx="2731359" cy="1284492"/>
                </a:xfrm>
              </p:grpSpPr>
              <p:sp>
                <p:nvSpPr>
                  <p:cNvPr id="70" name="小芋泥5-6"/>
                  <p:cNvSpPr txBox="1"/>
                  <p:nvPr>
                    <p:custDataLst>
                      <p:tags r:id="rId1"/>
                    </p:custDataLst>
                  </p:nvPr>
                </p:nvSpPr>
                <p:spPr>
                  <a:xfrm>
                    <a:off x="8405924" y="3956196"/>
                    <a:ext cx="1554803"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defRPr sz="2800">
                        <a:gradFill>
                          <a:gsLst>
                            <a:gs pos="7000">
                              <a:schemeClr val="accent1"/>
                            </a:gs>
                            <a:gs pos="100000">
                              <a:schemeClr val="accent1">
                                <a:lumMod val="60000"/>
                                <a:lumOff val="40000"/>
                              </a:schemeClr>
                            </a:gs>
                          </a:gsLst>
                          <a:path path="circle">
                            <a:fillToRect r="100000" b="100000"/>
                          </a:path>
                        </a:gradFill>
                        <a:latin typeface="+mj-ea"/>
                        <a:ea typeface="+mj-ea"/>
                        <a:cs typeface="+mn-ea"/>
                      </a:defRPr>
                    </a:lvl1pPr>
                  </a:lstStyle>
                  <a:p>
                    <a:pPr>
                      <a:spcBef>
                        <a:spcPct val="0"/>
                      </a:spcBef>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sp>
                <p:nvSpPr>
                  <p:cNvPr id="71" name="小芋泥5-7"/>
                  <p:cNvSpPr txBox="1"/>
                  <p:nvPr>
                    <p:custDataLst>
                      <p:tags r:id="rId2"/>
                    </p:custDataLst>
                  </p:nvPr>
                </p:nvSpPr>
                <p:spPr>
                  <a:xfrm>
                    <a:off x="8405924" y="4400458"/>
                    <a:ext cx="2731359" cy="840230"/>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0"/>
                      </a:spcBef>
                      <a:spcAft>
                        <a:spcPts val="0"/>
                      </a:spcAft>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p>
                </p:txBody>
              </p:sp>
            </p:grpSp>
          </p:grpSp>
        </p:grpSp>
      </p:grpSp>
      <p:grpSp>
        <p:nvGrpSpPr>
          <p:cNvPr id="156" name="小芋泥6"/>
          <p:cNvGrpSpPr/>
          <p:nvPr/>
        </p:nvGrpSpPr>
        <p:grpSpPr>
          <a:xfrm rot="16200000">
            <a:off x="4216304" y="3315085"/>
            <a:ext cx="121554" cy="250033"/>
            <a:chOff x="-952500" y="928685"/>
            <a:chExt cx="473109" cy="973174"/>
          </a:xfrm>
        </p:grpSpPr>
        <p:sp>
          <p:nvSpPr>
            <p:cNvPr id="158" name="小芋泥6-1"/>
            <p:cNvSpPr/>
            <p:nvPr/>
          </p:nvSpPr>
          <p:spPr>
            <a:xfrm rot="18955421">
              <a:off x="-952500" y="1428750"/>
              <a:ext cx="473109" cy="473109"/>
            </a:xfrm>
            <a:prstGeom prst="corner">
              <a:avLst>
                <a:gd name="adj1" fmla="val 19801"/>
                <a:gd name="adj2" fmla="val 177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59" name="小芋泥6-2"/>
            <p:cNvSpPr/>
            <p:nvPr/>
          </p:nvSpPr>
          <p:spPr>
            <a:xfrm rot="18955421">
              <a:off x="-952500" y="1176337"/>
              <a:ext cx="473109" cy="473109"/>
            </a:xfrm>
            <a:prstGeom prst="corner">
              <a:avLst>
                <a:gd name="adj1" fmla="val 19801"/>
                <a:gd name="adj2" fmla="val 17788"/>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60" name="小芋泥6-3"/>
            <p:cNvSpPr/>
            <p:nvPr/>
          </p:nvSpPr>
          <p:spPr>
            <a:xfrm rot="18955421">
              <a:off x="-952500" y="928685"/>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nvGrpSpPr>
          <p:cNvPr id="175" name="小芋泥7"/>
          <p:cNvGrpSpPr/>
          <p:nvPr/>
        </p:nvGrpSpPr>
        <p:grpSpPr>
          <a:xfrm rot="16200000">
            <a:off x="7773738" y="3315085"/>
            <a:ext cx="121554" cy="250033"/>
            <a:chOff x="-952500" y="928685"/>
            <a:chExt cx="473109" cy="973174"/>
          </a:xfrm>
        </p:grpSpPr>
        <p:sp>
          <p:nvSpPr>
            <p:cNvPr id="176" name="小芋泥7-1"/>
            <p:cNvSpPr/>
            <p:nvPr/>
          </p:nvSpPr>
          <p:spPr>
            <a:xfrm rot="18955421">
              <a:off x="-952500" y="1428750"/>
              <a:ext cx="473109" cy="473109"/>
            </a:xfrm>
            <a:prstGeom prst="corner">
              <a:avLst>
                <a:gd name="adj1" fmla="val 19801"/>
                <a:gd name="adj2" fmla="val 177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77" name="小芋泥7-2"/>
            <p:cNvSpPr/>
            <p:nvPr/>
          </p:nvSpPr>
          <p:spPr>
            <a:xfrm rot="18955421">
              <a:off x="-952500" y="1176337"/>
              <a:ext cx="473109" cy="473109"/>
            </a:xfrm>
            <a:prstGeom prst="corner">
              <a:avLst>
                <a:gd name="adj1" fmla="val 19801"/>
                <a:gd name="adj2" fmla="val 17788"/>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78" name="小芋泥7-3"/>
            <p:cNvSpPr/>
            <p:nvPr/>
          </p:nvSpPr>
          <p:spPr>
            <a:xfrm rot="18955421">
              <a:off x="-952500" y="928685"/>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nvGrpSpPr>
          <p:cNvPr id="15" name="小芋泥6"/>
          <p:cNvGrpSpPr/>
          <p:nvPr/>
        </p:nvGrpSpPr>
        <p:grpSpPr>
          <a:xfrm rot="16200000">
            <a:off x="9132842" y="-3292443"/>
            <a:ext cx="121554" cy="250033"/>
            <a:chOff x="-952500" y="928685"/>
            <a:chExt cx="473109" cy="973174"/>
          </a:xfrm>
        </p:grpSpPr>
        <p:sp>
          <p:nvSpPr>
            <p:cNvPr id="17" name="小芋泥6-1"/>
            <p:cNvSpPr/>
            <p:nvPr/>
          </p:nvSpPr>
          <p:spPr>
            <a:xfrm rot="18955421">
              <a:off x="-952500" y="1428750"/>
              <a:ext cx="473109" cy="473109"/>
            </a:xfrm>
            <a:prstGeom prst="corner">
              <a:avLst>
                <a:gd name="adj1" fmla="val 19801"/>
                <a:gd name="adj2" fmla="val 177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8" name="小芋泥6-2"/>
            <p:cNvSpPr/>
            <p:nvPr/>
          </p:nvSpPr>
          <p:spPr>
            <a:xfrm rot="18955421">
              <a:off x="-952500" y="1176337"/>
              <a:ext cx="473109" cy="473109"/>
            </a:xfrm>
            <a:prstGeom prst="corner">
              <a:avLst>
                <a:gd name="adj1" fmla="val 19801"/>
                <a:gd name="adj2" fmla="val 17788"/>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9" name="小芋泥6-3"/>
            <p:cNvSpPr/>
            <p:nvPr/>
          </p:nvSpPr>
          <p:spPr>
            <a:xfrm rot="18955421">
              <a:off x="-952500" y="928685"/>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nvGrpSpPr>
          <p:cNvPr id="20" name="小芋泥7"/>
          <p:cNvGrpSpPr/>
          <p:nvPr/>
        </p:nvGrpSpPr>
        <p:grpSpPr>
          <a:xfrm rot="16200000">
            <a:off x="12690276" y="-3292443"/>
            <a:ext cx="121554" cy="250033"/>
            <a:chOff x="-952500" y="928685"/>
            <a:chExt cx="473109" cy="973174"/>
          </a:xfrm>
        </p:grpSpPr>
        <p:sp>
          <p:nvSpPr>
            <p:cNvPr id="21" name="小芋泥7-1"/>
            <p:cNvSpPr/>
            <p:nvPr/>
          </p:nvSpPr>
          <p:spPr>
            <a:xfrm rot="18955421">
              <a:off x="-952500" y="1428750"/>
              <a:ext cx="473109" cy="473109"/>
            </a:xfrm>
            <a:prstGeom prst="corner">
              <a:avLst>
                <a:gd name="adj1" fmla="val 19801"/>
                <a:gd name="adj2" fmla="val 177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2" name="小芋泥7-2"/>
            <p:cNvSpPr/>
            <p:nvPr/>
          </p:nvSpPr>
          <p:spPr>
            <a:xfrm rot="18955421">
              <a:off x="-952500" y="1176337"/>
              <a:ext cx="473109" cy="473109"/>
            </a:xfrm>
            <a:prstGeom prst="corner">
              <a:avLst>
                <a:gd name="adj1" fmla="val 19801"/>
                <a:gd name="adj2" fmla="val 17788"/>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3" name="小芋泥7-3"/>
            <p:cNvSpPr/>
            <p:nvPr/>
          </p:nvSpPr>
          <p:spPr>
            <a:xfrm rot="18955421">
              <a:off x="-952500" y="928685"/>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9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9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1000"/>
                                        <p:tgtEl>
                                          <p:spTgt spid="156"/>
                                        </p:tgtEl>
                                      </p:cBhvr>
                                    </p:animEffect>
                                    <p:anim calcmode="lin" valueType="num">
                                      <p:cBhvr>
                                        <p:cTn id="13" dur="1000" fill="hold"/>
                                        <p:tgtEl>
                                          <p:spTgt spid="156"/>
                                        </p:tgtEl>
                                        <p:attrNameLst>
                                          <p:attrName>ppt_x</p:attrName>
                                        </p:attrNameLst>
                                      </p:cBhvr>
                                      <p:tavLst>
                                        <p:tav tm="0">
                                          <p:val>
                                            <p:strVal val="#ppt_x"/>
                                          </p:val>
                                        </p:tav>
                                        <p:tav tm="100000">
                                          <p:val>
                                            <p:strVal val="#ppt_x"/>
                                          </p:val>
                                        </p:tav>
                                      </p:tavLst>
                                    </p:anim>
                                    <p:anim calcmode="lin" valueType="num">
                                      <p:cBhvr>
                                        <p:cTn id="14" dur="1000" fill="hold"/>
                                        <p:tgtEl>
                                          <p:spTgt spid="15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49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690"/>
                                  </p:stCondLst>
                                  <p:childTnLst>
                                    <p:set>
                                      <p:cBhvr>
                                        <p:cTn id="21" dur="1" fill="hold">
                                          <p:stCondLst>
                                            <p:cond delay="0"/>
                                          </p:stCondLst>
                                        </p:cTn>
                                        <p:tgtEl>
                                          <p:spTgt spid="175"/>
                                        </p:tgtEl>
                                        <p:attrNameLst>
                                          <p:attrName>style.visibility</p:attrName>
                                        </p:attrNameLst>
                                      </p:cBhvr>
                                      <p:to>
                                        <p:strVal val="visible"/>
                                      </p:to>
                                    </p:set>
                                    <p:animEffect transition="in" filter="fade">
                                      <p:cBhvr>
                                        <p:cTn id="22" dur="1000"/>
                                        <p:tgtEl>
                                          <p:spTgt spid="175"/>
                                        </p:tgtEl>
                                      </p:cBhvr>
                                    </p:animEffect>
                                    <p:anim calcmode="lin" valueType="num">
                                      <p:cBhvr>
                                        <p:cTn id="23" dur="1000" fill="hold"/>
                                        <p:tgtEl>
                                          <p:spTgt spid="175"/>
                                        </p:tgtEl>
                                        <p:attrNameLst>
                                          <p:attrName>ppt_x</p:attrName>
                                        </p:attrNameLst>
                                      </p:cBhvr>
                                      <p:tavLst>
                                        <p:tav tm="0">
                                          <p:val>
                                            <p:strVal val="#ppt_x"/>
                                          </p:val>
                                        </p:tav>
                                        <p:tav tm="100000">
                                          <p:val>
                                            <p:strVal val="#ppt_x"/>
                                          </p:val>
                                        </p:tav>
                                      </p:tavLst>
                                    </p:anim>
                                    <p:anim calcmode="lin" valueType="num">
                                      <p:cBhvr>
                                        <p:cTn id="24" dur="1000" fill="hold"/>
                                        <p:tgtEl>
                                          <p:spTgt spid="17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890"/>
                                  </p:stCondLst>
                                  <p:childTnLst>
                                    <p:set>
                                      <p:cBhvr>
                                        <p:cTn id="26" dur="1" fill="hold">
                                          <p:stCondLst>
                                            <p:cond delay="0"/>
                                          </p:stCondLst>
                                        </p:cTn>
                                        <p:tgtEl>
                                          <p:spTgt spid="120"/>
                                        </p:tgtEl>
                                        <p:attrNameLst>
                                          <p:attrName>style.visibility</p:attrName>
                                        </p:attrNameLst>
                                      </p:cBhvr>
                                      <p:to>
                                        <p:strVal val="visible"/>
                                      </p:to>
                                    </p:set>
                                    <p:animEffect transition="in" filter="fade">
                                      <p:cBhvr>
                                        <p:cTn id="27" dur="1000"/>
                                        <p:tgtEl>
                                          <p:spTgt spid="120"/>
                                        </p:tgtEl>
                                      </p:cBhvr>
                                    </p:animEffect>
                                    <p:anim calcmode="lin" valueType="num">
                                      <p:cBhvr>
                                        <p:cTn id="28" dur="1000" fill="hold"/>
                                        <p:tgtEl>
                                          <p:spTgt spid="120"/>
                                        </p:tgtEl>
                                        <p:attrNameLst>
                                          <p:attrName>ppt_x</p:attrName>
                                        </p:attrNameLst>
                                      </p:cBhvr>
                                      <p:tavLst>
                                        <p:tav tm="0">
                                          <p:val>
                                            <p:strVal val="#ppt_x"/>
                                          </p:val>
                                        </p:tav>
                                        <p:tav tm="100000">
                                          <p:val>
                                            <p:strVal val="#ppt_x"/>
                                          </p:val>
                                        </p:tav>
                                      </p:tavLst>
                                    </p:anim>
                                    <p:anim calcmode="lin" valueType="num">
                                      <p:cBhvr>
                                        <p:cTn id="29"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芋泥3"/>
          <p:cNvSpPr>
            <a:spLocks noGrp="1"/>
          </p:cNvSpPr>
          <p:nvPr>
            <p:ph type="title"/>
          </p:nvPr>
        </p:nvSpPr>
        <p:spPr>
          <a:xfrm>
            <a:off x="690562" y="241024"/>
            <a:ext cx="2154436" cy="430887"/>
          </a:xfrm>
        </p:spPr>
        <p:txBody>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现有研究综述</a:t>
            </a:r>
          </a:p>
        </p:txBody>
      </p:sp>
      <p:grpSp>
        <p:nvGrpSpPr>
          <p:cNvPr id="34" name="组合 33"/>
          <p:cNvGrpSpPr/>
          <p:nvPr/>
        </p:nvGrpSpPr>
        <p:grpSpPr>
          <a:xfrm>
            <a:off x="715641" y="1096197"/>
            <a:ext cx="3081867" cy="2280356"/>
            <a:chOff x="715641" y="1096197"/>
            <a:chExt cx="3081867" cy="2280356"/>
          </a:xfrm>
        </p:grpSpPr>
        <p:sp>
          <p:nvSpPr>
            <p:cNvPr id="4" name="小芋泥4"/>
            <p:cNvSpPr/>
            <p:nvPr/>
          </p:nvSpPr>
          <p:spPr>
            <a:xfrm flipV="1">
              <a:off x="715641" y="1096197"/>
              <a:ext cx="3081867" cy="2280356"/>
            </a:xfrm>
            <a:prstGeom prst="round2SameRect">
              <a:avLst>
                <a:gd name="adj1" fmla="val 8251"/>
                <a:gd name="adj2" fmla="val 0"/>
              </a:avLst>
            </a:prstGeom>
            <a:solidFill>
              <a:schemeClr val="bg1"/>
            </a:solid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15" name="小芋泥5"/>
            <p:cNvGrpSpPr/>
            <p:nvPr/>
          </p:nvGrpSpPr>
          <p:grpSpPr>
            <a:xfrm>
              <a:off x="2071945" y="1305351"/>
              <a:ext cx="369259" cy="366504"/>
              <a:chOff x="3244771" y="3550733"/>
              <a:chExt cx="369259" cy="366504"/>
            </a:xfrm>
            <a:solidFill>
              <a:schemeClr val="accent1"/>
            </a:solidFill>
          </p:grpSpPr>
          <p:sp>
            <p:nvSpPr>
              <p:cNvPr id="16" name="小芋泥5-1"/>
              <p:cNvSpPr/>
              <p:nvPr/>
            </p:nvSpPr>
            <p:spPr>
              <a:xfrm>
                <a:off x="3244771" y="3550733"/>
                <a:ext cx="369259" cy="366504"/>
              </a:xfrm>
              <a:custGeom>
                <a:avLst/>
                <a:gdLst>
                  <a:gd name="connsiteX0" fmla="*/ 441662 w 455576"/>
                  <a:gd name="connsiteY0" fmla="*/ 197998 h 452177"/>
                  <a:gd name="connsiteX1" fmla="*/ 439383 w 455576"/>
                  <a:gd name="connsiteY1" fmla="*/ 195529 h 452177"/>
                  <a:gd name="connsiteX2" fmla="*/ 257665 w 455576"/>
                  <a:gd name="connsiteY2" fmla="*/ 12529 h 452177"/>
                  <a:gd name="connsiteX3" fmla="*/ 195850 w 455576"/>
                  <a:gd name="connsiteY3" fmla="*/ 12505 h 452177"/>
                  <a:gd name="connsiteX4" fmla="*/ 195826 w 455576"/>
                  <a:gd name="connsiteY4" fmla="*/ 12529 h 452177"/>
                  <a:gd name="connsiteX5" fmla="*/ 14191 w 455576"/>
                  <a:gd name="connsiteY5" fmla="*/ 195458 h 452177"/>
                  <a:gd name="connsiteX6" fmla="*/ 9894 w 455576"/>
                  <a:gd name="connsiteY6" fmla="*/ 200467 h 452177"/>
                  <a:gd name="connsiteX7" fmla="*/ 11948 w 455576"/>
                  <a:gd name="connsiteY7" fmla="*/ 256561 h 452177"/>
                  <a:gd name="connsiteX8" fmla="*/ 38967 w 455576"/>
                  <a:gd name="connsiteY8" fmla="*/ 267174 h 452177"/>
                  <a:gd name="connsiteX9" fmla="*/ 40463 w 455576"/>
                  <a:gd name="connsiteY9" fmla="*/ 267174 h 452177"/>
                  <a:gd name="connsiteX10" fmla="*/ 40463 w 455576"/>
                  <a:gd name="connsiteY10" fmla="*/ 402806 h 452177"/>
                  <a:gd name="connsiteX11" fmla="*/ 89564 w 455576"/>
                  <a:gd name="connsiteY11" fmla="*/ 451895 h 452177"/>
                  <a:gd name="connsiteX12" fmla="*/ 364628 w 455576"/>
                  <a:gd name="connsiteY12" fmla="*/ 451895 h 452177"/>
                  <a:gd name="connsiteX13" fmla="*/ 413729 w 455576"/>
                  <a:gd name="connsiteY13" fmla="*/ 402806 h 452177"/>
                  <a:gd name="connsiteX14" fmla="*/ 413729 w 455576"/>
                  <a:gd name="connsiteY14" fmla="*/ 267209 h 452177"/>
                  <a:gd name="connsiteX15" fmla="*/ 415153 w 455576"/>
                  <a:gd name="connsiteY15" fmla="*/ 267209 h 452177"/>
                  <a:gd name="connsiteX16" fmla="*/ 454852 w 455576"/>
                  <a:gd name="connsiteY16" fmla="*/ 227535 h 452177"/>
                  <a:gd name="connsiteX17" fmla="*/ 441686 w 455576"/>
                  <a:gd name="connsiteY17" fmla="*/ 197998 h 452177"/>
                  <a:gd name="connsiteX18" fmla="*/ 358799 w 455576"/>
                  <a:gd name="connsiteY18" fmla="*/ 393547 h 452177"/>
                  <a:gd name="connsiteX19" fmla="*/ 271436 w 455576"/>
                  <a:gd name="connsiteY19" fmla="*/ 424591 h 452177"/>
                  <a:gd name="connsiteX20" fmla="*/ 182649 w 455576"/>
                  <a:gd name="connsiteY20" fmla="*/ 424591 h 452177"/>
                  <a:gd name="connsiteX21" fmla="*/ 95274 w 455576"/>
                  <a:gd name="connsiteY21" fmla="*/ 393547 h 452177"/>
                  <a:gd name="connsiteX22" fmla="*/ 95274 w 455576"/>
                  <a:gd name="connsiteY22" fmla="*/ 200325 h 452177"/>
                  <a:gd name="connsiteX23" fmla="*/ 181129 w 455576"/>
                  <a:gd name="connsiteY23" fmla="*/ 134402 h 452177"/>
                  <a:gd name="connsiteX24" fmla="*/ 272944 w 455576"/>
                  <a:gd name="connsiteY24" fmla="*/ 134402 h 452177"/>
                  <a:gd name="connsiteX25" fmla="*/ 358799 w 455576"/>
                  <a:gd name="connsiteY25" fmla="*/ 200325 h 45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55576" h="452177">
                    <a:moveTo>
                      <a:pt x="441662" y="197998"/>
                    </a:moveTo>
                    <a:cubicBezTo>
                      <a:pt x="440938" y="197144"/>
                      <a:pt x="440178" y="196324"/>
                      <a:pt x="439383" y="195529"/>
                    </a:cubicBezTo>
                    <a:lnTo>
                      <a:pt x="257665" y="12529"/>
                    </a:lnTo>
                    <a:cubicBezTo>
                      <a:pt x="240606" y="-4542"/>
                      <a:pt x="212921" y="-4554"/>
                      <a:pt x="195850" y="12505"/>
                    </a:cubicBezTo>
                    <a:cubicBezTo>
                      <a:pt x="195838" y="12517"/>
                      <a:pt x="195838" y="12517"/>
                      <a:pt x="195826" y="12529"/>
                    </a:cubicBezTo>
                    <a:lnTo>
                      <a:pt x="14191" y="195458"/>
                    </a:lnTo>
                    <a:cubicBezTo>
                      <a:pt x="12636" y="197013"/>
                      <a:pt x="11200" y="198687"/>
                      <a:pt x="9894" y="200467"/>
                    </a:cubicBezTo>
                    <a:cubicBezTo>
                      <a:pt x="-5029" y="216518"/>
                      <a:pt x="-4114" y="241638"/>
                      <a:pt x="11948" y="256561"/>
                    </a:cubicBezTo>
                    <a:cubicBezTo>
                      <a:pt x="19284" y="263387"/>
                      <a:pt x="28936" y="267174"/>
                      <a:pt x="38967" y="267174"/>
                    </a:cubicBezTo>
                    <a:lnTo>
                      <a:pt x="40463" y="267174"/>
                    </a:lnTo>
                    <a:lnTo>
                      <a:pt x="40463" y="402806"/>
                    </a:lnTo>
                    <a:cubicBezTo>
                      <a:pt x="40499" y="429909"/>
                      <a:pt x="62461" y="451859"/>
                      <a:pt x="89564" y="451895"/>
                    </a:cubicBezTo>
                    <a:lnTo>
                      <a:pt x="364628" y="451895"/>
                    </a:lnTo>
                    <a:cubicBezTo>
                      <a:pt x="391731" y="451871"/>
                      <a:pt x="413693" y="429909"/>
                      <a:pt x="413729" y="402806"/>
                    </a:cubicBezTo>
                    <a:lnTo>
                      <a:pt x="413729" y="267209"/>
                    </a:lnTo>
                    <a:lnTo>
                      <a:pt x="415153" y="267209"/>
                    </a:lnTo>
                    <a:cubicBezTo>
                      <a:pt x="437068" y="267221"/>
                      <a:pt x="454840" y="249449"/>
                      <a:pt x="454852" y="227535"/>
                    </a:cubicBezTo>
                    <a:cubicBezTo>
                      <a:pt x="454852" y="216269"/>
                      <a:pt x="450067" y="205525"/>
                      <a:pt x="441686" y="197998"/>
                    </a:cubicBezTo>
                    <a:close/>
                    <a:moveTo>
                      <a:pt x="358799" y="393547"/>
                    </a:moveTo>
                    <a:cubicBezTo>
                      <a:pt x="358799" y="429956"/>
                      <a:pt x="318851" y="424591"/>
                      <a:pt x="271436" y="424591"/>
                    </a:cubicBezTo>
                    <a:lnTo>
                      <a:pt x="182649" y="424591"/>
                    </a:lnTo>
                    <a:cubicBezTo>
                      <a:pt x="135234" y="424591"/>
                      <a:pt x="95274" y="429956"/>
                      <a:pt x="95274" y="393547"/>
                    </a:cubicBezTo>
                    <a:lnTo>
                      <a:pt x="95274" y="200325"/>
                    </a:lnTo>
                    <a:cubicBezTo>
                      <a:pt x="95274" y="163915"/>
                      <a:pt x="133714" y="134402"/>
                      <a:pt x="181129" y="134402"/>
                    </a:cubicBezTo>
                    <a:lnTo>
                      <a:pt x="272944" y="134402"/>
                    </a:lnTo>
                    <a:cubicBezTo>
                      <a:pt x="320359" y="134402"/>
                      <a:pt x="358799" y="163915"/>
                      <a:pt x="358799" y="200325"/>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7" name="小芋泥5-2"/>
              <p:cNvSpPr/>
              <p:nvPr/>
            </p:nvSpPr>
            <p:spPr>
              <a:xfrm>
                <a:off x="3360195" y="3695674"/>
                <a:ext cx="138320" cy="164752"/>
              </a:xfrm>
              <a:custGeom>
                <a:avLst/>
                <a:gdLst>
                  <a:gd name="connsiteX0" fmla="*/ 155754 w 170653"/>
                  <a:gd name="connsiteY0" fmla="*/ 33623 h 203264"/>
                  <a:gd name="connsiteX1" fmla="*/ 155754 w 170653"/>
                  <a:gd name="connsiteY1" fmla="*/ 186101 h 203264"/>
                  <a:gd name="connsiteX2" fmla="*/ 34866 w 170653"/>
                  <a:gd name="connsiteY2" fmla="*/ 186101 h 203264"/>
                  <a:gd name="connsiteX3" fmla="*/ 13497 w 170653"/>
                  <a:gd name="connsiteY3" fmla="*/ 160696 h 203264"/>
                  <a:gd name="connsiteX4" fmla="*/ 34866 w 170653"/>
                  <a:gd name="connsiteY4" fmla="*/ 135303 h 203264"/>
                  <a:gd name="connsiteX5" fmla="*/ 141520 w 170653"/>
                  <a:gd name="connsiteY5" fmla="*/ 135303 h 203264"/>
                  <a:gd name="connsiteX6" fmla="*/ 141520 w 170653"/>
                  <a:gd name="connsiteY6" fmla="*/ -282 h 203264"/>
                  <a:gd name="connsiteX7" fmla="*/ 27767 w 170653"/>
                  <a:gd name="connsiteY7" fmla="*/ -282 h 203264"/>
                  <a:gd name="connsiteX8" fmla="*/ -725 w 170653"/>
                  <a:gd name="connsiteY8" fmla="*/ 33588 h 203264"/>
                  <a:gd name="connsiteX9" fmla="*/ -725 w 170653"/>
                  <a:gd name="connsiteY9" fmla="*/ 169113 h 203264"/>
                  <a:gd name="connsiteX10" fmla="*/ 27707 w 170653"/>
                  <a:gd name="connsiteY10" fmla="*/ 202983 h 203264"/>
                  <a:gd name="connsiteX11" fmla="*/ 169929 w 170653"/>
                  <a:gd name="connsiteY11" fmla="*/ 202983 h 203264"/>
                  <a:gd name="connsiteX12" fmla="*/ 169929 w 170653"/>
                  <a:gd name="connsiteY12" fmla="*/ 33623 h 203264"/>
                  <a:gd name="connsiteX13" fmla="*/ 155683 w 170653"/>
                  <a:gd name="connsiteY13" fmla="*/ 33623 h 2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0653" h="203264">
                    <a:moveTo>
                      <a:pt x="155754" y="33623"/>
                    </a:moveTo>
                    <a:lnTo>
                      <a:pt x="155754" y="186101"/>
                    </a:lnTo>
                    <a:lnTo>
                      <a:pt x="34866" y="186101"/>
                    </a:lnTo>
                    <a:cubicBezTo>
                      <a:pt x="23089" y="186101"/>
                      <a:pt x="13497" y="174729"/>
                      <a:pt x="13497" y="160696"/>
                    </a:cubicBezTo>
                    <a:cubicBezTo>
                      <a:pt x="13497" y="146664"/>
                      <a:pt x="22994" y="135303"/>
                      <a:pt x="34866" y="135303"/>
                    </a:cubicBezTo>
                    <a:lnTo>
                      <a:pt x="141520" y="135303"/>
                    </a:lnTo>
                    <a:lnTo>
                      <a:pt x="141520" y="-282"/>
                    </a:lnTo>
                    <a:lnTo>
                      <a:pt x="27767" y="-282"/>
                    </a:lnTo>
                    <a:cubicBezTo>
                      <a:pt x="12108" y="-282"/>
                      <a:pt x="-725" y="14973"/>
                      <a:pt x="-725" y="33588"/>
                    </a:cubicBezTo>
                    <a:lnTo>
                      <a:pt x="-725" y="169113"/>
                    </a:lnTo>
                    <a:cubicBezTo>
                      <a:pt x="-725" y="187740"/>
                      <a:pt x="12073" y="202983"/>
                      <a:pt x="27707" y="202983"/>
                    </a:cubicBezTo>
                    <a:lnTo>
                      <a:pt x="169929" y="202983"/>
                    </a:lnTo>
                    <a:lnTo>
                      <a:pt x="169929" y="33623"/>
                    </a:lnTo>
                    <a:lnTo>
                      <a:pt x="155683" y="33623"/>
                    </a:lnTo>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8" name="小芋泥5-3"/>
              <p:cNvSpPr/>
              <p:nvPr/>
            </p:nvSpPr>
            <p:spPr>
              <a:xfrm>
                <a:off x="3394806" y="3819253"/>
                <a:ext cx="80682" cy="13721"/>
              </a:xfrm>
              <a:custGeom>
                <a:avLst/>
                <a:gdLst>
                  <a:gd name="connsiteX0" fmla="*/ 0 w 99542"/>
                  <a:gd name="connsiteY0" fmla="*/ 0 h 16928"/>
                  <a:gd name="connsiteX1" fmla="*/ 99543 w 99542"/>
                  <a:gd name="connsiteY1" fmla="*/ 0 h 16928"/>
                  <a:gd name="connsiteX2" fmla="*/ 99543 w 99542"/>
                  <a:gd name="connsiteY2" fmla="*/ 16929 h 16928"/>
                  <a:gd name="connsiteX3" fmla="*/ 0 w 99542"/>
                  <a:gd name="connsiteY3" fmla="*/ 16929 h 16928"/>
                  <a:gd name="connsiteX4" fmla="*/ 0 w 99542"/>
                  <a:gd name="connsiteY4" fmla="*/ 0 h 16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42" h="16928">
                    <a:moveTo>
                      <a:pt x="0" y="0"/>
                    </a:moveTo>
                    <a:lnTo>
                      <a:pt x="99543" y="0"/>
                    </a:lnTo>
                    <a:lnTo>
                      <a:pt x="99543" y="16929"/>
                    </a:lnTo>
                    <a:lnTo>
                      <a:pt x="0" y="16929"/>
                    </a:lnTo>
                    <a:lnTo>
                      <a:pt x="0" y="0"/>
                    </a:lnTo>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36" name="小芋泥6"/>
            <p:cNvSpPr txBox="1"/>
            <p:nvPr/>
          </p:nvSpPr>
          <p:spPr>
            <a:xfrm>
              <a:off x="916804" y="2119947"/>
              <a:ext cx="2679540" cy="797206"/>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defRPr/>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37" name="小芋泥7"/>
            <p:cNvSpPr txBox="1"/>
            <p:nvPr/>
          </p:nvSpPr>
          <p:spPr>
            <a:xfrm>
              <a:off x="1523040" y="1762461"/>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ct val="0"/>
                </a:spcBef>
                <a:buFontTx/>
                <a:buNone/>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grpSp>
          <p:nvGrpSpPr>
            <p:cNvPr id="118" name="小芋泥8"/>
            <p:cNvGrpSpPr/>
            <p:nvPr/>
          </p:nvGrpSpPr>
          <p:grpSpPr>
            <a:xfrm>
              <a:off x="1039915" y="3074261"/>
              <a:ext cx="2433319" cy="121554"/>
              <a:chOff x="952500" y="2993126"/>
              <a:chExt cx="2433319" cy="121554"/>
            </a:xfrm>
          </p:grpSpPr>
          <p:grpSp>
            <p:nvGrpSpPr>
              <p:cNvPr id="38" name="组合 37"/>
              <p:cNvGrpSpPr/>
              <p:nvPr/>
            </p:nvGrpSpPr>
            <p:grpSpPr>
              <a:xfrm rot="16200000">
                <a:off x="3200026" y="2928886"/>
                <a:ext cx="121554" cy="250033"/>
                <a:chOff x="-952500" y="928685"/>
                <a:chExt cx="473109" cy="973174"/>
              </a:xfrm>
            </p:grpSpPr>
            <p:sp>
              <p:nvSpPr>
                <p:cNvPr id="40" name="小芋泥8-1"/>
                <p:cNvSpPr/>
                <p:nvPr/>
              </p:nvSpPr>
              <p:spPr>
                <a:xfrm rot="18955421">
                  <a:off x="-952500" y="1428750"/>
                  <a:ext cx="473109" cy="473109"/>
                </a:xfrm>
                <a:prstGeom prst="corner">
                  <a:avLst>
                    <a:gd name="adj1" fmla="val 19801"/>
                    <a:gd name="adj2" fmla="val 177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41" name="小芋泥8-2"/>
                <p:cNvSpPr/>
                <p:nvPr/>
              </p:nvSpPr>
              <p:spPr>
                <a:xfrm rot="18955421">
                  <a:off x="-952500" y="1176337"/>
                  <a:ext cx="473109" cy="473109"/>
                </a:xfrm>
                <a:prstGeom prst="corner">
                  <a:avLst>
                    <a:gd name="adj1" fmla="val 19801"/>
                    <a:gd name="adj2" fmla="val 17788"/>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42" name="小芋泥8-3"/>
                <p:cNvSpPr/>
                <p:nvPr/>
              </p:nvSpPr>
              <p:spPr>
                <a:xfrm rot="18955421">
                  <a:off x="-952500" y="928685"/>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cxnSp>
            <p:nvCxnSpPr>
              <p:cNvPr id="39" name="小芋泥8-4"/>
              <p:cNvCxnSpPr/>
              <p:nvPr/>
            </p:nvCxnSpPr>
            <p:spPr>
              <a:xfrm flipH="1">
                <a:off x="952500" y="3053901"/>
                <a:ext cx="2005013" cy="0"/>
              </a:xfrm>
              <a:prstGeom prst="line">
                <a:avLst/>
              </a:prstGeom>
              <a:gradFill>
                <a:gsLst>
                  <a:gs pos="17000">
                    <a:schemeClr val="accent1">
                      <a:alpha val="0"/>
                    </a:schemeClr>
                  </a:gs>
                  <a:gs pos="100000">
                    <a:schemeClr val="accent1">
                      <a:alpha val="28000"/>
                    </a:schemeClr>
                  </a:gs>
                </a:gsLst>
                <a:lin ang="0" scaled="0"/>
              </a:gradFill>
              <a:ln w="6350" cap="rnd">
                <a:gradFill>
                  <a:gsLst>
                    <a:gs pos="0">
                      <a:schemeClr val="accent1">
                        <a:alpha val="0"/>
                      </a:schemeClr>
                    </a:gs>
                    <a:gs pos="100000">
                      <a:schemeClr val="accent1"/>
                    </a:gs>
                  </a:gsLst>
                  <a:lin ang="10800000" scaled="0"/>
                </a:gradFill>
                <a:round/>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5" name="组合 34"/>
          <p:cNvGrpSpPr/>
          <p:nvPr/>
        </p:nvGrpSpPr>
        <p:grpSpPr>
          <a:xfrm>
            <a:off x="4118271" y="1096197"/>
            <a:ext cx="3081867" cy="2280356"/>
            <a:chOff x="4118271" y="1096197"/>
            <a:chExt cx="3081867" cy="2280356"/>
          </a:xfrm>
        </p:grpSpPr>
        <p:sp>
          <p:nvSpPr>
            <p:cNvPr id="137" name="小芋泥9"/>
            <p:cNvSpPr/>
            <p:nvPr/>
          </p:nvSpPr>
          <p:spPr>
            <a:xfrm flipV="1">
              <a:off x="4118271" y="1096197"/>
              <a:ext cx="3081867" cy="2280356"/>
            </a:xfrm>
            <a:prstGeom prst="round2SameRect">
              <a:avLst>
                <a:gd name="adj1" fmla="val 8251"/>
                <a:gd name="adj2" fmla="val 0"/>
              </a:avLst>
            </a:prstGeom>
            <a:solidFill>
              <a:schemeClr val="bg1"/>
            </a:solid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315" name="小芋泥10"/>
            <p:cNvGrpSpPr/>
            <p:nvPr/>
          </p:nvGrpSpPr>
          <p:grpSpPr>
            <a:xfrm>
              <a:off x="5486985" y="1313564"/>
              <a:ext cx="344439" cy="350080"/>
              <a:chOff x="7270901" y="1921561"/>
              <a:chExt cx="368047" cy="374075"/>
            </a:xfrm>
            <a:solidFill>
              <a:schemeClr val="accent1"/>
            </a:solidFill>
          </p:grpSpPr>
          <p:sp>
            <p:nvSpPr>
              <p:cNvPr id="316" name="小芋泥10-1"/>
              <p:cNvSpPr/>
              <p:nvPr/>
            </p:nvSpPr>
            <p:spPr>
              <a:xfrm>
                <a:off x="7473421" y="2200791"/>
                <a:ext cx="86599" cy="83127"/>
              </a:xfrm>
              <a:custGeom>
                <a:avLst/>
                <a:gdLst>
                  <a:gd name="connsiteX0" fmla="*/ 86599 w 86599"/>
                  <a:gd name="connsiteY0" fmla="*/ 0 h 83127"/>
                  <a:gd name="connsiteX1" fmla="*/ 86599 w 86599"/>
                  <a:gd name="connsiteY1" fmla="*/ 63939 h 83127"/>
                  <a:gd name="connsiteX2" fmla="*/ 86599 w 86599"/>
                  <a:gd name="connsiteY2" fmla="*/ 64122 h 83127"/>
                  <a:gd name="connsiteX3" fmla="*/ 67115 w 86599"/>
                  <a:gd name="connsiteY3" fmla="*/ 83126 h 83127"/>
                  <a:gd name="connsiteX4" fmla="*/ 67143 w 86599"/>
                  <a:gd name="connsiteY4" fmla="*/ 82058 h 83127"/>
                  <a:gd name="connsiteX5" fmla="*/ 0 w 86599"/>
                  <a:gd name="connsiteY5" fmla="*/ 82058 h 83127"/>
                  <a:gd name="connsiteX6" fmla="*/ 86599 w 86599"/>
                  <a:gd name="connsiteY6" fmla="*/ 0 h 8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99" h="83127">
                    <a:moveTo>
                      <a:pt x="86599" y="0"/>
                    </a:moveTo>
                    <a:lnTo>
                      <a:pt x="86599" y="63939"/>
                    </a:lnTo>
                    <a:cubicBezTo>
                      <a:pt x="86599" y="63997"/>
                      <a:pt x="86599" y="64064"/>
                      <a:pt x="86599" y="64122"/>
                    </a:cubicBezTo>
                    <a:cubicBezTo>
                      <a:pt x="86465" y="74755"/>
                      <a:pt x="77738" y="83261"/>
                      <a:pt x="67115" y="83126"/>
                    </a:cubicBezTo>
                    <a:lnTo>
                      <a:pt x="67143" y="82058"/>
                    </a:lnTo>
                    <a:lnTo>
                      <a:pt x="0" y="82058"/>
                    </a:lnTo>
                    <a:lnTo>
                      <a:pt x="86599"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317" name="组合 316"/>
              <p:cNvGrpSpPr/>
              <p:nvPr/>
            </p:nvGrpSpPr>
            <p:grpSpPr>
              <a:xfrm>
                <a:off x="7388937" y="2058250"/>
                <a:ext cx="250011" cy="237386"/>
                <a:chOff x="7388937" y="2058250"/>
                <a:chExt cx="250011" cy="237386"/>
              </a:xfrm>
              <a:grpFill/>
            </p:grpSpPr>
            <p:sp>
              <p:nvSpPr>
                <p:cNvPr id="320" name="小芋泥10-2"/>
                <p:cNvSpPr/>
                <p:nvPr/>
              </p:nvSpPr>
              <p:spPr>
                <a:xfrm>
                  <a:off x="7558943" y="2058250"/>
                  <a:ext cx="80005" cy="76464"/>
                </a:xfrm>
                <a:custGeom>
                  <a:avLst/>
                  <a:gdLst>
                    <a:gd name="connsiteX0" fmla="*/ 42907 w 80005"/>
                    <a:gd name="connsiteY0" fmla="*/ 0 h 76464"/>
                    <a:gd name="connsiteX1" fmla="*/ 54145 w 80005"/>
                    <a:gd name="connsiteY1" fmla="*/ 3998 h 76464"/>
                    <a:gd name="connsiteX2" fmla="*/ 75795 w 80005"/>
                    <a:gd name="connsiteY2" fmla="*/ 25312 h 76464"/>
                    <a:gd name="connsiteX3" fmla="*/ 75795 w 80005"/>
                    <a:gd name="connsiteY3" fmla="*/ 25350 h 76464"/>
                    <a:gd name="connsiteX4" fmla="*/ 76882 w 80005"/>
                    <a:gd name="connsiteY4" fmla="*/ 45557 h 76464"/>
                    <a:gd name="connsiteX5" fmla="*/ 44397 w 80005"/>
                    <a:gd name="connsiteY5" fmla="*/ 76464 h 76464"/>
                    <a:gd name="connsiteX6" fmla="*/ 0 w 80005"/>
                    <a:gd name="connsiteY6" fmla="*/ 34905 h 76464"/>
                    <a:gd name="connsiteX7" fmla="*/ 32485 w 80005"/>
                    <a:gd name="connsiteY7" fmla="*/ 3998 h 76464"/>
                    <a:gd name="connsiteX8" fmla="*/ 42907 w 80005"/>
                    <a:gd name="connsiteY8" fmla="*/ 0 h 7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005" h="76464">
                      <a:moveTo>
                        <a:pt x="42907" y="0"/>
                      </a:moveTo>
                      <a:cubicBezTo>
                        <a:pt x="46832" y="0"/>
                        <a:pt x="50893" y="1333"/>
                        <a:pt x="54145" y="3998"/>
                      </a:cubicBezTo>
                      <a:lnTo>
                        <a:pt x="75795" y="25312"/>
                      </a:lnTo>
                      <a:lnTo>
                        <a:pt x="75795" y="25350"/>
                      </a:lnTo>
                      <a:cubicBezTo>
                        <a:pt x="81212" y="31700"/>
                        <a:pt x="81212" y="40226"/>
                        <a:pt x="76882" y="45557"/>
                      </a:cubicBezTo>
                      <a:lnTo>
                        <a:pt x="44397" y="76464"/>
                      </a:lnTo>
                      <a:lnTo>
                        <a:pt x="0" y="34905"/>
                      </a:lnTo>
                      <a:lnTo>
                        <a:pt x="32485" y="3998"/>
                      </a:lnTo>
                      <a:cubicBezTo>
                        <a:pt x="35194" y="1333"/>
                        <a:pt x="38982" y="0"/>
                        <a:pt x="42907" y="0"/>
                      </a:cubicBez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321" name="小芋泥10-3"/>
                <p:cNvSpPr/>
                <p:nvPr/>
              </p:nvSpPr>
              <p:spPr>
                <a:xfrm>
                  <a:off x="7414917" y="2104876"/>
                  <a:ext cx="176511" cy="166253"/>
                </a:xfrm>
                <a:custGeom>
                  <a:avLst/>
                  <a:gdLst>
                    <a:gd name="connsiteX0" fmla="*/ 132114 w 176511"/>
                    <a:gd name="connsiteY0" fmla="*/ 0 h 166253"/>
                    <a:gd name="connsiteX1" fmla="*/ 176511 w 176511"/>
                    <a:gd name="connsiteY1" fmla="*/ 41558 h 166253"/>
                    <a:gd name="connsiteX2" fmla="*/ 44397 w 176511"/>
                    <a:gd name="connsiteY2" fmla="*/ 166253 h 166253"/>
                    <a:gd name="connsiteX3" fmla="*/ 0 w 176511"/>
                    <a:gd name="connsiteY3" fmla="*/ 124685 h 166253"/>
                    <a:gd name="connsiteX4" fmla="*/ 132114 w 176511"/>
                    <a:gd name="connsiteY4" fmla="*/ 0 h 1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511" h="166253">
                      <a:moveTo>
                        <a:pt x="132114" y="0"/>
                      </a:moveTo>
                      <a:lnTo>
                        <a:pt x="176511" y="41558"/>
                      </a:lnTo>
                      <a:lnTo>
                        <a:pt x="44397" y="166253"/>
                      </a:lnTo>
                      <a:lnTo>
                        <a:pt x="0" y="124685"/>
                      </a:lnTo>
                      <a:lnTo>
                        <a:pt x="132114"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322" name="小芋泥10-4"/>
                <p:cNvSpPr/>
                <p:nvPr/>
              </p:nvSpPr>
              <p:spPr>
                <a:xfrm>
                  <a:off x="7388937" y="2240212"/>
                  <a:ext cx="58475" cy="55424"/>
                </a:xfrm>
                <a:custGeom>
                  <a:avLst/>
                  <a:gdLst>
                    <a:gd name="connsiteX0" fmla="*/ 14029 w 58475"/>
                    <a:gd name="connsiteY0" fmla="*/ 0 h 55424"/>
                    <a:gd name="connsiteX1" fmla="*/ 58475 w 58475"/>
                    <a:gd name="connsiteY1" fmla="*/ 41568 h 55424"/>
                    <a:gd name="connsiteX2" fmla="*/ 0 w 58475"/>
                    <a:gd name="connsiteY2" fmla="*/ 55424 h 55424"/>
                    <a:gd name="connsiteX3" fmla="*/ 14029 w 58475"/>
                    <a:gd name="connsiteY3" fmla="*/ 0 h 55424"/>
                  </a:gdLst>
                  <a:ahLst/>
                  <a:cxnLst>
                    <a:cxn ang="0">
                      <a:pos x="connsiteX0" y="connsiteY0"/>
                    </a:cxn>
                    <a:cxn ang="0">
                      <a:pos x="connsiteX1" y="connsiteY1"/>
                    </a:cxn>
                    <a:cxn ang="0">
                      <a:pos x="connsiteX2" y="connsiteY2"/>
                    </a:cxn>
                    <a:cxn ang="0">
                      <a:pos x="connsiteX3" y="connsiteY3"/>
                    </a:cxn>
                  </a:cxnLst>
                  <a:rect l="l" t="t" r="r" b="b"/>
                  <a:pathLst>
                    <a:path w="58475" h="55424">
                      <a:moveTo>
                        <a:pt x="14029" y="0"/>
                      </a:moveTo>
                      <a:lnTo>
                        <a:pt x="58475" y="41568"/>
                      </a:lnTo>
                      <a:lnTo>
                        <a:pt x="0" y="55424"/>
                      </a:lnTo>
                      <a:lnTo>
                        <a:pt x="14029"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318" name="小芋泥10-5"/>
              <p:cNvSpPr/>
              <p:nvPr/>
            </p:nvSpPr>
            <p:spPr>
              <a:xfrm>
                <a:off x="7270901" y="1921561"/>
                <a:ext cx="283712" cy="363415"/>
              </a:xfrm>
              <a:custGeom>
                <a:avLst/>
                <a:gdLst>
                  <a:gd name="connsiteX0" fmla="*/ 19485 w 283712"/>
                  <a:gd name="connsiteY0" fmla="*/ 1 h 363415"/>
                  <a:gd name="connsiteX1" fmla="*/ 125609 w 283712"/>
                  <a:gd name="connsiteY1" fmla="*/ 1 h 363415"/>
                  <a:gd name="connsiteX2" fmla="*/ 125609 w 283712"/>
                  <a:gd name="connsiteY2" fmla="*/ 106577 h 363415"/>
                  <a:gd name="connsiteX3" fmla="*/ 164598 w 283712"/>
                  <a:gd name="connsiteY3" fmla="*/ 143873 h 363415"/>
                  <a:gd name="connsiteX4" fmla="*/ 164589 w 283712"/>
                  <a:gd name="connsiteY4" fmla="*/ 144941 h 363415"/>
                  <a:gd name="connsiteX5" fmla="*/ 283712 w 283712"/>
                  <a:gd name="connsiteY5" fmla="*/ 144941 h 363415"/>
                  <a:gd name="connsiteX6" fmla="*/ 110454 w 283712"/>
                  <a:gd name="connsiteY6" fmla="*/ 309058 h 363415"/>
                  <a:gd name="connsiteX7" fmla="*/ 56309 w 283712"/>
                  <a:gd name="connsiteY7" fmla="*/ 363415 h 363415"/>
                  <a:gd name="connsiteX8" fmla="*/ 19485 w 283712"/>
                  <a:gd name="connsiteY8" fmla="*/ 363415 h 363415"/>
                  <a:gd name="connsiteX9" fmla="*/ 19302 w 283712"/>
                  <a:gd name="connsiteY9" fmla="*/ 363415 h 363415"/>
                  <a:gd name="connsiteX10" fmla="*/ 0 w 283712"/>
                  <a:gd name="connsiteY10" fmla="*/ 344228 h 363415"/>
                  <a:gd name="connsiteX11" fmla="*/ 0 w 283712"/>
                  <a:gd name="connsiteY11" fmla="*/ 19188 h 363415"/>
                  <a:gd name="connsiteX12" fmla="*/ 0 w 283712"/>
                  <a:gd name="connsiteY12" fmla="*/ 19005 h 363415"/>
                  <a:gd name="connsiteX13" fmla="*/ 19485 w 283712"/>
                  <a:gd name="connsiteY13" fmla="*/ 1 h 36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3712" h="363415">
                    <a:moveTo>
                      <a:pt x="19485" y="1"/>
                    </a:moveTo>
                    <a:lnTo>
                      <a:pt x="125609" y="1"/>
                    </a:lnTo>
                    <a:lnTo>
                      <a:pt x="125609" y="106577"/>
                    </a:lnTo>
                    <a:cubicBezTo>
                      <a:pt x="125609" y="126822"/>
                      <a:pt x="142938" y="143873"/>
                      <a:pt x="164598" y="143873"/>
                    </a:cubicBezTo>
                    <a:lnTo>
                      <a:pt x="164589" y="144941"/>
                    </a:lnTo>
                    <a:lnTo>
                      <a:pt x="283712" y="144941"/>
                    </a:lnTo>
                    <a:lnTo>
                      <a:pt x="110454" y="309058"/>
                    </a:lnTo>
                    <a:lnTo>
                      <a:pt x="56309" y="363415"/>
                    </a:lnTo>
                    <a:lnTo>
                      <a:pt x="19485" y="363415"/>
                    </a:lnTo>
                    <a:cubicBezTo>
                      <a:pt x="19427" y="363415"/>
                      <a:pt x="19360" y="363415"/>
                      <a:pt x="19302" y="363415"/>
                    </a:cubicBezTo>
                    <a:cubicBezTo>
                      <a:pt x="8669" y="363443"/>
                      <a:pt x="29" y="354860"/>
                      <a:pt x="0" y="344228"/>
                    </a:cubicBezTo>
                    <a:lnTo>
                      <a:pt x="0" y="19188"/>
                    </a:lnTo>
                    <a:cubicBezTo>
                      <a:pt x="0" y="19130"/>
                      <a:pt x="0" y="19063"/>
                      <a:pt x="0" y="19005"/>
                    </a:cubicBezTo>
                    <a:cubicBezTo>
                      <a:pt x="134" y="8372"/>
                      <a:pt x="8862" y="-133"/>
                      <a:pt x="19485" y="1"/>
                    </a:cubicBez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319" name="小芋泥10-6"/>
              <p:cNvSpPr/>
              <p:nvPr/>
            </p:nvSpPr>
            <p:spPr>
              <a:xfrm>
                <a:off x="7416004" y="1921561"/>
                <a:ext cx="145104" cy="124724"/>
              </a:xfrm>
              <a:custGeom>
                <a:avLst/>
                <a:gdLst>
                  <a:gd name="connsiteX0" fmla="*/ 0 w 145104"/>
                  <a:gd name="connsiteY0" fmla="*/ 0 h 124724"/>
                  <a:gd name="connsiteX1" fmla="*/ 145104 w 145104"/>
                  <a:gd name="connsiteY1" fmla="*/ 124686 h 124724"/>
                  <a:gd name="connsiteX2" fmla="*/ 19495 w 145104"/>
                  <a:gd name="connsiteY2" fmla="*/ 124686 h 124724"/>
                  <a:gd name="connsiteX3" fmla="*/ 19495 w 145104"/>
                  <a:gd name="connsiteY3" fmla="*/ 124724 h 124724"/>
                  <a:gd name="connsiteX4" fmla="*/ 0 w 145104"/>
                  <a:gd name="connsiteY4" fmla="*/ 106615 h 124724"/>
                  <a:gd name="connsiteX5" fmla="*/ 0 w 145104"/>
                  <a:gd name="connsiteY5" fmla="*/ 0 h 12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104" h="124724">
                    <a:moveTo>
                      <a:pt x="0" y="0"/>
                    </a:moveTo>
                    <a:lnTo>
                      <a:pt x="145104" y="124686"/>
                    </a:lnTo>
                    <a:lnTo>
                      <a:pt x="19495" y="124686"/>
                    </a:lnTo>
                    <a:lnTo>
                      <a:pt x="19495" y="124724"/>
                    </a:lnTo>
                    <a:cubicBezTo>
                      <a:pt x="8660" y="124724"/>
                      <a:pt x="0" y="117267"/>
                      <a:pt x="0" y="106615"/>
                    </a:cubicBezTo>
                    <a:lnTo>
                      <a:pt x="0" y="0"/>
                    </a:lnTo>
                    <a:close/>
                  </a:path>
                </a:pathLst>
              </a:custGeom>
              <a:grpFill/>
              <a:ln w="1185"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140" name="小芋泥11"/>
            <p:cNvSpPr txBox="1"/>
            <p:nvPr/>
          </p:nvSpPr>
          <p:spPr>
            <a:xfrm>
              <a:off x="4319434" y="2119947"/>
              <a:ext cx="2679540" cy="797206"/>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defRPr/>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41" name="小芋泥12"/>
            <p:cNvSpPr txBox="1"/>
            <p:nvPr/>
          </p:nvSpPr>
          <p:spPr>
            <a:xfrm>
              <a:off x="4925670" y="1762461"/>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ct val="0"/>
                </a:spcBef>
                <a:buFontTx/>
                <a:buNone/>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grpSp>
          <p:nvGrpSpPr>
            <p:cNvPr id="142" name="小芋泥13"/>
            <p:cNvGrpSpPr/>
            <p:nvPr/>
          </p:nvGrpSpPr>
          <p:grpSpPr>
            <a:xfrm>
              <a:off x="4442545" y="3074261"/>
              <a:ext cx="2433319" cy="121554"/>
              <a:chOff x="952500" y="2993126"/>
              <a:chExt cx="2433319" cy="121554"/>
            </a:xfrm>
          </p:grpSpPr>
          <p:grpSp>
            <p:nvGrpSpPr>
              <p:cNvPr id="143" name="组合 142"/>
              <p:cNvGrpSpPr/>
              <p:nvPr/>
            </p:nvGrpSpPr>
            <p:grpSpPr>
              <a:xfrm rot="16200000">
                <a:off x="3200026" y="2928886"/>
                <a:ext cx="121554" cy="250033"/>
                <a:chOff x="-952500" y="928685"/>
                <a:chExt cx="473109" cy="973174"/>
              </a:xfrm>
            </p:grpSpPr>
            <p:sp>
              <p:nvSpPr>
                <p:cNvPr id="145" name="小芋泥13-1"/>
                <p:cNvSpPr/>
                <p:nvPr/>
              </p:nvSpPr>
              <p:spPr>
                <a:xfrm rot="18955421">
                  <a:off x="-952500" y="1428750"/>
                  <a:ext cx="473109" cy="473109"/>
                </a:xfrm>
                <a:prstGeom prst="corner">
                  <a:avLst>
                    <a:gd name="adj1" fmla="val 19801"/>
                    <a:gd name="adj2" fmla="val 177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46" name="小芋泥13-2"/>
                <p:cNvSpPr/>
                <p:nvPr/>
              </p:nvSpPr>
              <p:spPr>
                <a:xfrm rot="18955421">
                  <a:off x="-952500" y="1176337"/>
                  <a:ext cx="473109" cy="473109"/>
                </a:xfrm>
                <a:prstGeom prst="corner">
                  <a:avLst>
                    <a:gd name="adj1" fmla="val 19801"/>
                    <a:gd name="adj2" fmla="val 17788"/>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47" name="小芋泥13-3"/>
                <p:cNvSpPr/>
                <p:nvPr/>
              </p:nvSpPr>
              <p:spPr>
                <a:xfrm rot="18955421">
                  <a:off x="-952500" y="928685"/>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cxnSp>
            <p:nvCxnSpPr>
              <p:cNvPr id="144" name="小芋泥13-4"/>
              <p:cNvCxnSpPr/>
              <p:nvPr/>
            </p:nvCxnSpPr>
            <p:spPr>
              <a:xfrm flipH="1">
                <a:off x="952500" y="3053901"/>
                <a:ext cx="2005013" cy="0"/>
              </a:xfrm>
              <a:prstGeom prst="line">
                <a:avLst/>
              </a:prstGeom>
              <a:gradFill>
                <a:gsLst>
                  <a:gs pos="17000">
                    <a:schemeClr val="accent1">
                      <a:alpha val="0"/>
                    </a:schemeClr>
                  </a:gs>
                  <a:gs pos="100000">
                    <a:schemeClr val="accent1">
                      <a:alpha val="28000"/>
                    </a:schemeClr>
                  </a:gs>
                </a:gsLst>
                <a:lin ang="0" scaled="0"/>
              </a:gradFill>
              <a:ln w="6350" cap="rnd">
                <a:gradFill>
                  <a:gsLst>
                    <a:gs pos="0">
                      <a:schemeClr val="accent1">
                        <a:alpha val="0"/>
                      </a:schemeClr>
                    </a:gs>
                    <a:gs pos="100000">
                      <a:schemeClr val="accent1"/>
                    </a:gs>
                  </a:gsLst>
                  <a:lin ang="10800000" scaled="0"/>
                </a:gradFill>
                <a:round/>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43" name="组合 42"/>
          <p:cNvGrpSpPr/>
          <p:nvPr/>
        </p:nvGrpSpPr>
        <p:grpSpPr>
          <a:xfrm>
            <a:off x="715641" y="3710047"/>
            <a:ext cx="3081867" cy="2280356"/>
            <a:chOff x="715641" y="3710047"/>
            <a:chExt cx="3081867" cy="2280356"/>
          </a:xfrm>
        </p:grpSpPr>
        <p:sp>
          <p:nvSpPr>
            <p:cNvPr id="187" name="小芋泥14"/>
            <p:cNvSpPr/>
            <p:nvPr/>
          </p:nvSpPr>
          <p:spPr>
            <a:xfrm flipV="1">
              <a:off x="715641" y="3710047"/>
              <a:ext cx="3081867" cy="2280356"/>
            </a:xfrm>
            <a:prstGeom prst="round2SameRect">
              <a:avLst>
                <a:gd name="adj1" fmla="val 8251"/>
                <a:gd name="adj2" fmla="val 0"/>
              </a:avLst>
            </a:prstGeom>
            <a:solidFill>
              <a:schemeClr val="bg1"/>
            </a:solid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314" name="小芋泥15"/>
            <p:cNvSpPr/>
            <p:nvPr/>
          </p:nvSpPr>
          <p:spPr>
            <a:xfrm>
              <a:off x="2087943" y="3936304"/>
              <a:ext cx="337263" cy="332300"/>
            </a:xfrm>
            <a:custGeom>
              <a:avLst/>
              <a:gdLst>
                <a:gd name="connsiteX0" fmla="*/ 6164 w 349590"/>
                <a:gd name="connsiteY0" fmla="*/ 319765 h 344446"/>
                <a:gd name="connsiteX1" fmla="*/ 343418 w 349590"/>
                <a:gd name="connsiteY1" fmla="*/ 319765 h 344446"/>
                <a:gd name="connsiteX2" fmla="*/ 349590 w 349590"/>
                <a:gd name="connsiteY2" fmla="*/ 325938 h 344446"/>
                <a:gd name="connsiteX3" fmla="*/ 349590 w 349590"/>
                <a:gd name="connsiteY3" fmla="*/ 339302 h 344446"/>
                <a:gd name="connsiteX4" fmla="*/ 343418 w 349590"/>
                <a:gd name="connsiteY4" fmla="*/ 344446 h 344446"/>
                <a:gd name="connsiteX5" fmla="*/ 6164 w 349590"/>
                <a:gd name="connsiteY5" fmla="*/ 344446 h 344446"/>
                <a:gd name="connsiteX6" fmla="*/ 0 w 349590"/>
                <a:gd name="connsiteY6" fmla="*/ 338273 h 344446"/>
                <a:gd name="connsiteX7" fmla="*/ 0 w 349590"/>
                <a:gd name="connsiteY7" fmla="*/ 325938 h 344446"/>
                <a:gd name="connsiteX8" fmla="*/ 6164 w 349590"/>
                <a:gd name="connsiteY8" fmla="*/ 319765 h 344446"/>
                <a:gd name="connsiteX9" fmla="*/ 16452 w 349590"/>
                <a:gd name="connsiteY9" fmla="*/ 212321 h 344446"/>
                <a:gd name="connsiteX10" fmla="*/ 68891 w 349590"/>
                <a:gd name="connsiteY10" fmla="*/ 212321 h 344446"/>
                <a:gd name="connsiteX11" fmla="*/ 75063 w 349590"/>
                <a:gd name="connsiteY11" fmla="*/ 217237 h 344446"/>
                <a:gd name="connsiteX12" fmla="*/ 75063 w 349590"/>
                <a:gd name="connsiteY12" fmla="*/ 294283 h 344446"/>
                <a:gd name="connsiteX13" fmla="*/ 68891 w 349590"/>
                <a:gd name="connsiteY13" fmla="*/ 299209 h 344446"/>
                <a:gd name="connsiteX14" fmla="*/ 16452 w 349590"/>
                <a:gd name="connsiteY14" fmla="*/ 299209 h 344446"/>
                <a:gd name="connsiteX15" fmla="*/ 10280 w 349590"/>
                <a:gd name="connsiteY15" fmla="*/ 294283 h 344446"/>
                <a:gd name="connsiteX16" fmla="*/ 10280 w 349590"/>
                <a:gd name="connsiteY16" fmla="*/ 217237 h 344446"/>
                <a:gd name="connsiteX17" fmla="*/ 16452 w 349590"/>
                <a:gd name="connsiteY17" fmla="*/ 212321 h 344446"/>
                <a:gd name="connsiteX18" fmla="*/ 192275 w 349590"/>
                <a:gd name="connsiteY18" fmla="*/ 125433 h 344446"/>
                <a:gd name="connsiteX19" fmla="*/ 245742 w 349590"/>
                <a:gd name="connsiteY19" fmla="*/ 125433 h 344446"/>
                <a:gd name="connsiteX20" fmla="*/ 251905 w 349590"/>
                <a:gd name="connsiteY20" fmla="*/ 131606 h 344446"/>
                <a:gd name="connsiteX21" fmla="*/ 251905 w 349590"/>
                <a:gd name="connsiteY21" fmla="*/ 293035 h 344446"/>
                <a:gd name="connsiteX22" fmla="*/ 245742 w 349590"/>
                <a:gd name="connsiteY22" fmla="*/ 299208 h 344446"/>
                <a:gd name="connsiteX23" fmla="*/ 192275 w 349590"/>
                <a:gd name="connsiteY23" fmla="*/ 299208 h 344446"/>
                <a:gd name="connsiteX24" fmla="*/ 186103 w 349590"/>
                <a:gd name="connsiteY24" fmla="*/ 293035 h 344446"/>
                <a:gd name="connsiteX25" fmla="*/ 186103 w 349590"/>
                <a:gd name="connsiteY25" fmla="*/ 131606 h 344446"/>
                <a:gd name="connsiteX26" fmla="*/ 192275 w 349590"/>
                <a:gd name="connsiteY26" fmla="*/ 125433 h 344446"/>
                <a:gd name="connsiteX27" fmla="*/ 103849 w 349590"/>
                <a:gd name="connsiteY27" fmla="*/ 80451 h 344446"/>
                <a:gd name="connsiteX28" fmla="*/ 157316 w 349590"/>
                <a:gd name="connsiteY28" fmla="*/ 80451 h 344446"/>
                <a:gd name="connsiteX29" fmla="*/ 163479 w 349590"/>
                <a:gd name="connsiteY29" fmla="*/ 86159 h 344446"/>
                <a:gd name="connsiteX30" fmla="*/ 163479 w 349590"/>
                <a:gd name="connsiteY30" fmla="*/ 293463 h 344446"/>
                <a:gd name="connsiteX31" fmla="*/ 157316 w 349590"/>
                <a:gd name="connsiteY31" fmla="*/ 299172 h 344446"/>
                <a:gd name="connsiteX32" fmla="*/ 157316 w 349590"/>
                <a:gd name="connsiteY32" fmla="*/ 299209 h 344446"/>
                <a:gd name="connsiteX33" fmla="*/ 103849 w 349590"/>
                <a:gd name="connsiteY33" fmla="*/ 299209 h 344446"/>
                <a:gd name="connsiteX34" fmla="*/ 97677 w 349590"/>
                <a:gd name="connsiteY34" fmla="*/ 293500 h 344446"/>
                <a:gd name="connsiteX35" fmla="*/ 97677 w 349590"/>
                <a:gd name="connsiteY35" fmla="*/ 86159 h 344446"/>
                <a:gd name="connsiteX36" fmla="*/ 103849 w 349590"/>
                <a:gd name="connsiteY36" fmla="*/ 80451 h 344446"/>
                <a:gd name="connsiteX37" fmla="*/ 280701 w 349590"/>
                <a:gd name="connsiteY37" fmla="*/ 0 h 344446"/>
                <a:gd name="connsiteX38" fmla="*/ 334168 w 349590"/>
                <a:gd name="connsiteY38" fmla="*/ 0 h 344446"/>
                <a:gd name="connsiteX39" fmla="*/ 340331 w 349590"/>
                <a:gd name="connsiteY39" fmla="*/ 6164 h 344446"/>
                <a:gd name="connsiteX40" fmla="*/ 340331 w 349590"/>
                <a:gd name="connsiteY40" fmla="*/ 293036 h 344446"/>
                <a:gd name="connsiteX41" fmla="*/ 334168 w 349590"/>
                <a:gd name="connsiteY41" fmla="*/ 299209 h 344446"/>
                <a:gd name="connsiteX42" fmla="*/ 280701 w 349590"/>
                <a:gd name="connsiteY42" fmla="*/ 299209 h 344446"/>
                <a:gd name="connsiteX43" fmla="*/ 274529 w 349590"/>
                <a:gd name="connsiteY43" fmla="*/ 293036 h 344446"/>
                <a:gd name="connsiteX44" fmla="*/ 274529 w 349590"/>
                <a:gd name="connsiteY44" fmla="*/ 6164 h 344446"/>
                <a:gd name="connsiteX45" fmla="*/ 280701 w 349590"/>
                <a:gd name="connsiteY45" fmla="*/ 0 h 344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9590" h="344446">
                  <a:moveTo>
                    <a:pt x="6164" y="319765"/>
                  </a:moveTo>
                  <a:lnTo>
                    <a:pt x="343418" y="319765"/>
                  </a:lnTo>
                  <a:cubicBezTo>
                    <a:pt x="346731" y="319992"/>
                    <a:pt x="349362" y="322624"/>
                    <a:pt x="349590" y="325938"/>
                  </a:cubicBezTo>
                  <a:lnTo>
                    <a:pt x="349590" y="339302"/>
                  </a:lnTo>
                  <a:cubicBezTo>
                    <a:pt x="349590" y="342388"/>
                    <a:pt x="347533" y="344446"/>
                    <a:pt x="343418" y="344446"/>
                  </a:cubicBezTo>
                  <a:lnTo>
                    <a:pt x="6164" y="344446"/>
                  </a:lnTo>
                  <a:cubicBezTo>
                    <a:pt x="2859" y="344218"/>
                    <a:pt x="228" y="341578"/>
                    <a:pt x="0" y="338273"/>
                  </a:cubicBezTo>
                  <a:lnTo>
                    <a:pt x="0" y="325938"/>
                  </a:lnTo>
                  <a:cubicBezTo>
                    <a:pt x="228" y="322633"/>
                    <a:pt x="2859" y="319992"/>
                    <a:pt x="6164" y="319765"/>
                  </a:cubicBezTo>
                  <a:close/>
                  <a:moveTo>
                    <a:pt x="16452" y="212321"/>
                  </a:moveTo>
                  <a:lnTo>
                    <a:pt x="68891" y="212321"/>
                  </a:lnTo>
                  <a:cubicBezTo>
                    <a:pt x="71976" y="212321"/>
                    <a:pt x="75063" y="214779"/>
                    <a:pt x="75063" y="217237"/>
                  </a:cubicBezTo>
                  <a:lnTo>
                    <a:pt x="75063" y="294283"/>
                  </a:lnTo>
                  <a:cubicBezTo>
                    <a:pt x="75063" y="296741"/>
                    <a:pt x="73006" y="299209"/>
                    <a:pt x="68891" y="299209"/>
                  </a:cubicBezTo>
                  <a:lnTo>
                    <a:pt x="16452" y="299209"/>
                  </a:lnTo>
                  <a:cubicBezTo>
                    <a:pt x="13365" y="299209"/>
                    <a:pt x="10280" y="296741"/>
                    <a:pt x="10280" y="294283"/>
                  </a:cubicBezTo>
                  <a:lnTo>
                    <a:pt x="10280" y="217237"/>
                  </a:lnTo>
                  <a:cubicBezTo>
                    <a:pt x="10280" y="214779"/>
                    <a:pt x="13365" y="212321"/>
                    <a:pt x="16452" y="212321"/>
                  </a:cubicBezTo>
                  <a:close/>
                  <a:moveTo>
                    <a:pt x="192275" y="125433"/>
                  </a:moveTo>
                  <a:lnTo>
                    <a:pt x="245742" y="125433"/>
                  </a:lnTo>
                  <a:cubicBezTo>
                    <a:pt x="249056" y="125660"/>
                    <a:pt x="251686" y="128292"/>
                    <a:pt x="251905" y="131606"/>
                  </a:cubicBezTo>
                  <a:lnTo>
                    <a:pt x="251905" y="293035"/>
                  </a:lnTo>
                  <a:cubicBezTo>
                    <a:pt x="251686" y="296349"/>
                    <a:pt x="249056" y="298980"/>
                    <a:pt x="245742" y="299208"/>
                  </a:cubicBezTo>
                  <a:lnTo>
                    <a:pt x="192275" y="299208"/>
                  </a:lnTo>
                  <a:cubicBezTo>
                    <a:pt x="188961" y="298980"/>
                    <a:pt x="186330" y="296349"/>
                    <a:pt x="186103" y="293035"/>
                  </a:cubicBezTo>
                  <a:lnTo>
                    <a:pt x="186103" y="131606"/>
                  </a:lnTo>
                  <a:cubicBezTo>
                    <a:pt x="186330" y="128292"/>
                    <a:pt x="188961" y="125660"/>
                    <a:pt x="192275" y="125433"/>
                  </a:cubicBezTo>
                  <a:close/>
                  <a:moveTo>
                    <a:pt x="103849" y="80451"/>
                  </a:moveTo>
                  <a:lnTo>
                    <a:pt x="157316" y="80451"/>
                  </a:lnTo>
                  <a:cubicBezTo>
                    <a:pt x="160402" y="80451"/>
                    <a:pt x="163479" y="83310"/>
                    <a:pt x="163479" y="86159"/>
                  </a:cubicBezTo>
                  <a:lnTo>
                    <a:pt x="163479" y="293463"/>
                  </a:lnTo>
                  <a:cubicBezTo>
                    <a:pt x="163479" y="296313"/>
                    <a:pt x="160402" y="299172"/>
                    <a:pt x="157316" y="299172"/>
                  </a:cubicBezTo>
                  <a:lnTo>
                    <a:pt x="157316" y="299209"/>
                  </a:lnTo>
                  <a:lnTo>
                    <a:pt x="103849" y="299209"/>
                  </a:lnTo>
                  <a:cubicBezTo>
                    <a:pt x="100762" y="299209"/>
                    <a:pt x="97677" y="296350"/>
                    <a:pt x="97677" y="293500"/>
                  </a:cubicBezTo>
                  <a:lnTo>
                    <a:pt x="97677" y="86159"/>
                  </a:lnTo>
                  <a:cubicBezTo>
                    <a:pt x="97677" y="83310"/>
                    <a:pt x="100762" y="80451"/>
                    <a:pt x="103849" y="80451"/>
                  </a:cubicBezTo>
                  <a:close/>
                  <a:moveTo>
                    <a:pt x="280701" y="0"/>
                  </a:moveTo>
                  <a:lnTo>
                    <a:pt x="334168" y="0"/>
                  </a:lnTo>
                  <a:cubicBezTo>
                    <a:pt x="337473" y="218"/>
                    <a:pt x="340112" y="2859"/>
                    <a:pt x="340331" y="6164"/>
                  </a:cubicBezTo>
                  <a:lnTo>
                    <a:pt x="340331" y="293036"/>
                  </a:lnTo>
                  <a:cubicBezTo>
                    <a:pt x="340112" y="296350"/>
                    <a:pt x="337482" y="298981"/>
                    <a:pt x="334168" y="299209"/>
                  </a:cubicBezTo>
                  <a:lnTo>
                    <a:pt x="280701" y="299209"/>
                  </a:lnTo>
                  <a:cubicBezTo>
                    <a:pt x="277387" y="298981"/>
                    <a:pt x="274756" y="296350"/>
                    <a:pt x="274529" y="293036"/>
                  </a:cubicBezTo>
                  <a:lnTo>
                    <a:pt x="274529" y="6164"/>
                  </a:lnTo>
                  <a:cubicBezTo>
                    <a:pt x="274756" y="2849"/>
                    <a:pt x="277387" y="218"/>
                    <a:pt x="280701" y="0"/>
                  </a:cubicBezTo>
                  <a:close/>
                </a:path>
              </a:pathLst>
            </a:custGeom>
            <a:solidFill>
              <a:schemeClr val="accent1"/>
            </a:solidFill>
            <a:ln w="1000"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90" name="小芋泥16"/>
            <p:cNvSpPr txBox="1"/>
            <p:nvPr/>
          </p:nvSpPr>
          <p:spPr>
            <a:xfrm>
              <a:off x="916804" y="4733797"/>
              <a:ext cx="2679540" cy="797206"/>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defRPr/>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91" name="小芋泥17"/>
            <p:cNvSpPr txBox="1"/>
            <p:nvPr/>
          </p:nvSpPr>
          <p:spPr>
            <a:xfrm>
              <a:off x="1523040" y="4376311"/>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spcBef>
                  <a:spcPct val="0"/>
                </a:spcBef>
                <a:spcAft>
                  <a:spcPts val="0"/>
                </a:spcAft>
                <a:buClrTx/>
                <a:buSzTx/>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grpSp>
          <p:nvGrpSpPr>
            <p:cNvPr id="192" name="小芋泥18"/>
            <p:cNvGrpSpPr/>
            <p:nvPr/>
          </p:nvGrpSpPr>
          <p:grpSpPr>
            <a:xfrm>
              <a:off x="1039915" y="5688111"/>
              <a:ext cx="2433319" cy="121554"/>
              <a:chOff x="952500" y="2993126"/>
              <a:chExt cx="2433319" cy="121554"/>
            </a:xfrm>
          </p:grpSpPr>
          <p:grpSp>
            <p:nvGrpSpPr>
              <p:cNvPr id="193" name="组合 192"/>
              <p:cNvGrpSpPr/>
              <p:nvPr/>
            </p:nvGrpSpPr>
            <p:grpSpPr>
              <a:xfrm rot="16200000">
                <a:off x="3200026" y="2928886"/>
                <a:ext cx="121554" cy="250033"/>
                <a:chOff x="-952500" y="928685"/>
                <a:chExt cx="473109" cy="973174"/>
              </a:xfrm>
            </p:grpSpPr>
            <p:sp>
              <p:nvSpPr>
                <p:cNvPr id="195" name="小芋泥18-1"/>
                <p:cNvSpPr/>
                <p:nvPr/>
              </p:nvSpPr>
              <p:spPr>
                <a:xfrm rot="18955421">
                  <a:off x="-952500" y="1428750"/>
                  <a:ext cx="473109" cy="473109"/>
                </a:xfrm>
                <a:prstGeom prst="corner">
                  <a:avLst>
                    <a:gd name="adj1" fmla="val 19801"/>
                    <a:gd name="adj2" fmla="val 177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96" name="小芋泥18-2"/>
                <p:cNvSpPr/>
                <p:nvPr/>
              </p:nvSpPr>
              <p:spPr>
                <a:xfrm rot="18955421">
                  <a:off x="-952500" y="1176337"/>
                  <a:ext cx="473109" cy="473109"/>
                </a:xfrm>
                <a:prstGeom prst="corner">
                  <a:avLst>
                    <a:gd name="adj1" fmla="val 19801"/>
                    <a:gd name="adj2" fmla="val 17788"/>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97" name="小芋泥18-3"/>
                <p:cNvSpPr/>
                <p:nvPr/>
              </p:nvSpPr>
              <p:spPr>
                <a:xfrm rot="18955421">
                  <a:off x="-952500" y="928685"/>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cxnSp>
            <p:nvCxnSpPr>
              <p:cNvPr id="194" name="小芋泥18-4"/>
              <p:cNvCxnSpPr/>
              <p:nvPr/>
            </p:nvCxnSpPr>
            <p:spPr>
              <a:xfrm flipH="1">
                <a:off x="952500" y="3053901"/>
                <a:ext cx="2005013" cy="0"/>
              </a:xfrm>
              <a:prstGeom prst="line">
                <a:avLst/>
              </a:prstGeom>
              <a:gradFill>
                <a:gsLst>
                  <a:gs pos="17000">
                    <a:schemeClr val="accent1">
                      <a:alpha val="0"/>
                    </a:schemeClr>
                  </a:gs>
                  <a:gs pos="100000">
                    <a:schemeClr val="accent1">
                      <a:alpha val="28000"/>
                    </a:schemeClr>
                  </a:gs>
                </a:gsLst>
                <a:lin ang="0" scaled="0"/>
              </a:gradFill>
              <a:ln w="6350" cap="rnd">
                <a:gradFill>
                  <a:gsLst>
                    <a:gs pos="0">
                      <a:schemeClr val="accent1">
                        <a:alpha val="0"/>
                      </a:schemeClr>
                    </a:gs>
                    <a:gs pos="100000">
                      <a:schemeClr val="accent1"/>
                    </a:gs>
                  </a:gsLst>
                  <a:lin ang="10800000" scaled="0"/>
                </a:gradFill>
                <a:round/>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61" name="小芋泥19"/>
          <p:cNvGrpSpPr/>
          <p:nvPr/>
        </p:nvGrpSpPr>
        <p:grpSpPr>
          <a:xfrm>
            <a:off x="4118271" y="3710047"/>
            <a:ext cx="3081867" cy="2280356"/>
            <a:chOff x="4118271" y="3710047"/>
            <a:chExt cx="3081867" cy="2280356"/>
          </a:xfrm>
        </p:grpSpPr>
        <p:sp>
          <p:nvSpPr>
            <p:cNvPr id="173" name="小芋泥19-1"/>
            <p:cNvSpPr/>
            <p:nvPr/>
          </p:nvSpPr>
          <p:spPr>
            <a:xfrm flipV="1">
              <a:off x="4118271" y="3710047"/>
              <a:ext cx="3081867" cy="2280356"/>
            </a:xfrm>
            <a:prstGeom prst="round2SameRect">
              <a:avLst>
                <a:gd name="adj1" fmla="val 8251"/>
                <a:gd name="adj2" fmla="val 0"/>
              </a:avLst>
            </a:prstGeom>
            <a:solidFill>
              <a:schemeClr val="bg1"/>
            </a:solidFill>
            <a:ln w="12700" cap="flat" cmpd="sng" algn="ctr">
              <a:noFill/>
              <a:prstDash val="solid"/>
              <a:miter lim="800000"/>
            </a:ln>
            <a:effectLst>
              <a:outerShdw blurRad="177800" dist="381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215" name="组合 214"/>
            <p:cNvGrpSpPr/>
            <p:nvPr/>
          </p:nvGrpSpPr>
          <p:grpSpPr>
            <a:xfrm>
              <a:off x="5475019" y="3927933"/>
              <a:ext cx="368370" cy="349040"/>
              <a:chOff x="8197756" y="1934326"/>
              <a:chExt cx="368370" cy="349040"/>
            </a:xfrm>
            <a:solidFill>
              <a:schemeClr val="accent1"/>
            </a:solidFill>
          </p:grpSpPr>
          <p:sp>
            <p:nvSpPr>
              <p:cNvPr id="216" name="小芋泥19-2"/>
              <p:cNvSpPr/>
              <p:nvPr/>
            </p:nvSpPr>
            <p:spPr>
              <a:xfrm>
                <a:off x="8385622" y="1996149"/>
                <a:ext cx="130257" cy="23093"/>
              </a:xfrm>
              <a:custGeom>
                <a:avLst/>
                <a:gdLst>
                  <a:gd name="connsiteX0" fmla="*/ 147373 w 160705"/>
                  <a:gd name="connsiteY0" fmla="*/ -282 h 28491"/>
                  <a:gd name="connsiteX1" fmla="*/ 11882 w 160705"/>
                  <a:gd name="connsiteY1" fmla="*/ -282 h 28491"/>
                  <a:gd name="connsiteX2" fmla="*/ -725 w 160705"/>
                  <a:gd name="connsiteY2" fmla="*/ 13964 h 28491"/>
                  <a:gd name="connsiteX3" fmla="*/ 11882 w 160705"/>
                  <a:gd name="connsiteY3" fmla="*/ 28210 h 28491"/>
                  <a:gd name="connsiteX4" fmla="*/ 147373 w 160705"/>
                  <a:gd name="connsiteY4" fmla="*/ 28210 h 28491"/>
                  <a:gd name="connsiteX5" fmla="*/ 159980 w 160705"/>
                  <a:gd name="connsiteY5" fmla="*/ 13964 h 28491"/>
                  <a:gd name="connsiteX6" fmla="*/ 147373 w 160705"/>
                  <a:gd name="connsiteY6" fmla="*/ -282 h 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05" h="28491">
                    <a:moveTo>
                      <a:pt x="147373" y="-282"/>
                    </a:moveTo>
                    <a:lnTo>
                      <a:pt x="11882" y="-282"/>
                    </a:lnTo>
                    <a:cubicBezTo>
                      <a:pt x="4926" y="-282"/>
                      <a:pt x="-725" y="6105"/>
                      <a:pt x="-725" y="13964"/>
                    </a:cubicBezTo>
                    <a:cubicBezTo>
                      <a:pt x="-725" y="21823"/>
                      <a:pt x="4926" y="28210"/>
                      <a:pt x="11882" y="28210"/>
                    </a:cubicBezTo>
                    <a:lnTo>
                      <a:pt x="147373" y="28210"/>
                    </a:lnTo>
                    <a:cubicBezTo>
                      <a:pt x="154341" y="28210"/>
                      <a:pt x="159980" y="21835"/>
                      <a:pt x="159980" y="13964"/>
                    </a:cubicBezTo>
                    <a:cubicBezTo>
                      <a:pt x="159980" y="6093"/>
                      <a:pt x="154341" y="-282"/>
                      <a:pt x="147373" y="-282"/>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17" name="小芋泥19-3"/>
              <p:cNvSpPr/>
              <p:nvPr/>
            </p:nvSpPr>
            <p:spPr>
              <a:xfrm>
                <a:off x="8440440" y="2051554"/>
                <a:ext cx="75438" cy="23093"/>
              </a:xfrm>
              <a:custGeom>
                <a:avLst/>
                <a:gdLst>
                  <a:gd name="connsiteX0" fmla="*/ 11871 w 93072"/>
                  <a:gd name="connsiteY0" fmla="*/ -282 h 28491"/>
                  <a:gd name="connsiteX1" fmla="*/ -725 w 93072"/>
                  <a:gd name="connsiteY1" fmla="*/ 13964 h 28491"/>
                  <a:gd name="connsiteX2" fmla="*/ 11871 w 93072"/>
                  <a:gd name="connsiteY2" fmla="*/ 28210 h 28491"/>
                  <a:gd name="connsiteX3" fmla="*/ 79740 w 93072"/>
                  <a:gd name="connsiteY3" fmla="*/ 28210 h 28491"/>
                  <a:gd name="connsiteX4" fmla="*/ 92348 w 93072"/>
                  <a:gd name="connsiteY4" fmla="*/ 13964 h 28491"/>
                  <a:gd name="connsiteX5" fmla="*/ 79740 w 93072"/>
                  <a:gd name="connsiteY5" fmla="*/ -282 h 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72" h="28491">
                    <a:moveTo>
                      <a:pt x="11871" y="-282"/>
                    </a:moveTo>
                    <a:cubicBezTo>
                      <a:pt x="4914" y="-282"/>
                      <a:pt x="-725" y="6105"/>
                      <a:pt x="-725" y="13964"/>
                    </a:cubicBezTo>
                    <a:cubicBezTo>
                      <a:pt x="-725" y="21823"/>
                      <a:pt x="4914" y="28210"/>
                      <a:pt x="11871" y="28210"/>
                    </a:cubicBezTo>
                    <a:lnTo>
                      <a:pt x="79740" y="28210"/>
                    </a:lnTo>
                    <a:cubicBezTo>
                      <a:pt x="86709" y="28210"/>
                      <a:pt x="92348" y="21823"/>
                      <a:pt x="92348" y="13964"/>
                    </a:cubicBezTo>
                    <a:cubicBezTo>
                      <a:pt x="92348" y="6105"/>
                      <a:pt x="86709" y="-282"/>
                      <a:pt x="79740" y="-282"/>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18" name="小芋泥19-4"/>
              <p:cNvSpPr/>
              <p:nvPr/>
            </p:nvSpPr>
            <p:spPr>
              <a:xfrm>
                <a:off x="8197756" y="2008790"/>
                <a:ext cx="262611" cy="250268"/>
              </a:xfrm>
              <a:custGeom>
                <a:avLst/>
                <a:gdLst>
                  <a:gd name="connsiteX0" fmla="*/ 245752 w 323998"/>
                  <a:gd name="connsiteY0" fmla="*/ 292284 h 308770"/>
                  <a:gd name="connsiteX1" fmla="*/ 255914 w 323998"/>
                  <a:gd name="connsiteY1" fmla="*/ 306755 h 308770"/>
                  <a:gd name="connsiteX2" fmla="*/ 260758 w 323998"/>
                  <a:gd name="connsiteY2" fmla="*/ 308488 h 308770"/>
                  <a:gd name="connsiteX3" fmla="*/ 263785 w 323998"/>
                  <a:gd name="connsiteY3" fmla="*/ 308488 h 308770"/>
                  <a:gd name="connsiteX4" fmla="*/ 274873 w 323998"/>
                  <a:gd name="connsiteY4" fmla="*/ 300368 h 308770"/>
                  <a:gd name="connsiteX5" fmla="*/ 275752 w 323998"/>
                  <a:gd name="connsiteY5" fmla="*/ 297210 h 308770"/>
                  <a:gd name="connsiteX6" fmla="*/ 276203 w 323998"/>
                  <a:gd name="connsiteY6" fmla="*/ 295620 h 308770"/>
                  <a:gd name="connsiteX7" fmla="*/ 323274 w 323998"/>
                  <a:gd name="connsiteY7" fmla="*/ 127566 h 308770"/>
                  <a:gd name="connsiteX8" fmla="*/ 313183 w 323998"/>
                  <a:gd name="connsiteY8" fmla="*/ 116205 h 308770"/>
                  <a:gd name="connsiteX9" fmla="*/ 313183 w 323998"/>
                  <a:gd name="connsiteY9" fmla="*/ 116205 h 308770"/>
                  <a:gd name="connsiteX10" fmla="*/ 299067 w 323998"/>
                  <a:gd name="connsiteY10" fmla="*/ 124325 h 308770"/>
                  <a:gd name="connsiteX11" fmla="*/ 265424 w 323998"/>
                  <a:gd name="connsiteY11" fmla="*/ 244441 h 308770"/>
                  <a:gd name="connsiteX12" fmla="*/ 191938 w 323998"/>
                  <a:gd name="connsiteY12" fmla="*/ 167193 h 308770"/>
                  <a:gd name="connsiteX13" fmla="*/ 212939 w 323998"/>
                  <a:gd name="connsiteY13" fmla="*/ 38161 h 308770"/>
                  <a:gd name="connsiteX14" fmla="*/ 83907 w 323998"/>
                  <a:gd name="connsiteY14" fmla="*/ 17149 h 308770"/>
                  <a:gd name="connsiteX15" fmla="*/ 62907 w 323998"/>
                  <a:gd name="connsiteY15" fmla="*/ 146192 h 308770"/>
                  <a:gd name="connsiteX16" fmla="*/ 83907 w 323998"/>
                  <a:gd name="connsiteY16" fmla="*/ 167193 h 308770"/>
                  <a:gd name="connsiteX17" fmla="*/ -725 w 323998"/>
                  <a:gd name="connsiteY17" fmla="*/ 292284 h 308770"/>
                  <a:gd name="connsiteX18" fmla="*/ 14708 w 323998"/>
                  <a:gd name="connsiteY18" fmla="*/ 307717 h 308770"/>
                  <a:gd name="connsiteX19" fmla="*/ 30141 w 323998"/>
                  <a:gd name="connsiteY19" fmla="*/ 292284 h 30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998" h="308770">
                    <a:moveTo>
                      <a:pt x="245752" y="292284"/>
                    </a:moveTo>
                    <a:cubicBezTo>
                      <a:pt x="245764" y="298766"/>
                      <a:pt x="249824" y="304547"/>
                      <a:pt x="255914" y="306755"/>
                    </a:cubicBezTo>
                    <a:cubicBezTo>
                      <a:pt x="257375" y="307705"/>
                      <a:pt x="259025" y="308299"/>
                      <a:pt x="260758" y="308488"/>
                    </a:cubicBezTo>
                    <a:lnTo>
                      <a:pt x="263785" y="308488"/>
                    </a:lnTo>
                    <a:cubicBezTo>
                      <a:pt x="268819" y="308488"/>
                      <a:pt x="273864" y="303609"/>
                      <a:pt x="274873" y="300368"/>
                    </a:cubicBezTo>
                    <a:lnTo>
                      <a:pt x="275752" y="297210"/>
                    </a:lnTo>
                    <a:cubicBezTo>
                      <a:pt x="275930" y="296688"/>
                      <a:pt x="276084" y="296154"/>
                      <a:pt x="276203" y="295620"/>
                    </a:cubicBezTo>
                    <a:lnTo>
                      <a:pt x="323274" y="127566"/>
                    </a:lnTo>
                    <a:cubicBezTo>
                      <a:pt x="323274" y="123506"/>
                      <a:pt x="320246" y="117012"/>
                      <a:pt x="313183" y="116205"/>
                    </a:cubicBezTo>
                    <a:lnTo>
                      <a:pt x="313183" y="116205"/>
                    </a:lnTo>
                    <a:cubicBezTo>
                      <a:pt x="308149" y="116205"/>
                      <a:pt x="300124" y="118639"/>
                      <a:pt x="299067" y="124325"/>
                    </a:cubicBezTo>
                    <a:lnTo>
                      <a:pt x="265424" y="244441"/>
                    </a:lnTo>
                    <a:cubicBezTo>
                      <a:pt x="251178" y="212911"/>
                      <a:pt x="224561" y="183505"/>
                      <a:pt x="191938" y="167193"/>
                    </a:cubicBezTo>
                    <a:cubicBezTo>
                      <a:pt x="233370" y="137360"/>
                      <a:pt x="242773" y="79593"/>
                      <a:pt x="212939" y="38161"/>
                    </a:cubicBezTo>
                    <a:cubicBezTo>
                      <a:pt x="183118" y="-3282"/>
                      <a:pt x="125339" y="-12685"/>
                      <a:pt x="83907" y="17149"/>
                    </a:cubicBezTo>
                    <a:cubicBezTo>
                      <a:pt x="42476" y="46982"/>
                      <a:pt x="33074" y="104749"/>
                      <a:pt x="62907" y="146192"/>
                    </a:cubicBezTo>
                    <a:cubicBezTo>
                      <a:pt x="68724" y="154277"/>
                      <a:pt x="75823" y="161364"/>
                      <a:pt x="83907" y="167193"/>
                    </a:cubicBezTo>
                    <a:cubicBezTo>
                      <a:pt x="34842" y="191720"/>
                      <a:pt x="-725" y="245842"/>
                      <a:pt x="-725" y="292284"/>
                    </a:cubicBezTo>
                    <a:cubicBezTo>
                      <a:pt x="-725" y="300808"/>
                      <a:pt x="6184" y="307717"/>
                      <a:pt x="14708" y="307717"/>
                    </a:cubicBezTo>
                    <a:cubicBezTo>
                      <a:pt x="23232" y="307717"/>
                      <a:pt x="30141" y="300808"/>
                      <a:pt x="30141" y="292284"/>
                    </a:cubicBezTo>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219" name="小芋泥19-5"/>
              <p:cNvSpPr/>
              <p:nvPr/>
            </p:nvSpPr>
            <p:spPr>
              <a:xfrm>
                <a:off x="8216482" y="1934326"/>
                <a:ext cx="349644" cy="349040"/>
              </a:xfrm>
              <a:custGeom>
                <a:avLst/>
                <a:gdLst>
                  <a:gd name="connsiteX0" fmla="*/ 353617 w 431376"/>
                  <a:gd name="connsiteY0" fmla="*/ -282 h 430631"/>
                  <a:gd name="connsiteX1" fmla="*/ 76309 w 431376"/>
                  <a:gd name="connsiteY1" fmla="*/ -282 h 430631"/>
                  <a:gd name="connsiteX2" fmla="*/ -725 w 431376"/>
                  <a:gd name="connsiteY2" fmla="*/ 81703 h 430631"/>
                  <a:gd name="connsiteX3" fmla="*/ -725 w 431376"/>
                  <a:gd name="connsiteY3" fmla="*/ 107369 h 430631"/>
                  <a:gd name="connsiteX4" fmla="*/ 15634 w 431376"/>
                  <a:gd name="connsiteY4" fmla="*/ 121817 h 430631"/>
                  <a:gd name="connsiteX5" fmla="*/ 30082 w 431376"/>
                  <a:gd name="connsiteY5" fmla="*/ 107369 h 430631"/>
                  <a:gd name="connsiteX6" fmla="*/ 30082 w 431376"/>
                  <a:gd name="connsiteY6" fmla="*/ 81703 h 430631"/>
                  <a:gd name="connsiteX7" fmla="*/ 76309 w 431376"/>
                  <a:gd name="connsiteY7" fmla="*/ 30477 h 430631"/>
                  <a:gd name="connsiteX8" fmla="*/ 353617 w 431376"/>
                  <a:gd name="connsiteY8" fmla="*/ 30477 h 430631"/>
                  <a:gd name="connsiteX9" fmla="*/ 399845 w 431376"/>
                  <a:gd name="connsiteY9" fmla="*/ 81703 h 430631"/>
                  <a:gd name="connsiteX10" fmla="*/ 399845 w 431376"/>
                  <a:gd name="connsiteY10" fmla="*/ 348303 h 430631"/>
                  <a:gd name="connsiteX11" fmla="*/ 353617 w 431376"/>
                  <a:gd name="connsiteY11" fmla="*/ 399540 h 430631"/>
                  <a:gd name="connsiteX12" fmla="*/ 291992 w 431376"/>
                  <a:gd name="connsiteY12" fmla="*/ 399540 h 430631"/>
                  <a:gd name="connsiteX13" fmla="*/ 275265 w 431376"/>
                  <a:gd name="connsiteY13" fmla="*/ 413561 h 430631"/>
                  <a:gd name="connsiteX14" fmla="*/ 289285 w 431376"/>
                  <a:gd name="connsiteY14" fmla="*/ 430287 h 430631"/>
                  <a:gd name="connsiteX15" fmla="*/ 291992 w 431376"/>
                  <a:gd name="connsiteY15" fmla="*/ 430287 h 430631"/>
                  <a:gd name="connsiteX16" fmla="*/ 353617 w 431376"/>
                  <a:gd name="connsiteY16" fmla="*/ 430287 h 430631"/>
                  <a:gd name="connsiteX17" fmla="*/ 430651 w 431376"/>
                  <a:gd name="connsiteY17" fmla="*/ 348303 h 430631"/>
                  <a:gd name="connsiteX18" fmla="*/ 430651 w 431376"/>
                  <a:gd name="connsiteY18" fmla="*/ 81703 h 430631"/>
                  <a:gd name="connsiteX19" fmla="*/ 353617 w 431376"/>
                  <a:gd name="connsiteY19" fmla="*/ -282 h 43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1376" h="430631">
                    <a:moveTo>
                      <a:pt x="353617" y="-282"/>
                    </a:moveTo>
                    <a:lnTo>
                      <a:pt x="76309" y="-282"/>
                    </a:lnTo>
                    <a:cubicBezTo>
                      <a:pt x="33809" y="-282"/>
                      <a:pt x="-725" y="36520"/>
                      <a:pt x="-725" y="81703"/>
                    </a:cubicBezTo>
                    <a:lnTo>
                      <a:pt x="-725" y="107369"/>
                    </a:lnTo>
                    <a:cubicBezTo>
                      <a:pt x="-191" y="115881"/>
                      <a:pt x="7134" y="122339"/>
                      <a:pt x="15634" y="121817"/>
                    </a:cubicBezTo>
                    <a:cubicBezTo>
                      <a:pt x="23410" y="121330"/>
                      <a:pt x="29595" y="115145"/>
                      <a:pt x="30082" y="107369"/>
                    </a:cubicBezTo>
                    <a:lnTo>
                      <a:pt x="30082" y="81703"/>
                    </a:lnTo>
                    <a:cubicBezTo>
                      <a:pt x="30082" y="53484"/>
                      <a:pt x="50821" y="30477"/>
                      <a:pt x="76309" y="30477"/>
                    </a:cubicBezTo>
                    <a:lnTo>
                      <a:pt x="353617" y="30477"/>
                    </a:lnTo>
                    <a:cubicBezTo>
                      <a:pt x="379105" y="30477"/>
                      <a:pt x="399845" y="53484"/>
                      <a:pt x="399845" y="81703"/>
                    </a:cubicBezTo>
                    <a:lnTo>
                      <a:pt x="399845" y="348303"/>
                    </a:lnTo>
                    <a:cubicBezTo>
                      <a:pt x="399845" y="376533"/>
                      <a:pt x="379105" y="399540"/>
                      <a:pt x="353617" y="399540"/>
                    </a:cubicBezTo>
                    <a:lnTo>
                      <a:pt x="291992" y="399540"/>
                    </a:lnTo>
                    <a:cubicBezTo>
                      <a:pt x="283504" y="398792"/>
                      <a:pt x="276013" y="405072"/>
                      <a:pt x="275265" y="413561"/>
                    </a:cubicBezTo>
                    <a:cubicBezTo>
                      <a:pt x="274517" y="422049"/>
                      <a:pt x="280797" y="429540"/>
                      <a:pt x="289285" y="430287"/>
                    </a:cubicBezTo>
                    <a:cubicBezTo>
                      <a:pt x="290187" y="430371"/>
                      <a:pt x="291089" y="430371"/>
                      <a:pt x="291992" y="430287"/>
                    </a:cubicBezTo>
                    <a:lnTo>
                      <a:pt x="353617" y="430287"/>
                    </a:lnTo>
                    <a:cubicBezTo>
                      <a:pt x="396082" y="430287"/>
                      <a:pt x="430651" y="393486"/>
                      <a:pt x="430651" y="348303"/>
                    </a:cubicBezTo>
                    <a:lnTo>
                      <a:pt x="430651" y="81703"/>
                    </a:lnTo>
                    <a:cubicBezTo>
                      <a:pt x="430651" y="36508"/>
                      <a:pt x="396082" y="-282"/>
                      <a:pt x="353617" y="-282"/>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176" name="小芋泥19-6"/>
            <p:cNvSpPr txBox="1"/>
            <p:nvPr/>
          </p:nvSpPr>
          <p:spPr>
            <a:xfrm>
              <a:off x="4319434" y="4733797"/>
              <a:ext cx="2679540" cy="797206"/>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defRPr/>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77" name="小芋泥19-7"/>
            <p:cNvSpPr txBox="1"/>
            <p:nvPr/>
          </p:nvSpPr>
          <p:spPr>
            <a:xfrm>
              <a:off x="4925670" y="4376311"/>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spcBef>
                  <a:spcPct val="0"/>
                </a:spcBef>
                <a:spcAft>
                  <a:spcPts val="0"/>
                </a:spcAft>
                <a:buClrTx/>
                <a:buSzTx/>
                <a:defRPr/>
              </a:pPr>
              <a:r>
                <a:rPr lang="zh-CN" altLang="en-US" sz="20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grpSp>
          <p:nvGrpSpPr>
            <p:cNvPr id="178" name="组合 177"/>
            <p:cNvGrpSpPr/>
            <p:nvPr/>
          </p:nvGrpSpPr>
          <p:grpSpPr>
            <a:xfrm>
              <a:off x="4442545" y="5688111"/>
              <a:ext cx="2433319" cy="121554"/>
              <a:chOff x="952500" y="2993126"/>
              <a:chExt cx="2433319" cy="121554"/>
            </a:xfrm>
          </p:grpSpPr>
          <p:grpSp>
            <p:nvGrpSpPr>
              <p:cNvPr id="179" name="组合 178"/>
              <p:cNvGrpSpPr/>
              <p:nvPr/>
            </p:nvGrpSpPr>
            <p:grpSpPr>
              <a:xfrm rot="16200000">
                <a:off x="3200026" y="2928886"/>
                <a:ext cx="121554" cy="250033"/>
                <a:chOff x="-952500" y="928685"/>
                <a:chExt cx="473109" cy="973174"/>
              </a:xfrm>
            </p:grpSpPr>
            <p:sp>
              <p:nvSpPr>
                <p:cNvPr id="181" name="小芋泥19-8"/>
                <p:cNvSpPr/>
                <p:nvPr/>
              </p:nvSpPr>
              <p:spPr>
                <a:xfrm rot="18955421">
                  <a:off x="-952500" y="1428750"/>
                  <a:ext cx="473109" cy="473109"/>
                </a:xfrm>
                <a:prstGeom prst="corner">
                  <a:avLst>
                    <a:gd name="adj1" fmla="val 19801"/>
                    <a:gd name="adj2" fmla="val 177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82" name="小芋泥19-9"/>
                <p:cNvSpPr/>
                <p:nvPr/>
              </p:nvSpPr>
              <p:spPr>
                <a:xfrm rot="18955421">
                  <a:off x="-952500" y="1176337"/>
                  <a:ext cx="473109" cy="473109"/>
                </a:xfrm>
                <a:prstGeom prst="corner">
                  <a:avLst>
                    <a:gd name="adj1" fmla="val 19801"/>
                    <a:gd name="adj2" fmla="val 17788"/>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83" name="小芋泥19-10"/>
                <p:cNvSpPr/>
                <p:nvPr/>
              </p:nvSpPr>
              <p:spPr>
                <a:xfrm rot="18955421">
                  <a:off x="-952500" y="928685"/>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cxnSp>
            <p:nvCxnSpPr>
              <p:cNvPr id="180" name="小芋泥19-11"/>
              <p:cNvCxnSpPr/>
              <p:nvPr/>
            </p:nvCxnSpPr>
            <p:spPr>
              <a:xfrm flipH="1">
                <a:off x="952500" y="3053901"/>
                <a:ext cx="2005013" cy="0"/>
              </a:xfrm>
              <a:prstGeom prst="line">
                <a:avLst/>
              </a:prstGeom>
              <a:gradFill>
                <a:gsLst>
                  <a:gs pos="17000">
                    <a:schemeClr val="accent1">
                      <a:alpha val="0"/>
                    </a:schemeClr>
                  </a:gs>
                  <a:gs pos="100000">
                    <a:schemeClr val="accent1">
                      <a:alpha val="28000"/>
                    </a:schemeClr>
                  </a:gs>
                </a:gsLst>
                <a:lin ang="0" scaled="0"/>
              </a:gradFill>
              <a:ln w="6350" cap="rnd">
                <a:gradFill>
                  <a:gsLst>
                    <a:gs pos="0">
                      <a:schemeClr val="accent1">
                        <a:alpha val="0"/>
                      </a:schemeClr>
                    </a:gs>
                    <a:gs pos="100000">
                      <a:schemeClr val="accent1"/>
                    </a:gs>
                  </a:gsLst>
                  <a:lin ang="10800000" scaled="0"/>
                </a:gradFill>
                <a:round/>
              </a:ln>
            </p:spPr>
            <p:style>
              <a:lnRef idx="2">
                <a:schemeClr val="accent1">
                  <a:shade val="50000"/>
                </a:schemeClr>
              </a:lnRef>
              <a:fillRef idx="1">
                <a:schemeClr val="accent1"/>
              </a:fillRef>
              <a:effectRef idx="0">
                <a:schemeClr val="accent1"/>
              </a:effectRef>
              <a:fontRef idx="minor">
                <a:schemeClr val="lt1"/>
              </a:fontRef>
            </p:style>
          </p:cxnSp>
        </p:grpSp>
      </p:grpSp>
      <p:pic>
        <p:nvPicPr>
          <p:cNvPr id="3" name="图片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20901" y="920548"/>
            <a:ext cx="4419983" cy="52430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9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nodeType="withEffect">
                                  <p:stCondLst>
                                    <p:cond delay="29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par>
                                <p:cTn id="11" presetID="22" presetClass="entr" presetSubtype="4" fill="hold" nodeType="withEffect">
                                  <p:stCondLst>
                                    <p:cond delay="490"/>
                                  </p:stCondLst>
                                  <p:childTnLst>
                                    <p:set>
                                      <p:cBhvr>
                                        <p:cTn id="12" dur="1" fill="hold">
                                          <p:stCondLst>
                                            <p:cond delay="0"/>
                                          </p:stCondLst>
                                        </p:cTn>
                                        <p:tgtEl>
                                          <p:spTgt spid="43"/>
                                        </p:tgtEl>
                                        <p:attrNameLst>
                                          <p:attrName>style.visibility</p:attrName>
                                        </p:attrNameLst>
                                      </p:cBhvr>
                                      <p:to>
                                        <p:strVal val="visible"/>
                                      </p:to>
                                    </p:set>
                                    <p:animEffect transition="in" filter="wipe(down)">
                                      <p:cBhvr>
                                        <p:cTn id="13" dur="500"/>
                                        <p:tgtEl>
                                          <p:spTgt spid="43"/>
                                        </p:tgtEl>
                                      </p:cBhvr>
                                    </p:animEffect>
                                  </p:childTnLst>
                                </p:cTn>
                              </p:par>
                              <p:par>
                                <p:cTn id="14" presetID="22" presetClass="entr" presetSubtype="4" fill="hold" nodeType="withEffect">
                                  <p:stCondLst>
                                    <p:cond delay="690"/>
                                  </p:stCondLst>
                                  <p:childTnLst>
                                    <p:set>
                                      <p:cBhvr>
                                        <p:cTn id="15" dur="1" fill="hold">
                                          <p:stCondLst>
                                            <p:cond delay="0"/>
                                          </p:stCondLst>
                                        </p:cTn>
                                        <p:tgtEl>
                                          <p:spTgt spid="361"/>
                                        </p:tgtEl>
                                        <p:attrNameLst>
                                          <p:attrName>style.visibility</p:attrName>
                                        </p:attrNameLst>
                                      </p:cBhvr>
                                      <p:to>
                                        <p:strVal val="visible"/>
                                      </p:to>
                                    </p:set>
                                    <p:animEffect transition="in" filter="wipe(down)">
                                      <p:cBhvr>
                                        <p:cTn id="16" dur="500"/>
                                        <p:tgtEl>
                                          <p:spTgt spid="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芋泥1"/>
          <p:cNvSpPr>
            <a:spLocks noGrp="1"/>
          </p:cNvSpPr>
          <p:nvPr>
            <p:ph type="title"/>
          </p:nvPr>
        </p:nvSpPr>
        <p:spPr>
          <a:xfrm>
            <a:off x="690562" y="241024"/>
            <a:ext cx="2154436" cy="430887"/>
          </a:xfrm>
        </p:spPr>
        <p:txBody>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现有研究综述</a:t>
            </a:r>
          </a:p>
        </p:txBody>
      </p:sp>
      <p:grpSp>
        <p:nvGrpSpPr>
          <p:cNvPr id="30" name="组合 29"/>
          <p:cNvGrpSpPr/>
          <p:nvPr/>
        </p:nvGrpSpPr>
        <p:grpSpPr>
          <a:xfrm>
            <a:off x="847238" y="1428849"/>
            <a:ext cx="5349659" cy="2118085"/>
            <a:chOff x="815455" y="1606888"/>
            <a:chExt cx="5349659" cy="2118085"/>
          </a:xfrm>
        </p:grpSpPr>
        <p:grpSp>
          <p:nvGrpSpPr>
            <p:cNvPr id="4" name="组合 3"/>
            <p:cNvGrpSpPr/>
            <p:nvPr/>
          </p:nvGrpSpPr>
          <p:grpSpPr>
            <a:xfrm>
              <a:off x="815455" y="1640494"/>
              <a:ext cx="369259" cy="366504"/>
              <a:chOff x="3244771" y="3550733"/>
              <a:chExt cx="369259" cy="366504"/>
            </a:xfrm>
            <a:solidFill>
              <a:schemeClr val="accent1"/>
            </a:solidFill>
          </p:grpSpPr>
          <p:sp>
            <p:nvSpPr>
              <p:cNvPr id="5" name="小芋泥2-1"/>
              <p:cNvSpPr/>
              <p:nvPr/>
            </p:nvSpPr>
            <p:spPr>
              <a:xfrm>
                <a:off x="3244771" y="3550733"/>
                <a:ext cx="369259" cy="366504"/>
              </a:xfrm>
              <a:custGeom>
                <a:avLst/>
                <a:gdLst>
                  <a:gd name="connsiteX0" fmla="*/ 441662 w 455576"/>
                  <a:gd name="connsiteY0" fmla="*/ 197998 h 452177"/>
                  <a:gd name="connsiteX1" fmla="*/ 439383 w 455576"/>
                  <a:gd name="connsiteY1" fmla="*/ 195529 h 452177"/>
                  <a:gd name="connsiteX2" fmla="*/ 257665 w 455576"/>
                  <a:gd name="connsiteY2" fmla="*/ 12529 h 452177"/>
                  <a:gd name="connsiteX3" fmla="*/ 195850 w 455576"/>
                  <a:gd name="connsiteY3" fmla="*/ 12505 h 452177"/>
                  <a:gd name="connsiteX4" fmla="*/ 195826 w 455576"/>
                  <a:gd name="connsiteY4" fmla="*/ 12529 h 452177"/>
                  <a:gd name="connsiteX5" fmla="*/ 14191 w 455576"/>
                  <a:gd name="connsiteY5" fmla="*/ 195458 h 452177"/>
                  <a:gd name="connsiteX6" fmla="*/ 9894 w 455576"/>
                  <a:gd name="connsiteY6" fmla="*/ 200467 h 452177"/>
                  <a:gd name="connsiteX7" fmla="*/ 11948 w 455576"/>
                  <a:gd name="connsiteY7" fmla="*/ 256561 h 452177"/>
                  <a:gd name="connsiteX8" fmla="*/ 38967 w 455576"/>
                  <a:gd name="connsiteY8" fmla="*/ 267174 h 452177"/>
                  <a:gd name="connsiteX9" fmla="*/ 40463 w 455576"/>
                  <a:gd name="connsiteY9" fmla="*/ 267174 h 452177"/>
                  <a:gd name="connsiteX10" fmla="*/ 40463 w 455576"/>
                  <a:gd name="connsiteY10" fmla="*/ 402806 h 452177"/>
                  <a:gd name="connsiteX11" fmla="*/ 89564 w 455576"/>
                  <a:gd name="connsiteY11" fmla="*/ 451895 h 452177"/>
                  <a:gd name="connsiteX12" fmla="*/ 364628 w 455576"/>
                  <a:gd name="connsiteY12" fmla="*/ 451895 h 452177"/>
                  <a:gd name="connsiteX13" fmla="*/ 413729 w 455576"/>
                  <a:gd name="connsiteY13" fmla="*/ 402806 h 452177"/>
                  <a:gd name="connsiteX14" fmla="*/ 413729 w 455576"/>
                  <a:gd name="connsiteY14" fmla="*/ 267209 h 452177"/>
                  <a:gd name="connsiteX15" fmla="*/ 415153 w 455576"/>
                  <a:gd name="connsiteY15" fmla="*/ 267209 h 452177"/>
                  <a:gd name="connsiteX16" fmla="*/ 454852 w 455576"/>
                  <a:gd name="connsiteY16" fmla="*/ 227535 h 452177"/>
                  <a:gd name="connsiteX17" fmla="*/ 441686 w 455576"/>
                  <a:gd name="connsiteY17" fmla="*/ 197998 h 452177"/>
                  <a:gd name="connsiteX18" fmla="*/ 358799 w 455576"/>
                  <a:gd name="connsiteY18" fmla="*/ 393547 h 452177"/>
                  <a:gd name="connsiteX19" fmla="*/ 271436 w 455576"/>
                  <a:gd name="connsiteY19" fmla="*/ 424591 h 452177"/>
                  <a:gd name="connsiteX20" fmla="*/ 182649 w 455576"/>
                  <a:gd name="connsiteY20" fmla="*/ 424591 h 452177"/>
                  <a:gd name="connsiteX21" fmla="*/ 95274 w 455576"/>
                  <a:gd name="connsiteY21" fmla="*/ 393547 h 452177"/>
                  <a:gd name="connsiteX22" fmla="*/ 95274 w 455576"/>
                  <a:gd name="connsiteY22" fmla="*/ 200325 h 452177"/>
                  <a:gd name="connsiteX23" fmla="*/ 181129 w 455576"/>
                  <a:gd name="connsiteY23" fmla="*/ 134402 h 452177"/>
                  <a:gd name="connsiteX24" fmla="*/ 272944 w 455576"/>
                  <a:gd name="connsiteY24" fmla="*/ 134402 h 452177"/>
                  <a:gd name="connsiteX25" fmla="*/ 358799 w 455576"/>
                  <a:gd name="connsiteY25" fmla="*/ 200325 h 45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55576" h="452177">
                    <a:moveTo>
                      <a:pt x="441662" y="197998"/>
                    </a:moveTo>
                    <a:cubicBezTo>
                      <a:pt x="440938" y="197144"/>
                      <a:pt x="440178" y="196324"/>
                      <a:pt x="439383" y="195529"/>
                    </a:cubicBezTo>
                    <a:lnTo>
                      <a:pt x="257665" y="12529"/>
                    </a:lnTo>
                    <a:cubicBezTo>
                      <a:pt x="240606" y="-4542"/>
                      <a:pt x="212921" y="-4554"/>
                      <a:pt x="195850" y="12505"/>
                    </a:cubicBezTo>
                    <a:cubicBezTo>
                      <a:pt x="195838" y="12517"/>
                      <a:pt x="195838" y="12517"/>
                      <a:pt x="195826" y="12529"/>
                    </a:cubicBezTo>
                    <a:lnTo>
                      <a:pt x="14191" y="195458"/>
                    </a:lnTo>
                    <a:cubicBezTo>
                      <a:pt x="12636" y="197013"/>
                      <a:pt x="11200" y="198687"/>
                      <a:pt x="9894" y="200467"/>
                    </a:cubicBezTo>
                    <a:cubicBezTo>
                      <a:pt x="-5029" y="216518"/>
                      <a:pt x="-4114" y="241638"/>
                      <a:pt x="11948" y="256561"/>
                    </a:cubicBezTo>
                    <a:cubicBezTo>
                      <a:pt x="19284" y="263387"/>
                      <a:pt x="28936" y="267174"/>
                      <a:pt x="38967" y="267174"/>
                    </a:cubicBezTo>
                    <a:lnTo>
                      <a:pt x="40463" y="267174"/>
                    </a:lnTo>
                    <a:lnTo>
                      <a:pt x="40463" y="402806"/>
                    </a:lnTo>
                    <a:cubicBezTo>
                      <a:pt x="40499" y="429909"/>
                      <a:pt x="62461" y="451859"/>
                      <a:pt x="89564" y="451895"/>
                    </a:cubicBezTo>
                    <a:lnTo>
                      <a:pt x="364628" y="451895"/>
                    </a:lnTo>
                    <a:cubicBezTo>
                      <a:pt x="391731" y="451871"/>
                      <a:pt x="413693" y="429909"/>
                      <a:pt x="413729" y="402806"/>
                    </a:cubicBezTo>
                    <a:lnTo>
                      <a:pt x="413729" y="267209"/>
                    </a:lnTo>
                    <a:lnTo>
                      <a:pt x="415153" y="267209"/>
                    </a:lnTo>
                    <a:cubicBezTo>
                      <a:pt x="437068" y="267221"/>
                      <a:pt x="454840" y="249449"/>
                      <a:pt x="454852" y="227535"/>
                    </a:cubicBezTo>
                    <a:cubicBezTo>
                      <a:pt x="454852" y="216269"/>
                      <a:pt x="450067" y="205525"/>
                      <a:pt x="441686" y="197998"/>
                    </a:cubicBezTo>
                    <a:close/>
                    <a:moveTo>
                      <a:pt x="358799" y="393547"/>
                    </a:moveTo>
                    <a:cubicBezTo>
                      <a:pt x="358799" y="429956"/>
                      <a:pt x="318851" y="424591"/>
                      <a:pt x="271436" y="424591"/>
                    </a:cubicBezTo>
                    <a:lnTo>
                      <a:pt x="182649" y="424591"/>
                    </a:lnTo>
                    <a:cubicBezTo>
                      <a:pt x="135234" y="424591"/>
                      <a:pt x="95274" y="429956"/>
                      <a:pt x="95274" y="393547"/>
                    </a:cubicBezTo>
                    <a:lnTo>
                      <a:pt x="95274" y="200325"/>
                    </a:lnTo>
                    <a:cubicBezTo>
                      <a:pt x="95274" y="163915"/>
                      <a:pt x="133714" y="134402"/>
                      <a:pt x="181129" y="134402"/>
                    </a:cubicBezTo>
                    <a:lnTo>
                      <a:pt x="272944" y="134402"/>
                    </a:lnTo>
                    <a:cubicBezTo>
                      <a:pt x="320359" y="134402"/>
                      <a:pt x="358799" y="163915"/>
                      <a:pt x="358799" y="200325"/>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6" name="小芋泥2-2"/>
              <p:cNvSpPr/>
              <p:nvPr/>
            </p:nvSpPr>
            <p:spPr>
              <a:xfrm>
                <a:off x="3360195" y="3695674"/>
                <a:ext cx="138320" cy="164752"/>
              </a:xfrm>
              <a:custGeom>
                <a:avLst/>
                <a:gdLst>
                  <a:gd name="connsiteX0" fmla="*/ 155754 w 170653"/>
                  <a:gd name="connsiteY0" fmla="*/ 33623 h 203264"/>
                  <a:gd name="connsiteX1" fmla="*/ 155754 w 170653"/>
                  <a:gd name="connsiteY1" fmla="*/ 186101 h 203264"/>
                  <a:gd name="connsiteX2" fmla="*/ 34866 w 170653"/>
                  <a:gd name="connsiteY2" fmla="*/ 186101 h 203264"/>
                  <a:gd name="connsiteX3" fmla="*/ 13497 w 170653"/>
                  <a:gd name="connsiteY3" fmla="*/ 160696 h 203264"/>
                  <a:gd name="connsiteX4" fmla="*/ 34866 w 170653"/>
                  <a:gd name="connsiteY4" fmla="*/ 135303 h 203264"/>
                  <a:gd name="connsiteX5" fmla="*/ 141520 w 170653"/>
                  <a:gd name="connsiteY5" fmla="*/ 135303 h 203264"/>
                  <a:gd name="connsiteX6" fmla="*/ 141520 w 170653"/>
                  <a:gd name="connsiteY6" fmla="*/ -282 h 203264"/>
                  <a:gd name="connsiteX7" fmla="*/ 27767 w 170653"/>
                  <a:gd name="connsiteY7" fmla="*/ -282 h 203264"/>
                  <a:gd name="connsiteX8" fmla="*/ -725 w 170653"/>
                  <a:gd name="connsiteY8" fmla="*/ 33588 h 203264"/>
                  <a:gd name="connsiteX9" fmla="*/ -725 w 170653"/>
                  <a:gd name="connsiteY9" fmla="*/ 169113 h 203264"/>
                  <a:gd name="connsiteX10" fmla="*/ 27707 w 170653"/>
                  <a:gd name="connsiteY10" fmla="*/ 202983 h 203264"/>
                  <a:gd name="connsiteX11" fmla="*/ 169929 w 170653"/>
                  <a:gd name="connsiteY11" fmla="*/ 202983 h 203264"/>
                  <a:gd name="connsiteX12" fmla="*/ 169929 w 170653"/>
                  <a:gd name="connsiteY12" fmla="*/ 33623 h 203264"/>
                  <a:gd name="connsiteX13" fmla="*/ 155683 w 170653"/>
                  <a:gd name="connsiteY13" fmla="*/ 33623 h 2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0653" h="203264">
                    <a:moveTo>
                      <a:pt x="155754" y="33623"/>
                    </a:moveTo>
                    <a:lnTo>
                      <a:pt x="155754" y="186101"/>
                    </a:lnTo>
                    <a:lnTo>
                      <a:pt x="34866" y="186101"/>
                    </a:lnTo>
                    <a:cubicBezTo>
                      <a:pt x="23089" y="186101"/>
                      <a:pt x="13497" y="174729"/>
                      <a:pt x="13497" y="160696"/>
                    </a:cubicBezTo>
                    <a:cubicBezTo>
                      <a:pt x="13497" y="146664"/>
                      <a:pt x="22994" y="135303"/>
                      <a:pt x="34866" y="135303"/>
                    </a:cubicBezTo>
                    <a:lnTo>
                      <a:pt x="141520" y="135303"/>
                    </a:lnTo>
                    <a:lnTo>
                      <a:pt x="141520" y="-282"/>
                    </a:lnTo>
                    <a:lnTo>
                      <a:pt x="27767" y="-282"/>
                    </a:lnTo>
                    <a:cubicBezTo>
                      <a:pt x="12108" y="-282"/>
                      <a:pt x="-725" y="14973"/>
                      <a:pt x="-725" y="33588"/>
                    </a:cubicBezTo>
                    <a:lnTo>
                      <a:pt x="-725" y="169113"/>
                    </a:lnTo>
                    <a:cubicBezTo>
                      <a:pt x="-725" y="187740"/>
                      <a:pt x="12073" y="202983"/>
                      <a:pt x="27707" y="202983"/>
                    </a:cubicBezTo>
                    <a:lnTo>
                      <a:pt x="169929" y="202983"/>
                    </a:lnTo>
                    <a:lnTo>
                      <a:pt x="169929" y="33623"/>
                    </a:lnTo>
                    <a:lnTo>
                      <a:pt x="155683" y="33623"/>
                    </a:lnTo>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7" name="小芋泥2-3"/>
              <p:cNvSpPr/>
              <p:nvPr/>
            </p:nvSpPr>
            <p:spPr>
              <a:xfrm>
                <a:off x="3394806" y="3819253"/>
                <a:ext cx="80682" cy="13721"/>
              </a:xfrm>
              <a:custGeom>
                <a:avLst/>
                <a:gdLst>
                  <a:gd name="connsiteX0" fmla="*/ 0 w 99542"/>
                  <a:gd name="connsiteY0" fmla="*/ 0 h 16928"/>
                  <a:gd name="connsiteX1" fmla="*/ 99543 w 99542"/>
                  <a:gd name="connsiteY1" fmla="*/ 0 h 16928"/>
                  <a:gd name="connsiteX2" fmla="*/ 99543 w 99542"/>
                  <a:gd name="connsiteY2" fmla="*/ 16929 h 16928"/>
                  <a:gd name="connsiteX3" fmla="*/ 0 w 99542"/>
                  <a:gd name="connsiteY3" fmla="*/ 16929 h 16928"/>
                  <a:gd name="connsiteX4" fmla="*/ 0 w 99542"/>
                  <a:gd name="connsiteY4" fmla="*/ 0 h 16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42" h="16928">
                    <a:moveTo>
                      <a:pt x="0" y="0"/>
                    </a:moveTo>
                    <a:lnTo>
                      <a:pt x="99543" y="0"/>
                    </a:lnTo>
                    <a:lnTo>
                      <a:pt x="99543" y="16929"/>
                    </a:lnTo>
                    <a:lnTo>
                      <a:pt x="0" y="16929"/>
                    </a:lnTo>
                    <a:lnTo>
                      <a:pt x="0" y="0"/>
                    </a:lnTo>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8" name="小芋泥2-4"/>
            <p:cNvSpPr txBox="1"/>
            <p:nvPr/>
          </p:nvSpPr>
          <p:spPr>
            <a:xfrm>
              <a:off x="1192335" y="2383324"/>
              <a:ext cx="4972779" cy="1341649"/>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在这里输入你的正文，阐述与关键词标题相关的具体内容，若字数太多酌情先删减文案，再缩小字号，在这里输入你的正文，阐述与关键词标题相关的具体内容，可酌情先删减文案，再缩小字号进行调整</a:t>
              </a:r>
              <a:endParaRPr lang="en-US" altLang="zh-CN" sz="16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9" name="小芋泥2-5"/>
            <p:cNvSpPr txBox="1"/>
            <p:nvPr/>
          </p:nvSpPr>
          <p:spPr>
            <a:xfrm>
              <a:off x="1219325" y="1606888"/>
              <a:ext cx="172354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ct val="0"/>
                </a:spcBef>
                <a:buFontTx/>
                <a:buNone/>
                <a:defRPr/>
              </a:pPr>
              <a:r>
                <a:rPr lang="zh-CN" altLang="en-US" sz="24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cxnSp>
          <p:nvCxnSpPr>
            <p:cNvPr id="29" name="小芋泥2-6"/>
            <p:cNvCxnSpPr/>
            <p:nvPr/>
          </p:nvCxnSpPr>
          <p:spPr>
            <a:xfrm>
              <a:off x="1317317" y="2225938"/>
              <a:ext cx="1368833" cy="0"/>
            </a:xfrm>
            <a:prstGeom prst="line">
              <a:avLst/>
            </a:prstGeom>
            <a:gradFill>
              <a:gsLst>
                <a:gs pos="17000">
                  <a:schemeClr val="accent1">
                    <a:alpha val="0"/>
                  </a:schemeClr>
                </a:gs>
                <a:gs pos="100000">
                  <a:schemeClr val="accent1">
                    <a:alpha val="28000"/>
                  </a:schemeClr>
                </a:gs>
              </a:gsLst>
              <a:lin ang="0" scaled="0"/>
            </a:gradFill>
            <a:ln w="19050" cap="rnd">
              <a:gradFill>
                <a:gsLst>
                  <a:gs pos="0">
                    <a:schemeClr val="accent1">
                      <a:alpha val="0"/>
                    </a:schemeClr>
                  </a:gs>
                  <a:gs pos="100000">
                    <a:schemeClr val="accent1"/>
                  </a:gs>
                </a:gsLst>
                <a:lin ang="10800000" scaled="0"/>
              </a:gradFill>
              <a:round/>
            </a:ln>
          </p:spPr>
          <p:style>
            <a:lnRef idx="2">
              <a:schemeClr val="accent1">
                <a:shade val="50000"/>
              </a:schemeClr>
            </a:lnRef>
            <a:fillRef idx="1">
              <a:schemeClr val="accent1"/>
            </a:fillRef>
            <a:effectRef idx="0">
              <a:schemeClr val="accent1"/>
            </a:effectRef>
            <a:fontRef idx="minor">
              <a:schemeClr val="lt1"/>
            </a:fontRef>
          </p:style>
        </p:cxnSp>
      </p:grpSp>
      <p:grpSp>
        <p:nvGrpSpPr>
          <p:cNvPr id="3" name="组合 2"/>
          <p:cNvGrpSpPr/>
          <p:nvPr/>
        </p:nvGrpSpPr>
        <p:grpSpPr>
          <a:xfrm>
            <a:off x="847683" y="3933924"/>
            <a:ext cx="5349214" cy="2118085"/>
            <a:chOff x="847683" y="3933924"/>
            <a:chExt cx="5349214" cy="2118085"/>
          </a:xfrm>
        </p:grpSpPr>
        <p:grpSp>
          <p:nvGrpSpPr>
            <p:cNvPr id="55" name="组合 54"/>
            <p:cNvGrpSpPr/>
            <p:nvPr/>
          </p:nvGrpSpPr>
          <p:grpSpPr>
            <a:xfrm>
              <a:off x="847683" y="3990236"/>
              <a:ext cx="368370" cy="349040"/>
              <a:chOff x="8197756" y="1934326"/>
              <a:chExt cx="368370" cy="349040"/>
            </a:xfrm>
            <a:solidFill>
              <a:schemeClr val="accent1"/>
            </a:solidFill>
          </p:grpSpPr>
          <p:sp>
            <p:nvSpPr>
              <p:cNvPr id="57" name="小芋泥5-19"/>
              <p:cNvSpPr/>
              <p:nvPr/>
            </p:nvSpPr>
            <p:spPr>
              <a:xfrm>
                <a:off x="8385622" y="1996149"/>
                <a:ext cx="130257" cy="23093"/>
              </a:xfrm>
              <a:custGeom>
                <a:avLst/>
                <a:gdLst>
                  <a:gd name="connsiteX0" fmla="*/ 147373 w 160705"/>
                  <a:gd name="connsiteY0" fmla="*/ -282 h 28491"/>
                  <a:gd name="connsiteX1" fmla="*/ 11882 w 160705"/>
                  <a:gd name="connsiteY1" fmla="*/ -282 h 28491"/>
                  <a:gd name="connsiteX2" fmla="*/ -725 w 160705"/>
                  <a:gd name="connsiteY2" fmla="*/ 13964 h 28491"/>
                  <a:gd name="connsiteX3" fmla="*/ 11882 w 160705"/>
                  <a:gd name="connsiteY3" fmla="*/ 28210 h 28491"/>
                  <a:gd name="connsiteX4" fmla="*/ 147373 w 160705"/>
                  <a:gd name="connsiteY4" fmla="*/ 28210 h 28491"/>
                  <a:gd name="connsiteX5" fmla="*/ 159980 w 160705"/>
                  <a:gd name="connsiteY5" fmla="*/ 13964 h 28491"/>
                  <a:gd name="connsiteX6" fmla="*/ 147373 w 160705"/>
                  <a:gd name="connsiteY6" fmla="*/ -282 h 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05" h="28491">
                    <a:moveTo>
                      <a:pt x="147373" y="-282"/>
                    </a:moveTo>
                    <a:lnTo>
                      <a:pt x="11882" y="-282"/>
                    </a:lnTo>
                    <a:cubicBezTo>
                      <a:pt x="4926" y="-282"/>
                      <a:pt x="-725" y="6105"/>
                      <a:pt x="-725" y="13964"/>
                    </a:cubicBezTo>
                    <a:cubicBezTo>
                      <a:pt x="-725" y="21823"/>
                      <a:pt x="4926" y="28210"/>
                      <a:pt x="11882" y="28210"/>
                    </a:cubicBezTo>
                    <a:lnTo>
                      <a:pt x="147373" y="28210"/>
                    </a:lnTo>
                    <a:cubicBezTo>
                      <a:pt x="154341" y="28210"/>
                      <a:pt x="159980" y="21835"/>
                      <a:pt x="159980" y="13964"/>
                    </a:cubicBezTo>
                    <a:cubicBezTo>
                      <a:pt x="159980" y="6093"/>
                      <a:pt x="154341" y="-282"/>
                      <a:pt x="147373" y="-282"/>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58" name="小芋泥5-20"/>
              <p:cNvSpPr/>
              <p:nvPr/>
            </p:nvSpPr>
            <p:spPr>
              <a:xfrm>
                <a:off x="8440440" y="2051554"/>
                <a:ext cx="75438" cy="23093"/>
              </a:xfrm>
              <a:custGeom>
                <a:avLst/>
                <a:gdLst>
                  <a:gd name="connsiteX0" fmla="*/ 11871 w 93072"/>
                  <a:gd name="connsiteY0" fmla="*/ -282 h 28491"/>
                  <a:gd name="connsiteX1" fmla="*/ -725 w 93072"/>
                  <a:gd name="connsiteY1" fmla="*/ 13964 h 28491"/>
                  <a:gd name="connsiteX2" fmla="*/ 11871 w 93072"/>
                  <a:gd name="connsiteY2" fmla="*/ 28210 h 28491"/>
                  <a:gd name="connsiteX3" fmla="*/ 79740 w 93072"/>
                  <a:gd name="connsiteY3" fmla="*/ 28210 h 28491"/>
                  <a:gd name="connsiteX4" fmla="*/ 92348 w 93072"/>
                  <a:gd name="connsiteY4" fmla="*/ 13964 h 28491"/>
                  <a:gd name="connsiteX5" fmla="*/ 79740 w 93072"/>
                  <a:gd name="connsiteY5" fmla="*/ -282 h 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72" h="28491">
                    <a:moveTo>
                      <a:pt x="11871" y="-282"/>
                    </a:moveTo>
                    <a:cubicBezTo>
                      <a:pt x="4914" y="-282"/>
                      <a:pt x="-725" y="6105"/>
                      <a:pt x="-725" y="13964"/>
                    </a:cubicBezTo>
                    <a:cubicBezTo>
                      <a:pt x="-725" y="21823"/>
                      <a:pt x="4914" y="28210"/>
                      <a:pt x="11871" y="28210"/>
                    </a:cubicBezTo>
                    <a:lnTo>
                      <a:pt x="79740" y="28210"/>
                    </a:lnTo>
                    <a:cubicBezTo>
                      <a:pt x="86709" y="28210"/>
                      <a:pt x="92348" y="21823"/>
                      <a:pt x="92348" y="13964"/>
                    </a:cubicBezTo>
                    <a:cubicBezTo>
                      <a:pt x="92348" y="6105"/>
                      <a:pt x="86709" y="-282"/>
                      <a:pt x="79740" y="-282"/>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59" name="小芋泥5-21"/>
              <p:cNvSpPr/>
              <p:nvPr/>
            </p:nvSpPr>
            <p:spPr>
              <a:xfrm>
                <a:off x="8197756" y="2008790"/>
                <a:ext cx="262611" cy="250268"/>
              </a:xfrm>
              <a:custGeom>
                <a:avLst/>
                <a:gdLst>
                  <a:gd name="connsiteX0" fmla="*/ 245752 w 323998"/>
                  <a:gd name="connsiteY0" fmla="*/ 292284 h 308770"/>
                  <a:gd name="connsiteX1" fmla="*/ 255914 w 323998"/>
                  <a:gd name="connsiteY1" fmla="*/ 306755 h 308770"/>
                  <a:gd name="connsiteX2" fmla="*/ 260758 w 323998"/>
                  <a:gd name="connsiteY2" fmla="*/ 308488 h 308770"/>
                  <a:gd name="connsiteX3" fmla="*/ 263785 w 323998"/>
                  <a:gd name="connsiteY3" fmla="*/ 308488 h 308770"/>
                  <a:gd name="connsiteX4" fmla="*/ 274873 w 323998"/>
                  <a:gd name="connsiteY4" fmla="*/ 300368 h 308770"/>
                  <a:gd name="connsiteX5" fmla="*/ 275752 w 323998"/>
                  <a:gd name="connsiteY5" fmla="*/ 297210 h 308770"/>
                  <a:gd name="connsiteX6" fmla="*/ 276203 w 323998"/>
                  <a:gd name="connsiteY6" fmla="*/ 295620 h 308770"/>
                  <a:gd name="connsiteX7" fmla="*/ 323274 w 323998"/>
                  <a:gd name="connsiteY7" fmla="*/ 127566 h 308770"/>
                  <a:gd name="connsiteX8" fmla="*/ 313183 w 323998"/>
                  <a:gd name="connsiteY8" fmla="*/ 116205 h 308770"/>
                  <a:gd name="connsiteX9" fmla="*/ 313183 w 323998"/>
                  <a:gd name="connsiteY9" fmla="*/ 116205 h 308770"/>
                  <a:gd name="connsiteX10" fmla="*/ 299067 w 323998"/>
                  <a:gd name="connsiteY10" fmla="*/ 124325 h 308770"/>
                  <a:gd name="connsiteX11" fmla="*/ 265424 w 323998"/>
                  <a:gd name="connsiteY11" fmla="*/ 244441 h 308770"/>
                  <a:gd name="connsiteX12" fmla="*/ 191938 w 323998"/>
                  <a:gd name="connsiteY12" fmla="*/ 167193 h 308770"/>
                  <a:gd name="connsiteX13" fmla="*/ 212939 w 323998"/>
                  <a:gd name="connsiteY13" fmla="*/ 38161 h 308770"/>
                  <a:gd name="connsiteX14" fmla="*/ 83907 w 323998"/>
                  <a:gd name="connsiteY14" fmla="*/ 17149 h 308770"/>
                  <a:gd name="connsiteX15" fmla="*/ 62907 w 323998"/>
                  <a:gd name="connsiteY15" fmla="*/ 146192 h 308770"/>
                  <a:gd name="connsiteX16" fmla="*/ 83907 w 323998"/>
                  <a:gd name="connsiteY16" fmla="*/ 167193 h 308770"/>
                  <a:gd name="connsiteX17" fmla="*/ -725 w 323998"/>
                  <a:gd name="connsiteY17" fmla="*/ 292284 h 308770"/>
                  <a:gd name="connsiteX18" fmla="*/ 14708 w 323998"/>
                  <a:gd name="connsiteY18" fmla="*/ 307717 h 308770"/>
                  <a:gd name="connsiteX19" fmla="*/ 30141 w 323998"/>
                  <a:gd name="connsiteY19" fmla="*/ 292284 h 30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998" h="308770">
                    <a:moveTo>
                      <a:pt x="245752" y="292284"/>
                    </a:moveTo>
                    <a:cubicBezTo>
                      <a:pt x="245764" y="298766"/>
                      <a:pt x="249824" y="304547"/>
                      <a:pt x="255914" y="306755"/>
                    </a:cubicBezTo>
                    <a:cubicBezTo>
                      <a:pt x="257375" y="307705"/>
                      <a:pt x="259025" y="308299"/>
                      <a:pt x="260758" y="308488"/>
                    </a:cubicBezTo>
                    <a:lnTo>
                      <a:pt x="263785" y="308488"/>
                    </a:lnTo>
                    <a:cubicBezTo>
                      <a:pt x="268819" y="308488"/>
                      <a:pt x="273864" y="303609"/>
                      <a:pt x="274873" y="300368"/>
                    </a:cubicBezTo>
                    <a:lnTo>
                      <a:pt x="275752" y="297210"/>
                    </a:lnTo>
                    <a:cubicBezTo>
                      <a:pt x="275930" y="296688"/>
                      <a:pt x="276084" y="296154"/>
                      <a:pt x="276203" y="295620"/>
                    </a:cubicBezTo>
                    <a:lnTo>
                      <a:pt x="323274" y="127566"/>
                    </a:lnTo>
                    <a:cubicBezTo>
                      <a:pt x="323274" y="123506"/>
                      <a:pt x="320246" y="117012"/>
                      <a:pt x="313183" y="116205"/>
                    </a:cubicBezTo>
                    <a:lnTo>
                      <a:pt x="313183" y="116205"/>
                    </a:lnTo>
                    <a:cubicBezTo>
                      <a:pt x="308149" y="116205"/>
                      <a:pt x="300124" y="118639"/>
                      <a:pt x="299067" y="124325"/>
                    </a:cubicBezTo>
                    <a:lnTo>
                      <a:pt x="265424" y="244441"/>
                    </a:lnTo>
                    <a:cubicBezTo>
                      <a:pt x="251178" y="212911"/>
                      <a:pt x="224561" y="183505"/>
                      <a:pt x="191938" y="167193"/>
                    </a:cubicBezTo>
                    <a:cubicBezTo>
                      <a:pt x="233370" y="137360"/>
                      <a:pt x="242773" y="79593"/>
                      <a:pt x="212939" y="38161"/>
                    </a:cubicBezTo>
                    <a:cubicBezTo>
                      <a:pt x="183118" y="-3282"/>
                      <a:pt x="125339" y="-12685"/>
                      <a:pt x="83907" y="17149"/>
                    </a:cubicBezTo>
                    <a:cubicBezTo>
                      <a:pt x="42476" y="46982"/>
                      <a:pt x="33074" y="104749"/>
                      <a:pt x="62907" y="146192"/>
                    </a:cubicBezTo>
                    <a:cubicBezTo>
                      <a:pt x="68724" y="154277"/>
                      <a:pt x="75823" y="161364"/>
                      <a:pt x="83907" y="167193"/>
                    </a:cubicBezTo>
                    <a:cubicBezTo>
                      <a:pt x="34842" y="191720"/>
                      <a:pt x="-725" y="245842"/>
                      <a:pt x="-725" y="292284"/>
                    </a:cubicBezTo>
                    <a:cubicBezTo>
                      <a:pt x="-725" y="300808"/>
                      <a:pt x="6184" y="307717"/>
                      <a:pt x="14708" y="307717"/>
                    </a:cubicBezTo>
                    <a:cubicBezTo>
                      <a:pt x="23232" y="307717"/>
                      <a:pt x="30141" y="300808"/>
                      <a:pt x="30141" y="292284"/>
                    </a:cubicBezTo>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60" name="小芋泥5-22"/>
              <p:cNvSpPr/>
              <p:nvPr/>
            </p:nvSpPr>
            <p:spPr>
              <a:xfrm>
                <a:off x="8216482" y="1934326"/>
                <a:ext cx="349644" cy="349040"/>
              </a:xfrm>
              <a:custGeom>
                <a:avLst/>
                <a:gdLst>
                  <a:gd name="connsiteX0" fmla="*/ 353617 w 431376"/>
                  <a:gd name="connsiteY0" fmla="*/ -282 h 430631"/>
                  <a:gd name="connsiteX1" fmla="*/ 76309 w 431376"/>
                  <a:gd name="connsiteY1" fmla="*/ -282 h 430631"/>
                  <a:gd name="connsiteX2" fmla="*/ -725 w 431376"/>
                  <a:gd name="connsiteY2" fmla="*/ 81703 h 430631"/>
                  <a:gd name="connsiteX3" fmla="*/ -725 w 431376"/>
                  <a:gd name="connsiteY3" fmla="*/ 107369 h 430631"/>
                  <a:gd name="connsiteX4" fmla="*/ 15634 w 431376"/>
                  <a:gd name="connsiteY4" fmla="*/ 121817 h 430631"/>
                  <a:gd name="connsiteX5" fmla="*/ 30082 w 431376"/>
                  <a:gd name="connsiteY5" fmla="*/ 107369 h 430631"/>
                  <a:gd name="connsiteX6" fmla="*/ 30082 w 431376"/>
                  <a:gd name="connsiteY6" fmla="*/ 81703 h 430631"/>
                  <a:gd name="connsiteX7" fmla="*/ 76309 w 431376"/>
                  <a:gd name="connsiteY7" fmla="*/ 30477 h 430631"/>
                  <a:gd name="connsiteX8" fmla="*/ 353617 w 431376"/>
                  <a:gd name="connsiteY8" fmla="*/ 30477 h 430631"/>
                  <a:gd name="connsiteX9" fmla="*/ 399845 w 431376"/>
                  <a:gd name="connsiteY9" fmla="*/ 81703 h 430631"/>
                  <a:gd name="connsiteX10" fmla="*/ 399845 w 431376"/>
                  <a:gd name="connsiteY10" fmla="*/ 348303 h 430631"/>
                  <a:gd name="connsiteX11" fmla="*/ 353617 w 431376"/>
                  <a:gd name="connsiteY11" fmla="*/ 399540 h 430631"/>
                  <a:gd name="connsiteX12" fmla="*/ 291992 w 431376"/>
                  <a:gd name="connsiteY12" fmla="*/ 399540 h 430631"/>
                  <a:gd name="connsiteX13" fmla="*/ 275265 w 431376"/>
                  <a:gd name="connsiteY13" fmla="*/ 413561 h 430631"/>
                  <a:gd name="connsiteX14" fmla="*/ 289285 w 431376"/>
                  <a:gd name="connsiteY14" fmla="*/ 430287 h 430631"/>
                  <a:gd name="connsiteX15" fmla="*/ 291992 w 431376"/>
                  <a:gd name="connsiteY15" fmla="*/ 430287 h 430631"/>
                  <a:gd name="connsiteX16" fmla="*/ 353617 w 431376"/>
                  <a:gd name="connsiteY16" fmla="*/ 430287 h 430631"/>
                  <a:gd name="connsiteX17" fmla="*/ 430651 w 431376"/>
                  <a:gd name="connsiteY17" fmla="*/ 348303 h 430631"/>
                  <a:gd name="connsiteX18" fmla="*/ 430651 w 431376"/>
                  <a:gd name="connsiteY18" fmla="*/ 81703 h 430631"/>
                  <a:gd name="connsiteX19" fmla="*/ 353617 w 431376"/>
                  <a:gd name="connsiteY19" fmla="*/ -282 h 43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1376" h="430631">
                    <a:moveTo>
                      <a:pt x="353617" y="-282"/>
                    </a:moveTo>
                    <a:lnTo>
                      <a:pt x="76309" y="-282"/>
                    </a:lnTo>
                    <a:cubicBezTo>
                      <a:pt x="33809" y="-282"/>
                      <a:pt x="-725" y="36520"/>
                      <a:pt x="-725" y="81703"/>
                    </a:cubicBezTo>
                    <a:lnTo>
                      <a:pt x="-725" y="107369"/>
                    </a:lnTo>
                    <a:cubicBezTo>
                      <a:pt x="-191" y="115881"/>
                      <a:pt x="7134" y="122339"/>
                      <a:pt x="15634" y="121817"/>
                    </a:cubicBezTo>
                    <a:cubicBezTo>
                      <a:pt x="23410" y="121330"/>
                      <a:pt x="29595" y="115145"/>
                      <a:pt x="30082" y="107369"/>
                    </a:cubicBezTo>
                    <a:lnTo>
                      <a:pt x="30082" y="81703"/>
                    </a:lnTo>
                    <a:cubicBezTo>
                      <a:pt x="30082" y="53484"/>
                      <a:pt x="50821" y="30477"/>
                      <a:pt x="76309" y="30477"/>
                    </a:cubicBezTo>
                    <a:lnTo>
                      <a:pt x="353617" y="30477"/>
                    </a:lnTo>
                    <a:cubicBezTo>
                      <a:pt x="379105" y="30477"/>
                      <a:pt x="399845" y="53484"/>
                      <a:pt x="399845" y="81703"/>
                    </a:cubicBezTo>
                    <a:lnTo>
                      <a:pt x="399845" y="348303"/>
                    </a:lnTo>
                    <a:cubicBezTo>
                      <a:pt x="399845" y="376533"/>
                      <a:pt x="379105" y="399540"/>
                      <a:pt x="353617" y="399540"/>
                    </a:cubicBezTo>
                    <a:lnTo>
                      <a:pt x="291992" y="399540"/>
                    </a:lnTo>
                    <a:cubicBezTo>
                      <a:pt x="283504" y="398792"/>
                      <a:pt x="276013" y="405072"/>
                      <a:pt x="275265" y="413561"/>
                    </a:cubicBezTo>
                    <a:cubicBezTo>
                      <a:pt x="274517" y="422049"/>
                      <a:pt x="280797" y="429540"/>
                      <a:pt x="289285" y="430287"/>
                    </a:cubicBezTo>
                    <a:cubicBezTo>
                      <a:pt x="290187" y="430371"/>
                      <a:pt x="291089" y="430371"/>
                      <a:pt x="291992" y="430287"/>
                    </a:cubicBezTo>
                    <a:lnTo>
                      <a:pt x="353617" y="430287"/>
                    </a:lnTo>
                    <a:cubicBezTo>
                      <a:pt x="396082" y="430287"/>
                      <a:pt x="430651" y="393486"/>
                      <a:pt x="430651" y="348303"/>
                    </a:cubicBezTo>
                    <a:lnTo>
                      <a:pt x="430651" y="81703"/>
                    </a:lnTo>
                    <a:cubicBezTo>
                      <a:pt x="430651" y="36508"/>
                      <a:pt x="396082" y="-282"/>
                      <a:pt x="353617" y="-282"/>
                    </a:cubicBezTo>
                    <a:close/>
                  </a:path>
                </a:pathLst>
              </a:custGeom>
              <a:grpFill/>
              <a:ln w="118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sp>
          <p:nvSpPr>
            <p:cNvPr id="33" name="小芋泥2-10"/>
            <p:cNvSpPr txBox="1"/>
            <p:nvPr/>
          </p:nvSpPr>
          <p:spPr>
            <a:xfrm>
              <a:off x="1224118" y="4710360"/>
              <a:ext cx="4972779" cy="1341649"/>
            </a:xfrm>
            <a:prstGeom prst="rect">
              <a:avLst/>
            </a:prstGeom>
            <a:noFill/>
            <a:effec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在这里输入你的正文，阐述与关键词标题相关的具体内容，若字数太多酌情先删减文案，再缩小字号，在这里输入你的正文，阐述与关键词标题相关的具体内容，可酌情先删减文案，再缩小字号进行调整</a:t>
              </a:r>
              <a:endParaRPr lang="en-US" altLang="zh-CN" sz="16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34" name="小芋泥2-11"/>
            <p:cNvSpPr txBox="1"/>
            <p:nvPr/>
          </p:nvSpPr>
          <p:spPr>
            <a:xfrm>
              <a:off x="1251108" y="3933924"/>
              <a:ext cx="172354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ct val="0"/>
                </a:spcBef>
                <a:buFontTx/>
                <a:buNone/>
                <a:defRPr/>
              </a:pPr>
              <a:r>
                <a:rPr lang="zh-CN" altLang="en-US" sz="2400" dirty="0">
                  <a:solidFill>
                    <a:schemeClr val="accent1"/>
                  </a:solidFill>
                  <a:effectLst>
                    <a:outerShdw blurRad="190500" dist="101600" dir="5400000" algn="ctr" rotWithShape="0">
                      <a:schemeClr val="accent1">
                        <a:lumMod val="75000"/>
                        <a:alpha val="20000"/>
                      </a:schemeClr>
                    </a:outerShdw>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关键词标题</a:t>
              </a:r>
            </a:p>
          </p:txBody>
        </p:sp>
        <p:cxnSp>
          <p:nvCxnSpPr>
            <p:cNvPr id="35" name="小芋泥2-12"/>
            <p:cNvCxnSpPr/>
            <p:nvPr/>
          </p:nvCxnSpPr>
          <p:spPr>
            <a:xfrm>
              <a:off x="1349100" y="4552974"/>
              <a:ext cx="1368833" cy="0"/>
            </a:xfrm>
            <a:prstGeom prst="line">
              <a:avLst/>
            </a:prstGeom>
            <a:gradFill>
              <a:gsLst>
                <a:gs pos="17000">
                  <a:schemeClr val="accent1">
                    <a:alpha val="0"/>
                  </a:schemeClr>
                </a:gs>
                <a:gs pos="100000">
                  <a:schemeClr val="accent1">
                    <a:alpha val="28000"/>
                  </a:schemeClr>
                </a:gs>
              </a:gsLst>
              <a:lin ang="0" scaled="0"/>
            </a:gradFill>
            <a:ln w="19050" cap="rnd">
              <a:gradFill>
                <a:gsLst>
                  <a:gs pos="0">
                    <a:schemeClr val="accent1">
                      <a:alpha val="0"/>
                    </a:schemeClr>
                  </a:gs>
                  <a:gs pos="100000">
                    <a:schemeClr val="accent1"/>
                  </a:gs>
                </a:gsLst>
                <a:lin ang="10800000" scaled="0"/>
              </a:gradFill>
              <a:round/>
            </a:ln>
          </p:spPr>
          <p:style>
            <a:lnRef idx="2">
              <a:schemeClr val="accent1">
                <a:shade val="50000"/>
              </a:schemeClr>
            </a:lnRef>
            <a:fillRef idx="1">
              <a:schemeClr val="accent1"/>
            </a:fillRef>
            <a:effectRef idx="0">
              <a:schemeClr val="accent1"/>
            </a:effectRef>
            <a:fontRef idx="minor">
              <a:schemeClr val="lt1"/>
            </a:fontRef>
          </p:style>
        </p:cxnSp>
      </p:grpSp>
      <p:sp>
        <p:nvSpPr>
          <p:cNvPr id="41" name="小芋泥2-13"/>
          <p:cNvSpPr/>
          <p:nvPr/>
        </p:nvSpPr>
        <p:spPr>
          <a:xfrm rot="5400000" flipH="1">
            <a:off x="6328223" y="1018666"/>
            <a:ext cx="4589554" cy="5443526"/>
          </a:xfrm>
          <a:prstGeom prst="snip2SameRect">
            <a:avLst>
              <a:gd name="adj1" fmla="val 5314"/>
              <a:gd name="adj2" fmla="val 0"/>
            </a:avLst>
          </a:prstGeom>
          <a:gradFill>
            <a:gsLst>
              <a:gs pos="0">
                <a:schemeClr val="bg1">
                  <a:alpha val="0"/>
                </a:schemeClr>
              </a:gs>
              <a:gs pos="100000">
                <a:schemeClr val="bg1"/>
              </a:gs>
            </a:gsLst>
            <a:lin ang="16200000" scaled="1"/>
          </a:gradFill>
          <a:ln w="31750">
            <a:gradFill flip="none" rotWithShape="1">
              <a:gsLst>
                <a:gs pos="40000">
                  <a:schemeClr val="accent1">
                    <a:alpha val="50000"/>
                  </a:schemeClr>
                </a:gs>
                <a:gs pos="0">
                  <a:schemeClr val="bg1">
                    <a:alpha val="0"/>
                  </a:schemeClr>
                </a:gs>
                <a:gs pos="100000">
                  <a:schemeClr val="accent1"/>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6" name="组合 55"/>
          <p:cNvGrpSpPr/>
          <p:nvPr/>
        </p:nvGrpSpPr>
        <p:grpSpPr>
          <a:xfrm>
            <a:off x="7099333" y="3252154"/>
            <a:ext cx="3774683" cy="310994"/>
            <a:chOff x="1428752" y="2997638"/>
            <a:chExt cx="3774683" cy="310994"/>
          </a:xfrm>
        </p:grpSpPr>
        <p:sp>
          <p:nvSpPr>
            <p:cNvPr id="72" name="小芋泥2-15"/>
            <p:cNvSpPr txBox="1"/>
            <p:nvPr/>
          </p:nvSpPr>
          <p:spPr>
            <a:xfrm>
              <a:off x="1814513" y="2997638"/>
              <a:ext cx="3388922" cy="289053"/>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阐述与关键词标题相关的具体内容</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73" name="组合 72"/>
            <p:cNvGrpSpPr/>
            <p:nvPr/>
          </p:nvGrpSpPr>
          <p:grpSpPr>
            <a:xfrm>
              <a:off x="1428752" y="3006732"/>
              <a:ext cx="301900" cy="301900"/>
              <a:chOff x="7123790" y="4252151"/>
              <a:chExt cx="457200" cy="457200"/>
            </a:xfrm>
          </p:grpSpPr>
          <p:sp>
            <p:nvSpPr>
              <p:cNvPr id="74" name="小芋泥2-16"/>
              <p:cNvSpPr/>
              <p:nvPr/>
            </p:nvSpPr>
            <p:spPr>
              <a:xfrm>
                <a:off x="7250790" y="4356098"/>
                <a:ext cx="228600" cy="249305"/>
              </a:xfrm>
              <a:custGeom>
                <a:avLst/>
                <a:gdLst>
                  <a:gd name="connsiteX0" fmla="*/ 377380 w 403696"/>
                  <a:gd name="connsiteY0" fmla="*/ -54 h 409598"/>
                  <a:gd name="connsiteX1" fmla="*/ 339058 w 403696"/>
                  <a:gd name="connsiteY1" fmla="*/ 3668 h 409598"/>
                  <a:gd name="connsiteX2" fmla="*/ 305699 w 403696"/>
                  <a:gd name="connsiteY2" fmla="*/ 12697 h 409598"/>
                  <a:gd name="connsiteX3" fmla="*/ 275303 w 403696"/>
                  <a:gd name="connsiteY3" fmla="*/ 39578 h 409598"/>
                  <a:gd name="connsiteX4" fmla="*/ 224161 w 403696"/>
                  <a:gd name="connsiteY4" fmla="*/ 105401 h 409598"/>
                  <a:gd name="connsiteX5" fmla="*/ 170537 w 403696"/>
                  <a:gd name="connsiteY5" fmla="*/ 190661 h 409598"/>
                  <a:gd name="connsiteX6" fmla="*/ 129183 w 403696"/>
                  <a:gd name="connsiteY6" fmla="*/ 269924 h 409598"/>
                  <a:gd name="connsiteX7" fmla="*/ 98856 w 403696"/>
                  <a:gd name="connsiteY7" fmla="*/ 240631 h 409598"/>
                  <a:gd name="connsiteX8" fmla="*/ 21798 w 403696"/>
                  <a:gd name="connsiteY8" fmla="*/ 242492 h 409598"/>
                  <a:gd name="connsiteX9" fmla="*/ -51 w 403696"/>
                  <a:gd name="connsiteY9" fmla="*/ 279091 h 409598"/>
                  <a:gd name="connsiteX10" fmla="*/ 19110 w 403696"/>
                  <a:gd name="connsiteY10" fmla="*/ 315207 h 409598"/>
                  <a:gd name="connsiteX11" fmla="*/ 64256 w 403696"/>
                  <a:gd name="connsiteY11" fmla="*/ 372139 h 409598"/>
                  <a:gd name="connsiteX12" fmla="*/ 81625 w 403696"/>
                  <a:gd name="connsiteY12" fmla="*/ 396745 h 409598"/>
                  <a:gd name="connsiteX13" fmla="*/ 96237 w 403696"/>
                  <a:gd name="connsiteY13" fmla="*/ 406395 h 409598"/>
                  <a:gd name="connsiteX14" fmla="*/ 124771 w 403696"/>
                  <a:gd name="connsiteY14" fmla="*/ 409427 h 409598"/>
                  <a:gd name="connsiteX15" fmla="*/ 163507 w 403696"/>
                  <a:gd name="connsiteY15" fmla="*/ 403362 h 409598"/>
                  <a:gd name="connsiteX16" fmla="*/ 181014 w 403696"/>
                  <a:gd name="connsiteY16" fmla="*/ 386062 h 409598"/>
                  <a:gd name="connsiteX17" fmla="*/ 199003 w 403696"/>
                  <a:gd name="connsiteY17" fmla="*/ 345534 h 409598"/>
                  <a:gd name="connsiteX18" fmla="*/ 282954 w 403696"/>
                  <a:gd name="connsiteY18" fmla="*/ 184595 h 409598"/>
                  <a:gd name="connsiteX19" fmla="*/ 384273 w 403696"/>
                  <a:gd name="connsiteY19" fmla="*/ 56740 h 409598"/>
                  <a:gd name="connsiteX20" fmla="*/ 399505 w 403696"/>
                  <a:gd name="connsiteY20" fmla="*/ 40543 h 409598"/>
                  <a:gd name="connsiteX21" fmla="*/ 403641 w 403696"/>
                  <a:gd name="connsiteY21" fmla="*/ 25655 h 409598"/>
                  <a:gd name="connsiteX22" fmla="*/ 396266 w 403696"/>
                  <a:gd name="connsiteY22" fmla="*/ 7528 h 409598"/>
                  <a:gd name="connsiteX23" fmla="*/ 377380 w 403696"/>
                  <a:gd name="connsiteY23" fmla="*/ -54 h 40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3696" h="409598">
                    <a:moveTo>
                      <a:pt x="377380" y="-54"/>
                    </a:moveTo>
                    <a:cubicBezTo>
                      <a:pt x="364533" y="194"/>
                      <a:pt x="351720" y="1435"/>
                      <a:pt x="339058" y="3668"/>
                    </a:cubicBezTo>
                    <a:cubicBezTo>
                      <a:pt x="327548" y="4984"/>
                      <a:pt x="316306" y="8031"/>
                      <a:pt x="305699" y="12697"/>
                    </a:cubicBezTo>
                    <a:cubicBezTo>
                      <a:pt x="294395" y="20245"/>
                      <a:pt x="284174" y="29287"/>
                      <a:pt x="275303" y="39578"/>
                    </a:cubicBezTo>
                    <a:cubicBezTo>
                      <a:pt x="256693" y="60262"/>
                      <a:pt x="239600" y="82256"/>
                      <a:pt x="224161" y="105401"/>
                    </a:cubicBezTo>
                    <a:cubicBezTo>
                      <a:pt x="203483" y="134900"/>
                      <a:pt x="185701" y="163573"/>
                      <a:pt x="170537" y="190661"/>
                    </a:cubicBezTo>
                    <a:cubicBezTo>
                      <a:pt x="156753" y="214853"/>
                      <a:pt x="142968" y="241527"/>
                      <a:pt x="129183" y="269924"/>
                    </a:cubicBezTo>
                    <a:cubicBezTo>
                      <a:pt x="120594" y="258703"/>
                      <a:pt x="110373" y="248826"/>
                      <a:pt x="98856" y="240631"/>
                    </a:cubicBezTo>
                    <a:cubicBezTo>
                      <a:pt x="76442" y="221546"/>
                      <a:pt x="43268" y="222345"/>
                      <a:pt x="21798" y="242492"/>
                    </a:cubicBezTo>
                    <a:cubicBezTo>
                      <a:pt x="7324" y="253313"/>
                      <a:pt x="-51" y="265651"/>
                      <a:pt x="-51" y="279091"/>
                    </a:cubicBezTo>
                    <a:cubicBezTo>
                      <a:pt x="-51" y="289223"/>
                      <a:pt x="6221" y="301009"/>
                      <a:pt x="19110" y="315207"/>
                    </a:cubicBezTo>
                    <a:cubicBezTo>
                      <a:pt x="35659" y="332942"/>
                      <a:pt x="50760" y="351979"/>
                      <a:pt x="64256" y="372139"/>
                    </a:cubicBezTo>
                    <a:cubicBezTo>
                      <a:pt x="69528" y="380693"/>
                      <a:pt x="75332" y="388908"/>
                      <a:pt x="81625" y="396745"/>
                    </a:cubicBezTo>
                    <a:cubicBezTo>
                      <a:pt x="85636" y="401101"/>
                      <a:pt x="90654" y="404416"/>
                      <a:pt x="96237" y="406395"/>
                    </a:cubicBezTo>
                    <a:cubicBezTo>
                      <a:pt x="105534" y="408862"/>
                      <a:pt x="115163" y="409889"/>
                      <a:pt x="124771" y="409427"/>
                    </a:cubicBezTo>
                    <a:cubicBezTo>
                      <a:pt x="143312" y="409427"/>
                      <a:pt x="155994" y="407429"/>
                      <a:pt x="163507" y="403362"/>
                    </a:cubicBezTo>
                    <a:cubicBezTo>
                      <a:pt x="170868" y="399378"/>
                      <a:pt x="176941" y="393375"/>
                      <a:pt x="181014" y="386062"/>
                    </a:cubicBezTo>
                    <a:cubicBezTo>
                      <a:pt x="187762" y="372897"/>
                      <a:pt x="193765" y="359367"/>
                      <a:pt x="199003" y="345534"/>
                    </a:cubicBezTo>
                    <a:cubicBezTo>
                      <a:pt x="222058" y="289457"/>
                      <a:pt x="250159" y="235592"/>
                      <a:pt x="282954" y="184595"/>
                    </a:cubicBezTo>
                    <a:cubicBezTo>
                      <a:pt x="317760" y="129455"/>
                      <a:pt x="351878" y="86653"/>
                      <a:pt x="384273" y="56740"/>
                    </a:cubicBezTo>
                    <a:cubicBezTo>
                      <a:pt x="389966" y="51950"/>
                      <a:pt x="395073" y="46518"/>
                      <a:pt x="399505" y="40543"/>
                    </a:cubicBezTo>
                    <a:cubicBezTo>
                      <a:pt x="402303" y="36090"/>
                      <a:pt x="403744" y="30914"/>
                      <a:pt x="403641" y="25655"/>
                    </a:cubicBezTo>
                    <a:cubicBezTo>
                      <a:pt x="403744" y="18859"/>
                      <a:pt x="401083" y="12318"/>
                      <a:pt x="396266" y="7528"/>
                    </a:cubicBezTo>
                    <a:cubicBezTo>
                      <a:pt x="391289" y="2496"/>
                      <a:pt x="384452" y="-247"/>
                      <a:pt x="377380" y="-54"/>
                    </a:cubicBezTo>
                    <a:close/>
                  </a:path>
                </a:pathLst>
              </a:custGeom>
              <a:solidFill>
                <a:schemeClr val="accent1"/>
              </a:solidFill>
              <a:ln w="689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75" name="小芋泥2-17"/>
              <p:cNvSpPr/>
              <p:nvPr/>
            </p:nvSpPr>
            <p:spPr>
              <a:xfrm>
                <a:off x="7123790" y="4252151"/>
                <a:ext cx="457200" cy="457200"/>
              </a:xfrm>
              <a:prstGeom prst="ellipse">
                <a:avLst/>
              </a:prstGeom>
              <a:no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grpSp>
        <p:nvGrpSpPr>
          <p:cNvPr id="83" name="组合 82"/>
          <p:cNvGrpSpPr/>
          <p:nvPr/>
        </p:nvGrpSpPr>
        <p:grpSpPr>
          <a:xfrm>
            <a:off x="7099333" y="3960456"/>
            <a:ext cx="3774683" cy="310994"/>
            <a:chOff x="1428752" y="2997638"/>
            <a:chExt cx="3774683" cy="310994"/>
          </a:xfrm>
        </p:grpSpPr>
        <p:sp>
          <p:nvSpPr>
            <p:cNvPr id="84" name="小芋泥2-18"/>
            <p:cNvSpPr txBox="1"/>
            <p:nvPr/>
          </p:nvSpPr>
          <p:spPr>
            <a:xfrm>
              <a:off x="1814513" y="2997638"/>
              <a:ext cx="3388922" cy="289053"/>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阐述与关键词标题相关的具体内容</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85" name="组合 84"/>
            <p:cNvGrpSpPr/>
            <p:nvPr/>
          </p:nvGrpSpPr>
          <p:grpSpPr>
            <a:xfrm>
              <a:off x="1428752" y="3006732"/>
              <a:ext cx="301900" cy="301900"/>
              <a:chOff x="7123790" y="4252151"/>
              <a:chExt cx="457200" cy="457200"/>
            </a:xfrm>
          </p:grpSpPr>
          <p:sp>
            <p:nvSpPr>
              <p:cNvPr id="86" name="小芋泥2-19"/>
              <p:cNvSpPr/>
              <p:nvPr/>
            </p:nvSpPr>
            <p:spPr>
              <a:xfrm>
                <a:off x="7250790" y="4356098"/>
                <a:ext cx="228600" cy="249305"/>
              </a:xfrm>
              <a:custGeom>
                <a:avLst/>
                <a:gdLst>
                  <a:gd name="connsiteX0" fmla="*/ 377380 w 403696"/>
                  <a:gd name="connsiteY0" fmla="*/ -54 h 409598"/>
                  <a:gd name="connsiteX1" fmla="*/ 339058 w 403696"/>
                  <a:gd name="connsiteY1" fmla="*/ 3668 h 409598"/>
                  <a:gd name="connsiteX2" fmla="*/ 305699 w 403696"/>
                  <a:gd name="connsiteY2" fmla="*/ 12697 h 409598"/>
                  <a:gd name="connsiteX3" fmla="*/ 275303 w 403696"/>
                  <a:gd name="connsiteY3" fmla="*/ 39578 h 409598"/>
                  <a:gd name="connsiteX4" fmla="*/ 224161 w 403696"/>
                  <a:gd name="connsiteY4" fmla="*/ 105401 h 409598"/>
                  <a:gd name="connsiteX5" fmla="*/ 170537 w 403696"/>
                  <a:gd name="connsiteY5" fmla="*/ 190661 h 409598"/>
                  <a:gd name="connsiteX6" fmla="*/ 129183 w 403696"/>
                  <a:gd name="connsiteY6" fmla="*/ 269924 h 409598"/>
                  <a:gd name="connsiteX7" fmla="*/ 98856 w 403696"/>
                  <a:gd name="connsiteY7" fmla="*/ 240631 h 409598"/>
                  <a:gd name="connsiteX8" fmla="*/ 21798 w 403696"/>
                  <a:gd name="connsiteY8" fmla="*/ 242492 h 409598"/>
                  <a:gd name="connsiteX9" fmla="*/ -51 w 403696"/>
                  <a:gd name="connsiteY9" fmla="*/ 279091 h 409598"/>
                  <a:gd name="connsiteX10" fmla="*/ 19110 w 403696"/>
                  <a:gd name="connsiteY10" fmla="*/ 315207 h 409598"/>
                  <a:gd name="connsiteX11" fmla="*/ 64256 w 403696"/>
                  <a:gd name="connsiteY11" fmla="*/ 372139 h 409598"/>
                  <a:gd name="connsiteX12" fmla="*/ 81625 w 403696"/>
                  <a:gd name="connsiteY12" fmla="*/ 396745 h 409598"/>
                  <a:gd name="connsiteX13" fmla="*/ 96237 w 403696"/>
                  <a:gd name="connsiteY13" fmla="*/ 406395 h 409598"/>
                  <a:gd name="connsiteX14" fmla="*/ 124771 w 403696"/>
                  <a:gd name="connsiteY14" fmla="*/ 409427 h 409598"/>
                  <a:gd name="connsiteX15" fmla="*/ 163507 w 403696"/>
                  <a:gd name="connsiteY15" fmla="*/ 403362 h 409598"/>
                  <a:gd name="connsiteX16" fmla="*/ 181014 w 403696"/>
                  <a:gd name="connsiteY16" fmla="*/ 386062 h 409598"/>
                  <a:gd name="connsiteX17" fmla="*/ 199003 w 403696"/>
                  <a:gd name="connsiteY17" fmla="*/ 345534 h 409598"/>
                  <a:gd name="connsiteX18" fmla="*/ 282954 w 403696"/>
                  <a:gd name="connsiteY18" fmla="*/ 184595 h 409598"/>
                  <a:gd name="connsiteX19" fmla="*/ 384273 w 403696"/>
                  <a:gd name="connsiteY19" fmla="*/ 56740 h 409598"/>
                  <a:gd name="connsiteX20" fmla="*/ 399505 w 403696"/>
                  <a:gd name="connsiteY20" fmla="*/ 40543 h 409598"/>
                  <a:gd name="connsiteX21" fmla="*/ 403641 w 403696"/>
                  <a:gd name="connsiteY21" fmla="*/ 25655 h 409598"/>
                  <a:gd name="connsiteX22" fmla="*/ 396266 w 403696"/>
                  <a:gd name="connsiteY22" fmla="*/ 7528 h 409598"/>
                  <a:gd name="connsiteX23" fmla="*/ 377380 w 403696"/>
                  <a:gd name="connsiteY23" fmla="*/ -54 h 40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3696" h="409598">
                    <a:moveTo>
                      <a:pt x="377380" y="-54"/>
                    </a:moveTo>
                    <a:cubicBezTo>
                      <a:pt x="364533" y="194"/>
                      <a:pt x="351720" y="1435"/>
                      <a:pt x="339058" y="3668"/>
                    </a:cubicBezTo>
                    <a:cubicBezTo>
                      <a:pt x="327548" y="4984"/>
                      <a:pt x="316306" y="8031"/>
                      <a:pt x="305699" y="12697"/>
                    </a:cubicBezTo>
                    <a:cubicBezTo>
                      <a:pt x="294395" y="20245"/>
                      <a:pt x="284174" y="29287"/>
                      <a:pt x="275303" y="39578"/>
                    </a:cubicBezTo>
                    <a:cubicBezTo>
                      <a:pt x="256693" y="60262"/>
                      <a:pt x="239600" y="82256"/>
                      <a:pt x="224161" y="105401"/>
                    </a:cubicBezTo>
                    <a:cubicBezTo>
                      <a:pt x="203483" y="134900"/>
                      <a:pt x="185701" y="163573"/>
                      <a:pt x="170537" y="190661"/>
                    </a:cubicBezTo>
                    <a:cubicBezTo>
                      <a:pt x="156753" y="214853"/>
                      <a:pt x="142968" y="241527"/>
                      <a:pt x="129183" y="269924"/>
                    </a:cubicBezTo>
                    <a:cubicBezTo>
                      <a:pt x="120594" y="258703"/>
                      <a:pt x="110373" y="248826"/>
                      <a:pt x="98856" y="240631"/>
                    </a:cubicBezTo>
                    <a:cubicBezTo>
                      <a:pt x="76442" y="221546"/>
                      <a:pt x="43268" y="222345"/>
                      <a:pt x="21798" y="242492"/>
                    </a:cubicBezTo>
                    <a:cubicBezTo>
                      <a:pt x="7324" y="253313"/>
                      <a:pt x="-51" y="265651"/>
                      <a:pt x="-51" y="279091"/>
                    </a:cubicBezTo>
                    <a:cubicBezTo>
                      <a:pt x="-51" y="289223"/>
                      <a:pt x="6221" y="301009"/>
                      <a:pt x="19110" y="315207"/>
                    </a:cubicBezTo>
                    <a:cubicBezTo>
                      <a:pt x="35659" y="332942"/>
                      <a:pt x="50760" y="351979"/>
                      <a:pt x="64256" y="372139"/>
                    </a:cubicBezTo>
                    <a:cubicBezTo>
                      <a:pt x="69528" y="380693"/>
                      <a:pt x="75332" y="388908"/>
                      <a:pt x="81625" y="396745"/>
                    </a:cubicBezTo>
                    <a:cubicBezTo>
                      <a:pt x="85636" y="401101"/>
                      <a:pt x="90654" y="404416"/>
                      <a:pt x="96237" y="406395"/>
                    </a:cubicBezTo>
                    <a:cubicBezTo>
                      <a:pt x="105534" y="408862"/>
                      <a:pt x="115163" y="409889"/>
                      <a:pt x="124771" y="409427"/>
                    </a:cubicBezTo>
                    <a:cubicBezTo>
                      <a:pt x="143312" y="409427"/>
                      <a:pt x="155994" y="407429"/>
                      <a:pt x="163507" y="403362"/>
                    </a:cubicBezTo>
                    <a:cubicBezTo>
                      <a:pt x="170868" y="399378"/>
                      <a:pt x="176941" y="393375"/>
                      <a:pt x="181014" y="386062"/>
                    </a:cubicBezTo>
                    <a:cubicBezTo>
                      <a:pt x="187762" y="372897"/>
                      <a:pt x="193765" y="359367"/>
                      <a:pt x="199003" y="345534"/>
                    </a:cubicBezTo>
                    <a:cubicBezTo>
                      <a:pt x="222058" y="289457"/>
                      <a:pt x="250159" y="235592"/>
                      <a:pt x="282954" y="184595"/>
                    </a:cubicBezTo>
                    <a:cubicBezTo>
                      <a:pt x="317760" y="129455"/>
                      <a:pt x="351878" y="86653"/>
                      <a:pt x="384273" y="56740"/>
                    </a:cubicBezTo>
                    <a:cubicBezTo>
                      <a:pt x="389966" y="51950"/>
                      <a:pt x="395073" y="46518"/>
                      <a:pt x="399505" y="40543"/>
                    </a:cubicBezTo>
                    <a:cubicBezTo>
                      <a:pt x="402303" y="36090"/>
                      <a:pt x="403744" y="30914"/>
                      <a:pt x="403641" y="25655"/>
                    </a:cubicBezTo>
                    <a:cubicBezTo>
                      <a:pt x="403744" y="18859"/>
                      <a:pt x="401083" y="12318"/>
                      <a:pt x="396266" y="7528"/>
                    </a:cubicBezTo>
                    <a:cubicBezTo>
                      <a:pt x="391289" y="2496"/>
                      <a:pt x="384452" y="-247"/>
                      <a:pt x="377380" y="-54"/>
                    </a:cubicBezTo>
                    <a:close/>
                  </a:path>
                </a:pathLst>
              </a:custGeom>
              <a:solidFill>
                <a:schemeClr val="accent1"/>
              </a:solidFill>
              <a:ln w="689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87" name="小芋泥2-20"/>
              <p:cNvSpPr/>
              <p:nvPr/>
            </p:nvSpPr>
            <p:spPr>
              <a:xfrm>
                <a:off x="7123790" y="4252151"/>
                <a:ext cx="457200" cy="457200"/>
              </a:xfrm>
              <a:prstGeom prst="ellipse">
                <a:avLst/>
              </a:prstGeom>
              <a:no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grpSp>
        <p:nvGrpSpPr>
          <p:cNvPr id="88" name="组合 87"/>
          <p:cNvGrpSpPr/>
          <p:nvPr/>
        </p:nvGrpSpPr>
        <p:grpSpPr>
          <a:xfrm>
            <a:off x="7099333" y="4668758"/>
            <a:ext cx="3774683" cy="310994"/>
            <a:chOff x="1428752" y="2997638"/>
            <a:chExt cx="3774683" cy="310994"/>
          </a:xfrm>
        </p:grpSpPr>
        <p:sp>
          <p:nvSpPr>
            <p:cNvPr id="89" name="小芋泥2-21"/>
            <p:cNvSpPr txBox="1"/>
            <p:nvPr/>
          </p:nvSpPr>
          <p:spPr>
            <a:xfrm>
              <a:off x="1814513" y="2997638"/>
              <a:ext cx="3388922" cy="289053"/>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阐述与关键词标题相关的具体内容</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90" name="组合 89"/>
            <p:cNvGrpSpPr/>
            <p:nvPr/>
          </p:nvGrpSpPr>
          <p:grpSpPr>
            <a:xfrm>
              <a:off x="1428752" y="3006732"/>
              <a:ext cx="301900" cy="301900"/>
              <a:chOff x="7123790" y="4252151"/>
              <a:chExt cx="457200" cy="457200"/>
            </a:xfrm>
          </p:grpSpPr>
          <p:sp>
            <p:nvSpPr>
              <p:cNvPr id="91" name="小芋泥2-22"/>
              <p:cNvSpPr/>
              <p:nvPr/>
            </p:nvSpPr>
            <p:spPr>
              <a:xfrm>
                <a:off x="7250790" y="4356098"/>
                <a:ext cx="228600" cy="249305"/>
              </a:xfrm>
              <a:custGeom>
                <a:avLst/>
                <a:gdLst>
                  <a:gd name="connsiteX0" fmla="*/ 377380 w 403696"/>
                  <a:gd name="connsiteY0" fmla="*/ -54 h 409598"/>
                  <a:gd name="connsiteX1" fmla="*/ 339058 w 403696"/>
                  <a:gd name="connsiteY1" fmla="*/ 3668 h 409598"/>
                  <a:gd name="connsiteX2" fmla="*/ 305699 w 403696"/>
                  <a:gd name="connsiteY2" fmla="*/ 12697 h 409598"/>
                  <a:gd name="connsiteX3" fmla="*/ 275303 w 403696"/>
                  <a:gd name="connsiteY3" fmla="*/ 39578 h 409598"/>
                  <a:gd name="connsiteX4" fmla="*/ 224161 w 403696"/>
                  <a:gd name="connsiteY4" fmla="*/ 105401 h 409598"/>
                  <a:gd name="connsiteX5" fmla="*/ 170537 w 403696"/>
                  <a:gd name="connsiteY5" fmla="*/ 190661 h 409598"/>
                  <a:gd name="connsiteX6" fmla="*/ 129183 w 403696"/>
                  <a:gd name="connsiteY6" fmla="*/ 269924 h 409598"/>
                  <a:gd name="connsiteX7" fmla="*/ 98856 w 403696"/>
                  <a:gd name="connsiteY7" fmla="*/ 240631 h 409598"/>
                  <a:gd name="connsiteX8" fmla="*/ 21798 w 403696"/>
                  <a:gd name="connsiteY8" fmla="*/ 242492 h 409598"/>
                  <a:gd name="connsiteX9" fmla="*/ -51 w 403696"/>
                  <a:gd name="connsiteY9" fmla="*/ 279091 h 409598"/>
                  <a:gd name="connsiteX10" fmla="*/ 19110 w 403696"/>
                  <a:gd name="connsiteY10" fmla="*/ 315207 h 409598"/>
                  <a:gd name="connsiteX11" fmla="*/ 64256 w 403696"/>
                  <a:gd name="connsiteY11" fmla="*/ 372139 h 409598"/>
                  <a:gd name="connsiteX12" fmla="*/ 81625 w 403696"/>
                  <a:gd name="connsiteY12" fmla="*/ 396745 h 409598"/>
                  <a:gd name="connsiteX13" fmla="*/ 96237 w 403696"/>
                  <a:gd name="connsiteY13" fmla="*/ 406395 h 409598"/>
                  <a:gd name="connsiteX14" fmla="*/ 124771 w 403696"/>
                  <a:gd name="connsiteY14" fmla="*/ 409427 h 409598"/>
                  <a:gd name="connsiteX15" fmla="*/ 163507 w 403696"/>
                  <a:gd name="connsiteY15" fmla="*/ 403362 h 409598"/>
                  <a:gd name="connsiteX16" fmla="*/ 181014 w 403696"/>
                  <a:gd name="connsiteY16" fmla="*/ 386062 h 409598"/>
                  <a:gd name="connsiteX17" fmla="*/ 199003 w 403696"/>
                  <a:gd name="connsiteY17" fmla="*/ 345534 h 409598"/>
                  <a:gd name="connsiteX18" fmla="*/ 282954 w 403696"/>
                  <a:gd name="connsiteY18" fmla="*/ 184595 h 409598"/>
                  <a:gd name="connsiteX19" fmla="*/ 384273 w 403696"/>
                  <a:gd name="connsiteY19" fmla="*/ 56740 h 409598"/>
                  <a:gd name="connsiteX20" fmla="*/ 399505 w 403696"/>
                  <a:gd name="connsiteY20" fmla="*/ 40543 h 409598"/>
                  <a:gd name="connsiteX21" fmla="*/ 403641 w 403696"/>
                  <a:gd name="connsiteY21" fmla="*/ 25655 h 409598"/>
                  <a:gd name="connsiteX22" fmla="*/ 396266 w 403696"/>
                  <a:gd name="connsiteY22" fmla="*/ 7528 h 409598"/>
                  <a:gd name="connsiteX23" fmla="*/ 377380 w 403696"/>
                  <a:gd name="connsiteY23" fmla="*/ -54 h 40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3696" h="409598">
                    <a:moveTo>
                      <a:pt x="377380" y="-54"/>
                    </a:moveTo>
                    <a:cubicBezTo>
                      <a:pt x="364533" y="194"/>
                      <a:pt x="351720" y="1435"/>
                      <a:pt x="339058" y="3668"/>
                    </a:cubicBezTo>
                    <a:cubicBezTo>
                      <a:pt x="327548" y="4984"/>
                      <a:pt x="316306" y="8031"/>
                      <a:pt x="305699" y="12697"/>
                    </a:cubicBezTo>
                    <a:cubicBezTo>
                      <a:pt x="294395" y="20245"/>
                      <a:pt x="284174" y="29287"/>
                      <a:pt x="275303" y="39578"/>
                    </a:cubicBezTo>
                    <a:cubicBezTo>
                      <a:pt x="256693" y="60262"/>
                      <a:pt x="239600" y="82256"/>
                      <a:pt x="224161" y="105401"/>
                    </a:cubicBezTo>
                    <a:cubicBezTo>
                      <a:pt x="203483" y="134900"/>
                      <a:pt x="185701" y="163573"/>
                      <a:pt x="170537" y="190661"/>
                    </a:cubicBezTo>
                    <a:cubicBezTo>
                      <a:pt x="156753" y="214853"/>
                      <a:pt x="142968" y="241527"/>
                      <a:pt x="129183" y="269924"/>
                    </a:cubicBezTo>
                    <a:cubicBezTo>
                      <a:pt x="120594" y="258703"/>
                      <a:pt x="110373" y="248826"/>
                      <a:pt x="98856" y="240631"/>
                    </a:cubicBezTo>
                    <a:cubicBezTo>
                      <a:pt x="76442" y="221546"/>
                      <a:pt x="43268" y="222345"/>
                      <a:pt x="21798" y="242492"/>
                    </a:cubicBezTo>
                    <a:cubicBezTo>
                      <a:pt x="7324" y="253313"/>
                      <a:pt x="-51" y="265651"/>
                      <a:pt x="-51" y="279091"/>
                    </a:cubicBezTo>
                    <a:cubicBezTo>
                      <a:pt x="-51" y="289223"/>
                      <a:pt x="6221" y="301009"/>
                      <a:pt x="19110" y="315207"/>
                    </a:cubicBezTo>
                    <a:cubicBezTo>
                      <a:pt x="35659" y="332942"/>
                      <a:pt x="50760" y="351979"/>
                      <a:pt x="64256" y="372139"/>
                    </a:cubicBezTo>
                    <a:cubicBezTo>
                      <a:pt x="69528" y="380693"/>
                      <a:pt x="75332" y="388908"/>
                      <a:pt x="81625" y="396745"/>
                    </a:cubicBezTo>
                    <a:cubicBezTo>
                      <a:pt x="85636" y="401101"/>
                      <a:pt x="90654" y="404416"/>
                      <a:pt x="96237" y="406395"/>
                    </a:cubicBezTo>
                    <a:cubicBezTo>
                      <a:pt x="105534" y="408862"/>
                      <a:pt x="115163" y="409889"/>
                      <a:pt x="124771" y="409427"/>
                    </a:cubicBezTo>
                    <a:cubicBezTo>
                      <a:pt x="143312" y="409427"/>
                      <a:pt x="155994" y="407429"/>
                      <a:pt x="163507" y="403362"/>
                    </a:cubicBezTo>
                    <a:cubicBezTo>
                      <a:pt x="170868" y="399378"/>
                      <a:pt x="176941" y="393375"/>
                      <a:pt x="181014" y="386062"/>
                    </a:cubicBezTo>
                    <a:cubicBezTo>
                      <a:pt x="187762" y="372897"/>
                      <a:pt x="193765" y="359367"/>
                      <a:pt x="199003" y="345534"/>
                    </a:cubicBezTo>
                    <a:cubicBezTo>
                      <a:pt x="222058" y="289457"/>
                      <a:pt x="250159" y="235592"/>
                      <a:pt x="282954" y="184595"/>
                    </a:cubicBezTo>
                    <a:cubicBezTo>
                      <a:pt x="317760" y="129455"/>
                      <a:pt x="351878" y="86653"/>
                      <a:pt x="384273" y="56740"/>
                    </a:cubicBezTo>
                    <a:cubicBezTo>
                      <a:pt x="389966" y="51950"/>
                      <a:pt x="395073" y="46518"/>
                      <a:pt x="399505" y="40543"/>
                    </a:cubicBezTo>
                    <a:cubicBezTo>
                      <a:pt x="402303" y="36090"/>
                      <a:pt x="403744" y="30914"/>
                      <a:pt x="403641" y="25655"/>
                    </a:cubicBezTo>
                    <a:cubicBezTo>
                      <a:pt x="403744" y="18859"/>
                      <a:pt x="401083" y="12318"/>
                      <a:pt x="396266" y="7528"/>
                    </a:cubicBezTo>
                    <a:cubicBezTo>
                      <a:pt x="391289" y="2496"/>
                      <a:pt x="384452" y="-247"/>
                      <a:pt x="377380" y="-54"/>
                    </a:cubicBezTo>
                    <a:close/>
                  </a:path>
                </a:pathLst>
              </a:custGeom>
              <a:solidFill>
                <a:schemeClr val="accent1"/>
              </a:solidFill>
              <a:ln w="689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92" name="小芋泥2-23"/>
              <p:cNvSpPr/>
              <p:nvPr/>
            </p:nvSpPr>
            <p:spPr>
              <a:xfrm>
                <a:off x="7123790" y="4252151"/>
                <a:ext cx="457200" cy="457200"/>
              </a:xfrm>
              <a:prstGeom prst="ellipse">
                <a:avLst/>
              </a:prstGeom>
              <a:no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grpSp>
        <p:nvGrpSpPr>
          <p:cNvPr id="93" name="组合 92"/>
          <p:cNvGrpSpPr/>
          <p:nvPr/>
        </p:nvGrpSpPr>
        <p:grpSpPr>
          <a:xfrm>
            <a:off x="7099333" y="5377061"/>
            <a:ext cx="3774683" cy="310994"/>
            <a:chOff x="1428752" y="2997638"/>
            <a:chExt cx="3774683" cy="310994"/>
          </a:xfrm>
        </p:grpSpPr>
        <p:sp>
          <p:nvSpPr>
            <p:cNvPr id="94" name="小芋泥2-24"/>
            <p:cNvSpPr txBox="1"/>
            <p:nvPr/>
          </p:nvSpPr>
          <p:spPr>
            <a:xfrm>
              <a:off x="1814513" y="2997638"/>
              <a:ext cx="3388922" cy="289053"/>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effectLst/>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阐述与关键词标题相关的具体内容</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nvGrpSpPr>
            <p:cNvPr id="95" name="组合 94"/>
            <p:cNvGrpSpPr/>
            <p:nvPr/>
          </p:nvGrpSpPr>
          <p:grpSpPr>
            <a:xfrm>
              <a:off x="1428752" y="3006732"/>
              <a:ext cx="301900" cy="301900"/>
              <a:chOff x="7123790" y="4252151"/>
              <a:chExt cx="457200" cy="457200"/>
            </a:xfrm>
          </p:grpSpPr>
          <p:sp>
            <p:nvSpPr>
              <p:cNvPr id="96" name="小芋泥2-25"/>
              <p:cNvSpPr/>
              <p:nvPr/>
            </p:nvSpPr>
            <p:spPr>
              <a:xfrm>
                <a:off x="7250790" y="4356098"/>
                <a:ext cx="228600" cy="249305"/>
              </a:xfrm>
              <a:custGeom>
                <a:avLst/>
                <a:gdLst>
                  <a:gd name="connsiteX0" fmla="*/ 377380 w 403696"/>
                  <a:gd name="connsiteY0" fmla="*/ -54 h 409598"/>
                  <a:gd name="connsiteX1" fmla="*/ 339058 w 403696"/>
                  <a:gd name="connsiteY1" fmla="*/ 3668 h 409598"/>
                  <a:gd name="connsiteX2" fmla="*/ 305699 w 403696"/>
                  <a:gd name="connsiteY2" fmla="*/ 12697 h 409598"/>
                  <a:gd name="connsiteX3" fmla="*/ 275303 w 403696"/>
                  <a:gd name="connsiteY3" fmla="*/ 39578 h 409598"/>
                  <a:gd name="connsiteX4" fmla="*/ 224161 w 403696"/>
                  <a:gd name="connsiteY4" fmla="*/ 105401 h 409598"/>
                  <a:gd name="connsiteX5" fmla="*/ 170537 w 403696"/>
                  <a:gd name="connsiteY5" fmla="*/ 190661 h 409598"/>
                  <a:gd name="connsiteX6" fmla="*/ 129183 w 403696"/>
                  <a:gd name="connsiteY6" fmla="*/ 269924 h 409598"/>
                  <a:gd name="connsiteX7" fmla="*/ 98856 w 403696"/>
                  <a:gd name="connsiteY7" fmla="*/ 240631 h 409598"/>
                  <a:gd name="connsiteX8" fmla="*/ 21798 w 403696"/>
                  <a:gd name="connsiteY8" fmla="*/ 242492 h 409598"/>
                  <a:gd name="connsiteX9" fmla="*/ -51 w 403696"/>
                  <a:gd name="connsiteY9" fmla="*/ 279091 h 409598"/>
                  <a:gd name="connsiteX10" fmla="*/ 19110 w 403696"/>
                  <a:gd name="connsiteY10" fmla="*/ 315207 h 409598"/>
                  <a:gd name="connsiteX11" fmla="*/ 64256 w 403696"/>
                  <a:gd name="connsiteY11" fmla="*/ 372139 h 409598"/>
                  <a:gd name="connsiteX12" fmla="*/ 81625 w 403696"/>
                  <a:gd name="connsiteY12" fmla="*/ 396745 h 409598"/>
                  <a:gd name="connsiteX13" fmla="*/ 96237 w 403696"/>
                  <a:gd name="connsiteY13" fmla="*/ 406395 h 409598"/>
                  <a:gd name="connsiteX14" fmla="*/ 124771 w 403696"/>
                  <a:gd name="connsiteY14" fmla="*/ 409427 h 409598"/>
                  <a:gd name="connsiteX15" fmla="*/ 163507 w 403696"/>
                  <a:gd name="connsiteY15" fmla="*/ 403362 h 409598"/>
                  <a:gd name="connsiteX16" fmla="*/ 181014 w 403696"/>
                  <a:gd name="connsiteY16" fmla="*/ 386062 h 409598"/>
                  <a:gd name="connsiteX17" fmla="*/ 199003 w 403696"/>
                  <a:gd name="connsiteY17" fmla="*/ 345534 h 409598"/>
                  <a:gd name="connsiteX18" fmla="*/ 282954 w 403696"/>
                  <a:gd name="connsiteY18" fmla="*/ 184595 h 409598"/>
                  <a:gd name="connsiteX19" fmla="*/ 384273 w 403696"/>
                  <a:gd name="connsiteY19" fmla="*/ 56740 h 409598"/>
                  <a:gd name="connsiteX20" fmla="*/ 399505 w 403696"/>
                  <a:gd name="connsiteY20" fmla="*/ 40543 h 409598"/>
                  <a:gd name="connsiteX21" fmla="*/ 403641 w 403696"/>
                  <a:gd name="connsiteY21" fmla="*/ 25655 h 409598"/>
                  <a:gd name="connsiteX22" fmla="*/ 396266 w 403696"/>
                  <a:gd name="connsiteY22" fmla="*/ 7528 h 409598"/>
                  <a:gd name="connsiteX23" fmla="*/ 377380 w 403696"/>
                  <a:gd name="connsiteY23" fmla="*/ -54 h 40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3696" h="409598">
                    <a:moveTo>
                      <a:pt x="377380" y="-54"/>
                    </a:moveTo>
                    <a:cubicBezTo>
                      <a:pt x="364533" y="194"/>
                      <a:pt x="351720" y="1435"/>
                      <a:pt x="339058" y="3668"/>
                    </a:cubicBezTo>
                    <a:cubicBezTo>
                      <a:pt x="327548" y="4984"/>
                      <a:pt x="316306" y="8031"/>
                      <a:pt x="305699" y="12697"/>
                    </a:cubicBezTo>
                    <a:cubicBezTo>
                      <a:pt x="294395" y="20245"/>
                      <a:pt x="284174" y="29287"/>
                      <a:pt x="275303" y="39578"/>
                    </a:cubicBezTo>
                    <a:cubicBezTo>
                      <a:pt x="256693" y="60262"/>
                      <a:pt x="239600" y="82256"/>
                      <a:pt x="224161" y="105401"/>
                    </a:cubicBezTo>
                    <a:cubicBezTo>
                      <a:pt x="203483" y="134900"/>
                      <a:pt x="185701" y="163573"/>
                      <a:pt x="170537" y="190661"/>
                    </a:cubicBezTo>
                    <a:cubicBezTo>
                      <a:pt x="156753" y="214853"/>
                      <a:pt x="142968" y="241527"/>
                      <a:pt x="129183" y="269924"/>
                    </a:cubicBezTo>
                    <a:cubicBezTo>
                      <a:pt x="120594" y="258703"/>
                      <a:pt x="110373" y="248826"/>
                      <a:pt x="98856" y="240631"/>
                    </a:cubicBezTo>
                    <a:cubicBezTo>
                      <a:pt x="76442" y="221546"/>
                      <a:pt x="43268" y="222345"/>
                      <a:pt x="21798" y="242492"/>
                    </a:cubicBezTo>
                    <a:cubicBezTo>
                      <a:pt x="7324" y="253313"/>
                      <a:pt x="-51" y="265651"/>
                      <a:pt x="-51" y="279091"/>
                    </a:cubicBezTo>
                    <a:cubicBezTo>
                      <a:pt x="-51" y="289223"/>
                      <a:pt x="6221" y="301009"/>
                      <a:pt x="19110" y="315207"/>
                    </a:cubicBezTo>
                    <a:cubicBezTo>
                      <a:pt x="35659" y="332942"/>
                      <a:pt x="50760" y="351979"/>
                      <a:pt x="64256" y="372139"/>
                    </a:cubicBezTo>
                    <a:cubicBezTo>
                      <a:pt x="69528" y="380693"/>
                      <a:pt x="75332" y="388908"/>
                      <a:pt x="81625" y="396745"/>
                    </a:cubicBezTo>
                    <a:cubicBezTo>
                      <a:pt x="85636" y="401101"/>
                      <a:pt x="90654" y="404416"/>
                      <a:pt x="96237" y="406395"/>
                    </a:cubicBezTo>
                    <a:cubicBezTo>
                      <a:pt x="105534" y="408862"/>
                      <a:pt x="115163" y="409889"/>
                      <a:pt x="124771" y="409427"/>
                    </a:cubicBezTo>
                    <a:cubicBezTo>
                      <a:pt x="143312" y="409427"/>
                      <a:pt x="155994" y="407429"/>
                      <a:pt x="163507" y="403362"/>
                    </a:cubicBezTo>
                    <a:cubicBezTo>
                      <a:pt x="170868" y="399378"/>
                      <a:pt x="176941" y="393375"/>
                      <a:pt x="181014" y="386062"/>
                    </a:cubicBezTo>
                    <a:cubicBezTo>
                      <a:pt x="187762" y="372897"/>
                      <a:pt x="193765" y="359367"/>
                      <a:pt x="199003" y="345534"/>
                    </a:cubicBezTo>
                    <a:cubicBezTo>
                      <a:pt x="222058" y="289457"/>
                      <a:pt x="250159" y="235592"/>
                      <a:pt x="282954" y="184595"/>
                    </a:cubicBezTo>
                    <a:cubicBezTo>
                      <a:pt x="317760" y="129455"/>
                      <a:pt x="351878" y="86653"/>
                      <a:pt x="384273" y="56740"/>
                    </a:cubicBezTo>
                    <a:cubicBezTo>
                      <a:pt x="389966" y="51950"/>
                      <a:pt x="395073" y="46518"/>
                      <a:pt x="399505" y="40543"/>
                    </a:cubicBezTo>
                    <a:cubicBezTo>
                      <a:pt x="402303" y="36090"/>
                      <a:pt x="403744" y="30914"/>
                      <a:pt x="403641" y="25655"/>
                    </a:cubicBezTo>
                    <a:cubicBezTo>
                      <a:pt x="403744" y="18859"/>
                      <a:pt x="401083" y="12318"/>
                      <a:pt x="396266" y="7528"/>
                    </a:cubicBezTo>
                    <a:cubicBezTo>
                      <a:pt x="391289" y="2496"/>
                      <a:pt x="384452" y="-247"/>
                      <a:pt x="377380" y="-54"/>
                    </a:cubicBezTo>
                    <a:close/>
                  </a:path>
                </a:pathLst>
              </a:custGeom>
              <a:solidFill>
                <a:schemeClr val="accent1"/>
              </a:solidFill>
              <a:ln w="689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97" name="小芋泥2-26"/>
              <p:cNvSpPr/>
              <p:nvPr/>
            </p:nvSpPr>
            <p:spPr>
              <a:xfrm>
                <a:off x="7123790" y="4252151"/>
                <a:ext cx="457200" cy="457200"/>
              </a:xfrm>
              <a:prstGeom prst="ellipse">
                <a:avLst/>
              </a:prstGeom>
              <a:no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grpSp>
        <p:nvGrpSpPr>
          <p:cNvPr id="10" name="组合 9"/>
          <p:cNvGrpSpPr/>
          <p:nvPr/>
        </p:nvGrpSpPr>
        <p:grpSpPr>
          <a:xfrm>
            <a:off x="7099334" y="1873712"/>
            <a:ext cx="2296498" cy="861774"/>
            <a:chOff x="7099334" y="1873712"/>
            <a:chExt cx="2296498" cy="861774"/>
          </a:xfrm>
        </p:grpSpPr>
        <p:sp>
          <p:nvSpPr>
            <p:cNvPr id="77" name="小芋泥2-14"/>
            <p:cNvSpPr txBox="1"/>
            <p:nvPr/>
          </p:nvSpPr>
          <p:spPr>
            <a:xfrm>
              <a:off x="7099334" y="1873712"/>
              <a:ext cx="1809749" cy="861774"/>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accent1"/>
                  </a:solidFill>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rPr>
                <a:t>在这里输入关键词标题</a:t>
              </a:r>
            </a:p>
          </p:txBody>
        </p:sp>
        <p:grpSp>
          <p:nvGrpSpPr>
            <p:cNvPr id="100" name="组合 99"/>
            <p:cNvGrpSpPr/>
            <p:nvPr/>
          </p:nvGrpSpPr>
          <p:grpSpPr>
            <a:xfrm>
              <a:off x="9210037" y="2113512"/>
              <a:ext cx="185795" cy="382175"/>
              <a:chOff x="-952500" y="928685"/>
              <a:chExt cx="473109" cy="973174"/>
            </a:xfrm>
          </p:grpSpPr>
          <p:sp>
            <p:nvSpPr>
              <p:cNvPr id="101" name="小芋泥2-27"/>
              <p:cNvSpPr/>
              <p:nvPr/>
            </p:nvSpPr>
            <p:spPr>
              <a:xfrm rot="18955421">
                <a:off x="-952500" y="1428750"/>
                <a:ext cx="473109" cy="473109"/>
              </a:xfrm>
              <a:prstGeom prst="corner">
                <a:avLst>
                  <a:gd name="adj1" fmla="val 19801"/>
                  <a:gd name="adj2" fmla="val 177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02" name="小芋泥2-28"/>
              <p:cNvSpPr/>
              <p:nvPr/>
            </p:nvSpPr>
            <p:spPr>
              <a:xfrm rot="18955421">
                <a:off x="-952500" y="1176337"/>
                <a:ext cx="473109" cy="473109"/>
              </a:xfrm>
              <a:prstGeom prst="corner">
                <a:avLst>
                  <a:gd name="adj1" fmla="val 19801"/>
                  <a:gd name="adj2" fmla="val 17788"/>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sp>
            <p:nvSpPr>
              <p:cNvPr id="103" name="小芋泥2-29"/>
              <p:cNvSpPr/>
              <p:nvPr/>
            </p:nvSpPr>
            <p:spPr>
              <a:xfrm rot="18955421">
                <a:off x="-952500" y="928685"/>
                <a:ext cx="473109" cy="473109"/>
              </a:xfrm>
              <a:prstGeom prst="corner">
                <a:avLst>
                  <a:gd name="adj1" fmla="val 19801"/>
                  <a:gd name="adj2" fmla="val 17788"/>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cs typeface="思源宋体 CN Light" panose="02020300000000000000" charset="-122"/>
                  <a:sym typeface="Arial" panose="020B0604020202020204" pitchFamily="34" charset="0"/>
                </a:endParaRPr>
              </a:p>
            </p:txBody>
          </p:sp>
        </p:grpSp>
      </p:grpSp>
      <p:grpSp>
        <p:nvGrpSpPr>
          <p:cNvPr id="11" name="组合 10"/>
          <p:cNvGrpSpPr/>
          <p:nvPr/>
        </p:nvGrpSpPr>
        <p:grpSpPr>
          <a:xfrm rot="192095">
            <a:off x="9085587" y="893354"/>
            <a:ext cx="2697186" cy="1200983"/>
            <a:chOff x="8932957" y="642380"/>
            <a:chExt cx="2785640" cy="1145705"/>
          </a:xfrm>
        </p:grpSpPr>
        <p:pic>
          <p:nvPicPr>
            <p:cNvPr id="12" name="王小婷5"/>
            <p:cNvPicPr>
              <a:picLocks noChangeAspect="1"/>
            </p:cNvPicPr>
            <p:nvPr/>
          </p:nvPicPr>
          <p:blipFill rotWithShape="1">
            <a:blip r:embed="rId2" cstate="email">
              <a:duotone>
                <a:schemeClr val="bg2">
                  <a:shade val="45000"/>
                  <a:satMod val="135000"/>
                </a:schemeClr>
                <a:prstClr val="white"/>
              </a:duotone>
              <a:extLst>
                <a:ext uri="{BEBA8EAE-BF5A-486C-A8C5-ECC9F3942E4B}">
                  <a14:imgProps xmlns:a14="http://schemas.microsoft.com/office/drawing/2010/main">
                    <a14:imgLayer r:embed="rId3">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144627" y="1310235"/>
              <a:ext cx="261620" cy="182381"/>
            </a:xfrm>
            <a:prstGeom prst="rect">
              <a:avLst/>
            </a:prstGeom>
          </p:spPr>
        </p:pic>
        <p:grpSp>
          <p:nvGrpSpPr>
            <p:cNvPr id="13" name="组合 12"/>
            <p:cNvGrpSpPr/>
            <p:nvPr/>
          </p:nvGrpSpPr>
          <p:grpSpPr>
            <a:xfrm>
              <a:off x="8932957" y="642380"/>
              <a:ext cx="2785640" cy="1145705"/>
              <a:chOff x="8924792" y="701383"/>
              <a:chExt cx="2574259" cy="1058766"/>
            </a:xfrm>
          </p:grpSpPr>
          <p:pic>
            <p:nvPicPr>
              <p:cNvPr id="14" name="王小婷5"/>
              <p:cNvPicPr>
                <a:picLocks noChangeAspect="1"/>
              </p:cNvPicPr>
              <p:nvPr/>
            </p:nvPicPr>
            <p:blipFill rotWithShape="1">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721078" y="1353855"/>
                <a:ext cx="777973" cy="406294"/>
              </a:xfrm>
              <a:prstGeom prst="rect">
                <a:avLst/>
              </a:prstGeom>
            </p:spPr>
          </p:pic>
          <p:pic>
            <p:nvPicPr>
              <p:cNvPr id="15" name="王小婷5"/>
              <p:cNvPicPr>
                <a:picLocks noChangeAspect="1"/>
              </p:cNvPicPr>
              <p:nvPr/>
            </p:nvPicPr>
            <p:blipFill rotWithShape="1">
              <a:blip r:embed="rId6" cstate="email">
                <a:duotone>
                  <a:schemeClr val="bg2">
                    <a:shade val="45000"/>
                    <a:satMod val="135000"/>
                  </a:schemeClr>
                  <a:prstClr val="white"/>
                </a:duotone>
                <a:extLst>
                  <a:ext uri="{BEBA8EAE-BF5A-486C-A8C5-ECC9F3942E4B}">
                    <a14:imgProps xmlns:a14="http://schemas.microsoft.com/office/drawing/2010/main">
                      <a14:imgLayer r:embed="rId7">
                        <a14:imgEffect>
                          <a14:sharpenSoften amount="40000"/>
                        </a14:imgEffect>
                      </a14:imgLayer>
                    </a14:imgProps>
                  </a:ext>
                  <a:ext uri="{28A0092B-C50C-407E-A947-70E740481C1C}">
                    <a14:useLocalDpi xmlns:a14="http://schemas.microsoft.com/office/drawing/2010/main"/>
                  </a:ext>
                </a:extLst>
              </a:blip>
              <a:srcRect t="-34640"/>
              <a:stretch>
                <a:fillRect/>
              </a:stretch>
            </p:blipFill>
            <p:spPr>
              <a:xfrm rot="21200128" flipH="1">
                <a:off x="9317043" y="735564"/>
                <a:ext cx="994265" cy="760076"/>
              </a:xfrm>
              <a:prstGeom prst="ellipse">
                <a:avLst/>
              </a:prstGeom>
            </p:spPr>
          </p:pic>
          <p:pic>
            <p:nvPicPr>
              <p:cNvPr id="16" name="王小婷5"/>
              <p:cNvPicPr>
                <a:picLocks noChangeAspect="1"/>
              </p:cNvPicPr>
              <p:nvPr/>
            </p:nvPicPr>
            <p:blipFill rotWithShape="1">
              <a:blip r:embed="rId8" cstate="email">
                <a:duotone>
                  <a:schemeClr val="bg2">
                    <a:shade val="45000"/>
                    <a:satMod val="135000"/>
                  </a:schemeClr>
                  <a:prstClr val="white"/>
                </a:duotone>
                <a:extLst>
                  <a:ext uri="{BEBA8EAE-BF5A-486C-A8C5-ECC9F3942E4B}">
                    <a14:imgProps xmlns:a14="http://schemas.microsoft.com/office/drawing/2010/main">
                      <a14:imgLayer r:embed="rId9">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10590268" y="953375"/>
                <a:ext cx="261620" cy="182381"/>
              </a:xfrm>
              <a:prstGeom prst="rect">
                <a:avLst/>
              </a:prstGeom>
            </p:spPr>
          </p:pic>
          <p:pic>
            <p:nvPicPr>
              <p:cNvPr id="17" name="王小婷5"/>
              <p:cNvPicPr>
                <a:picLocks noChangeAspect="1"/>
              </p:cNvPicPr>
              <p:nvPr/>
            </p:nvPicPr>
            <p:blipFill rotWithShape="1">
              <a:blip r:embed="rId8" cstate="email">
                <a:duotone>
                  <a:schemeClr val="bg2">
                    <a:shade val="45000"/>
                    <a:satMod val="135000"/>
                  </a:schemeClr>
                  <a:prstClr val="white"/>
                </a:duotone>
                <a:extLst>
                  <a:ext uri="{BEBA8EAE-BF5A-486C-A8C5-ECC9F3942E4B}">
                    <a14:imgProps xmlns:a14="http://schemas.microsoft.com/office/drawing/2010/main">
                      <a14:imgLayer r:embed="rId9">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8924792" y="1025589"/>
                <a:ext cx="261620" cy="182381"/>
              </a:xfrm>
              <a:prstGeom prst="rect">
                <a:avLst/>
              </a:prstGeom>
            </p:spPr>
          </p:pic>
          <p:pic>
            <p:nvPicPr>
              <p:cNvPr id="18" name="王小婷5"/>
              <p:cNvPicPr>
                <a:picLocks noChangeAspect="1"/>
              </p:cNvPicPr>
              <p:nvPr/>
            </p:nvPicPr>
            <p:blipFill rotWithShape="1">
              <a:blip r:embed="rId10" cstate="email">
                <a:duotone>
                  <a:schemeClr val="bg2">
                    <a:shade val="45000"/>
                    <a:satMod val="135000"/>
                  </a:schemeClr>
                  <a:prstClr val="white"/>
                </a:duotone>
                <a:extLst>
                  <a:ext uri="{BEBA8EAE-BF5A-486C-A8C5-ECC9F3942E4B}">
                    <a14:imgProps xmlns:a14="http://schemas.microsoft.com/office/drawing/2010/main">
                      <a14:imgLayer r:embed="rId11">
                        <a14:imgEffect>
                          <a14:sharpenSoften amount="40000"/>
                        </a14:imgEffect>
                      </a14:imgLayer>
                    </a14:imgProps>
                  </a:ext>
                  <a:ext uri="{28A0092B-C50C-407E-A947-70E740481C1C}">
                    <a14:useLocalDpi xmlns:a14="http://schemas.microsoft.com/office/drawing/2010/main"/>
                  </a:ext>
                </a:extLst>
              </a:blip>
              <a:srcRect/>
              <a:stretch>
                <a:fillRect/>
              </a:stretch>
            </p:blipFill>
            <p:spPr>
              <a:xfrm flipH="1">
                <a:off x="9375186" y="701383"/>
                <a:ext cx="230833" cy="160919"/>
              </a:xfrm>
              <a:prstGeom prst="rect">
                <a:avLst/>
              </a:prstGeom>
            </p:spPr>
          </p:pic>
        </p:grpSp>
      </p:grpSp>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9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42" presetClass="entr" presetSubtype="0" fill="hold" nodeType="withEffect">
                                  <p:stCondLst>
                                    <p:cond delay="51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72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1000"/>
                                        <p:tgtEl>
                                          <p:spTgt spid="56"/>
                                        </p:tgtEl>
                                      </p:cBhvr>
                                    </p:animEffect>
                                    <p:anim calcmode="lin" valueType="num">
                                      <p:cBhvr>
                                        <p:cTn id="21" dur="1000" fill="hold"/>
                                        <p:tgtEl>
                                          <p:spTgt spid="56"/>
                                        </p:tgtEl>
                                        <p:attrNameLst>
                                          <p:attrName>ppt_x</p:attrName>
                                        </p:attrNameLst>
                                      </p:cBhvr>
                                      <p:tavLst>
                                        <p:tav tm="0">
                                          <p:val>
                                            <p:strVal val="#ppt_x"/>
                                          </p:val>
                                        </p:tav>
                                        <p:tav tm="100000">
                                          <p:val>
                                            <p:strVal val="#ppt_x"/>
                                          </p:val>
                                        </p:tav>
                                      </p:tavLst>
                                    </p:anim>
                                    <p:anim calcmode="lin" valueType="num">
                                      <p:cBhvr>
                                        <p:cTn id="22" dur="1000" fill="hold"/>
                                        <p:tgtEl>
                                          <p:spTgt spid="5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930"/>
                                  </p:stCondLst>
                                  <p:childTnLst>
                                    <p:set>
                                      <p:cBhvr>
                                        <p:cTn id="24" dur="1" fill="hold">
                                          <p:stCondLst>
                                            <p:cond delay="0"/>
                                          </p:stCondLst>
                                        </p:cTn>
                                        <p:tgtEl>
                                          <p:spTgt spid="83"/>
                                        </p:tgtEl>
                                        <p:attrNameLst>
                                          <p:attrName>style.visibility</p:attrName>
                                        </p:attrNameLst>
                                      </p:cBhvr>
                                      <p:to>
                                        <p:strVal val="visible"/>
                                      </p:to>
                                    </p:set>
                                    <p:animEffect transition="in" filter="fade">
                                      <p:cBhvr>
                                        <p:cTn id="25" dur="1000"/>
                                        <p:tgtEl>
                                          <p:spTgt spid="83"/>
                                        </p:tgtEl>
                                      </p:cBhvr>
                                    </p:animEffect>
                                    <p:anim calcmode="lin" valueType="num">
                                      <p:cBhvr>
                                        <p:cTn id="26" dur="1000" fill="hold"/>
                                        <p:tgtEl>
                                          <p:spTgt spid="83"/>
                                        </p:tgtEl>
                                        <p:attrNameLst>
                                          <p:attrName>ppt_x</p:attrName>
                                        </p:attrNameLst>
                                      </p:cBhvr>
                                      <p:tavLst>
                                        <p:tav tm="0">
                                          <p:val>
                                            <p:strVal val="#ppt_x"/>
                                          </p:val>
                                        </p:tav>
                                        <p:tav tm="100000">
                                          <p:val>
                                            <p:strVal val="#ppt_x"/>
                                          </p:val>
                                        </p:tav>
                                      </p:tavLst>
                                    </p:anim>
                                    <p:anim calcmode="lin" valueType="num">
                                      <p:cBhvr>
                                        <p:cTn id="27" dur="1000" fill="hold"/>
                                        <p:tgtEl>
                                          <p:spTgt spid="8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1140"/>
                                  </p:stCondLst>
                                  <p:childTnLst>
                                    <p:set>
                                      <p:cBhvr>
                                        <p:cTn id="29" dur="1" fill="hold">
                                          <p:stCondLst>
                                            <p:cond delay="0"/>
                                          </p:stCondLst>
                                        </p:cTn>
                                        <p:tgtEl>
                                          <p:spTgt spid="88"/>
                                        </p:tgtEl>
                                        <p:attrNameLst>
                                          <p:attrName>style.visibility</p:attrName>
                                        </p:attrNameLst>
                                      </p:cBhvr>
                                      <p:to>
                                        <p:strVal val="visible"/>
                                      </p:to>
                                    </p:set>
                                    <p:animEffect transition="in" filter="fade">
                                      <p:cBhvr>
                                        <p:cTn id="30" dur="1000"/>
                                        <p:tgtEl>
                                          <p:spTgt spid="88"/>
                                        </p:tgtEl>
                                      </p:cBhvr>
                                    </p:animEffect>
                                    <p:anim calcmode="lin" valueType="num">
                                      <p:cBhvr>
                                        <p:cTn id="31" dur="1000" fill="hold"/>
                                        <p:tgtEl>
                                          <p:spTgt spid="88"/>
                                        </p:tgtEl>
                                        <p:attrNameLst>
                                          <p:attrName>ppt_x</p:attrName>
                                        </p:attrNameLst>
                                      </p:cBhvr>
                                      <p:tavLst>
                                        <p:tav tm="0">
                                          <p:val>
                                            <p:strVal val="#ppt_x"/>
                                          </p:val>
                                        </p:tav>
                                        <p:tav tm="100000">
                                          <p:val>
                                            <p:strVal val="#ppt_x"/>
                                          </p:val>
                                        </p:tav>
                                      </p:tavLst>
                                    </p:anim>
                                    <p:anim calcmode="lin" valueType="num">
                                      <p:cBhvr>
                                        <p:cTn id="32" dur="1000" fill="hold"/>
                                        <p:tgtEl>
                                          <p:spTgt spid="8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1350"/>
                                  </p:stCondLst>
                                  <p:childTnLst>
                                    <p:set>
                                      <p:cBhvr>
                                        <p:cTn id="34" dur="1" fill="hold">
                                          <p:stCondLst>
                                            <p:cond delay="0"/>
                                          </p:stCondLst>
                                        </p:cTn>
                                        <p:tgtEl>
                                          <p:spTgt spid="93"/>
                                        </p:tgtEl>
                                        <p:attrNameLst>
                                          <p:attrName>style.visibility</p:attrName>
                                        </p:attrNameLst>
                                      </p:cBhvr>
                                      <p:to>
                                        <p:strVal val="visible"/>
                                      </p:to>
                                    </p:set>
                                    <p:animEffect transition="in" filter="fade">
                                      <p:cBhvr>
                                        <p:cTn id="35" dur="1000"/>
                                        <p:tgtEl>
                                          <p:spTgt spid="93"/>
                                        </p:tgtEl>
                                      </p:cBhvr>
                                    </p:animEffect>
                                    <p:anim calcmode="lin" valueType="num">
                                      <p:cBhvr>
                                        <p:cTn id="36" dur="1000" fill="hold"/>
                                        <p:tgtEl>
                                          <p:spTgt spid="93"/>
                                        </p:tgtEl>
                                        <p:attrNameLst>
                                          <p:attrName>ppt_x</p:attrName>
                                        </p:attrNameLst>
                                      </p:cBhvr>
                                      <p:tavLst>
                                        <p:tav tm="0">
                                          <p:val>
                                            <p:strVal val="#ppt_x"/>
                                          </p:val>
                                        </p:tav>
                                        <p:tav tm="100000">
                                          <p:val>
                                            <p:strVal val="#ppt_x"/>
                                          </p:val>
                                        </p:tav>
                                      </p:tavLst>
                                    </p:anim>
                                    <p:anim calcmode="lin" valueType="num">
                                      <p:cBhvr>
                                        <p:cTn id="37"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4d7d05a9-2ef7-4169-8e14-ff81dd2cb9b9"/>
  <p:tag name="COMMONDATA" val="eyJoZGlkIjoiZGFlMTY2NjliZDg1OGIxNmFlMzgxM2Q1MGZiOWU1MWU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TEXTSHADOWSIZE" val="100"/>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TEXTSHADOWSIZE" val="100"/>
</p:tagLst>
</file>

<file path=ppt/tags/tag23.xml><?xml version="1.0" encoding="utf-8"?>
<p:tagLst xmlns:a="http://schemas.openxmlformats.org/drawingml/2006/main" xmlns:r="http://schemas.openxmlformats.org/officeDocument/2006/relationships" xmlns:p="http://schemas.openxmlformats.org/presentationml/2006/main">
  <p:tag name="SHADOWSIZE" val="100"/>
</p:tagLst>
</file>

<file path=ppt/tags/tag24.xml><?xml version="1.0" encoding="utf-8"?>
<p:tagLst xmlns:a="http://schemas.openxmlformats.org/drawingml/2006/main" xmlns:r="http://schemas.openxmlformats.org/officeDocument/2006/relationships" xmlns:p="http://schemas.openxmlformats.org/presentationml/2006/main">
  <p:tag name="TEXTSHADOWSIZE" val="100"/>
</p:tagLst>
</file>

<file path=ppt/tags/tag25.xml><?xml version="1.0" encoding="utf-8"?>
<p:tagLst xmlns:a="http://schemas.openxmlformats.org/drawingml/2006/main" xmlns:r="http://schemas.openxmlformats.org/officeDocument/2006/relationships" xmlns:p="http://schemas.openxmlformats.org/presentationml/2006/main">
  <p:tag name="SHADOWSIZE" val="102"/>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SHADOWSIZE" val="100"/>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custom"/>
  <p:tag name="KSO_WM_TEMPLATE_INDEX" val="20164360"/>
  <p:tag name="KSO_WM_UNIT_TYPE" val="l_h_f"/>
  <p:tag name="KSO_WM_UNIT_INDEX" val="1_1_1"/>
  <p:tag name="KSO_WM_UNIT_ID" val="custom20164360_17*l_h_f*1_1_1"/>
  <p:tag name="KSO_WM_UNIT_LAYERLEVEL" val="1_1_1"/>
  <p:tag name="KSO_WM_UNIT_VALUE" val="14"/>
  <p:tag name="KSO_WM_UNIT_HIGHLIGHT" val="0"/>
  <p:tag name="KSO_WM_UNIT_COMPATIBLE" val="0"/>
  <p:tag name="KSO_WM_UNIT_CLEAR" val="0"/>
  <p:tag name="KSO_WM_UNIT_PRESET_TEXT_INDEX" val="4"/>
  <p:tag name="KSO_WM_UNIT_PRESET_TEXT_LEN" val="26"/>
  <p:tag name="KSO_WM_UNIT_BIND_DECORATION_IDS" val="custom20164360_17*l_i*1_5;custom20164360_17*l_i*1_6"/>
  <p:tag name="KSO_WM_DIAGRAM_GROUP_CODE" val="l1-3"/>
  <p:tag name="KSO_WM_UNIT_TEXT_FILL_FORE_SCHEMECOLOR_INDEX" val="14"/>
  <p:tag name="KSO_WM_UNIT_TEX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custom"/>
  <p:tag name="KSO_WM_TEMPLATE_INDEX" val="20164360"/>
  <p:tag name="KSO_WM_UNIT_TYPE" val="l_h_f"/>
  <p:tag name="KSO_WM_UNIT_INDEX" val="1_1_1"/>
  <p:tag name="KSO_WM_UNIT_ID" val="custom20164360_17*l_h_f*1_1_1"/>
  <p:tag name="KSO_WM_UNIT_LAYERLEVEL" val="1_1_1"/>
  <p:tag name="KSO_WM_UNIT_VALUE" val="14"/>
  <p:tag name="KSO_WM_UNIT_HIGHLIGHT" val="0"/>
  <p:tag name="KSO_WM_UNIT_COMPATIBLE" val="0"/>
  <p:tag name="KSO_WM_UNIT_CLEAR" val="0"/>
  <p:tag name="KSO_WM_UNIT_PRESET_TEXT_INDEX" val="4"/>
  <p:tag name="KSO_WM_UNIT_PRESET_TEXT_LEN" val="26"/>
  <p:tag name="KSO_WM_UNIT_BIND_DECORATION_IDS" val="custom20164360_17*l_i*1_5;custom20164360_17*l_i*1_6"/>
  <p:tag name="KSO_WM_DIAGRAM_GROUP_CODE" val="l1-3"/>
  <p:tag name="KSO_WM_UNIT_TEXT_FILL_FORE_SCHEMECOLOR_INDEX" val="14"/>
  <p:tag name="KSO_WM_UNIT_TEX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custom"/>
  <p:tag name="KSO_WM_TEMPLATE_INDEX" val="20164360"/>
  <p:tag name="KSO_WM_UNIT_TYPE" val="l_h_f"/>
  <p:tag name="KSO_WM_UNIT_INDEX" val="1_1_1"/>
  <p:tag name="KSO_WM_UNIT_ID" val="custom20164360_17*l_h_f*1_1_1"/>
  <p:tag name="KSO_WM_UNIT_LAYERLEVEL" val="1_1_1"/>
  <p:tag name="KSO_WM_UNIT_VALUE" val="14"/>
  <p:tag name="KSO_WM_UNIT_HIGHLIGHT" val="0"/>
  <p:tag name="KSO_WM_UNIT_COMPATIBLE" val="0"/>
  <p:tag name="KSO_WM_UNIT_CLEAR" val="0"/>
  <p:tag name="KSO_WM_UNIT_PRESET_TEXT_INDEX" val="4"/>
  <p:tag name="KSO_WM_UNIT_PRESET_TEXT_LEN" val="26"/>
  <p:tag name="KSO_WM_UNIT_BIND_DECORATION_IDS" val="custom20164360_17*l_i*1_5;custom20164360_17*l_i*1_6"/>
  <p:tag name="KSO_WM_DIAGRAM_GROUP_CODE" val="l1-3"/>
  <p:tag name="KSO_WM_UNIT_TEXT_FILL_FORE_SCHEMECOLOR_INDEX" val="14"/>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TEXTSHADOWSIZE" val="100"/>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custom"/>
  <p:tag name="KSO_WM_TEMPLATE_INDEX" val="20164360"/>
  <p:tag name="KSO_WM_UNIT_TYPE" val="l_h_f"/>
  <p:tag name="KSO_WM_UNIT_INDEX" val="1_1_1"/>
  <p:tag name="KSO_WM_UNIT_ID" val="custom20164360_17*l_h_f*1_1_1"/>
  <p:tag name="KSO_WM_UNIT_LAYERLEVEL" val="1_1_1"/>
  <p:tag name="KSO_WM_UNIT_VALUE" val="14"/>
  <p:tag name="KSO_WM_UNIT_HIGHLIGHT" val="0"/>
  <p:tag name="KSO_WM_UNIT_COMPATIBLE" val="0"/>
  <p:tag name="KSO_WM_UNIT_CLEAR" val="0"/>
  <p:tag name="KSO_WM_UNIT_PRESET_TEXT_INDEX" val="4"/>
  <p:tag name="KSO_WM_UNIT_PRESET_TEXT_LEN" val="26"/>
  <p:tag name="KSO_WM_UNIT_BIND_DECORATION_IDS" val="custom20164360_17*l_i*1_5;custom20164360_17*l_i*1_6"/>
  <p:tag name="KSO_WM_DIAGRAM_GROUP_CODE" val="l1-3"/>
  <p:tag name="KSO_WM_UNIT_TEXT_FILL_FORE_SCHEMECOLOR_INDEX" val="14"/>
  <p:tag name="KSO_WM_UNIT_TEXT_FILL_TYPE" val="1"/>
  <p:tag name="KSO_WM_UNIT_USESOURCEFORMAT_APPLY" val="1"/>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TEXTSHADOWSIZE" val="100"/>
</p:tagLst>
</file>

<file path=ppt/tags/tag44.xml><?xml version="1.0" encoding="utf-8"?>
<p:tagLst xmlns:a="http://schemas.openxmlformats.org/drawingml/2006/main" xmlns:r="http://schemas.openxmlformats.org/officeDocument/2006/relationships" xmlns:p="http://schemas.openxmlformats.org/presentationml/2006/main">
  <p:tag name="SHADOWSIZE" val="100"/>
</p:tagLst>
</file>

<file path=ppt/tags/tag45.xml><?xml version="1.0" encoding="utf-8"?>
<p:tagLst xmlns:a="http://schemas.openxmlformats.org/drawingml/2006/main" xmlns:r="http://schemas.openxmlformats.org/officeDocument/2006/relationships" xmlns:p="http://schemas.openxmlformats.org/presentationml/2006/main">
  <p:tag name="TEXTSHADOWSIZE" val="100"/>
</p:tagLst>
</file>

<file path=ppt/tags/tag46.xml><?xml version="1.0" encoding="utf-8"?>
<p:tagLst xmlns:a="http://schemas.openxmlformats.org/drawingml/2006/main" xmlns:r="http://schemas.openxmlformats.org/officeDocument/2006/relationships" xmlns:p="http://schemas.openxmlformats.org/presentationml/2006/main">
  <p:tag name="SHADOWSIZE" val="102"/>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SHADOWSIZE" val="102"/>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TEXTSHADOWSIZE" val="100"/>
</p:tagLst>
</file>

<file path=ppt/tags/tag56.xml><?xml version="1.0" encoding="utf-8"?>
<p:tagLst xmlns:a="http://schemas.openxmlformats.org/drawingml/2006/main" xmlns:r="http://schemas.openxmlformats.org/officeDocument/2006/relationships" xmlns:p="http://schemas.openxmlformats.org/presentationml/2006/main">
  <p:tag name="SHADOWSIZE" val="100"/>
</p:tagLst>
</file>

<file path=ppt/tags/tag57.xml><?xml version="1.0" encoding="utf-8"?>
<p:tagLst xmlns:a="http://schemas.openxmlformats.org/drawingml/2006/main" xmlns:r="http://schemas.openxmlformats.org/officeDocument/2006/relationships" xmlns:p="http://schemas.openxmlformats.org/presentationml/2006/main">
  <p:tag name="TEXTSHADOWSIZE" val="100"/>
</p:tagLst>
</file>

<file path=ppt/tags/tag58.xml><?xml version="1.0" encoding="utf-8"?>
<p:tagLst xmlns:a="http://schemas.openxmlformats.org/drawingml/2006/main" xmlns:r="http://schemas.openxmlformats.org/officeDocument/2006/relationships" xmlns:p="http://schemas.openxmlformats.org/presentationml/2006/main">
  <p:tag name="SHADOWSIZE" val="102"/>
</p:tagLst>
</file>

<file path=ppt/tags/tag59.xml><?xml version="1.0" encoding="utf-8"?>
<p:tagLst xmlns:a="http://schemas.openxmlformats.org/drawingml/2006/main" xmlns:r="http://schemas.openxmlformats.org/officeDocument/2006/relationships" xmlns:p="http://schemas.openxmlformats.org/presentationml/2006/main">
  <p:tag name="TEXTSHADOWSIZE" val="100"/>
</p:tagLst>
</file>

<file path=ppt/tags/tag6.xml><?xml version="1.0" encoding="utf-8"?>
<p:tagLst xmlns:a="http://schemas.openxmlformats.org/drawingml/2006/main" xmlns:r="http://schemas.openxmlformats.org/officeDocument/2006/relationships" xmlns:p="http://schemas.openxmlformats.org/presentationml/2006/main">
  <p:tag name="TEXTSHADOWSIZE" val="100"/>
</p:tagLst>
</file>

<file path=ppt/tags/tag60.xml><?xml version="1.0" encoding="utf-8"?>
<p:tagLst xmlns:a="http://schemas.openxmlformats.org/drawingml/2006/main" xmlns:r="http://schemas.openxmlformats.org/officeDocument/2006/relationships" xmlns:p="http://schemas.openxmlformats.org/presentationml/2006/main">
  <p:tag name="TEXTSHADOWSIZE" val="100"/>
</p:tagLst>
</file>

<file path=ppt/tags/tag61.xml><?xml version="1.0" encoding="utf-8"?>
<p:tagLst xmlns:a="http://schemas.openxmlformats.org/drawingml/2006/main" xmlns:r="http://schemas.openxmlformats.org/officeDocument/2006/relationships" xmlns:p="http://schemas.openxmlformats.org/presentationml/2006/main">
  <p:tag name="TEXTSHADOWSIZE" val="100"/>
</p:tagLst>
</file>

<file path=ppt/tags/tag62.xml><?xml version="1.0" encoding="utf-8"?>
<p:tagLst xmlns:a="http://schemas.openxmlformats.org/drawingml/2006/main" xmlns:r="http://schemas.openxmlformats.org/officeDocument/2006/relationships" xmlns:p="http://schemas.openxmlformats.org/presentationml/2006/main">
  <p:tag name="TEXTSHADOWSIZE" val="100"/>
</p:tagLst>
</file>

<file path=ppt/tags/tag63.xml><?xml version="1.0" encoding="utf-8"?>
<p:tagLst xmlns:a="http://schemas.openxmlformats.org/drawingml/2006/main" xmlns:r="http://schemas.openxmlformats.org/officeDocument/2006/relationships" xmlns:p="http://schemas.openxmlformats.org/presentationml/2006/main">
  <p:tag name="TEXTSHADOWSIZE" val="100"/>
</p:tagLst>
</file>

<file path=ppt/tags/tag64.xml><?xml version="1.0" encoding="utf-8"?>
<p:tagLst xmlns:a="http://schemas.openxmlformats.org/drawingml/2006/main" xmlns:r="http://schemas.openxmlformats.org/officeDocument/2006/relationships" xmlns:p="http://schemas.openxmlformats.org/presentationml/2006/main">
  <p:tag name="TEXTSHADOWSIZE" val="100"/>
</p:tagLst>
</file>

<file path=ppt/tags/tag65.xml><?xml version="1.0" encoding="utf-8"?>
<p:tagLst xmlns:a="http://schemas.openxmlformats.org/drawingml/2006/main" xmlns:r="http://schemas.openxmlformats.org/officeDocument/2006/relationships" xmlns:p="http://schemas.openxmlformats.org/presentationml/2006/main">
  <p:tag name="TEXTSHADOWSIZE" val="100"/>
</p:tagLst>
</file>

<file path=ppt/tags/tag66.xml><?xml version="1.0" encoding="utf-8"?>
<p:tagLst xmlns:a="http://schemas.openxmlformats.org/drawingml/2006/main" xmlns:r="http://schemas.openxmlformats.org/officeDocument/2006/relationships" xmlns:p="http://schemas.openxmlformats.org/presentationml/2006/main">
  <p:tag name="TEXTSHADOWSIZE" val="100"/>
</p:tagLst>
</file>

<file path=ppt/tags/tag7.xml><?xml version="1.0" encoding="utf-8"?>
<p:tagLst xmlns:a="http://schemas.openxmlformats.org/drawingml/2006/main" xmlns:r="http://schemas.openxmlformats.org/officeDocument/2006/relationships" xmlns:p="http://schemas.openxmlformats.org/presentationml/2006/main">
  <p:tag name="SHADOWSIZE" val="100"/>
</p:tagLst>
</file>

<file path=ppt/tags/tag8.xml><?xml version="1.0" encoding="utf-8"?>
<p:tagLst xmlns:a="http://schemas.openxmlformats.org/drawingml/2006/main" xmlns:r="http://schemas.openxmlformats.org/officeDocument/2006/relationships" xmlns:p="http://schemas.openxmlformats.org/presentationml/2006/main">
  <p:tag name="TEXTSHADOWSIZE" val="100"/>
</p:tagLst>
</file>

<file path=ppt/tags/tag9.xml><?xml version="1.0" encoding="utf-8"?>
<p:tagLst xmlns:a="http://schemas.openxmlformats.org/drawingml/2006/main" xmlns:r="http://schemas.openxmlformats.org/officeDocument/2006/relationships" xmlns:p="http://schemas.openxmlformats.org/presentationml/2006/main">
  <p:tag name="SHADOWSIZE" val="102"/>
</p:tagLst>
</file>

<file path=ppt/theme/theme1.xml><?xml version="1.0" encoding="utf-8"?>
<a:theme xmlns:a="http://schemas.openxmlformats.org/drawingml/2006/main" name="Office 主题​​">
  <a:themeElements>
    <a:clrScheme name="华北">
      <a:dk1>
        <a:sysClr val="windowText" lastClr="000000"/>
      </a:dk1>
      <a:lt1>
        <a:sysClr val="window" lastClr="FFFFFF"/>
      </a:lt1>
      <a:dk2>
        <a:srgbClr val="44546A"/>
      </a:dk2>
      <a:lt2>
        <a:srgbClr val="E7E6E6"/>
      </a:lt2>
      <a:accent1>
        <a:srgbClr val="2490FC"/>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毕业答辩">
      <a:majorFont>
        <a:latin typeface="思源宋体 CN Heavy"/>
        <a:ea typeface="思源宋体 CN Heavy"/>
        <a:cs typeface=""/>
      </a:majorFont>
      <a:minorFont>
        <a:latin typeface="思源宋体 CN Light"/>
        <a:ea typeface="思源宋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cap="flat" cmpd="sng" algn="ctr">
          <a:noFill/>
          <a:prstDash val="solid"/>
          <a:miter lim="800000"/>
        </a:ln>
        <a:effectLst>
          <a:outerShdw blurRad="177800" dist="38100" dir="2700000" algn="tl" rotWithShape="0">
            <a:schemeClr val="accent1">
              <a:lumMod val="75000"/>
              <a:alpha val="24000"/>
            </a:scheme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CN Light"/>
        <a:ea typeface=""/>
        <a:cs typeface=""/>
        <a:font script="Jpan" typeface="游ゴシック"/>
        <a:font script="Hang" typeface="맑은 고딕"/>
        <a:font script="Hans" typeface="思源宋体 CN Light"/>
        <a:font script="Hant" typeface="新細明體"/>
        <a:font script="Arab" typeface="思源宋体 CN Light"/>
        <a:font script="Hebr" typeface="思源宋体 CN Ligh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CN Light"/>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C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CN Light"/>
        <a:ea typeface=""/>
        <a:cs typeface=""/>
        <a:font script="Jpan" typeface="ＭＳ Ｐゴシック"/>
        <a:font script="Hang" typeface="맑은 고딕"/>
        <a:font script="Hans" typeface="思源宋体 CN Light"/>
        <a:font script="Hant" typeface="新細明體"/>
        <a:font script="Arab" typeface="思源宋体 CN Light"/>
        <a:font script="Hebr" typeface="思源宋体 CN Ligh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CN Light"/>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2105</Words>
  <Application>Microsoft Office PowerPoint</Application>
  <PresentationFormat>宽屏</PresentationFormat>
  <Paragraphs>193</Paragraphs>
  <Slides>24</Slides>
  <Notes>2</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24</vt:i4>
      </vt:variant>
    </vt:vector>
  </HeadingPairs>
  <TitlesOfParts>
    <vt:vector size="27" baseType="lpstr">
      <vt:lpstr>思源宋体 CN Light</vt:lpstr>
      <vt:lpstr>Arial</vt:lpstr>
      <vt:lpstr>Office 主题​​</vt:lpstr>
      <vt:lpstr>PowerPoint 演示文稿</vt:lpstr>
      <vt:lpstr>PowerPoint 演示文稿</vt:lpstr>
      <vt:lpstr>PowerPoint 演示文稿</vt:lpstr>
      <vt:lpstr>课题研究背景</vt:lpstr>
      <vt:lpstr>课题研究意义</vt:lpstr>
      <vt:lpstr>PowerPoint 演示文稿</vt:lpstr>
      <vt:lpstr>研究现状分析</vt:lpstr>
      <vt:lpstr>现有研究综述</vt:lpstr>
      <vt:lpstr>现有研究综述</vt:lpstr>
      <vt:lpstr>PowerPoint 演示文稿</vt:lpstr>
      <vt:lpstr>课题研究思路</vt:lpstr>
      <vt:lpstr>课题研究方法</vt:lpstr>
      <vt:lpstr>课题研究方法</vt:lpstr>
      <vt:lpstr>PowerPoint 演示文稿</vt:lpstr>
      <vt:lpstr>课题关键技术</vt:lpstr>
      <vt:lpstr>课题时间难点</vt:lpstr>
      <vt:lpstr>市场调研分析</vt:lpstr>
      <vt:lpstr>案例对比分析</vt:lpstr>
      <vt:lpstr>PowerPoint 演示文稿</vt:lpstr>
      <vt:lpstr>研究成果形式</vt:lpstr>
      <vt:lpstr>成果应用前景</vt:lpstr>
      <vt:lpstr>研究成绩思考</vt:lpstr>
      <vt:lpstr>课题研究总结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jingtao hu</cp:lastModifiedBy>
  <cp:revision>1</cp:revision>
  <dcterms:created xsi:type="dcterms:W3CDTF">2024-03-28T05:36:00Z</dcterms:created>
  <dcterms:modified xsi:type="dcterms:W3CDTF">2024-09-15T02:34:20Z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9B43D95F8B3F4B1EB58B9B5E1BE7A4AD_12</vt:lpwstr>
  </property>
  <property fmtid="{D5CDD505-2E9C-101B-9397-08002B2CF9AE}" pid="3" name="KSOProductBuildVer">
    <vt:lpwstr>2052-12.1.0.16417</vt:lpwstr>
  </property>
</Properties>
</file>